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59"/>
  </p:notesMasterIdLst>
  <p:sldIdLst>
    <p:sldId id="285" r:id="rId2"/>
    <p:sldId id="256" r:id="rId3"/>
    <p:sldId id="257" r:id="rId4"/>
    <p:sldId id="258" r:id="rId5"/>
    <p:sldId id="331" r:id="rId6"/>
    <p:sldId id="265" r:id="rId7"/>
    <p:sldId id="318" r:id="rId8"/>
    <p:sldId id="319" r:id="rId9"/>
    <p:sldId id="268" r:id="rId10"/>
    <p:sldId id="259" r:id="rId11"/>
    <p:sldId id="260" r:id="rId12"/>
    <p:sldId id="261" r:id="rId13"/>
    <p:sldId id="269" r:id="rId14"/>
    <p:sldId id="263" r:id="rId15"/>
    <p:sldId id="264" r:id="rId16"/>
    <p:sldId id="270" r:id="rId17"/>
    <p:sldId id="271" r:id="rId18"/>
    <p:sldId id="272" r:id="rId19"/>
    <p:sldId id="274" r:id="rId20"/>
    <p:sldId id="275" r:id="rId21"/>
    <p:sldId id="276" r:id="rId22"/>
    <p:sldId id="277" r:id="rId23"/>
    <p:sldId id="278" r:id="rId24"/>
    <p:sldId id="286" r:id="rId25"/>
    <p:sldId id="287" r:id="rId26"/>
    <p:sldId id="290" r:id="rId27"/>
    <p:sldId id="292" r:id="rId28"/>
    <p:sldId id="298" r:id="rId29"/>
    <p:sldId id="297" r:id="rId30"/>
    <p:sldId id="293" r:id="rId31"/>
    <p:sldId id="294" r:id="rId32"/>
    <p:sldId id="279" r:id="rId33"/>
    <p:sldId id="280" r:id="rId34"/>
    <p:sldId id="281" r:id="rId35"/>
    <p:sldId id="282" r:id="rId36"/>
    <p:sldId id="284" r:id="rId37"/>
    <p:sldId id="288" r:id="rId38"/>
    <p:sldId id="295" r:id="rId39"/>
    <p:sldId id="299" r:id="rId40"/>
    <p:sldId id="324" r:id="rId41"/>
    <p:sldId id="325" r:id="rId42"/>
    <p:sldId id="301" r:id="rId43"/>
    <p:sldId id="303" r:id="rId44"/>
    <p:sldId id="304" r:id="rId45"/>
    <p:sldId id="310" r:id="rId46"/>
    <p:sldId id="302" r:id="rId47"/>
    <p:sldId id="332" r:id="rId48"/>
    <p:sldId id="326" r:id="rId49"/>
    <p:sldId id="327" r:id="rId50"/>
    <p:sldId id="328" r:id="rId51"/>
    <p:sldId id="330" r:id="rId52"/>
    <p:sldId id="314" r:id="rId53"/>
    <p:sldId id="315" r:id="rId54"/>
    <p:sldId id="320" r:id="rId55"/>
    <p:sldId id="321" r:id="rId56"/>
    <p:sldId id="322" r:id="rId57"/>
    <p:sldId id="323" r:id="rId58"/>
  </p:sldIdLst>
  <p:sldSz cx="9144000" cy="6858000" type="screen4x3"/>
  <p:notesSz cx="6858000" cy="9144000"/>
  <p:defaultTextStyle>
    <a:defPPr>
      <a:defRPr lang="en-US"/>
    </a:defPPr>
    <a:lvl1pPr algn="ctr" rtl="0" fontAlgn="base">
      <a:spcBef>
        <a:spcPct val="0"/>
      </a:spcBef>
      <a:spcAft>
        <a:spcPct val="0"/>
      </a:spcAft>
      <a:defRPr sz="2400" kern="1200">
        <a:solidFill>
          <a:schemeClr val="tx1"/>
        </a:solidFill>
        <a:latin typeface="Times New Roman" pitchFamily="18" charset="0"/>
        <a:ea typeface="+mn-ea"/>
        <a:cs typeface="+mn-cs"/>
      </a:defRPr>
    </a:lvl1pPr>
    <a:lvl2pPr marL="457200" algn="ctr" rtl="0" fontAlgn="base">
      <a:spcBef>
        <a:spcPct val="0"/>
      </a:spcBef>
      <a:spcAft>
        <a:spcPct val="0"/>
      </a:spcAft>
      <a:defRPr sz="2400" kern="1200">
        <a:solidFill>
          <a:schemeClr val="tx1"/>
        </a:solidFill>
        <a:latin typeface="Times New Roman" pitchFamily="18" charset="0"/>
        <a:ea typeface="+mn-ea"/>
        <a:cs typeface="+mn-cs"/>
      </a:defRPr>
    </a:lvl2pPr>
    <a:lvl3pPr marL="914400" algn="ctr" rtl="0" fontAlgn="base">
      <a:spcBef>
        <a:spcPct val="0"/>
      </a:spcBef>
      <a:spcAft>
        <a:spcPct val="0"/>
      </a:spcAft>
      <a:defRPr sz="2400" kern="1200">
        <a:solidFill>
          <a:schemeClr val="tx1"/>
        </a:solidFill>
        <a:latin typeface="Times New Roman" pitchFamily="18" charset="0"/>
        <a:ea typeface="+mn-ea"/>
        <a:cs typeface="+mn-cs"/>
      </a:defRPr>
    </a:lvl3pPr>
    <a:lvl4pPr marL="1371600" algn="ctr" rtl="0" fontAlgn="base">
      <a:spcBef>
        <a:spcPct val="0"/>
      </a:spcBef>
      <a:spcAft>
        <a:spcPct val="0"/>
      </a:spcAft>
      <a:defRPr sz="2400" kern="1200">
        <a:solidFill>
          <a:schemeClr val="tx1"/>
        </a:solidFill>
        <a:latin typeface="Times New Roman" pitchFamily="18" charset="0"/>
        <a:ea typeface="+mn-ea"/>
        <a:cs typeface="+mn-cs"/>
      </a:defRPr>
    </a:lvl4pPr>
    <a:lvl5pPr marL="1828800" algn="ctr"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860426"/>
    <a:srgbClr val="5F031B"/>
    <a:srgbClr val="380210"/>
    <a:srgbClr val="27010B"/>
    <a:srgbClr val="0C0003"/>
    <a:srgbClr val="67031D"/>
    <a:srgbClr val="8A04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1" autoAdjust="0"/>
    <p:restoredTop sz="80917" autoAdjust="0"/>
  </p:normalViewPr>
  <p:slideViewPr>
    <p:cSldViewPr snapToGrid="0">
      <p:cViewPr varScale="1">
        <p:scale>
          <a:sx n="75" d="100"/>
          <a:sy n="75" d="100"/>
        </p:scale>
        <p:origin x="158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vl1pPr>
          </a:lstStyle>
          <a:p>
            <a:endParaRPr lang="en-US"/>
          </a:p>
        </p:txBody>
      </p:sp>
      <p:sp>
        <p:nvSpPr>
          <p:cNvPr id="4813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4813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813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813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vl1pPr>
          </a:lstStyle>
          <a:p>
            <a:endParaRPr lang="en-US"/>
          </a:p>
        </p:txBody>
      </p:sp>
      <p:sp>
        <p:nvSpPr>
          <p:cNvPr id="4813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266FE19-B503-4EE8-9E87-FFB788AF2E62}" type="slidenum">
              <a:rPr lang="en-US"/>
              <a:pPr/>
              <a:t>‹#›</a:t>
            </a:fld>
            <a:endParaRPr lang="en-US"/>
          </a:p>
        </p:txBody>
      </p:sp>
    </p:spTree>
    <p:extLst>
      <p:ext uri="{BB962C8B-B14F-4D97-AF65-F5344CB8AC3E}">
        <p14:creationId xmlns:p14="http://schemas.microsoft.com/office/powerpoint/2010/main" val="537333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039540-1083-49C8-857B-4BAE6F79405F}" type="slidenum">
              <a:rPr lang="en-US"/>
              <a:pPr/>
              <a:t>1</a:t>
            </a:fld>
            <a:endParaRPr 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pPr>
              <a:lnSpc>
                <a:spcPct val="90000"/>
              </a:lnSpc>
            </a:pPr>
            <a:r>
              <a:rPr lang="en-US" sz="1000" dirty="0"/>
              <a:t>This presentation was developed to provide students in industrial technology programs, such as welding, an introduction to radiography.  The material by itself is not intended to train individuals to perform NDT functions but rather to acquaint individuals with the NDT equipment and methods that they are likely to encounter in industry.  More information has been included than might necessarily be required for a general introduction to the subject as some instructors have requested at least 60 minutes of material.  Instructors can modify the presentation to meet their needs by simply hiding slides in the “slide sorter” view of PowerPoint.”     </a:t>
            </a:r>
          </a:p>
          <a:p>
            <a:pPr>
              <a:lnSpc>
                <a:spcPct val="90000"/>
              </a:lnSpc>
            </a:pPr>
            <a:endParaRPr lang="en-US" sz="1000" dirty="0"/>
          </a:p>
          <a:p>
            <a:pPr>
              <a:lnSpc>
                <a:spcPct val="90000"/>
              </a:lnSpc>
            </a:pPr>
            <a:r>
              <a:rPr lang="en-US" sz="1000" dirty="0"/>
              <a:t>This presentation is one of eight developed by the Collaboration for NDT Education.  The topics covered by the other presentations are: </a:t>
            </a:r>
          </a:p>
          <a:p>
            <a:pPr>
              <a:lnSpc>
                <a:spcPct val="90000"/>
              </a:lnSpc>
            </a:pPr>
            <a:r>
              <a:rPr lang="en-US" sz="1000" dirty="0"/>
              <a:t>Introduction to Nondestructive Testing</a:t>
            </a:r>
          </a:p>
          <a:p>
            <a:pPr>
              <a:lnSpc>
                <a:spcPct val="90000"/>
              </a:lnSpc>
            </a:pPr>
            <a:r>
              <a:rPr lang="en-US" sz="1000" dirty="0"/>
              <a:t>Visual Inspection</a:t>
            </a:r>
          </a:p>
          <a:p>
            <a:pPr>
              <a:lnSpc>
                <a:spcPct val="90000"/>
              </a:lnSpc>
            </a:pPr>
            <a:r>
              <a:rPr lang="en-US" sz="1000" dirty="0"/>
              <a:t>Penetrant Testing</a:t>
            </a:r>
          </a:p>
          <a:p>
            <a:pPr>
              <a:lnSpc>
                <a:spcPct val="90000"/>
              </a:lnSpc>
            </a:pPr>
            <a:r>
              <a:rPr lang="en-US" sz="1000" dirty="0"/>
              <a:t>Magnetic Particle Testing</a:t>
            </a:r>
          </a:p>
          <a:p>
            <a:pPr>
              <a:lnSpc>
                <a:spcPct val="90000"/>
              </a:lnSpc>
            </a:pPr>
            <a:r>
              <a:rPr lang="en-US" sz="1000" dirty="0"/>
              <a:t>Ultrasonic Testing</a:t>
            </a:r>
          </a:p>
          <a:p>
            <a:pPr>
              <a:lnSpc>
                <a:spcPct val="90000"/>
              </a:lnSpc>
            </a:pPr>
            <a:r>
              <a:rPr lang="en-US" sz="1000" dirty="0"/>
              <a:t>Eddy Current Testing</a:t>
            </a:r>
          </a:p>
          <a:p>
            <a:pPr>
              <a:lnSpc>
                <a:spcPct val="90000"/>
              </a:lnSpc>
            </a:pPr>
            <a:r>
              <a:rPr lang="en-US" sz="1000" dirty="0"/>
              <a:t>Welder Certification</a:t>
            </a:r>
          </a:p>
          <a:p>
            <a:pPr>
              <a:lnSpc>
                <a:spcPct val="90000"/>
              </a:lnSpc>
            </a:pPr>
            <a:endParaRPr lang="en-US" sz="1000" dirty="0"/>
          </a:p>
          <a:p>
            <a:pPr>
              <a:lnSpc>
                <a:spcPct val="90000"/>
              </a:lnSpc>
            </a:pPr>
            <a:r>
              <a:rPr lang="en-US" sz="1000" dirty="0"/>
              <a:t>All rights are reserved by the authors and the presentation cannot be copied or distributed except by the Collaboration for NDT Education. </a:t>
            </a:r>
          </a:p>
          <a:p>
            <a:pPr>
              <a:lnSpc>
                <a:spcPct val="90000"/>
              </a:lnSpc>
            </a:pPr>
            <a:endParaRPr lang="en-US" sz="1000" dirty="0"/>
          </a:p>
          <a:p>
            <a:pPr>
              <a:lnSpc>
                <a:spcPct val="90000"/>
              </a:lnSpc>
            </a:pPr>
            <a:r>
              <a:rPr lang="en-US" sz="1000" dirty="0"/>
              <a:t>A free copy of the presentations can be requested by contacting the Collaboration at NDT-ed@cnde.iastate.edu. </a:t>
            </a:r>
          </a:p>
        </p:txBody>
      </p:sp>
    </p:spTree>
    <p:extLst>
      <p:ext uri="{BB962C8B-B14F-4D97-AF65-F5344CB8AC3E}">
        <p14:creationId xmlns:p14="http://schemas.microsoft.com/office/powerpoint/2010/main" val="3529389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DF68D6-F837-4CEC-9F54-04C06B3B916A}" type="slidenum">
              <a:rPr lang="en-US"/>
              <a:pPr/>
              <a:t>29</a:t>
            </a:fld>
            <a:endParaRPr lang="en-US"/>
          </a:p>
        </p:txBody>
      </p:sp>
      <p:sp>
        <p:nvSpPr>
          <p:cNvPr id="49154" name="Rectangle 2"/>
          <p:cNvSpPr>
            <a:spLocks noGrp="1" noRot="1" noChangeAspect="1" noChangeArrowheads="1" noTextEdit="1"/>
          </p:cNvSpPr>
          <p:nvPr>
            <p:ph type="sldImg"/>
          </p:nvPr>
        </p:nvSpPr>
        <p:spPr bwMode="auto">
          <a:xfrm>
            <a:off x="1154113" y="682625"/>
            <a:ext cx="4549775" cy="3411538"/>
          </a:xfrm>
          <a:prstGeom prst="rect">
            <a:avLst/>
          </a:prstGeom>
          <a:solidFill>
            <a:srgbClr val="FFFFFF"/>
          </a:solidFill>
          <a:ln>
            <a:solidFill>
              <a:srgbClr val="000000"/>
            </a:solidFill>
            <a:miter lim="800000"/>
            <a:headEnd/>
            <a:tailEnd/>
          </a:ln>
        </p:spPr>
      </p:sp>
      <p:sp>
        <p:nvSpPr>
          <p:cNvPr id="49155" name="Rectangle 3"/>
          <p:cNvSpPr>
            <a:spLocks noGrp="1" noChangeArrowheads="1"/>
          </p:cNvSpPr>
          <p:nvPr>
            <p:ph type="body" idx="1"/>
          </p:nvPr>
        </p:nvSpPr>
        <p:spPr bwMode="auto">
          <a:xfrm>
            <a:off x="914400" y="4343400"/>
            <a:ext cx="5029200" cy="4648200"/>
          </a:xfrm>
          <a:prstGeom prst="rect">
            <a:avLst/>
          </a:prstGeom>
          <a:solidFill>
            <a:srgbClr val="FFFFFF"/>
          </a:solidFill>
          <a:ln>
            <a:solidFill>
              <a:srgbClr val="000000"/>
            </a:solidFill>
            <a:miter lim="800000"/>
            <a:headEnd/>
            <a:tailEnd/>
          </a:ln>
        </p:spPr>
        <p:txBody>
          <a:bodyPr/>
          <a:lstStyle/>
          <a:p>
            <a:r>
              <a:rPr lang="en-US"/>
              <a:t>Within a CR reader, the IP is scanned with a laser beam in order to initiate the emission of light from the storage phosphors (photostimulated luminescence).  The intensity of light emitted from the IP is proportional to the amount of radiation absorbed by the storage phosphor.</a:t>
            </a:r>
          </a:p>
          <a:p>
            <a:endParaRPr lang="en-US"/>
          </a:p>
          <a:p>
            <a:r>
              <a:rPr lang="en-US"/>
              <a:t>The laser scans across the surface of the IP in a raster pattern. During the reading process, the light that is emitted from the IP is collected by a light guide &amp; sent to a photomultiplier tube (PMT).  The signal coming from the PMT is amplified, spatially sampled, &amp; then sent to be converted to a digital signal (in an analog to digital converter).  The resultant digital information can now be electronically transmitted, manipulated, &amp; more efficiently stored.</a:t>
            </a:r>
          </a:p>
          <a:p>
            <a:endParaRPr lang="en-US"/>
          </a:p>
          <a:p>
            <a:endParaRPr lang="en-US"/>
          </a:p>
          <a:p>
            <a:endParaRPr lang="en-US"/>
          </a:p>
        </p:txBody>
      </p:sp>
    </p:spTree>
    <p:extLst>
      <p:ext uri="{BB962C8B-B14F-4D97-AF65-F5344CB8AC3E}">
        <p14:creationId xmlns:p14="http://schemas.microsoft.com/office/powerpoint/2010/main" val="39079769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803D58E4-0486-4133-AAAB-D34AAE79F388}" type="slidenum">
              <a:rPr lang="en-US" smtClean="0"/>
              <a:pPr/>
              <a:t>‹#›</a:t>
            </a:fld>
            <a:endParaRPr lang="en-US"/>
          </a:p>
        </p:txBody>
      </p:sp>
    </p:spTree>
    <p:extLst>
      <p:ext uri="{BB962C8B-B14F-4D97-AF65-F5344CB8AC3E}">
        <p14:creationId xmlns:p14="http://schemas.microsoft.com/office/powerpoint/2010/main" val="1868213949"/>
      </p:ext>
    </p:extLst>
  </p:cSld>
  <p:clrMapOvr>
    <a:masterClrMapping/>
  </p:clrMapOvr>
  <p:transition>
    <p:cover dir="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06A9501F-1AF6-484A-8B3E-318090449DFD}" type="slidenum">
              <a:rPr lang="en-US" smtClean="0"/>
              <a:pPr/>
              <a:t>‹#›</a:t>
            </a:fld>
            <a:endParaRPr lang="en-US"/>
          </a:p>
        </p:txBody>
      </p:sp>
    </p:spTree>
    <p:extLst>
      <p:ext uri="{BB962C8B-B14F-4D97-AF65-F5344CB8AC3E}">
        <p14:creationId xmlns:p14="http://schemas.microsoft.com/office/powerpoint/2010/main" val="2362676297"/>
      </p:ext>
    </p:extLst>
  </p:cSld>
  <p:clrMapOvr>
    <a:masterClrMapping/>
  </p:clrMapOvr>
  <p:transition>
    <p:cover dir="rd"/>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6" name="Slide Number Placeholder 5"/>
          <p:cNvSpPr>
            <a:spLocks noGrp="1"/>
          </p:cNvSpPr>
          <p:nvPr>
            <p:ph type="sldNum" sz="quarter" idx="12"/>
          </p:nvPr>
        </p:nvSpPr>
        <p:spPr/>
        <p:txBody>
          <a:bodyPr/>
          <a:lstStyle/>
          <a:p>
            <a:fld id="{32ADEBCE-1614-4114-8EAF-7E60ADCCDA2F}" type="slidenum">
              <a:rPr lang="en-US" smtClean="0"/>
              <a:pPr/>
              <a:t>‹#›</a:t>
            </a:fld>
            <a:endParaRPr lang="en-US"/>
          </a:p>
        </p:txBody>
      </p:sp>
    </p:spTree>
    <p:extLst>
      <p:ext uri="{BB962C8B-B14F-4D97-AF65-F5344CB8AC3E}">
        <p14:creationId xmlns:p14="http://schemas.microsoft.com/office/powerpoint/2010/main" val="4088857764"/>
      </p:ext>
    </p:extLst>
  </p:cSld>
  <p:clrMapOvr>
    <a:masterClrMapping/>
  </p:clrMapOvr>
  <p:transition>
    <p:cover dir="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US"/>
          </a:p>
        </p:txBody>
      </p:sp>
      <p:sp>
        <p:nvSpPr>
          <p:cNvPr id="7" name="Slide Number Placeholder 6"/>
          <p:cNvSpPr>
            <a:spLocks noGrp="1"/>
          </p:cNvSpPr>
          <p:nvPr>
            <p:ph type="sldNum" sz="quarter" idx="12"/>
          </p:nvPr>
        </p:nvSpPr>
        <p:spPr/>
        <p:txBody>
          <a:bodyPr/>
          <a:lstStyle/>
          <a:p>
            <a:fld id="{F78CDD17-698D-4E28-A745-1C626E18BF00}" type="slidenum">
              <a:rPr lang="en-US" smtClean="0"/>
              <a:pPr/>
              <a:t>‹#›</a:t>
            </a:fld>
            <a:endParaRPr lang="en-US"/>
          </a:p>
        </p:txBody>
      </p:sp>
    </p:spTree>
    <p:extLst>
      <p:ext uri="{BB962C8B-B14F-4D97-AF65-F5344CB8AC3E}">
        <p14:creationId xmlns:p14="http://schemas.microsoft.com/office/powerpoint/2010/main" val="4230430240"/>
      </p:ext>
    </p:extLst>
  </p:cSld>
  <p:clrMapOvr>
    <a:masterClrMapping/>
  </p:clrMapOvr>
  <p:transition>
    <p:cover dir="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US"/>
          </a:p>
        </p:txBody>
      </p:sp>
      <p:sp>
        <p:nvSpPr>
          <p:cNvPr id="9" name="Slide Number Placeholder 8"/>
          <p:cNvSpPr>
            <a:spLocks noGrp="1"/>
          </p:cNvSpPr>
          <p:nvPr>
            <p:ph type="sldNum" sz="quarter" idx="12"/>
          </p:nvPr>
        </p:nvSpPr>
        <p:spPr/>
        <p:txBody>
          <a:bodyPr/>
          <a:lstStyle/>
          <a:p>
            <a:fld id="{AE1D5A52-B224-4142-A1F1-EAC4A4FB7C1C}" type="slidenum">
              <a:rPr lang="en-US" smtClean="0"/>
              <a:pPr/>
              <a:t>‹#›</a:t>
            </a:fld>
            <a:endParaRPr lang="en-US"/>
          </a:p>
        </p:txBody>
      </p:sp>
    </p:spTree>
    <p:extLst>
      <p:ext uri="{BB962C8B-B14F-4D97-AF65-F5344CB8AC3E}">
        <p14:creationId xmlns:p14="http://schemas.microsoft.com/office/powerpoint/2010/main" val="3955766354"/>
      </p:ext>
    </p:extLst>
  </p:cSld>
  <p:clrMapOvr>
    <a:masterClrMapping/>
  </p:clrMapOvr>
  <p:transition>
    <p:cover dir="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US"/>
          </a:p>
        </p:txBody>
      </p:sp>
      <p:sp>
        <p:nvSpPr>
          <p:cNvPr id="5" name="Slide Number Placeholder 4"/>
          <p:cNvSpPr>
            <a:spLocks noGrp="1"/>
          </p:cNvSpPr>
          <p:nvPr>
            <p:ph type="sldNum" sz="quarter" idx="12"/>
          </p:nvPr>
        </p:nvSpPr>
        <p:spPr/>
        <p:txBody>
          <a:bodyPr/>
          <a:lstStyle/>
          <a:p>
            <a:fld id="{B75BF22C-5262-4A49-9C08-A094657D578E}" type="slidenum">
              <a:rPr lang="en-US" smtClean="0"/>
              <a:pPr/>
              <a:t>‹#›</a:t>
            </a:fld>
            <a:endParaRPr lang="en-US"/>
          </a:p>
        </p:txBody>
      </p:sp>
    </p:spTree>
    <p:extLst>
      <p:ext uri="{BB962C8B-B14F-4D97-AF65-F5344CB8AC3E}">
        <p14:creationId xmlns:p14="http://schemas.microsoft.com/office/powerpoint/2010/main" val="871549603"/>
      </p:ext>
    </p:extLst>
  </p:cSld>
  <p:clrMapOvr>
    <a:masterClrMapping/>
  </p:clrMapOvr>
  <p:transition>
    <p:cover dir="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4" name="Slide Number Placeholder 3"/>
          <p:cNvSpPr>
            <a:spLocks noGrp="1"/>
          </p:cNvSpPr>
          <p:nvPr>
            <p:ph type="sldNum" sz="quarter" idx="12"/>
          </p:nvPr>
        </p:nvSpPr>
        <p:spPr/>
        <p:txBody>
          <a:bodyPr/>
          <a:lstStyle/>
          <a:p>
            <a:fld id="{34E07C78-0B38-426D-B2C6-678380B8A6F9}" type="slidenum">
              <a:rPr lang="en-US" smtClean="0"/>
              <a:pPr/>
              <a:t>‹#›</a:t>
            </a:fld>
            <a:endParaRPr lang="en-US"/>
          </a:p>
        </p:txBody>
      </p:sp>
    </p:spTree>
    <p:extLst>
      <p:ext uri="{BB962C8B-B14F-4D97-AF65-F5344CB8AC3E}">
        <p14:creationId xmlns:p14="http://schemas.microsoft.com/office/powerpoint/2010/main" val="1612243492"/>
      </p:ext>
    </p:extLst>
  </p:cSld>
  <p:clrMapOvr>
    <a:masterClrMapping/>
  </p:clrMapOvr>
  <p:transition>
    <p:cover dir="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7" name="Slide Number Placeholder 6"/>
          <p:cNvSpPr>
            <a:spLocks noGrp="1"/>
          </p:cNvSpPr>
          <p:nvPr>
            <p:ph type="sldNum" sz="quarter" idx="12"/>
          </p:nvPr>
        </p:nvSpPr>
        <p:spPr/>
        <p:txBody>
          <a:bodyPr/>
          <a:lstStyle/>
          <a:p>
            <a:fld id="{BABF68A1-3267-4099-8888-83C8B1A569C2}" type="slidenum">
              <a:rPr lang="en-US" smtClean="0"/>
              <a:pPr/>
              <a:t>‹#›</a:t>
            </a:fld>
            <a:endParaRPr lang="en-US"/>
          </a:p>
        </p:txBody>
      </p:sp>
    </p:spTree>
    <p:extLst>
      <p:ext uri="{BB962C8B-B14F-4D97-AF65-F5344CB8AC3E}">
        <p14:creationId xmlns:p14="http://schemas.microsoft.com/office/powerpoint/2010/main" val="4029360019"/>
      </p:ext>
    </p:extLst>
  </p:cSld>
  <p:clrMapOvr>
    <a:masterClrMapping/>
  </p:clrMapOvr>
  <p:transition>
    <p:cover dir="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7" name="Slide Number Placeholder 6"/>
          <p:cNvSpPr>
            <a:spLocks noGrp="1"/>
          </p:cNvSpPr>
          <p:nvPr>
            <p:ph type="sldNum" sz="quarter" idx="12"/>
          </p:nvPr>
        </p:nvSpPr>
        <p:spPr/>
        <p:txBody>
          <a:bodyPr/>
          <a:lstStyle/>
          <a:p>
            <a:fld id="{5D5F762D-1A46-411A-B788-BF8BBD34CFED}" type="slidenum">
              <a:rPr lang="en-US" smtClean="0"/>
              <a:pPr/>
              <a:t>‹#›</a:t>
            </a:fld>
            <a:endParaRPr lang="en-US"/>
          </a:p>
        </p:txBody>
      </p:sp>
    </p:spTree>
    <p:extLst>
      <p:ext uri="{BB962C8B-B14F-4D97-AF65-F5344CB8AC3E}">
        <p14:creationId xmlns:p14="http://schemas.microsoft.com/office/powerpoint/2010/main" val="4132395790"/>
      </p:ext>
    </p:extLst>
  </p:cSld>
  <p:clrMapOvr>
    <a:masterClrMapping/>
  </p:clrMapOvr>
  <p:transition>
    <p:cover dir="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6" name="Slide Number Placeholder 5"/>
          <p:cNvSpPr>
            <a:spLocks noGrp="1"/>
          </p:cNvSpPr>
          <p:nvPr>
            <p:ph type="sldNum" sz="quarter" idx="12"/>
          </p:nvPr>
        </p:nvSpPr>
        <p:spPr/>
        <p:txBody>
          <a:bodyPr/>
          <a:lstStyle/>
          <a:p>
            <a:fld id="{719B8813-0F49-4099-B627-14C8084ED8B1}" type="slidenum">
              <a:rPr lang="en-US" smtClean="0"/>
              <a:pPr/>
              <a:t>‹#›</a:t>
            </a:fld>
            <a:endParaRPr lang="en-US"/>
          </a:p>
        </p:txBody>
      </p:sp>
    </p:spTree>
    <p:extLst>
      <p:ext uri="{BB962C8B-B14F-4D97-AF65-F5344CB8AC3E}">
        <p14:creationId xmlns:p14="http://schemas.microsoft.com/office/powerpoint/2010/main" val="333770269"/>
      </p:ext>
    </p:extLst>
  </p:cSld>
  <p:clrMapOvr>
    <a:masterClrMapping/>
  </p:clrMapOvr>
  <p:transition>
    <p:cover dir="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p>
        </p:txBody>
      </p:sp>
      <p:sp>
        <p:nvSpPr>
          <p:cNvPr id="6" name="Slide Number Placeholder 5"/>
          <p:cNvSpPr>
            <a:spLocks noGrp="1"/>
          </p:cNvSpPr>
          <p:nvPr>
            <p:ph type="sldNum" sz="quarter" idx="12"/>
          </p:nvPr>
        </p:nvSpPr>
        <p:spPr/>
        <p:txBody>
          <a:bodyPr/>
          <a:lstStyle/>
          <a:p>
            <a:fld id="{18C6BAD2-3878-456A-900D-35A41ED053F4}" type="slidenum">
              <a:rPr lang="en-US" smtClean="0"/>
              <a:pPr/>
              <a:t>‹#›</a:t>
            </a:fld>
            <a:endParaRPr lang="en-US"/>
          </a:p>
        </p:txBody>
      </p:sp>
    </p:spTree>
    <p:extLst>
      <p:ext uri="{BB962C8B-B14F-4D97-AF65-F5344CB8AC3E}">
        <p14:creationId xmlns:p14="http://schemas.microsoft.com/office/powerpoint/2010/main" val="4134005997"/>
      </p:ext>
    </p:extLst>
  </p:cSld>
  <p:clrMapOvr>
    <a:masterClrMapping/>
  </p:clrMapOvr>
  <p:transition>
    <p:cover dir="rd"/>
  </p:transition>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762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7526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526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US"/>
          </a:p>
        </p:txBody>
      </p:sp>
      <p:sp>
        <p:nvSpPr>
          <p:cNvPr id="6" name="Footer Placeholder 5"/>
          <p:cNvSpPr>
            <a:spLocks noGrp="1"/>
          </p:cNvSpPr>
          <p:nvPr>
            <p:ph type="ftr" sz="quarter" idx="11"/>
          </p:nvPr>
        </p:nvSpPr>
        <p:spPr>
          <a:xfrm>
            <a:off x="3124200" y="6324600"/>
            <a:ext cx="2895600" cy="457200"/>
          </a:xfrm>
          <a:prstGeom prst="rect">
            <a:avLst/>
          </a:prstGeom>
        </p:spPr>
        <p:txBody>
          <a:bodyPr/>
          <a:lstStyle>
            <a:lvl1pPr>
              <a:defRPr/>
            </a:lvl1pPr>
          </a:lstStyle>
          <a:p>
            <a:endParaRPr lang="en-US"/>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8F56BFF1-3137-4F99-A2C6-5EC13C32D183}" type="slidenum">
              <a:rPr lang="en-US"/>
              <a:pPr/>
              <a:t>‹#›</a:t>
            </a:fld>
            <a:endParaRPr lang="en-US"/>
          </a:p>
        </p:txBody>
      </p:sp>
    </p:spTree>
    <p:extLst>
      <p:ext uri="{BB962C8B-B14F-4D97-AF65-F5344CB8AC3E}">
        <p14:creationId xmlns:p14="http://schemas.microsoft.com/office/powerpoint/2010/main" val="3821583351"/>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762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752600"/>
            <a:ext cx="3810000" cy="4419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752600"/>
            <a:ext cx="3810000" cy="2133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3810000" cy="2133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685800" y="6324600"/>
            <a:ext cx="1905000" cy="457200"/>
          </a:xfrm>
        </p:spPr>
        <p:txBody>
          <a:bodyPr/>
          <a:lstStyle>
            <a:lvl1pPr>
              <a:defRPr/>
            </a:lvl1pPr>
          </a:lstStyle>
          <a:p>
            <a:endParaRPr lang="en-US"/>
          </a:p>
        </p:txBody>
      </p:sp>
      <p:sp>
        <p:nvSpPr>
          <p:cNvPr id="7" name="Footer Placeholder 6"/>
          <p:cNvSpPr>
            <a:spLocks noGrp="1"/>
          </p:cNvSpPr>
          <p:nvPr>
            <p:ph type="ftr" sz="quarter" idx="11"/>
          </p:nvPr>
        </p:nvSpPr>
        <p:spPr>
          <a:xfrm>
            <a:off x="3124200" y="6324600"/>
            <a:ext cx="2895600" cy="457200"/>
          </a:xfrm>
          <a:prstGeom prst="rect">
            <a:avLst/>
          </a:prstGeom>
        </p:spPr>
        <p:txBody>
          <a:bodyPr/>
          <a:lstStyle>
            <a:lvl1pPr>
              <a:defRPr/>
            </a:lvl1pPr>
          </a:lstStyle>
          <a:p>
            <a:endParaRPr lang="en-US"/>
          </a:p>
        </p:txBody>
      </p:sp>
      <p:sp>
        <p:nvSpPr>
          <p:cNvPr id="8" name="Slide Number Placeholder 7"/>
          <p:cNvSpPr>
            <a:spLocks noGrp="1"/>
          </p:cNvSpPr>
          <p:nvPr>
            <p:ph type="sldNum" sz="quarter" idx="12"/>
          </p:nvPr>
        </p:nvSpPr>
        <p:spPr>
          <a:xfrm>
            <a:off x="6553200" y="6324600"/>
            <a:ext cx="1905000" cy="457200"/>
          </a:xfrm>
        </p:spPr>
        <p:txBody>
          <a:bodyPr/>
          <a:lstStyle>
            <a:lvl1pPr>
              <a:defRPr/>
            </a:lvl1pPr>
          </a:lstStyle>
          <a:p>
            <a:fld id="{9D5E82B8-0AD8-4FFA-9AA9-498E7E8F56DA}" type="slidenum">
              <a:rPr lang="en-US"/>
              <a:pPr/>
              <a:t>‹#›</a:t>
            </a:fld>
            <a:endParaRPr lang="en-US"/>
          </a:p>
        </p:txBody>
      </p:sp>
    </p:spTree>
    <p:extLst>
      <p:ext uri="{BB962C8B-B14F-4D97-AF65-F5344CB8AC3E}">
        <p14:creationId xmlns:p14="http://schemas.microsoft.com/office/powerpoint/2010/main" val="4062678436"/>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alphaModFix amt="5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8B5133-A355-4314-A4F0-2028C44E8909}" type="slidenum">
              <a:rPr lang="en-US" smtClean="0"/>
              <a:pPr/>
              <a:t>‹#›</a:t>
            </a:fld>
            <a:endParaRPr lang="en-US"/>
          </a:p>
        </p:txBody>
      </p:sp>
      <p:pic>
        <p:nvPicPr>
          <p:cNvPr id="7" name="Picture 56" descr="sign(small)"/>
          <p:cNvPicPr>
            <a:picLocks noChangeAspect="1" noChangeArrowheads="1"/>
          </p:cNvPicPr>
          <p:nvPr userDrawn="1"/>
        </p:nvPicPr>
        <p:blipFill>
          <a:blip r:embed="rId16" cstate="print"/>
          <a:srcRect/>
          <a:stretch>
            <a:fillRect/>
          </a:stretch>
        </p:blipFill>
        <p:spPr bwMode="auto">
          <a:xfrm>
            <a:off x="152400" y="587375"/>
            <a:ext cx="595313" cy="768350"/>
          </a:xfrm>
          <a:prstGeom prst="rect">
            <a:avLst/>
          </a:prstGeom>
          <a:noFill/>
          <a:ln w="9525">
            <a:noFill/>
            <a:miter lim="800000"/>
            <a:headEnd/>
            <a:tailEnd/>
          </a:ln>
        </p:spPr>
      </p:pic>
    </p:spTree>
    <p:extLst>
      <p:ext uri="{BB962C8B-B14F-4D97-AF65-F5344CB8AC3E}">
        <p14:creationId xmlns:p14="http://schemas.microsoft.com/office/powerpoint/2010/main" val="2729133730"/>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Lst>
  <p:transition>
    <p:cover dir="rd"/>
  </p:transition>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1.jp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6.xml"/><Relationship Id="rId4" Type="http://schemas.openxmlformats.org/officeDocument/2006/relationships/image" Target="../media/image45.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13.xml"/><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13.xml"/><Relationship Id="rId4" Type="http://schemas.openxmlformats.org/officeDocument/2006/relationships/image" Target="../media/image61.jpeg"/></Relationships>
</file>

<file path=ppt/slides/_rels/slide3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63.gif"/><Relationship Id="rId2" Type="http://schemas.openxmlformats.org/officeDocument/2006/relationships/slideLayout" Target="../slideLayouts/slideLayout2.xml"/><Relationship Id="rId1" Type="http://schemas.openxmlformats.org/officeDocument/2006/relationships/video" Target="file:///C:\My%20Documents\Power%20Point\Radiography\cable3ds.avi" TargetMode="External"/><Relationship Id="rId5" Type="http://schemas.openxmlformats.org/officeDocument/2006/relationships/image" Target="../media/image65.png"/><Relationship Id="rId4" Type="http://schemas.openxmlformats.org/officeDocument/2006/relationships/image" Target="../media/image64.gif"/></Relationships>
</file>

<file path=ppt/slides/_rels/slide4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12.xml"/><Relationship Id="rId4" Type="http://schemas.openxmlformats.org/officeDocument/2006/relationships/image" Target="../media/image68.jpeg"/></Relationships>
</file>

<file path=ppt/slides/_rels/slide41.xml.rels><?xml version="1.0" encoding="UTF-8" standalone="yes"?>
<Relationships xmlns="http://schemas.openxmlformats.org/package/2006/relationships"><Relationship Id="rId3" Type="http://schemas.openxmlformats.org/officeDocument/2006/relationships/image" Target="../media/image69.jpeg"/><Relationship Id="rId7" Type="http://schemas.openxmlformats.org/officeDocument/2006/relationships/image" Target="../media/image66.jpeg"/><Relationship Id="rId2" Type="http://schemas.openxmlformats.org/officeDocument/2006/relationships/image" Target="../media/image67.jpeg"/><Relationship Id="rId1" Type="http://schemas.openxmlformats.org/officeDocument/2006/relationships/slideLayout" Target="../slideLayouts/slideLayout12.xml"/><Relationship Id="rId6" Type="http://schemas.openxmlformats.org/officeDocument/2006/relationships/image" Target="../media/image68.jpeg"/><Relationship Id="rId5" Type="http://schemas.openxmlformats.org/officeDocument/2006/relationships/image" Target="../media/image71.jpeg"/><Relationship Id="rId4" Type="http://schemas.openxmlformats.org/officeDocument/2006/relationships/image" Target="../media/image70.jpeg"/></Relationships>
</file>

<file path=ppt/slides/_rels/slide42.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6.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46.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3.jpeg"/><Relationship Id="rId7" Type="http://schemas.openxmlformats.org/officeDocument/2006/relationships/image" Target="../media/image8.jpeg"/><Relationship Id="rId2" Type="http://schemas.openxmlformats.org/officeDocument/2006/relationships/image" Target="../media/image82.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84.jpeg"/></Relationships>
</file>

<file path=ppt/slides/_rels/slide48.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lgn="ctr"/>
            <a:r>
              <a:rPr lang="en-US" sz="4000" b="1"/>
              <a:t>RADIOGRAPHIC TESTING</a:t>
            </a:r>
          </a:p>
        </p:txBody>
      </p:sp>
      <p:pic>
        <p:nvPicPr>
          <p:cNvPr id="34827" name="Picture 11" descr="Real-Time"/>
          <p:cNvPicPr>
            <a:picLocks noGrp="1" noChangeAspect="1" noChangeArrowheads="1"/>
          </p:cNvPicPr>
          <p:nvPr>
            <p:ph idx="1"/>
          </p:nvPr>
        </p:nvPicPr>
        <p:blipFill>
          <a:blip r:embed="rId4" cstate="print">
            <a:lum bright="18000" contrast="30000"/>
          </a:blip>
          <a:srcRect/>
          <a:stretch>
            <a:fillRect/>
          </a:stretch>
        </p:blipFill>
        <p:spPr>
          <a:xfrm>
            <a:off x="3314700" y="3573463"/>
            <a:ext cx="2286000" cy="1938337"/>
          </a:xfrm>
          <a:noFill/>
          <a:ln w="19050">
            <a:solidFill>
              <a:schemeClr val="tx1"/>
            </a:solidFill>
          </a:ln>
        </p:spPr>
      </p:pic>
      <p:pic>
        <p:nvPicPr>
          <p:cNvPr id="34820" name="Picture 4" descr="Rad 36"/>
          <p:cNvPicPr>
            <a:picLocks noChangeAspect="1" noChangeArrowheads="1"/>
          </p:cNvPicPr>
          <p:nvPr/>
        </p:nvPicPr>
        <p:blipFill>
          <a:blip r:embed="rId5" cstate="print"/>
          <a:srcRect/>
          <a:stretch>
            <a:fillRect/>
          </a:stretch>
        </p:blipFill>
        <p:spPr bwMode="auto">
          <a:xfrm>
            <a:off x="3327400" y="1739900"/>
            <a:ext cx="2286000" cy="1714500"/>
          </a:xfrm>
          <a:prstGeom prst="rect">
            <a:avLst/>
          </a:prstGeom>
          <a:noFill/>
          <a:ln w="19050">
            <a:solidFill>
              <a:schemeClr val="tx1"/>
            </a:solidFill>
            <a:miter lim="800000"/>
            <a:headEnd/>
            <a:tailEnd/>
          </a:ln>
        </p:spPr>
      </p:pic>
      <p:pic>
        <p:nvPicPr>
          <p:cNvPr id="34822" name="Picture 6" descr="ISU18"/>
          <p:cNvPicPr>
            <a:picLocks noChangeAspect="1" noChangeArrowheads="1"/>
          </p:cNvPicPr>
          <p:nvPr/>
        </p:nvPicPr>
        <p:blipFill>
          <a:blip r:embed="rId6" cstate="print"/>
          <a:srcRect/>
          <a:stretch>
            <a:fillRect/>
          </a:stretch>
        </p:blipFill>
        <p:spPr bwMode="auto">
          <a:xfrm>
            <a:off x="6172200" y="3467100"/>
            <a:ext cx="1901825" cy="1905000"/>
          </a:xfrm>
          <a:prstGeom prst="rect">
            <a:avLst/>
          </a:prstGeom>
          <a:noFill/>
          <a:ln w="19050">
            <a:solidFill>
              <a:schemeClr val="tx1"/>
            </a:solidFill>
            <a:miter lim="800000"/>
            <a:headEnd/>
            <a:tailEnd/>
          </a:ln>
        </p:spPr>
      </p:pic>
      <p:pic>
        <p:nvPicPr>
          <p:cNvPr id="34826" name="Picture 10" descr="circuitboard-radiograph"/>
          <p:cNvPicPr>
            <a:picLocks noChangeAspect="1" noChangeArrowheads="1"/>
          </p:cNvPicPr>
          <p:nvPr/>
        </p:nvPicPr>
        <p:blipFill>
          <a:blip r:embed="rId7" cstate="print"/>
          <a:srcRect/>
          <a:stretch>
            <a:fillRect/>
          </a:stretch>
        </p:blipFill>
        <p:spPr bwMode="auto">
          <a:xfrm>
            <a:off x="1295400" y="3390900"/>
            <a:ext cx="1838325" cy="1905000"/>
          </a:xfrm>
          <a:prstGeom prst="rect">
            <a:avLst/>
          </a:prstGeom>
          <a:noFill/>
          <a:ln w="19050">
            <a:solidFill>
              <a:schemeClr val="tx1"/>
            </a:solidFill>
            <a:miter lim="800000"/>
            <a:headEnd/>
            <a:tailEnd/>
          </a:ln>
        </p:spPr>
      </p:pic>
      <p:pic>
        <p:nvPicPr>
          <p:cNvPr id="34828" name="Picture 12" descr="circuitboard-photo"/>
          <p:cNvPicPr>
            <a:picLocks noChangeAspect="1" noChangeArrowheads="1"/>
          </p:cNvPicPr>
          <p:nvPr/>
        </p:nvPicPr>
        <p:blipFill>
          <a:blip r:embed="rId8" cstate="print"/>
          <a:srcRect/>
          <a:stretch>
            <a:fillRect/>
          </a:stretch>
        </p:blipFill>
        <p:spPr bwMode="auto">
          <a:xfrm>
            <a:off x="685800" y="1638300"/>
            <a:ext cx="1703388" cy="1905000"/>
          </a:xfrm>
          <a:prstGeom prst="rect">
            <a:avLst/>
          </a:prstGeom>
          <a:noFill/>
          <a:ln w="19050">
            <a:solidFill>
              <a:schemeClr val="tx1"/>
            </a:solidFill>
            <a:miter lim="800000"/>
            <a:headEnd/>
            <a:tailEnd/>
          </a:ln>
        </p:spPr>
      </p:pic>
      <p:pic>
        <p:nvPicPr>
          <p:cNvPr id="34829" name="Picture 13" descr="19a copy"/>
          <p:cNvPicPr>
            <a:picLocks noChangeAspect="1" noChangeArrowheads="1"/>
          </p:cNvPicPr>
          <p:nvPr/>
        </p:nvPicPr>
        <p:blipFill>
          <a:blip r:embed="rId9" cstate="print"/>
          <a:srcRect/>
          <a:stretch>
            <a:fillRect/>
          </a:stretch>
        </p:blipFill>
        <p:spPr bwMode="auto">
          <a:xfrm>
            <a:off x="7086600" y="1714500"/>
            <a:ext cx="1905000" cy="1874838"/>
          </a:xfrm>
          <a:prstGeom prst="rect">
            <a:avLst/>
          </a:prstGeom>
          <a:noFill/>
          <a:ln w="19050">
            <a:solidFill>
              <a:schemeClr val="tx1"/>
            </a:solidFill>
            <a:miter lim="800000"/>
            <a:headEnd/>
            <a:tailEnd/>
          </a:ln>
        </p:spPr>
      </p:pic>
    </p:spTree>
  </p:cSld>
  <p:clrMapOvr>
    <a:masterClrMapping/>
  </p:clrMapOvr>
  <p:transition>
    <p:cover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pPr algn="ctr">
              <a:buClr>
                <a:schemeClr val="tx1"/>
              </a:buClr>
            </a:pPr>
            <a:r>
              <a:rPr lang="en-US" b="1" dirty="0"/>
              <a:t>Introduction</a:t>
            </a:r>
          </a:p>
        </p:txBody>
      </p:sp>
      <p:sp>
        <p:nvSpPr>
          <p:cNvPr id="2051" name="Rectangle 3"/>
          <p:cNvSpPr>
            <a:spLocks noGrp="1" noChangeArrowheads="1"/>
          </p:cNvSpPr>
          <p:nvPr>
            <p:ph idx="1"/>
          </p:nvPr>
        </p:nvSpPr>
        <p:spPr/>
        <p:txBody>
          <a:bodyPr>
            <a:normAutofit/>
          </a:bodyPr>
          <a:lstStyle/>
          <a:p>
            <a:pPr marL="0" indent="0">
              <a:lnSpc>
                <a:spcPct val="80000"/>
              </a:lnSpc>
              <a:buClr>
                <a:schemeClr val="tx1"/>
              </a:buClr>
              <a:buSzPct val="150000"/>
              <a:buNone/>
            </a:pPr>
            <a:r>
              <a:rPr lang="en-US" sz="2800" b="1" dirty="0" smtClean="0"/>
              <a:t>General Principle</a:t>
            </a:r>
          </a:p>
          <a:p>
            <a:pPr>
              <a:lnSpc>
                <a:spcPct val="80000"/>
              </a:lnSpc>
              <a:buClr>
                <a:schemeClr val="tx1"/>
              </a:buClr>
              <a:buSzPct val="150000"/>
              <a:buFontTx/>
              <a:buChar char="•"/>
            </a:pPr>
            <a:r>
              <a:rPr lang="en-US" sz="2800" dirty="0" smtClean="0"/>
              <a:t>Radiography </a:t>
            </a:r>
            <a:r>
              <a:rPr lang="en-US" sz="2800" dirty="0"/>
              <a:t>uses penetrating radiation that is directed towards a component. </a:t>
            </a:r>
          </a:p>
          <a:p>
            <a:pPr>
              <a:lnSpc>
                <a:spcPct val="80000"/>
              </a:lnSpc>
              <a:buClr>
                <a:schemeClr val="tx1"/>
              </a:buClr>
              <a:buSzPct val="150000"/>
              <a:buFontTx/>
              <a:buChar char="•"/>
            </a:pPr>
            <a:r>
              <a:rPr lang="en-US" sz="2800" dirty="0"/>
              <a:t>The component stops some of the radiation.  The amount that is stopped or absorbed is affected by material density and thickness differences. </a:t>
            </a:r>
          </a:p>
          <a:p>
            <a:pPr>
              <a:lnSpc>
                <a:spcPct val="80000"/>
              </a:lnSpc>
              <a:buClr>
                <a:schemeClr val="tx1"/>
              </a:buClr>
              <a:buSzPct val="150000"/>
              <a:buFontTx/>
              <a:buChar char="•"/>
            </a:pPr>
            <a:r>
              <a:rPr lang="en-US" sz="2800" dirty="0"/>
              <a:t>These differences in “absorption” can be recorded on film, or electronically. </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0"/>
                                  </p:stCondLst>
                                  <p:childTnLst>
                                    <p:set>
                                      <p:cBhvr>
                                        <p:cTn id="6" dur="1" fill="hold">
                                          <p:stCondLst>
                                            <p:cond delay="0"/>
                                          </p:stCondLst>
                                        </p:cTn>
                                        <p:tgtEl>
                                          <p:spTgt spid="2051">
                                            <p:txEl>
                                              <p:pRg st="1" end="1"/>
                                            </p:txEl>
                                          </p:spTgt>
                                        </p:tgtEl>
                                        <p:attrNameLst>
                                          <p:attrName>style.visibility</p:attrName>
                                        </p:attrNameLst>
                                      </p:cBhvr>
                                      <p:to>
                                        <p:strVal val="visible"/>
                                      </p:to>
                                    </p:set>
                                    <p:animEffect transition="in" filter="strips(downRight)">
                                      <p:cBhvr>
                                        <p:cTn id="7" dur="500"/>
                                        <p:tgtEl>
                                          <p:spTgt spid="2051">
                                            <p:txEl>
                                              <p:pRg st="1" end="1"/>
                                            </p:txEl>
                                          </p:spTgt>
                                        </p:tgtEl>
                                      </p:cBhvr>
                                    </p:animEffect>
                                  </p:childTnLst>
                                </p:cTn>
                              </p:par>
                            </p:childTnLst>
                          </p:cTn>
                        </p:par>
                        <p:par>
                          <p:cTn id="8" fill="hold">
                            <p:stCondLst>
                              <p:cond delay="500"/>
                            </p:stCondLst>
                            <p:childTnLst>
                              <p:par>
                                <p:cTn id="9" presetID="18" presetClass="entr" presetSubtype="6" fill="hold" nodeType="afterEffect">
                                  <p:stCondLst>
                                    <p:cond delay="0"/>
                                  </p:stCondLst>
                                  <p:childTnLst>
                                    <p:set>
                                      <p:cBhvr>
                                        <p:cTn id="10" dur="1" fill="hold">
                                          <p:stCondLst>
                                            <p:cond delay="0"/>
                                          </p:stCondLst>
                                        </p:cTn>
                                        <p:tgtEl>
                                          <p:spTgt spid="2051">
                                            <p:txEl>
                                              <p:pRg st="0" end="0"/>
                                            </p:txEl>
                                          </p:spTgt>
                                        </p:tgtEl>
                                        <p:attrNameLst>
                                          <p:attrName>style.visibility</p:attrName>
                                        </p:attrNameLst>
                                      </p:cBhvr>
                                      <p:to>
                                        <p:strVal val="visible"/>
                                      </p:to>
                                    </p:set>
                                    <p:animEffect transition="in" filter="strips(downRight)">
                                      <p:cBhvr>
                                        <p:cTn id="11" dur="500"/>
                                        <p:tgtEl>
                                          <p:spTgt spid="2051">
                                            <p:txEl>
                                              <p:pRg st="0" end="0"/>
                                            </p:txEl>
                                          </p:spTgt>
                                        </p:tgtEl>
                                      </p:cBhvr>
                                    </p:animEffect>
                                  </p:childTnLst>
                                </p:cTn>
                              </p:par>
                            </p:childTnLst>
                          </p:cTn>
                        </p:par>
                        <p:par>
                          <p:cTn id="12" fill="hold">
                            <p:stCondLst>
                              <p:cond delay="1000"/>
                            </p:stCondLst>
                            <p:childTnLst>
                              <p:par>
                                <p:cTn id="13" presetID="18" presetClass="entr" presetSubtype="6" fill="hold" nodeType="afterEffect">
                                  <p:stCondLst>
                                    <p:cond delay="0"/>
                                  </p:stCondLst>
                                  <p:childTnLst>
                                    <p:set>
                                      <p:cBhvr>
                                        <p:cTn id="14" dur="1" fill="hold">
                                          <p:stCondLst>
                                            <p:cond delay="0"/>
                                          </p:stCondLst>
                                        </p:cTn>
                                        <p:tgtEl>
                                          <p:spTgt spid="2051">
                                            <p:txEl>
                                              <p:pRg st="2" end="2"/>
                                            </p:txEl>
                                          </p:spTgt>
                                        </p:tgtEl>
                                        <p:attrNameLst>
                                          <p:attrName>style.visibility</p:attrName>
                                        </p:attrNameLst>
                                      </p:cBhvr>
                                      <p:to>
                                        <p:strVal val="visible"/>
                                      </p:to>
                                    </p:set>
                                    <p:animEffect transition="in" filter="strips(downRight)">
                                      <p:cBhvr>
                                        <p:cTn id="15" dur="500"/>
                                        <p:tgtEl>
                                          <p:spTgt spid="2051">
                                            <p:txEl>
                                              <p:pRg st="2" end="2"/>
                                            </p:txEl>
                                          </p:spTgt>
                                        </p:tgtEl>
                                      </p:cBhvr>
                                    </p:animEffect>
                                  </p:childTnLst>
                                </p:cTn>
                              </p:par>
                            </p:childTnLst>
                          </p:cTn>
                        </p:par>
                        <p:par>
                          <p:cTn id="16" fill="hold">
                            <p:stCondLst>
                              <p:cond delay="1500"/>
                            </p:stCondLst>
                            <p:childTnLst>
                              <p:par>
                                <p:cTn id="17" presetID="18" presetClass="entr" presetSubtype="6" fill="hold" nodeType="afterEffect">
                                  <p:stCondLst>
                                    <p:cond delay="0"/>
                                  </p:stCondLst>
                                  <p:childTnLst>
                                    <p:set>
                                      <p:cBhvr>
                                        <p:cTn id="18" dur="1" fill="hold">
                                          <p:stCondLst>
                                            <p:cond delay="0"/>
                                          </p:stCondLst>
                                        </p:cTn>
                                        <p:tgtEl>
                                          <p:spTgt spid="2051">
                                            <p:txEl>
                                              <p:pRg st="3" end="3"/>
                                            </p:txEl>
                                          </p:spTgt>
                                        </p:tgtEl>
                                        <p:attrNameLst>
                                          <p:attrName>style.visibility</p:attrName>
                                        </p:attrNameLst>
                                      </p:cBhvr>
                                      <p:to>
                                        <p:strVal val="visible"/>
                                      </p:to>
                                    </p:set>
                                    <p:animEffect transition="in" filter="strips(downRight)">
                                      <p:cBhvr>
                                        <p:cTn id="19"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a:r>
              <a:rPr lang="en-US" sz="4000" b="1"/>
              <a:t>Outline</a:t>
            </a:r>
          </a:p>
        </p:txBody>
      </p:sp>
      <p:sp>
        <p:nvSpPr>
          <p:cNvPr id="6147" name="Rectangle 3"/>
          <p:cNvSpPr>
            <a:spLocks noGrp="1" noChangeArrowheads="1"/>
          </p:cNvSpPr>
          <p:nvPr>
            <p:ph idx="1"/>
          </p:nvPr>
        </p:nvSpPr>
        <p:spPr>
          <a:xfrm>
            <a:off x="901700" y="1741488"/>
            <a:ext cx="4076700" cy="4419600"/>
          </a:xfrm>
        </p:spPr>
        <p:txBody>
          <a:bodyPr/>
          <a:lstStyle/>
          <a:p>
            <a:pPr marL="228600" indent="-228600">
              <a:buClr>
                <a:schemeClr val="tx1"/>
              </a:buClr>
              <a:buSzPct val="150000"/>
              <a:buFontTx/>
              <a:buChar char="•"/>
            </a:pPr>
            <a:r>
              <a:rPr lang="en-US" sz="2400" b="1"/>
              <a:t>Electromagnetic Radiation</a:t>
            </a:r>
          </a:p>
          <a:p>
            <a:pPr marL="228600" indent="-228600">
              <a:buClr>
                <a:schemeClr val="tx1"/>
              </a:buClr>
              <a:buSzPct val="150000"/>
              <a:buFontTx/>
              <a:buChar char="•"/>
            </a:pPr>
            <a:r>
              <a:rPr lang="en-US" sz="2400" b="1"/>
              <a:t>General Principles of Radiography</a:t>
            </a:r>
          </a:p>
          <a:p>
            <a:pPr marL="228600" indent="-228600">
              <a:buClr>
                <a:schemeClr val="tx1"/>
              </a:buClr>
              <a:buSzPct val="150000"/>
              <a:buFontTx/>
              <a:buChar char="•"/>
            </a:pPr>
            <a:r>
              <a:rPr lang="en-US" sz="2400" b="1"/>
              <a:t>Sources of Radiation</a:t>
            </a:r>
          </a:p>
          <a:p>
            <a:pPr marL="685800" lvl="1" indent="-228600">
              <a:buClr>
                <a:schemeClr val="tx1"/>
              </a:buClr>
              <a:buSzTx/>
              <a:buFont typeface="Arial" charset="0"/>
              <a:buChar char="–"/>
            </a:pPr>
            <a:r>
              <a:rPr lang="en-US" sz="2000" b="1"/>
              <a:t>Gamma Radiography</a:t>
            </a:r>
          </a:p>
          <a:p>
            <a:pPr marL="685800" lvl="1" indent="-228600">
              <a:buClr>
                <a:schemeClr val="tx1"/>
              </a:buClr>
              <a:buSzTx/>
              <a:buFont typeface="Arial" charset="0"/>
              <a:buChar char="–"/>
            </a:pPr>
            <a:r>
              <a:rPr lang="en-US" sz="2000" b="1"/>
              <a:t>X-ray Radiography</a:t>
            </a:r>
          </a:p>
        </p:txBody>
      </p:sp>
      <p:sp>
        <p:nvSpPr>
          <p:cNvPr id="6148" name="Text Box 4"/>
          <p:cNvSpPr txBox="1">
            <a:spLocks noChangeArrowheads="1"/>
          </p:cNvSpPr>
          <p:nvPr/>
        </p:nvSpPr>
        <p:spPr bwMode="auto">
          <a:xfrm>
            <a:off x="4613275" y="1754188"/>
            <a:ext cx="4122738" cy="3368675"/>
          </a:xfrm>
          <a:prstGeom prst="rect">
            <a:avLst/>
          </a:prstGeom>
          <a:noFill/>
          <a:ln w="9525">
            <a:noFill/>
            <a:miter lim="800000"/>
            <a:headEnd/>
            <a:tailEnd/>
          </a:ln>
          <a:effectLst/>
        </p:spPr>
        <p:txBody>
          <a:bodyPr>
            <a:spAutoFit/>
          </a:bodyPr>
          <a:lstStyle/>
          <a:p>
            <a:pPr marL="228600" indent="-228600" algn="l">
              <a:lnSpc>
                <a:spcPct val="80000"/>
              </a:lnSpc>
              <a:spcBef>
                <a:spcPct val="20000"/>
              </a:spcBef>
              <a:buClr>
                <a:schemeClr val="tx1"/>
              </a:buClr>
              <a:buSzPct val="150000"/>
              <a:buFontTx/>
              <a:buChar char="•"/>
            </a:pPr>
            <a:r>
              <a:rPr lang="en-US" b="1">
                <a:latin typeface="Arial" charset="0"/>
              </a:rPr>
              <a:t>Imaging Modalities</a:t>
            </a:r>
          </a:p>
          <a:p>
            <a:pPr marL="520700" lvl="1" indent="-177800" algn="l">
              <a:lnSpc>
                <a:spcPct val="80000"/>
              </a:lnSpc>
              <a:spcBef>
                <a:spcPct val="20000"/>
              </a:spcBef>
              <a:buClr>
                <a:schemeClr val="tx1"/>
              </a:buClr>
              <a:buFont typeface="Arial" charset="0"/>
              <a:buChar char="–"/>
            </a:pPr>
            <a:r>
              <a:rPr lang="en-US" sz="2000" b="1">
                <a:latin typeface="Arial" charset="0"/>
              </a:rPr>
              <a:t>Film Radiography</a:t>
            </a:r>
          </a:p>
          <a:p>
            <a:pPr marL="520700" lvl="1" indent="-177800" algn="l">
              <a:lnSpc>
                <a:spcPct val="80000"/>
              </a:lnSpc>
              <a:spcBef>
                <a:spcPct val="20000"/>
              </a:spcBef>
              <a:buClr>
                <a:schemeClr val="tx1"/>
              </a:buClr>
              <a:buFont typeface="Arial" charset="0"/>
              <a:buChar char="–"/>
            </a:pPr>
            <a:r>
              <a:rPr lang="en-US" sz="2000" b="1">
                <a:latin typeface="Arial" charset="0"/>
              </a:rPr>
              <a:t>Computed Radiography</a:t>
            </a:r>
          </a:p>
          <a:p>
            <a:pPr marL="520700" lvl="1" indent="-177800" algn="l">
              <a:lnSpc>
                <a:spcPct val="80000"/>
              </a:lnSpc>
              <a:spcBef>
                <a:spcPct val="20000"/>
              </a:spcBef>
              <a:buClr>
                <a:schemeClr val="tx1"/>
              </a:buClr>
              <a:buFont typeface="Arial" charset="0"/>
              <a:buChar char="–"/>
            </a:pPr>
            <a:r>
              <a:rPr lang="en-US" sz="2000" b="1">
                <a:latin typeface="Arial" charset="0"/>
              </a:rPr>
              <a:t>Real-Time Radiography</a:t>
            </a:r>
          </a:p>
          <a:p>
            <a:pPr marL="520700" lvl="1" indent="-177800" algn="l">
              <a:lnSpc>
                <a:spcPct val="80000"/>
              </a:lnSpc>
              <a:spcBef>
                <a:spcPct val="20000"/>
              </a:spcBef>
              <a:buClr>
                <a:schemeClr val="tx1"/>
              </a:buClr>
              <a:buFont typeface="Arial" charset="0"/>
              <a:buChar char="–"/>
            </a:pPr>
            <a:r>
              <a:rPr lang="en-US" sz="2000" b="1">
                <a:latin typeface="Arial" charset="0"/>
              </a:rPr>
              <a:t>Direct Digital Radiography</a:t>
            </a:r>
          </a:p>
          <a:p>
            <a:pPr marL="520700" lvl="1" indent="-177800" algn="l">
              <a:lnSpc>
                <a:spcPct val="80000"/>
              </a:lnSpc>
              <a:spcBef>
                <a:spcPct val="20000"/>
              </a:spcBef>
              <a:buClr>
                <a:schemeClr val="tx1"/>
              </a:buClr>
              <a:buFont typeface="Arial" charset="0"/>
              <a:buChar char="–"/>
            </a:pPr>
            <a:r>
              <a:rPr lang="en-US" sz="2000" b="1">
                <a:latin typeface="Arial" charset="0"/>
              </a:rPr>
              <a:t>Computed Radiography</a:t>
            </a:r>
          </a:p>
          <a:p>
            <a:pPr marL="228600" indent="-228600" algn="l">
              <a:buSzPct val="150000"/>
              <a:buFontTx/>
              <a:buChar char="•"/>
            </a:pPr>
            <a:r>
              <a:rPr lang="en-US" b="1">
                <a:latin typeface="Arial" charset="0"/>
              </a:rPr>
              <a:t>Radiation Safety</a:t>
            </a:r>
          </a:p>
          <a:p>
            <a:pPr marL="228600" indent="-228600" algn="l">
              <a:buSzPct val="150000"/>
              <a:buFontTx/>
              <a:buChar char="•"/>
            </a:pPr>
            <a:r>
              <a:rPr lang="en-US" b="1">
                <a:latin typeface="Arial" charset="0"/>
              </a:rPr>
              <a:t>Advantages and Limitations</a:t>
            </a:r>
          </a:p>
          <a:p>
            <a:pPr marL="228600" indent="-228600" algn="l">
              <a:buSzPct val="150000"/>
              <a:buFontTx/>
              <a:buChar char="•"/>
            </a:pPr>
            <a:r>
              <a:rPr lang="en-US" b="1">
                <a:latin typeface="Arial" charset="0"/>
              </a:rPr>
              <a:t>Glossary of Terms</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wd">
                                    <p:tmPct val="10000"/>
                                  </p:iterate>
                                  <p:childTnLst>
                                    <p:set>
                                      <p:cBhvr>
                                        <p:cTn id="6" dur="1" fill="hold">
                                          <p:stCondLst>
                                            <p:cond delay="0"/>
                                          </p:stCondLst>
                                        </p:cTn>
                                        <p:tgtEl>
                                          <p:spTgt spid="6147"/>
                                        </p:tgtEl>
                                        <p:attrNameLst>
                                          <p:attrName>style.visibility</p:attrName>
                                        </p:attrNameLst>
                                      </p:cBhvr>
                                      <p:to>
                                        <p:strVal val="visible"/>
                                      </p:to>
                                    </p:set>
                                    <p:anim by="(-#ppt_w*2)" calcmode="lin" valueType="num">
                                      <p:cBhvr rctx="PPT">
                                        <p:cTn id="7" dur="250" autoRev="1" fill="hold">
                                          <p:stCondLst>
                                            <p:cond delay="0"/>
                                          </p:stCondLst>
                                        </p:cTn>
                                        <p:tgtEl>
                                          <p:spTgt spid="6147"/>
                                        </p:tgtEl>
                                        <p:attrNameLst>
                                          <p:attrName>ppt_w</p:attrName>
                                        </p:attrNameLst>
                                      </p:cBhvr>
                                    </p:anim>
                                    <p:anim by="(#ppt_w*0.50)" calcmode="lin" valueType="num">
                                      <p:cBhvr>
                                        <p:cTn id="8" dur="250" decel="50000" autoRev="1" fill="hold">
                                          <p:stCondLst>
                                            <p:cond delay="0"/>
                                          </p:stCondLst>
                                        </p:cTn>
                                        <p:tgtEl>
                                          <p:spTgt spid="6147"/>
                                        </p:tgtEl>
                                        <p:attrNameLst>
                                          <p:attrName>ppt_x</p:attrName>
                                        </p:attrNameLst>
                                      </p:cBhvr>
                                    </p:anim>
                                    <p:anim from="(-#ppt_h/2)" to="(#ppt_y)" calcmode="lin" valueType="num">
                                      <p:cBhvr>
                                        <p:cTn id="9" dur="500" fill="hold">
                                          <p:stCondLst>
                                            <p:cond delay="0"/>
                                          </p:stCondLst>
                                        </p:cTn>
                                        <p:tgtEl>
                                          <p:spTgt spid="6147"/>
                                        </p:tgtEl>
                                        <p:attrNameLst>
                                          <p:attrName>ppt_y</p:attrName>
                                        </p:attrNameLst>
                                      </p:cBhvr>
                                    </p:anim>
                                    <p:animRot by="21600000">
                                      <p:cBhvr>
                                        <p:cTn id="10" dur="500" fill="hold">
                                          <p:stCondLst>
                                            <p:cond delay="0"/>
                                          </p:stCondLst>
                                        </p:cTn>
                                        <p:tgtEl>
                                          <p:spTgt spid="6147"/>
                                        </p:tgtEl>
                                        <p:attrNameLst>
                                          <p:attrName>r</p:attrName>
                                        </p:attrNameLst>
                                      </p:cBhvr>
                                    </p:animRot>
                                  </p:childTnLst>
                                </p:cTn>
                              </p:par>
                            </p:childTnLst>
                          </p:cTn>
                        </p:par>
                        <p:par>
                          <p:cTn id="11" fill="hold">
                            <p:stCondLst>
                              <p:cond delay="1100"/>
                            </p:stCondLst>
                            <p:childTnLst>
                              <p:par>
                                <p:cTn id="12" presetID="56" presetClass="entr" presetSubtype="0" fill="hold" grpId="0" nodeType="afterEffect">
                                  <p:stCondLst>
                                    <p:cond delay="0"/>
                                  </p:stCondLst>
                                  <p:iterate type="wd">
                                    <p:tmPct val="10000"/>
                                  </p:iterate>
                                  <p:childTnLst>
                                    <p:set>
                                      <p:cBhvr>
                                        <p:cTn id="13" dur="1" fill="hold">
                                          <p:stCondLst>
                                            <p:cond delay="0"/>
                                          </p:stCondLst>
                                        </p:cTn>
                                        <p:tgtEl>
                                          <p:spTgt spid="6148"/>
                                        </p:tgtEl>
                                        <p:attrNameLst>
                                          <p:attrName>style.visibility</p:attrName>
                                        </p:attrNameLst>
                                      </p:cBhvr>
                                      <p:to>
                                        <p:strVal val="visible"/>
                                      </p:to>
                                    </p:set>
                                    <p:anim by="(-#ppt_w*2)" calcmode="lin" valueType="num">
                                      <p:cBhvr rctx="PPT">
                                        <p:cTn id="14" dur="250" autoRev="1" fill="hold">
                                          <p:stCondLst>
                                            <p:cond delay="0"/>
                                          </p:stCondLst>
                                        </p:cTn>
                                        <p:tgtEl>
                                          <p:spTgt spid="6148"/>
                                        </p:tgtEl>
                                        <p:attrNameLst>
                                          <p:attrName>ppt_w</p:attrName>
                                        </p:attrNameLst>
                                      </p:cBhvr>
                                    </p:anim>
                                    <p:anim by="(#ppt_w*0.50)" calcmode="lin" valueType="num">
                                      <p:cBhvr>
                                        <p:cTn id="15" dur="250" decel="50000" autoRev="1" fill="hold">
                                          <p:stCondLst>
                                            <p:cond delay="0"/>
                                          </p:stCondLst>
                                        </p:cTn>
                                        <p:tgtEl>
                                          <p:spTgt spid="6148"/>
                                        </p:tgtEl>
                                        <p:attrNameLst>
                                          <p:attrName>ppt_x</p:attrName>
                                        </p:attrNameLst>
                                      </p:cBhvr>
                                    </p:anim>
                                    <p:anim from="(-#ppt_h/2)" to="(#ppt_y)" calcmode="lin" valueType="num">
                                      <p:cBhvr>
                                        <p:cTn id="16" dur="500" fill="hold">
                                          <p:stCondLst>
                                            <p:cond delay="0"/>
                                          </p:stCondLst>
                                        </p:cTn>
                                        <p:tgtEl>
                                          <p:spTgt spid="6148"/>
                                        </p:tgtEl>
                                        <p:attrNameLst>
                                          <p:attrName>ppt_y</p:attrName>
                                        </p:attrNameLst>
                                      </p:cBhvr>
                                    </p:anim>
                                    <p:animRot by="21600000">
                                      <p:cBhvr>
                                        <p:cTn id="17" dur="500" fill="hold">
                                          <p:stCondLst>
                                            <p:cond delay="0"/>
                                          </p:stCondLst>
                                        </p:cTn>
                                        <p:tgtEl>
                                          <p:spTgt spid="6148"/>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p:bldP spid="6148" grpId="0"/>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ctr"/>
            <a:r>
              <a:rPr lang="en-US" sz="4000" b="1"/>
              <a:t>Electromagnetic Radiation</a:t>
            </a:r>
          </a:p>
        </p:txBody>
      </p:sp>
      <p:sp>
        <p:nvSpPr>
          <p:cNvPr id="7171" name="Rectangle 3"/>
          <p:cNvSpPr>
            <a:spLocks noGrp="1" noChangeArrowheads="1"/>
          </p:cNvSpPr>
          <p:nvPr>
            <p:ph idx="1"/>
          </p:nvPr>
        </p:nvSpPr>
        <p:spPr>
          <a:xfrm>
            <a:off x="685800" y="1676400"/>
            <a:ext cx="8089900" cy="1778000"/>
          </a:xfrm>
        </p:spPr>
        <p:txBody>
          <a:bodyPr/>
          <a:lstStyle/>
          <a:p>
            <a:pPr marL="0" indent="0">
              <a:lnSpc>
                <a:spcPct val="90000"/>
              </a:lnSpc>
              <a:spcBef>
                <a:spcPct val="0"/>
              </a:spcBef>
              <a:buClr>
                <a:schemeClr val="tx1"/>
              </a:buClr>
              <a:buFont typeface="Wingdings" pitchFamily="2" charset="2"/>
              <a:buNone/>
            </a:pPr>
            <a:r>
              <a:rPr lang="en-US" sz="2400" b="1"/>
              <a:t>The radiation used in Radiography testing is  a higher energy (shorter wavelength) version of the electromagnetic waves that we see every day.  Visible light is in the same family as x-rays and gamma rays.</a:t>
            </a:r>
          </a:p>
        </p:txBody>
      </p:sp>
      <p:pic>
        <p:nvPicPr>
          <p:cNvPr id="7172" name="Picture 4" descr="spectrum"/>
          <p:cNvPicPr>
            <a:picLocks noChangeAspect="1" noChangeArrowheads="1"/>
          </p:cNvPicPr>
          <p:nvPr/>
        </p:nvPicPr>
        <p:blipFill>
          <a:blip r:embed="rId2" cstate="print"/>
          <a:srcRect/>
          <a:stretch>
            <a:fillRect/>
          </a:stretch>
        </p:blipFill>
        <p:spPr bwMode="auto">
          <a:xfrm>
            <a:off x="1989501" y="3200400"/>
            <a:ext cx="4839924" cy="2387600"/>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strips(downRight)">
                                      <p:cBhvr>
                                        <p:cTn id="7" dur="500"/>
                                        <p:tgtEl>
                                          <p:spTgt spid="7171">
                                            <p:txEl>
                                              <p:pRg st="0" end="0"/>
                                            </p:txEl>
                                          </p:spTgt>
                                        </p:tgtEl>
                                      </p:cBhvr>
                                    </p:animEffect>
                                  </p:childTnLst>
                                </p:cTn>
                              </p:par>
                            </p:childTnLst>
                          </p:cTn>
                        </p:par>
                        <p:par>
                          <p:cTn id="8" fill="hold">
                            <p:stCondLst>
                              <p:cond delay="500"/>
                            </p:stCondLst>
                            <p:childTnLst>
                              <p:par>
                                <p:cTn id="9" presetID="53" presetClass="entr" presetSubtype="0" fill="hold" nodeType="after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p:cTn id="11" dur="500" fill="hold"/>
                                        <p:tgtEl>
                                          <p:spTgt spid="7172"/>
                                        </p:tgtEl>
                                        <p:attrNameLst>
                                          <p:attrName>ppt_w</p:attrName>
                                        </p:attrNameLst>
                                      </p:cBhvr>
                                      <p:tavLst>
                                        <p:tav tm="0">
                                          <p:val>
                                            <p:fltVal val="0"/>
                                          </p:val>
                                        </p:tav>
                                        <p:tav tm="100000">
                                          <p:val>
                                            <p:strVal val="#ppt_w"/>
                                          </p:val>
                                        </p:tav>
                                      </p:tavLst>
                                    </p:anim>
                                    <p:anim calcmode="lin" valueType="num">
                                      <p:cBhvr>
                                        <p:cTn id="12" dur="500" fill="hold"/>
                                        <p:tgtEl>
                                          <p:spTgt spid="7172"/>
                                        </p:tgtEl>
                                        <p:attrNameLst>
                                          <p:attrName>ppt_h</p:attrName>
                                        </p:attrNameLst>
                                      </p:cBhvr>
                                      <p:tavLst>
                                        <p:tav tm="0">
                                          <p:val>
                                            <p:fltVal val="0"/>
                                          </p:val>
                                        </p:tav>
                                        <p:tav tm="100000">
                                          <p:val>
                                            <p:strVal val="#ppt_h"/>
                                          </p:val>
                                        </p:tav>
                                      </p:tavLst>
                                    </p:anim>
                                    <p:animEffect transition="in" filter="fade">
                                      <p:cBhvr>
                                        <p:cTn id="13" dur="500"/>
                                        <p:tgtEl>
                                          <p:spTgt spid="7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109585" name="Group 17"/>
          <p:cNvGrpSpPr>
            <a:grpSpLocks/>
          </p:cNvGrpSpPr>
          <p:nvPr/>
        </p:nvGrpSpPr>
        <p:grpSpPr bwMode="auto">
          <a:xfrm>
            <a:off x="622300" y="4432300"/>
            <a:ext cx="4327525" cy="1816100"/>
            <a:chOff x="240" y="2608"/>
            <a:chExt cx="2726" cy="1144"/>
          </a:xfrm>
        </p:grpSpPr>
        <p:sp>
          <p:nvSpPr>
            <p:cNvPr id="109586" name="Rectangle 18"/>
            <p:cNvSpPr>
              <a:spLocks noChangeArrowheads="1"/>
            </p:cNvSpPr>
            <p:nvPr/>
          </p:nvSpPr>
          <p:spPr bwMode="auto">
            <a:xfrm>
              <a:off x="258" y="2608"/>
              <a:ext cx="2708" cy="31"/>
            </a:xfrm>
            <a:prstGeom prst="rect">
              <a:avLst/>
            </a:prstGeom>
            <a:solidFill>
              <a:srgbClr val="C0C0C0"/>
            </a:solidFill>
            <a:ln w="12700">
              <a:noFill/>
              <a:miter lim="800000"/>
              <a:headEnd/>
              <a:tailEnd/>
            </a:ln>
            <a:effectLst/>
          </p:spPr>
          <p:txBody>
            <a:bodyPr wrap="none" anchor="ctr"/>
            <a:lstStyle/>
            <a:p>
              <a:endParaRPr lang="en-GB"/>
            </a:p>
          </p:txBody>
        </p:sp>
        <p:sp>
          <p:nvSpPr>
            <p:cNvPr id="109587" name="Rectangle 19"/>
            <p:cNvSpPr>
              <a:spLocks noChangeArrowheads="1"/>
            </p:cNvSpPr>
            <p:nvPr/>
          </p:nvSpPr>
          <p:spPr bwMode="auto">
            <a:xfrm>
              <a:off x="240" y="2944"/>
              <a:ext cx="2708" cy="808"/>
            </a:xfrm>
            <a:prstGeom prst="rect">
              <a:avLst/>
            </a:prstGeom>
            <a:solidFill>
              <a:srgbClr val="C0C0C0"/>
            </a:solidFill>
            <a:ln w="12700">
              <a:noFill/>
              <a:miter lim="800000"/>
              <a:headEnd/>
              <a:tailEnd/>
            </a:ln>
            <a:effectLst/>
          </p:spPr>
          <p:txBody>
            <a:bodyPr wrap="none" anchor="ctr"/>
            <a:lstStyle/>
            <a:p>
              <a:endParaRPr lang="en-GB"/>
            </a:p>
          </p:txBody>
        </p:sp>
      </p:grpSp>
      <p:sp>
        <p:nvSpPr>
          <p:cNvPr id="109570" name="Rectangle 2"/>
          <p:cNvSpPr>
            <a:spLocks noGrp="1" noChangeArrowheads="1"/>
          </p:cNvSpPr>
          <p:nvPr>
            <p:ph type="title"/>
          </p:nvPr>
        </p:nvSpPr>
        <p:spPr>
          <a:xfrm>
            <a:off x="1054100" y="495300"/>
            <a:ext cx="6959600" cy="876300"/>
          </a:xfrm>
        </p:spPr>
        <p:txBody>
          <a:bodyPr>
            <a:normAutofit fontScale="90000"/>
          </a:bodyPr>
          <a:lstStyle/>
          <a:p>
            <a:pPr algn="ctr">
              <a:lnSpc>
                <a:spcPct val="80000"/>
              </a:lnSpc>
            </a:pPr>
            <a:r>
              <a:rPr lang="en-US" sz="4000" b="1"/>
              <a:t>General Principles</a:t>
            </a:r>
            <a:br>
              <a:rPr lang="en-US" sz="4000" b="1"/>
            </a:br>
            <a:r>
              <a:rPr lang="en-US" sz="4000" b="1"/>
              <a:t> of Radiography</a:t>
            </a:r>
          </a:p>
        </p:txBody>
      </p:sp>
      <p:grpSp>
        <p:nvGrpSpPr>
          <p:cNvPr id="109607" name="Group 39"/>
          <p:cNvGrpSpPr>
            <a:grpSpLocks/>
          </p:cNvGrpSpPr>
          <p:nvPr/>
        </p:nvGrpSpPr>
        <p:grpSpPr bwMode="auto">
          <a:xfrm>
            <a:off x="2041525" y="1841500"/>
            <a:ext cx="1235075" cy="990600"/>
            <a:chOff x="1326" y="1232"/>
            <a:chExt cx="778" cy="624"/>
          </a:xfrm>
        </p:grpSpPr>
        <p:sp>
          <p:nvSpPr>
            <p:cNvPr id="109572" name="Rectangle 4"/>
            <p:cNvSpPr>
              <a:spLocks noChangeArrowheads="1"/>
            </p:cNvSpPr>
            <p:nvPr/>
          </p:nvSpPr>
          <p:spPr bwMode="auto">
            <a:xfrm rot="16140000">
              <a:off x="1665" y="1206"/>
              <a:ext cx="123" cy="717"/>
            </a:xfrm>
            <a:prstGeom prst="ellipse">
              <a:avLst/>
            </a:prstGeom>
            <a:noFill/>
            <a:ln w="28575">
              <a:solidFill>
                <a:srgbClr val="FF0000"/>
              </a:solidFill>
              <a:round/>
              <a:headEnd/>
              <a:tailEnd/>
            </a:ln>
            <a:effectLst/>
          </p:spPr>
          <p:txBody>
            <a:bodyPr/>
            <a:lstStyle/>
            <a:p>
              <a:pPr marL="342900" indent="-342900" algn="l">
                <a:spcBef>
                  <a:spcPct val="20000"/>
                </a:spcBef>
                <a:buClr>
                  <a:schemeClr val="accent2"/>
                </a:buClr>
                <a:buSzPct val="75000"/>
                <a:buFont typeface="Wingdings" pitchFamily="2" charset="2"/>
                <a:buChar char="n"/>
              </a:pPr>
              <a:endParaRPr lang="fr-FR" sz="3200">
                <a:latin typeface="Arial" charset="0"/>
              </a:endParaRPr>
            </a:p>
          </p:txBody>
        </p:sp>
        <p:sp>
          <p:nvSpPr>
            <p:cNvPr id="109573" name="Oval 5"/>
            <p:cNvSpPr>
              <a:spLocks noChangeArrowheads="1"/>
            </p:cNvSpPr>
            <p:nvPr/>
          </p:nvSpPr>
          <p:spPr bwMode="auto">
            <a:xfrm rot="19140000">
              <a:off x="1336" y="1480"/>
              <a:ext cx="733" cy="184"/>
            </a:xfrm>
            <a:prstGeom prst="ellipse">
              <a:avLst/>
            </a:prstGeom>
            <a:noFill/>
            <a:ln w="28575">
              <a:solidFill>
                <a:srgbClr val="FF0000"/>
              </a:solidFill>
              <a:round/>
              <a:headEnd/>
              <a:tailEnd/>
            </a:ln>
            <a:effectLst/>
          </p:spPr>
          <p:txBody>
            <a:bodyPr wrap="none" anchor="ctr"/>
            <a:lstStyle/>
            <a:p>
              <a:endParaRPr lang="en-GB"/>
            </a:p>
          </p:txBody>
        </p:sp>
        <p:sp>
          <p:nvSpPr>
            <p:cNvPr id="109574" name="Oval 6"/>
            <p:cNvSpPr>
              <a:spLocks noChangeArrowheads="1"/>
            </p:cNvSpPr>
            <p:nvPr/>
          </p:nvSpPr>
          <p:spPr bwMode="auto">
            <a:xfrm rot="2100000">
              <a:off x="1326" y="1472"/>
              <a:ext cx="778" cy="184"/>
            </a:xfrm>
            <a:prstGeom prst="ellipse">
              <a:avLst/>
            </a:prstGeom>
            <a:noFill/>
            <a:ln w="28575">
              <a:solidFill>
                <a:srgbClr val="FF0000"/>
              </a:solidFill>
              <a:round/>
              <a:headEnd/>
              <a:tailEnd/>
            </a:ln>
            <a:effectLst/>
          </p:spPr>
          <p:txBody>
            <a:bodyPr wrap="none" anchor="ctr"/>
            <a:lstStyle/>
            <a:p>
              <a:endParaRPr lang="en-GB"/>
            </a:p>
          </p:txBody>
        </p:sp>
        <p:sp>
          <p:nvSpPr>
            <p:cNvPr id="109575" name="Oval 7"/>
            <p:cNvSpPr>
              <a:spLocks noChangeArrowheads="1"/>
            </p:cNvSpPr>
            <p:nvPr/>
          </p:nvSpPr>
          <p:spPr bwMode="auto">
            <a:xfrm rot="16140000">
              <a:off x="1404" y="1452"/>
              <a:ext cx="624" cy="184"/>
            </a:xfrm>
            <a:prstGeom prst="ellipse">
              <a:avLst/>
            </a:prstGeom>
            <a:noFill/>
            <a:ln w="28575">
              <a:solidFill>
                <a:srgbClr val="FF0000"/>
              </a:solidFill>
              <a:round/>
              <a:headEnd/>
              <a:tailEnd/>
            </a:ln>
            <a:effectLst/>
          </p:spPr>
          <p:txBody>
            <a:bodyPr wrap="none" anchor="ctr"/>
            <a:lstStyle/>
            <a:p>
              <a:endParaRPr lang="en-GB"/>
            </a:p>
          </p:txBody>
        </p:sp>
        <p:sp>
          <p:nvSpPr>
            <p:cNvPr id="109576" name="Oval 8"/>
            <p:cNvSpPr>
              <a:spLocks noChangeArrowheads="1"/>
            </p:cNvSpPr>
            <p:nvPr/>
          </p:nvSpPr>
          <p:spPr bwMode="auto">
            <a:xfrm>
              <a:off x="1696" y="1536"/>
              <a:ext cx="56" cy="40"/>
            </a:xfrm>
            <a:prstGeom prst="ellipse">
              <a:avLst/>
            </a:prstGeom>
            <a:solidFill>
              <a:schemeClr val="tx2"/>
            </a:solidFill>
            <a:ln w="12700">
              <a:solidFill>
                <a:srgbClr val="000000"/>
              </a:solidFill>
              <a:round/>
              <a:headEnd/>
              <a:tailEnd/>
            </a:ln>
            <a:effectLst/>
          </p:spPr>
          <p:txBody>
            <a:bodyPr wrap="none" anchor="ctr"/>
            <a:lstStyle/>
            <a:p>
              <a:endParaRPr lang="fr-FR">
                <a:solidFill>
                  <a:srgbClr val="131313"/>
                </a:solidFill>
              </a:endParaRPr>
            </a:p>
          </p:txBody>
        </p:sp>
      </p:grpSp>
      <p:sp>
        <p:nvSpPr>
          <p:cNvPr id="109578" name="Text Box 10"/>
          <p:cNvSpPr txBox="1">
            <a:spLocks noChangeArrowheads="1"/>
          </p:cNvSpPr>
          <p:nvPr/>
        </p:nvSpPr>
        <p:spPr bwMode="auto">
          <a:xfrm>
            <a:off x="939800" y="6248400"/>
            <a:ext cx="3810000" cy="457200"/>
          </a:xfrm>
          <a:prstGeom prst="rect">
            <a:avLst/>
          </a:prstGeom>
          <a:noFill/>
          <a:ln w="9525">
            <a:noFill/>
            <a:miter lim="800000"/>
            <a:headEnd/>
            <a:tailEnd/>
          </a:ln>
          <a:effectLst/>
        </p:spPr>
        <p:txBody>
          <a:bodyPr>
            <a:spAutoFit/>
          </a:bodyPr>
          <a:lstStyle/>
          <a:p>
            <a:pPr algn="l">
              <a:spcBef>
                <a:spcPct val="50000"/>
              </a:spcBef>
            </a:pPr>
            <a:r>
              <a:rPr lang="en-US" sz="2000" b="1">
                <a:latin typeface="Arial" charset="0"/>
              </a:rPr>
              <a:t>Top view of developed film</a:t>
            </a:r>
            <a:r>
              <a:rPr lang="en-US">
                <a:latin typeface="Arial" charset="0"/>
              </a:rPr>
              <a:t> </a:t>
            </a:r>
          </a:p>
        </p:txBody>
      </p:sp>
      <p:sp>
        <p:nvSpPr>
          <p:cNvPr id="109579" name="Text Box 11"/>
          <p:cNvSpPr txBox="1">
            <a:spLocks noChangeArrowheads="1"/>
          </p:cNvSpPr>
          <p:nvPr/>
        </p:nvSpPr>
        <p:spPr bwMode="auto">
          <a:xfrm>
            <a:off x="2044700" y="4445000"/>
            <a:ext cx="1676400" cy="457200"/>
          </a:xfrm>
          <a:prstGeom prst="rect">
            <a:avLst/>
          </a:prstGeom>
          <a:noFill/>
          <a:ln w="9525">
            <a:noFill/>
            <a:miter lim="800000"/>
            <a:headEnd/>
            <a:tailEnd/>
          </a:ln>
          <a:effectLst/>
        </p:spPr>
        <p:txBody>
          <a:bodyPr>
            <a:spAutoFit/>
          </a:bodyPr>
          <a:lstStyle/>
          <a:p>
            <a:pPr algn="l">
              <a:spcBef>
                <a:spcPct val="50000"/>
              </a:spcBef>
            </a:pPr>
            <a:r>
              <a:rPr lang="en-US" b="1"/>
              <a:t>X-ray film</a:t>
            </a:r>
          </a:p>
        </p:txBody>
      </p:sp>
      <p:grpSp>
        <p:nvGrpSpPr>
          <p:cNvPr id="109580" name="Group 12"/>
          <p:cNvGrpSpPr>
            <a:grpSpLocks/>
          </p:cNvGrpSpPr>
          <p:nvPr/>
        </p:nvGrpSpPr>
        <p:grpSpPr bwMode="auto">
          <a:xfrm>
            <a:off x="889000" y="1498600"/>
            <a:ext cx="8255000" cy="2781300"/>
            <a:chOff x="416" y="760"/>
            <a:chExt cx="5200" cy="1752"/>
          </a:xfrm>
        </p:grpSpPr>
        <p:grpSp>
          <p:nvGrpSpPr>
            <p:cNvPr id="109581" name="Group 13"/>
            <p:cNvGrpSpPr>
              <a:grpSpLocks/>
            </p:cNvGrpSpPr>
            <p:nvPr/>
          </p:nvGrpSpPr>
          <p:grpSpPr bwMode="auto">
            <a:xfrm>
              <a:off x="416" y="2223"/>
              <a:ext cx="2369" cy="289"/>
              <a:chOff x="416" y="2223"/>
              <a:chExt cx="2369" cy="289"/>
            </a:xfrm>
          </p:grpSpPr>
          <p:sp>
            <p:nvSpPr>
              <p:cNvPr id="109582" name="Freeform 14"/>
              <p:cNvSpPr>
                <a:spLocks/>
              </p:cNvSpPr>
              <p:nvPr/>
            </p:nvSpPr>
            <p:spPr bwMode="auto">
              <a:xfrm>
                <a:off x="416" y="2223"/>
                <a:ext cx="2369" cy="289"/>
              </a:xfrm>
              <a:custGeom>
                <a:avLst/>
                <a:gdLst/>
                <a:ahLst/>
                <a:cxnLst>
                  <a:cxn ang="0">
                    <a:pos x="384" y="0"/>
                  </a:cxn>
                  <a:cxn ang="0">
                    <a:pos x="1920" y="0"/>
                  </a:cxn>
                  <a:cxn ang="0">
                    <a:pos x="1920" y="144"/>
                  </a:cxn>
                  <a:cxn ang="0">
                    <a:pos x="2368" y="144"/>
                  </a:cxn>
                  <a:cxn ang="0">
                    <a:pos x="2368" y="288"/>
                  </a:cxn>
                  <a:cxn ang="0">
                    <a:pos x="0" y="288"/>
                  </a:cxn>
                  <a:cxn ang="0">
                    <a:pos x="0" y="144"/>
                  </a:cxn>
                  <a:cxn ang="0">
                    <a:pos x="384" y="144"/>
                  </a:cxn>
                  <a:cxn ang="0">
                    <a:pos x="384" y="0"/>
                  </a:cxn>
                </a:cxnLst>
                <a:rect l="0" t="0" r="r" b="b"/>
                <a:pathLst>
                  <a:path w="2369" h="289">
                    <a:moveTo>
                      <a:pt x="384" y="0"/>
                    </a:moveTo>
                    <a:lnTo>
                      <a:pt x="1920" y="0"/>
                    </a:lnTo>
                    <a:lnTo>
                      <a:pt x="1920" y="144"/>
                    </a:lnTo>
                    <a:lnTo>
                      <a:pt x="2368" y="144"/>
                    </a:lnTo>
                    <a:lnTo>
                      <a:pt x="2368" y="288"/>
                    </a:lnTo>
                    <a:lnTo>
                      <a:pt x="0" y="288"/>
                    </a:lnTo>
                    <a:lnTo>
                      <a:pt x="0" y="144"/>
                    </a:lnTo>
                    <a:lnTo>
                      <a:pt x="384" y="144"/>
                    </a:lnTo>
                    <a:lnTo>
                      <a:pt x="384" y="0"/>
                    </a:lnTo>
                  </a:path>
                </a:pathLst>
              </a:custGeom>
              <a:solidFill>
                <a:srgbClr val="626262"/>
              </a:solidFill>
              <a:ln w="12700" cap="rnd" cmpd="sng">
                <a:noFill/>
                <a:prstDash val="solid"/>
                <a:round/>
                <a:headEnd/>
                <a:tailEnd/>
              </a:ln>
              <a:effectLst/>
            </p:spPr>
            <p:txBody>
              <a:bodyPr/>
              <a:lstStyle/>
              <a:p>
                <a:endParaRPr lang="en-GB"/>
              </a:p>
            </p:txBody>
          </p:sp>
          <p:sp>
            <p:nvSpPr>
              <p:cNvPr id="109583" name="Freeform 15"/>
              <p:cNvSpPr>
                <a:spLocks/>
              </p:cNvSpPr>
              <p:nvPr/>
            </p:nvSpPr>
            <p:spPr bwMode="auto">
              <a:xfrm>
                <a:off x="1520" y="2320"/>
                <a:ext cx="192" cy="96"/>
              </a:xfrm>
              <a:custGeom>
                <a:avLst/>
                <a:gdLst/>
                <a:ahLst/>
                <a:cxnLst>
                  <a:cxn ang="0">
                    <a:pos x="8" y="36"/>
                  </a:cxn>
                  <a:cxn ang="0">
                    <a:pos x="40" y="48"/>
                  </a:cxn>
                  <a:cxn ang="0">
                    <a:pos x="52" y="51"/>
                  </a:cxn>
                  <a:cxn ang="0">
                    <a:pos x="64" y="63"/>
                  </a:cxn>
                  <a:cxn ang="0">
                    <a:pos x="76" y="69"/>
                  </a:cxn>
                  <a:cxn ang="0">
                    <a:pos x="92" y="78"/>
                  </a:cxn>
                  <a:cxn ang="0">
                    <a:pos x="108" y="81"/>
                  </a:cxn>
                  <a:cxn ang="0">
                    <a:pos x="120" y="81"/>
                  </a:cxn>
                  <a:cxn ang="0">
                    <a:pos x="136" y="81"/>
                  </a:cxn>
                  <a:cxn ang="0">
                    <a:pos x="148" y="81"/>
                  </a:cxn>
                  <a:cxn ang="0">
                    <a:pos x="156" y="72"/>
                  </a:cxn>
                  <a:cxn ang="0">
                    <a:pos x="168" y="66"/>
                  </a:cxn>
                  <a:cxn ang="0">
                    <a:pos x="184" y="60"/>
                  </a:cxn>
                  <a:cxn ang="0">
                    <a:pos x="196" y="57"/>
                  </a:cxn>
                  <a:cxn ang="0">
                    <a:pos x="200" y="48"/>
                  </a:cxn>
                  <a:cxn ang="0">
                    <a:pos x="200" y="39"/>
                  </a:cxn>
                  <a:cxn ang="0">
                    <a:pos x="200" y="30"/>
                  </a:cxn>
                  <a:cxn ang="0">
                    <a:pos x="196" y="21"/>
                  </a:cxn>
                  <a:cxn ang="0">
                    <a:pos x="184" y="15"/>
                  </a:cxn>
                  <a:cxn ang="0">
                    <a:pos x="172" y="15"/>
                  </a:cxn>
                  <a:cxn ang="0">
                    <a:pos x="160" y="18"/>
                  </a:cxn>
                  <a:cxn ang="0">
                    <a:pos x="148" y="21"/>
                  </a:cxn>
                  <a:cxn ang="0">
                    <a:pos x="136" y="27"/>
                  </a:cxn>
                  <a:cxn ang="0">
                    <a:pos x="124" y="30"/>
                  </a:cxn>
                  <a:cxn ang="0">
                    <a:pos x="112" y="30"/>
                  </a:cxn>
                  <a:cxn ang="0">
                    <a:pos x="100" y="33"/>
                  </a:cxn>
                  <a:cxn ang="0">
                    <a:pos x="88" y="27"/>
                  </a:cxn>
                  <a:cxn ang="0">
                    <a:pos x="80" y="18"/>
                  </a:cxn>
                  <a:cxn ang="0">
                    <a:pos x="68" y="9"/>
                  </a:cxn>
                  <a:cxn ang="0">
                    <a:pos x="60" y="0"/>
                  </a:cxn>
                  <a:cxn ang="0">
                    <a:pos x="48" y="0"/>
                  </a:cxn>
                  <a:cxn ang="0">
                    <a:pos x="36" y="3"/>
                  </a:cxn>
                  <a:cxn ang="0">
                    <a:pos x="24" y="9"/>
                  </a:cxn>
                  <a:cxn ang="0">
                    <a:pos x="16" y="18"/>
                  </a:cxn>
                  <a:cxn ang="0">
                    <a:pos x="4" y="21"/>
                  </a:cxn>
                  <a:cxn ang="0">
                    <a:pos x="0" y="30"/>
                  </a:cxn>
                  <a:cxn ang="0">
                    <a:pos x="4" y="39"/>
                  </a:cxn>
                  <a:cxn ang="0">
                    <a:pos x="8" y="36"/>
                  </a:cxn>
                </a:cxnLst>
                <a:rect l="0" t="0" r="r" b="b"/>
                <a:pathLst>
                  <a:path w="201" h="82">
                    <a:moveTo>
                      <a:pt x="8" y="36"/>
                    </a:moveTo>
                    <a:lnTo>
                      <a:pt x="40" y="48"/>
                    </a:lnTo>
                    <a:lnTo>
                      <a:pt x="52" y="51"/>
                    </a:lnTo>
                    <a:lnTo>
                      <a:pt x="64" y="63"/>
                    </a:lnTo>
                    <a:lnTo>
                      <a:pt x="76" y="69"/>
                    </a:lnTo>
                    <a:lnTo>
                      <a:pt x="92" y="78"/>
                    </a:lnTo>
                    <a:lnTo>
                      <a:pt x="108" y="81"/>
                    </a:lnTo>
                    <a:lnTo>
                      <a:pt x="120" y="81"/>
                    </a:lnTo>
                    <a:lnTo>
                      <a:pt x="136" y="81"/>
                    </a:lnTo>
                    <a:lnTo>
                      <a:pt x="148" y="81"/>
                    </a:lnTo>
                    <a:lnTo>
                      <a:pt x="156" y="72"/>
                    </a:lnTo>
                    <a:lnTo>
                      <a:pt x="168" y="66"/>
                    </a:lnTo>
                    <a:lnTo>
                      <a:pt x="184" y="60"/>
                    </a:lnTo>
                    <a:lnTo>
                      <a:pt x="196" y="57"/>
                    </a:lnTo>
                    <a:lnTo>
                      <a:pt x="200" y="48"/>
                    </a:lnTo>
                    <a:lnTo>
                      <a:pt x="200" y="39"/>
                    </a:lnTo>
                    <a:lnTo>
                      <a:pt x="200" y="30"/>
                    </a:lnTo>
                    <a:lnTo>
                      <a:pt x="196" y="21"/>
                    </a:lnTo>
                    <a:lnTo>
                      <a:pt x="184" y="15"/>
                    </a:lnTo>
                    <a:lnTo>
                      <a:pt x="172" y="15"/>
                    </a:lnTo>
                    <a:lnTo>
                      <a:pt x="160" y="18"/>
                    </a:lnTo>
                    <a:lnTo>
                      <a:pt x="148" y="21"/>
                    </a:lnTo>
                    <a:lnTo>
                      <a:pt x="136" y="27"/>
                    </a:lnTo>
                    <a:lnTo>
                      <a:pt x="124" y="30"/>
                    </a:lnTo>
                    <a:lnTo>
                      <a:pt x="112" y="30"/>
                    </a:lnTo>
                    <a:lnTo>
                      <a:pt x="100" y="33"/>
                    </a:lnTo>
                    <a:lnTo>
                      <a:pt x="88" y="27"/>
                    </a:lnTo>
                    <a:lnTo>
                      <a:pt x="80" y="18"/>
                    </a:lnTo>
                    <a:lnTo>
                      <a:pt x="68" y="9"/>
                    </a:lnTo>
                    <a:lnTo>
                      <a:pt x="60" y="0"/>
                    </a:lnTo>
                    <a:lnTo>
                      <a:pt x="48" y="0"/>
                    </a:lnTo>
                    <a:lnTo>
                      <a:pt x="36" y="3"/>
                    </a:lnTo>
                    <a:lnTo>
                      <a:pt x="24" y="9"/>
                    </a:lnTo>
                    <a:lnTo>
                      <a:pt x="16" y="18"/>
                    </a:lnTo>
                    <a:lnTo>
                      <a:pt x="4" y="21"/>
                    </a:lnTo>
                    <a:lnTo>
                      <a:pt x="0" y="30"/>
                    </a:lnTo>
                    <a:lnTo>
                      <a:pt x="4" y="39"/>
                    </a:lnTo>
                    <a:lnTo>
                      <a:pt x="8" y="36"/>
                    </a:lnTo>
                  </a:path>
                </a:pathLst>
              </a:custGeom>
              <a:solidFill>
                <a:schemeClr val="tx1"/>
              </a:solidFill>
              <a:ln w="28575" cap="rnd" cmpd="sng">
                <a:noFill/>
                <a:prstDash val="solid"/>
                <a:round/>
                <a:headEnd/>
                <a:tailEnd/>
              </a:ln>
              <a:effectLst/>
            </p:spPr>
            <p:txBody>
              <a:bodyPr/>
              <a:lstStyle/>
              <a:p>
                <a:endParaRPr lang="en-GB"/>
              </a:p>
            </p:txBody>
          </p:sp>
        </p:grpSp>
        <p:sp>
          <p:nvSpPr>
            <p:cNvPr id="109584" name="Text Box 16"/>
            <p:cNvSpPr txBox="1">
              <a:spLocks noChangeArrowheads="1"/>
            </p:cNvSpPr>
            <p:nvPr/>
          </p:nvSpPr>
          <p:spPr bwMode="auto">
            <a:xfrm>
              <a:off x="1984" y="760"/>
              <a:ext cx="3632" cy="1221"/>
            </a:xfrm>
            <a:prstGeom prst="rect">
              <a:avLst/>
            </a:prstGeom>
            <a:noFill/>
            <a:ln w="9525">
              <a:noFill/>
              <a:miter lim="800000"/>
              <a:headEnd/>
              <a:tailEnd/>
            </a:ln>
            <a:effectLst/>
          </p:spPr>
          <p:txBody>
            <a:bodyPr>
              <a:spAutoFit/>
            </a:bodyPr>
            <a:lstStyle/>
            <a:p>
              <a:pPr algn="l">
                <a:spcBef>
                  <a:spcPct val="50000"/>
                </a:spcBef>
              </a:pPr>
              <a:r>
                <a:rPr lang="en-US" dirty="0">
                  <a:latin typeface="Arial" charset="0"/>
                </a:rPr>
                <a:t>The part is placed between the radiation source and a piece of film.  The part will stop some of the radiation.  Thicker and more dense area will stop more of the radiation.  </a:t>
              </a:r>
            </a:p>
          </p:txBody>
        </p:sp>
      </p:grpSp>
      <p:sp>
        <p:nvSpPr>
          <p:cNvPr id="109590" name="Rectangle 22"/>
          <p:cNvSpPr>
            <a:spLocks noChangeArrowheads="1"/>
          </p:cNvSpPr>
          <p:nvPr/>
        </p:nvSpPr>
        <p:spPr bwMode="auto">
          <a:xfrm>
            <a:off x="654050" y="4429125"/>
            <a:ext cx="860425" cy="49213"/>
          </a:xfrm>
          <a:prstGeom prst="rect">
            <a:avLst/>
          </a:prstGeom>
          <a:solidFill>
            <a:srgbClr val="808080"/>
          </a:solidFill>
          <a:ln w="12700">
            <a:noFill/>
            <a:miter lim="800000"/>
            <a:headEnd/>
            <a:tailEnd/>
          </a:ln>
          <a:effectLst/>
        </p:spPr>
        <p:txBody>
          <a:bodyPr wrap="none" anchor="ctr"/>
          <a:lstStyle/>
          <a:p>
            <a:endParaRPr lang="en-GB"/>
          </a:p>
        </p:txBody>
      </p:sp>
      <p:sp>
        <p:nvSpPr>
          <p:cNvPr id="109591" name="Rectangle 23"/>
          <p:cNvSpPr>
            <a:spLocks noChangeArrowheads="1"/>
          </p:cNvSpPr>
          <p:nvPr/>
        </p:nvSpPr>
        <p:spPr bwMode="auto">
          <a:xfrm>
            <a:off x="3946525" y="4425950"/>
            <a:ext cx="996950" cy="52388"/>
          </a:xfrm>
          <a:prstGeom prst="rect">
            <a:avLst/>
          </a:prstGeom>
          <a:solidFill>
            <a:srgbClr val="808080"/>
          </a:solidFill>
          <a:ln w="12700">
            <a:noFill/>
            <a:miter lim="800000"/>
            <a:headEnd/>
            <a:tailEnd/>
          </a:ln>
          <a:effectLst/>
        </p:spPr>
        <p:txBody>
          <a:bodyPr wrap="none" anchor="ctr"/>
          <a:lstStyle/>
          <a:p>
            <a:endParaRPr lang="en-GB"/>
          </a:p>
        </p:txBody>
      </p:sp>
      <p:sp>
        <p:nvSpPr>
          <p:cNvPr id="109592" name="Rectangle 24"/>
          <p:cNvSpPr>
            <a:spLocks noChangeArrowheads="1"/>
          </p:cNvSpPr>
          <p:nvPr/>
        </p:nvSpPr>
        <p:spPr bwMode="auto">
          <a:xfrm>
            <a:off x="3997325" y="4965700"/>
            <a:ext cx="923925" cy="1282700"/>
          </a:xfrm>
          <a:prstGeom prst="rect">
            <a:avLst/>
          </a:prstGeom>
          <a:solidFill>
            <a:srgbClr val="808080"/>
          </a:solidFill>
          <a:ln w="12700">
            <a:noFill/>
            <a:miter lim="800000"/>
            <a:headEnd/>
            <a:tailEnd/>
          </a:ln>
          <a:effectLst/>
        </p:spPr>
        <p:txBody>
          <a:bodyPr wrap="none" anchor="ctr"/>
          <a:lstStyle/>
          <a:p>
            <a:endParaRPr lang="en-GB"/>
          </a:p>
        </p:txBody>
      </p:sp>
      <p:sp>
        <p:nvSpPr>
          <p:cNvPr id="109593" name="Rectangle 25"/>
          <p:cNvSpPr>
            <a:spLocks noChangeArrowheads="1"/>
          </p:cNvSpPr>
          <p:nvPr/>
        </p:nvSpPr>
        <p:spPr bwMode="auto">
          <a:xfrm>
            <a:off x="622300" y="4965700"/>
            <a:ext cx="854075" cy="1289050"/>
          </a:xfrm>
          <a:prstGeom prst="rect">
            <a:avLst/>
          </a:prstGeom>
          <a:solidFill>
            <a:srgbClr val="808080"/>
          </a:solidFill>
          <a:ln w="12700">
            <a:noFill/>
            <a:miter lim="800000"/>
            <a:headEnd/>
            <a:tailEnd/>
          </a:ln>
          <a:effectLst/>
        </p:spPr>
        <p:txBody>
          <a:bodyPr wrap="none" anchor="ctr"/>
          <a:lstStyle/>
          <a:p>
            <a:endParaRPr lang="en-GB"/>
          </a:p>
        </p:txBody>
      </p:sp>
      <p:sp>
        <p:nvSpPr>
          <p:cNvPr id="109594" name="Freeform 26"/>
          <p:cNvSpPr>
            <a:spLocks/>
          </p:cNvSpPr>
          <p:nvPr/>
        </p:nvSpPr>
        <p:spPr bwMode="auto">
          <a:xfrm>
            <a:off x="2690813" y="5461000"/>
            <a:ext cx="284162" cy="330200"/>
          </a:xfrm>
          <a:custGeom>
            <a:avLst/>
            <a:gdLst/>
            <a:ahLst/>
            <a:cxnLst>
              <a:cxn ang="0">
                <a:pos x="8" y="36"/>
              </a:cxn>
              <a:cxn ang="0">
                <a:pos x="40" y="48"/>
              </a:cxn>
              <a:cxn ang="0">
                <a:pos x="52" y="51"/>
              </a:cxn>
              <a:cxn ang="0">
                <a:pos x="64" y="63"/>
              </a:cxn>
              <a:cxn ang="0">
                <a:pos x="76" y="69"/>
              </a:cxn>
              <a:cxn ang="0">
                <a:pos x="92" y="78"/>
              </a:cxn>
              <a:cxn ang="0">
                <a:pos x="108" y="81"/>
              </a:cxn>
              <a:cxn ang="0">
                <a:pos x="120" y="81"/>
              </a:cxn>
              <a:cxn ang="0">
                <a:pos x="136" y="81"/>
              </a:cxn>
              <a:cxn ang="0">
                <a:pos x="148" y="81"/>
              </a:cxn>
              <a:cxn ang="0">
                <a:pos x="156" y="72"/>
              </a:cxn>
              <a:cxn ang="0">
                <a:pos x="168" y="66"/>
              </a:cxn>
              <a:cxn ang="0">
                <a:pos x="184" y="60"/>
              </a:cxn>
              <a:cxn ang="0">
                <a:pos x="196" y="57"/>
              </a:cxn>
              <a:cxn ang="0">
                <a:pos x="200" y="48"/>
              </a:cxn>
              <a:cxn ang="0">
                <a:pos x="200" y="39"/>
              </a:cxn>
              <a:cxn ang="0">
                <a:pos x="200" y="30"/>
              </a:cxn>
              <a:cxn ang="0">
                <a:pos x="196" y="21"/>
              </a:cxn>
              <a:cxn ang="0">
                <a:pos x="184" y="15"/>
              </a:cxn>
              <a:cxn ang="0">
                <a:pos x="172" y="15"/>
              </a:cxn>
              <a:cxn ang="0">
                <a:pos x="160" y="18"/>
              </a:cxn>
              <a:cxn ang="0">
                <a:pos x="148" y="21"/>
              </a:cxn>
              <a:cxn ang="0">
                <a:pos x="136" y="27"/>
              </a:cxn>
              <a:cxn ang="0">
                <a:pos x="124" y="30"/>
              </a:cxn>
              <a:cxn ang="0">
                <a:pos x="112" y="30"/>
              </a:cxn>
              <a:cxn ang="0">
                <a:pos x="100" y="33"/>
              </a:cxn>
              <a:cxn ang="0">
                <a:pos x="88" y="27"/>
              </a:cxn>
              <a:cxn ang="0">
                <a:pos x="80" y="18"/>
              </a:cxn>
              <a:cxn ang="0">
                <a:pos x="68" y="9"/>
              </a:cxn>
              <a:cxn ang="0">
                <a:pos x="60" y="0"/>
              </a:cxn>
              <a:cxn ang="0">
                <a:pos x="48" y="0"/>
              </a:cxn>
              <a:cxn ang="0">
                <a:pos x="36" y="3"/>
              </a:cxn>
              <a:cxn ang="0">
                <a:pos x="24" y="9"/>
              </a:cxn>
              <a:cxn ang="0">
                <a:pos x="16" y="18"/>
              </a:cxn>
              <a:cxn ang="0">
                <a:pos x="4" y="21"/>
              </a:cxn>
              <a:cxn ang="0">
                <a:pos x="0" y="30"/>
              </a:cxn>
              <a:cxn ang="0">
                <a:pos x="4" y="39"/>
              </a:cxn>
              <a:cxn ang="0">
                <a:pos x="8" y="36"/>
              </a:cxn>
            </a:cxnLst>
            <a:rect l="0" t="0" r="r" b="b"/>
            <a:pathLst>
              <a:path w="201" h="82">
                <a:moveTo>
                  <a:pt x="8" y="36"/>
                </a:moveTo>
                <a:lnTo>
                  <a:pt x="40" y="48"/>
                </a:lnTo>
                <a:lnTo>
                  <a:pt x="52" y="51"/>
                </a:lnTo>
                <a:lnTo>
                  <a:pt x="64" y="63"/>
                </a:lnTo>
                <a:lnTo>
                  <a:pt x="76" y="69"/>
                </a:lnTo>
                <a:lnTo>
                  <a:pt x="92" y="78"/>
                </a:lnTo>
                <a:lnTo>
                  <a:pt x="108" y="81"/>
                </a:lnTo>
                <a:lnTo>
                  <a:pt x="120" y="81"/>
                </a:lnTo>
                <a:lnTo>
                  <a:pt x="136" y="81"/>
                </a:lnTo>
                <a:lnTo>
                  <a:pt x="148" y="81"/>
                </a:lnTo>
                <a:lnTo>
                  <a:pt x="156" y="72"/>
                </a:lnTo>
                <a:lnTo>
                  <a:pt x="168" y="66"/>
                </a:lnTo>
                <a:lnTo>
                  <a:pt x="184" y="60"/>
                </a:lnTo>
                <a:lnTo>
                  <a:pt x="196" y="57"/>
                </a:lnTo>
                <a:lnTo>
                  <a:pt x="200" y="48"/>
                </a:lnTo>
                <a:lnTo>
                  <a:pt x="200" y="39"/>
                </a:lnTo>
                <a:lnTo>
                  <a:pt x="200" y="30"/>
                </a:lnTo>
                <a:lnTo>
                  <a:pt x="196" y="21"/>
                </a:lnTo>
                <a:lnTo>
                  <a:pt x="184" y="15"/>
                </a:lnTo>
                <a:lnTo>
                  <a:pt x="172" y="15"/>
                </a:lnTo>
                <a:lnTo>
                  <a:pt x="160" y="18"/>
                </a:lnTo>
                <a:lnTo>
                  <a:pt x="148" y="21"/>
                </a:lnTo>
                <a:lnTo>
                  <a:pt x="136" y="27"/>
                </a:lnTo>
                <a:lnTo>
                  <a:pt x="124" y="30"/>
                </a:lnTo>
                <a:lnTo>
                  <a:pt x="112" y="30"/>
                </a:lnTo>
                <a:lnTo>
                  <a:pt x="100" y="33"/>
                </a:lnTo>
                <a:lnTo>
                  <a:pt x="88" y="27"/>
                </a:lnTo>
                <a:lnTo>
                  <a:pt x="80" y="18"/>
                </a:lnTo>
                <a:lnTo>
                  <a:pt x="68" y="9"/>
                </a:lnTo>
                <a:lnTo>
                  <a:pt x="60" y="0"/>
                </a:lnTo>
                <a:lnTo>
                  <a:pt x="48" y="0"/>
                </a:lnTo>
                <a:lnTo>
                  <a:pt x="36" y="3"/>
                </a:lnTo>
                <a:lnTo>
                  <a:pt x="24" y="9"/>
                </a:lnTo>
                <a:lnTo>
                  <a:pt x="16" y="18"/>
                </a:lnTo>
                <a:lnTo>
                  <a:pt x="4" y="21"/>
                </a:lnTo>
                <a:lnTo>
                  <a:pt x="0" y="30"/>
                </a:lnTo>
                <a:lnTo>
                  <a:pt x="4" y="39"/>
                </a:lnTo>
                <a:lnTo>
                  <a:pt x="8" y="36"/>
                </a:lnTo>
              </a:path>
            </a:pathLst>
          </a:custGeom>
          <a:solidFill>
            <a:srgbClr val="969696"/>
          </a:solidFill>
          <a:ln w="28575" cap="rnd" cmpd="sng">
            <a:noFill/>
            <a:prstDash val="solid"/>
            <a:round/>
            <a:headEnd/>
            <a:tailEnd/>
          </a:ln>
          <a:effectLst/>
        </p:spPr>
        <p:txBody>
          <a:bodyPr/>
          <a:lstStyle/>
          <a:p>
            <a:endParaRPr lang="en-GB"/>
          </a:p>
        </p:txBody>
      </p:sp>
      <p:grpSp>
        <p:nvGrpSpPr>
          <p:cNvPr id="109595" name="Group 27"/>
          <p:cNvGrpSpPr>
            <a:grpSpLocks/>
          </p:cNvGrpSpPr>
          <p:nvPr/>
        </p:nvGrpSpPr>
        <p:grpSpPr bwMode="auto">
          <a:xfrm>
            <a:off x="5410200" y="5930900"/>
            <a:ext cx="3543300" cy="457200"/>
            <a:chOff x="3560" y="3520"/>
            <a:chExt cx="2064" cy="288"/>
          </a:xfrm>
        </p:grpSpPr>
        <p:sp>
          <p:nvSpPr>
            <p:cNvPr id="109596" name="Rectangle 28"/>
            <p:cNvSpPr>
              <a:spLocks noChangeArrowheads="1"/>
            </p:cNvSpPr>
            <p:nvPr/>
          </p:nvSpPr>
          <p:spPr bwMode="auto">
            <a:xfrm>
              <a:off x="3560" y="3568"/>
              <a:ext cx="384" cy="240"/>
            </a:xfrm>
            <a:prstGeom prst="rect">
              <a:avLst/>
            </a:prstGeom>
            <a:solidFill>
              <a:srgbClr val="888888"/>
            </a:solidFill>
            <a:ln w="25400">
              <a:noFill/>
              <a:miter lim="800000"/>
              <a:headEnd/>
              <a:tailEnd/>
            </a:ln>
            <a:effectLst/>
          </p:spPr>
          <p:txBody>
            <a:bodyPr wrap="none" anchor="ctr">
              <a:spAutoFit/>
            </a:bodyPr>
            <a:lstStyle/>
            <a:p>
              <a:endParaRPr lang="en-GB"/>
            </a:p>
          </p:txBody>
        </p:sp>
        <p:sp>
          <p:nvSpPr>
            <p:cNvPr id="109597" name="Text Box 29"/>
            <p:cNvSpPr txBox="1">
              <a:spLocks noChangeArrowheads="1"/>
            </p:cNvSpPr>
            <p:nvPr/>
          </p:nvSpPr>
          <p:spPr bwMode="auto">
            <a:xfrm>
              <a:off x="4040" y="3520"/>
              <a:ext cx="1584" cy="288"/>
            </a:xfrm>
            <a:prstGeom prst="rect">
              <a:avLst/>
            </a:prstGeom>
            <a:noFill/>
            <a:ln w="9525">
              <a:noFill/>
              <a:miter lim="800000"/>
              <a:headEnd/>
              <a:tailEnd/>
            </a:ln>
            <a:effectLst/>
          </p:spPr>
          <p:txBody>
            <a:bodyPr>
              <a:spAutoFit/>
            </a:bodyPr>
            <a:lstStyle/>
            <a:p>
              <a:pPr algn="l">
                <a:spcBef>
                  <a:spcPct val="50000"/>
                </a:spcBef>
              </a:pPr>
              <a:r>
                <a:rPr lang="en-US" b="1">
                  <a:latin typeface="Arial" charset="0"/>
                </a:rPr>
                <a:t>= more exposure</a:t>
              </a:r>
            </a:p>
          </p:txBody>
        </p:sp>
      </p:grpSp>
      <p:grpSp>
        <p:nvGrpSpPr>
          <p:cNvPr id="109598" name="Group 30"/>
          <p:cNvGrpSpPr>
            <a:grpSpLocks/>
          </p:cNvGrpSpPr>
          <p:nvPr/>
        </p:nvGrpSpPr>
        <p:grpSpPr bwMode="auto">
          <a:xfrm>
            <a:off x="5422900" y="5372100"/>
            <a:ext cx="3314700" cy="457200"/>
            <a:chOff x="3568" y="3176"/>
            <a:chExt cx="1920" cy="288"/>
          </a:xfrm>
        </p:grpSpPr>
        <p:sp>
          <p:nvSpPr>
            <p:cNvPr id="109599" name="Rectangle 31"/>
            <p:cNvSpPr>
              <a:spLocks noChangeArrowheads="1"/>
            </p:cNvSpPr>
            <p:nvPr/>
          </p:nvSpPr>
          <p:spPr bwMode="auto">
            <a:xfrm>
              <a:off x="3568" y="3224"/>
              <a:ext cx="384" cy="240"/>
            </a:xfrm>
            <a:prstGeom prst="rect">
              <a:avLst/>
            </a:prstGeom>
            <a:solidFill>
              <a:srgbClr val="DDDDDD"/>
            </a:solidFill>
            <a:ln w="9525">
              <a:noFill/>
              <a:miter lim="800000"/>
              <a:headEnd/>
              <a:tailEnd/>
            </a:ln>
            <a:effectLst/>
          </p:spPr>
          <p:txBody>
            <a:bodyPr wrap="none" anchor="ctr">
              <a:spAutoFit/>
            </a:bodyPr>
            <a:lstStyle/>
            <a:p>
              <a:endParaRPr lang="en-GB"/>
            </a:p>
          </p:txBody>
        </p:sp>
        <p:sp>
          <p:nvSpPr>
            <p:cNvPr id="109600" name="Text Box 32"/>
            <p:cNvSpPr txBox="1">
              <a:spLocks noChangeArrowheads="1"/>
            </p:cNvSpPr>
            <p:nvPr/>
          </p:nvSpPr>
          <p:spPr bwMode="auto">
            <a:xfrm>
              <a:off x="4048" y="3176"/>
              <a:ext cx="1440" cy="288"/>
            </a:xfrm>
            <a:prstGeom prst="rect">
              <a:avLst/>
            </a:prstGeom>
            <a:noFill/>
            <a:ln w="9525">
              <a:noFill/>
              <a:miter lim="800000"/>
              <a:headEnd/>
              <a:tailEnd/>
            </a:ln>
            <a:effectLst/>
          </p:spPr>
          <p:txBody>
            <a:bodyPr>
              <a:spAutoFit/>
            </a:bodyPr>
            <a:lstStyle/>
            <a:p>
              <a:pPr algn="l">
                <a:spcBef>
                  <a:spcPct val="50000"/>
                </a:spcBef>
              </a:pPr>
              <a:r>
                <a:rPr lang="en-US" b="1">
                  <a:latin typeface="Arial" charset="0"/>
                </a:rPr>
                <a:t>= less exposure</a:t>
              </a:r>
            </a:p>
          </p:txBody>
        </p:sp>
      </p:grpSp>
      <p:sp>
        <p:nvSpPr>
          <p:cNvPr id="109601" name="Rectangle 33"/>
          <p:cNvSpPr>
            <a:spLocks noChangeArrowheads="1"/>
          </p:cNvSpPr>
          <p:nvPr/>
        </p:nvSpPr>
        <p:spPr bwMode="auto">
          <a:xfrm>
            <a:off x="5280025" y="3438525"/>
            <a:ext cx="3625850" cy="1938992"/>
          </a:xfrm>
          <a:prstGeom prst="rect">
            <a:avLst/>
          </a:prstGeom>
          <a:noFill/>
          <a:ln w="12700">
            <a:noFill/>
            <a:miter lim="800000"/>
            <a:headEnd type="none" w="sm" len="sm"/>
            <a:tailEnd type="none" w="sm" len="sm"/>
          </a:ln>
          <a:effectLst/>
        </p:spPr>
        <p:txBody>
          <a:bodyPr>
            <a:spAutoFit/>
          </a:bodyPr>
          <a:lstStyle/>
          <a:p>
            <a:pPr algn="l" eaLnBrk="0" hangingPunct="0"/>
            <a:r>
              <a:rPr lang="en-US" dirty="0">
                <a:latin typeface="Arial" charset="0"/>
              </a:rPr>
              <a:t>The film darkness (density) will vary with the amount of radiation reaching the film through the test object.</a:t>
            </a:r>
          </a:p>
        </p:txBody>
      </p:sp>
      <p:sp>
        <p:nvSpPr>
          <p:cNvPr id="109603" name="Rectangle 35"/>
          <p:cNvSpPr>
            <a:spLocks noChangeArrowheads="1"/>
          </p:cNvSpPr>
          <p:nvPr/>
        </p:nvSpPr>
        <p:spPr bwMode="auto">
          <a:xfrm>
            <a:off x="4716463" y="4965700"/>
            <a:ext cx="201612" cy="1279525"/>
          </a:xfrm>
          <a:prstGeom prst="rect">
            <a:avLst/>
          </a:prstGeom>
          <a:solidFill>
            <a:srgbClr val="000000"/>
          </a:solidFill>
          <a:ln w="12700">
            <a:solidFill>
              <a:srgbClr val="000000"/>
            </a:solidFill>
            <a:miter lim="800000"/>
            <a:headEnd/>
            <a:tailEnd/>
          </a:ln>
          <a:effectLst/>
        </p:spPr>
        <p:txBody>
          <a:bodyPr wrap="none" anchor="ctr"/>
          <a:lstStyle/>
          <a:p>
            <a:endParaRPr lang="en-GB"/>
          </a:p>
        </p:txBody>
      </p:sp>
      <p:sp>
        <p:nvSpPr>
          <p:cNvPr id="109604" name="Rectangle 36"/>
          <p:cNvSpPr>
            <a:spLocks noChangeArrowheads="1"/>
          </p:cNvSpPr>
          <p:nvPr/>
        </p:nvSpPr>
        <p:spPr bwMode="auto">
          <a:xfrm>
            <a:off x="623888" y="4957763"/>
            <a:ext cx="201612" cy="1303337"/>
          </a:xfrm>
          <a:prstGeom prst="rect">
            <a:avLst/>
          </a:prstGeom>
          <a:solidFill>
            <a:srgbClr val="000000"/>
          </a:solidFill>
          <a:ln w="12700">
            <a:noFill/>
            <a:miter lim="800000"/>
            <a:headEnd/>
            <a:tailEnd/>
          </a:ln>
          <a:effectLst/>
        </p:spPr>
        <p:txBody>
          <a:bodyPr wrap="none" anchor="ctr"/>
          <a:lstStyle/>
          <a:p>
            <a:endParaRPr lang="en-GB"/>
          </a:p>
        </p:txBody>
      </p:sp>
      <p:sp>
        <p:nvSpPr>
          <p:cNvPr id="109605" name="Rectangle 37"/>
          <p:cNvSpPr>
            <a:spLocks noChangeArrowheads="1"/>
          </p:cNvSpPr>
          <p:nvPr/>
        </p:nvSpPr>
        <p:spPr bwMode="auto">
          <a:xfrm>
            <a:off x="647700" y="4422775"/>
            <a:ext cx="215900" cy="50800"/>
          </a:xfrm>
          <a:prstGeom prst="rect">
            <a:avLst/>
          </a:prstGeom>
          <a:solidFill>
            <a:srgbClr val="000000"/>
          </a:solidFill>
          <a:ln w="12700">
            <a:solidFill>
              <a:srgbClr val="000000"/>
            </a:solidFill>
            <a:miter lim="800000"/>
            <a:headEnd/>
            <a:tailEnd/>
          </a:ln>
          <a:effectLst/>
        </p:spPr>
        <p:txBody>
          <a:bodyPr wrap="none" anchor="ctr"/>
          <a:lstStyle/>
          <a:p>
            <a:endParaRPr lang="en-GB"/>
          </a:p>
        </p:txBody>
      </p:sp>
      <p:sp>
        <p:nvSpPr>
          <p:cNvPr id="109606" name="Rectangle 38"/>
          <p:cNvSpPr>
            <a:spLocks noChangeArrowheads="1"/>
          </p:cNvSpPr>
          <p:nvPr/>
        </p:nvSpPr>
        <p:spPr bwMode="auto">
          <a:xfrm>
            <a:off x="4724400" y="4425950"/>
            <a:ext cx="215900" cy="60325"/>
          </a:xfrm>
          <a:prstGeom prst="rect">
            <a:avLst/>
          </a:prstGeom>
          <a:solidFill>
            <a:srgbClr val="000000"/>
          </a:solidFill>
          <a:ln w="12700">
            <a:solidFill>
              <a:srgbClr val="000000"/>
            </a:solidFill>
            <a:miter lim="800000"/>
            <a:headEnd/>
            <a:tailEnd/>
          </a:ln>
          <a:effectLst/>
        </p:spPr>
        <p:txBody>
          <a:bodyPr wrap="none" anchor="ctr"/>
          <a:lstStyle/>
          <a:p>
            <a:endParaRPr lang="en-GB"/>
          </a:p>
        </p:txBody>
      </p:sp>
      <p:sp>
        <p:nvSpPr>
          <p:cNvPr id="109577" name="Rectangle 9"/>
          <p:cNvSpPr>
            <a:spLocks noChangeArrowheads="1"/>
          </p:cNvSpPr>
          <p:nvPr/>
        </p:nvSpPr>
        <p:spPr bwMode="auto">
          <a:xfrm>
            <a:off x="2600325" y="4437063"/>
            <a:ext cx="406400" cy="42862"/>
          </a:xfrm>
          <a:prstGeom prst="rect">
            <a:avLst/>
          </a:prstGeom>
          <a:solidFill>
            <a:srgbClr val="969696"/>
          </a:solidFill>
          <a:ln w="12700">
            <a:noFill/>
            <a:miter lim="800000"/>
            <a:headEnd/>
            <a:tailEnd/>
          </a:ln>
          <a:effectLst/>
        </p:spPr>
        <p:txBody>
          <a:bodyPr wrap="none" anchor="ctr"/>
          <a:lstStyle/>
          <a:p>
            <a:endParaRPr lang="en-GB"/>
          </a:p>
        </p:txBody>
      </p:sp>
      <p:grpSp>
        <p:nvGrpSpPr>
          <p:cNvPr id="109625" name="Group 57"/>
          <p:cNvGrpSpPr>
            <a:grpSpLocks/>
          </p:cNvGrpSpPr>
          <p:nvPr/>
        </p:nvGrpSpPr>
        <p:grpSpPr bwMode="auto">
          <a:xfrm>
            <a:off x="1727200" y="2851150"/>
            <a:ext cx="1866900" cy="850900"/>
            <a:chOff x="1088" y="1796"/>
            <a:chExt cx="1176" cy="536"/>
          </a:xfrm>
        </p:grpSpPr>
        <p:sp>
          <p:nvSpPr>
            <p:cNvPr id="109610" name="Line 42"/>
            <p:cNvSpPr>
              <a:spLocks noChangeShapeType="1"/>
            </p:cNvSpPr>
            <p:nvPr/>
          </p:nvSpPr>
          <p:spPr bwMode="auto">
            <a:xfrm>
              <a:off x="1672" y="1804"/>
              <a:ext cx="0" cy="524"/>
            </a:xfrm>
            <a:prstGeom prst="line">
              <a:avLst/>
            </a:prstGeom>
            <a:noFill/>
            <a:ln w="9525">
              <a:solidFill>
                <a:srgbClr val="FF3300"/>
              </a:solidFill>
              <a:round/>
              <a:headEnd/>
              <a:tailEnd type="triangle" w="med" len="med"/>
            </a:ln>
            <a:effectLst/>
          </p:spPr>
          <p:txBody>
            <a:bodyPr anchor="ctr">
              <a:spAutoFit/>
            </a:bodyPr>
            <a:lstStyle/>
            <a:p>
              <a:endParaRPr lang="en-GB"/>
            </a:p>
          </p:txBody>
        </p:sp>
        <p:grpSp>
          <p:nvGrpSpPr>
            <p:cNvPr id="109624" name="Group 56"/>
            <p:cNvGrpSpPr>
              <a:grpSpLocks/>
            </p:cNvGrpSpPr>
            <p:nvPr/>
          </p:nvGrpSpPr>
          <p:grpSpPr bwMode="auto">
            <a:xfrm>
              <a:off x="1088" y="1796"/>
              <a:ext cx="1176" cy="536"/>
              <a:chOff x="1088" y="1796"/>
              <a:chExt cx="1176" cy="536"/>
            </a:xfrm>
          </p:grpSpPr>
          <p:grpSp>
            <p:nvGrpSpPr>
              <p:cNvPr id="109617" name="Group 49"/>
              <p:cNvGrpSpPr>
                <a:grpSpLocks/>
              </p:cNvGrpSpPr>
              <p:nvPr/>
            </p:nvGrpSpPr>
            <p:grpSpPr bwMode="auto">
              <a:xfrm>
                <a:off x="1724" y="1796"/>
                <a:ext cx="540" cy="528"/>
                <a:chOff x="1724" y="1796"/>
                <a:chExt cx="540" cy="528"/>
              </a:xfrm>
            </p:grpSpPr>
            <p:sp>
              <p:nvSpPr>
                <p:cNvPr id="109611" name="Line 43"/>
                <p:cNvSpPr>
                  <a:spLocks noChangeShapeType="1"/>
                </p:cNvSpPr>
                <p:nvPr/>
              </p:nvSpPr>
              <p:spPr bwMode="auto">
                <a:xfrm>
                  <a:off x="1828" y="1804"/>
                  <a:ext cx="204"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12" name="Line 44"/>
                <p:cNvSpPr>
                  <a:spLocks noChangeShapeType="1"/>
                </p:cNvSpPr>
                <p:nvPr/>
              </p:nvSpPr>
              <p:spPr bwMode="auto">
                <a:xfrm>
                  <a:off x="1724" y="1812"/>
                  <a:ext cx="72"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13" name="Line 45"/>
                <p:cNvSpPr>
                  <a:spLocks noChangeShapeType="1"/>
                </p:cNvSpPr>
                <p:nvPr/>
              </p:nvSpPr>
              <p:spPr bwMode="auto">
                <a:xfrm>
                  <a:off x="1892" y="1800"/>
                  <a:ext cx="256"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14" name="Line 46"/>
                <p:cNvSpPr>
                  <a:spLocks noChangeShapeType="1"/>
                </p:cNvSpPr>
                <p:nvPr/>
              </p:nvSpPr>
              <p:spPr bwMode="auto">
                <a:xfrm>
                  <a:off x="1776" y="1808"/>
                  <a:ext cx="136"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15" name="Line 47"/>
                <p:cNvSpPr>
                  <a:spLocks noChangeShapeType="1"/>
                </p:cNvSpPr>
                <p:nvPr/>
              </p:nvSpPr>
              <p:spPr bwMode="auto">
                <a:xfrm>
                  <a:off x="1948" y="1796"/>
                  <a:ext cx="316" cy="520"/>
                </a:xfrm>
                <a:prstGeom prst="line">
                  <a:avLst/>
                </a:prstGeom>
                <a:noFill/>
                <a:ln w="9525">
                  <a:solidFill>
                    <a:srgbClr val="FF3300"/>
                  </a:solidFill>
                  <a:round/>
                  <a:headEnd/>
                  <a:tailEnd type="triangle" w="med" len="med"/>
                </a:ln>
                <a:effectLst/>
              </p:spPr>
              <p:txBody>
                <a:bodyPr anchor="ctr">
                  <a:spAutoFit/>
                </a:bodyPr>
                <a:lstStyle/>
                <a:p>
                  <a:endParaRPr lang="en-GB"/>
                </a:p>
              </p:txBody>
            </p:sp>
          </p:grpSp>
          <p:grpSp>
            <p:nvGrpSpPr>
              <p:cNvPr id="109618" name="Group 50"/>
              <p:cNvGrpSpPr>
                <a:grpSpLocks/>
              </p:cNvGrpSpPr>
              <p:nvPr/>
            </p:nvGrpSpPr>
            <p:grpSpPr bwMode="auto">
              <a:xfrm flipH="1">
                <a:off x="1088" y="1804"/>
                <a:ext cx="540" cy="528"/>
                <a:chOff x="1724" y="1796"/>
                <a:chExt cx="540" cy="528"/>
              </a:xfrm>
            </p:grpSpPr>
            <p:sp>
              <p:nvSpPr>
                <p:cNvPr id="109619" name="Line 51"/>
                <p:cNvSpPr>
                  <a:spLocks noChangeShapeType="1"/>
                </p:cNvSpPr>
                <p:nvPr/>
              </p:nvSpPr>
              <p:spPr bwMode="auto">
                <a:xfrm>
                  <a:off x="1828" y="1804"/>
                  <a:ext cx="204"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20" name="Line 52"/>
                <p:cNvSpPr>
                  <a:spLocks noChangeShapeType="1"/>
                </p:cNvSpPr>
                <p:nvPr/>
              </p:nvSpPr>
              <p:spPr bwMode="auto">
                <a:xfrm>
                  <a:off x="1724" y="1812"/>
                  <a:ext cx="72"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21" name="Line 53"/>
                <p:cNvSpPr>
                  <a:spLocks noChangeShapeType="1"/>
                </p:cNvSpPr>
                <p:nvPr/>
              </p:nvSpPr>
              <p:spPr bwMode="auto">
                <a:xfrm>
                  <a:off x="1892" y="1800"/>
                  <a:ext cx="256"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22" name="Line 54"/>
                <p:cNvSpPr>
                  <a:spLocks noChangeShapeType="1"/>
                </p:cNvSpPr>
                <p:nvPr/>
              </p:nvSpPr>
              <p:spPr bwMode="auto">
                <a:xfrm>
                  <a:off x="1776" y="1808"/>
                  <a:ext cx="136" cy="512"/>
                </a:xfrm>
                <a:prstGeom prst="line">
                  <a:avLst/>
                </a:prstGeom>
                <a:noFill/>
                <a:ln w="9525">
                  <a:solidFill>
                    <a:srgbClr val="FF3300"/>
                  </a:solidFill>
                  <a:round/>
                  <a:headEnd/>
                  <a:tailEnd type="triangle" w="med" len="med"/>
                </a:ln>
                <a:effectLst/>
              </p:spPr>
              <p:txBody>
                <a:bodyPr anchor="ctr">
                  <a:spAutoFit/>
                </a:bodyPr>
                <a:lstStyle/>
                <a:p>
                  <a:endParaRPr lang="en-GB"/>
                </a:p>
              </p:txBody>
            </p:sp>
            <p:sp>
              <p:nvSpPr>
                <p:cNvPr id="109623" name="Line 55"/>
                <p:cNvSpPr>
                  <a:spLocks noChangeShapeType="1"/>
                </p:cNvSpPr>
                <p:nvPr/>
              </p:nvSpPr>
              <p:spPr bwMode="auto">
                <a:xfrm>
                  <a:off x="1948" y="1796"/>
                  <a:ext cx="316" cy="520"/>
                </a:xfrm>
                <a:prstGeom prst="line">
                  <a:avLst/>
                </a:prstGeom>
                <a:noFill/>
                <a:ln w="9525">
                  <a:solidFill>
                    <a:srgbClr val="FF3300"/>
                  </a:solidFill>
                  <a:round/>
                  <a:headEnd/>
                  <a:tailEnd type="triangle" w="med" len="med"/>
                </a:ln>
                <a:effectLst/>
              </p:spPr>
              <p:txBody>
                <a:bodyPr anchor="ctr">
                  <a:spAutoFit/>
                </a:bodyPr>
                <a:lstStyle/>
                <a:p>
                  <a:endParaRPr lang="en-GB"/>
                </a:p>
              </p:txBody>
            </p:sp>
          </p:grpSp>
        </p:grpSp>
      </p:gr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09580"/>
                                        </p:tgtEl>
                                        <p:attrNameLst>
                                          <p:attrName>style.visibility</p:attrName>
                                        </p:attrNameLst>
                                      </p:cBhvr>
                                      <p:to>
                                        <p:strVal val="visible"/>
                                      </p:to>
                                    </p:set>
                                    <p:animEffect transition="in" filter="dissolve">
                                      <p:cBhvr>
                                        <p:cTn id="7" dur="500"/>
                                        <p:tgtEl>
                                          <p:spTgt spid="109580"/>
                                        </p:tgtEl>
                                      </p:cBhvr>
                                    </p:animEffect>
                                  </p:childTnLst>
                                </p:cTn>
                              </p:par>
                            </p:childTnLst>
                          </p:cTn>
                        </p:par>
                        <p:par>
                          <p:cTn id="8" fill="hold">
                            <p:stCondLst>
                              <p:cond delay="500"/>
                            </p:stCondLst>
                            <p:childTnLst>
                              <p:par>
                                <p:cTn id="9" presetID="12" presetClass="entr" presetSubtype="8" fill="hold" nodeType="afterEffect">
                                  <p:stCondLst>
                                    <p:cond delay="0"/>
                                  </p:stCondLst>
                                  <p:childTnLst>
                                    <p:set>
                                      <p:cBhvr>
                                        <p:cTn id="10" dur="1" fill="hold">
                                          <p:stCondLst>
                                            <p:cond delay="0"/>
                                          </p:stCondLst>
                                        </p:cTn>
                                        <p:tgtEl>
                                          <p:spTgt spid="109585"/>
                                        </p:tgtEl>
                                        <p:attrNameLst>
                                          <p:attrName>style.visibility</p:attrName>
                                        </p:attrNameLst>
                                      </p:cBhvr>
                                      <p:to>
                                        <p:strVal val="visible"/>
                                      </p:to>
                                    </p:set>
                                    <p:animEffect transition="in" filter="slide(fromLeft)">
                                      <p:cBhvr>
                                        <p:cTn id="11" dur="1000"/>
                                        <p:tgtEl>
                                          <p:spTgt spid="109585"/>
                                        </p:tgtEl>
                                      </p:cBhvr>
                                    </p:animEffect>
                                  </p:childTnLst>
                                </p:cTn>
                              </p:par>
                              <p:par>
                                <p:cTn id="12" presetID="12" presetClass="entr" presetSubtype="8" fill="hold" grpId="0" nodeType="withEffect">
                                  <p:stCondLst>
                                    <p:cond delay="0"/>
                                  </p:stCondLst>
                                  <p:childTnLst>
                                    <p:set>
                                      <p:cBhvr>
                                        <p:cTn id="13" dur="1" fill="hold">
                                          <p:stCondLst>
                                            <p:cond delay="0"/>
                                          </p:stCondLst>
                                        </p:cTn>
                                        <p:tgtEl>
                                          <p:spTgt spid="109579"/>
                                        </p:tgtEl>
                                        <p:attrNameLst>
                                          <p:attrName>style.visibility</p:attrName>
                                        </p:attrNameLst>
                                      </p:cBhvr>
                                      <p:to>
                                        <p:strVal val="visible"/>
                                      </p:to>
                                    </p:set>
                                    <p:animEffect transition="in" filter="slide(fromLeft)">
                                      <p:cBhvr>
                                        <p:cTn id="14" dur="500"/>
                                        <p:tgtEl>
                                          <p:spTgt spid="109579"/>
                                        </p:tgtEl>
                                      </p:cBhvr>
                                    </p:animEffect>
                                  </p:childTnLst>
                                </p:cTn>
                              </p:par>
                            </p:childTnLst>
                          </p:cTn>
                        </p:par>
                        <p:par>
                          <p:cTn id="15" fill="hold">
                            <p:stCondLst>
                              <p:cond delay="1500"/>
                            </p:stCondLst>
                            <p:childTnLst>
                              <p:par>
                                <p:cTn id="16" presetID="10" presetClass="entr" presetSubtype="0" fill="hold" nodeType="afterEffect">
                                  <p:stCondLst>
                                    <p:cond delay="0"/>
                                  </p:stCondLst>
                                  <p:childTnLst>
                                    <p:set>
                                      <p:cBhvr>
                                        <p:cTn id="17" dur="1" fill="hold">
                                          <p:stCondLst>
                                            <p:cond delay="0"/>
                                          </p:stCondLst>
                                        </p:cTn>
                                        <p:tgtEl>
                                          <p:spTgt spid="109607"/>
                                        </p:tgtEl>
                                        <p:attrNameLst>
                                          <p:attrName>style.visibility</p:attrName>
                                        </p:attrNameLst>
                                      </p:cBhvr>
                                      <p:to>
                                        <p:strVal val="visible"/>
                                      </p:to>
                                    </p:set>
                                    <p:animEffect transition="in" filter="fade">
                                      <p:cBhvr>
                                        <p:cTn id="18" dur="2000"/>
                                        <p:tgtEl>
                                          <p:spTgt spid="109607"/>
                                        </p:tgtEl>
                                      </p:cBhvr>
                                    </p:animEffect>
                                  </p:childTnLst>
                                </p:cTn>
                              </p:par>
                            </p:childTnLst>
                          </p:cTn>
                        </p:par>
                        <p:par>
                          <p:cTn id="19" fill="hold">
                            <p:stCondLst>
                              <p:cond delay="3500"/>
                            </p:stCondLst>
                            <p:childTnLst>
                              <p:par>
                                <p:cTn id="20" presetID="22" presetClass="entr" presetSubtype="1" fill="hold" nodeType="afterEffect">
                                  <p:stCondLst>
                                    <p:cond delay="0"/>
                                  </p:stCondLst>
                                  <p:childTnLst>
                                    <p:set>
                                      <p:cBhvr>
                                        <p:cTn id="21" dur="1" fill="hold">
                                          <p:stCondLst>
                                            <p:cond delay="0"/>
                                          </p:stCondLst>
                                        </p:cTn>
                                        <p:tgtEl>
                                          <p:spTgt spid="109625"/>
                                        </p:tgtEl>
                                        <p:attrNameLst>
                                          <p:attrName>style.visibility</p:attrName>
                                        </p:attrNameLst>
                                      </p:cBhvr>
                                      <p:to>
                                        <p:strVal val="visible"/>
                                      </p:to>
                                    </p:set>
                                    <p:animEffect transition="in" filter="wipe(up)">
                                      <p:cBhvr>
                                        <p:cTn id="22" dur="500"/>
                                        <p:tgtEl>
                                          <p:spTgt spid="109625"/>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9601"/>
                                        </p:tgtEl>
                                        <p:attrNameLst>
                                          <p:attrName>style.visibility</p:attrName>
                                        </p:attrNameLst>
                                      </p:cBhvr>
                                      <p:to>
                                        <p:strVal val="visible"/>
                                      </p:to>
                                    </p:set>
                                    <p:animEffect transition="in" filter="dissolve">
                                      <p:cBhvr>
                                        <p:cTn id="27" dur="500"/>
                                        <p:tgtEl>
                                          <p:spTgt spid="10960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9592"/>
                                        </p:tgtEl>
                                        <p:attrNameLst>
                                          <p:attrName>style.visibility</p:attrName>
                                        </p:attrNameLst>
                                      </p:cBhvr>
                                      <p:to>
                                        <p:strVal val="visible"/>
                                      </p:to>
                                    </p:set>
                                    <p:animEffect transition="in" filter="fade">
                                      <p:cBhvr>
                                        <p:cTn id="30" dur="2000"/>
                                        <p:tgtEl>
                                          <p:spTgt spid="109592"/>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9593"/>
                                        </p:tgtEl>
                                        <p:attrNameLst>
                                          <p:attrName>style.visibility</p:attrName>
                                        </p:attrNameLst>
                                      </p:cBhvr>
                                      <p:to>
                                        <p:strVal val="visible"/>
                                      </p:to>
                                    </p:set>
                                    <p:animEffect transition="in" filter="fade">
                                      <p:cBhvr>
                                        <p:cTn id="33" dur="2000"/>
                                        <p:tgtEl>
                                          <p:spTgt spid="109593"/>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9591"/>
                                        </p:tgtEl>
                                        <p:attrNameLst>
                                          <p:attrName>style.visibility</p:attrName>
                                        </p:attrNameLst>
                                      </p:cBhvr>
                                      <p:to>
                                        <p:strVal val="visible"/>
                                      </p:to>
                                    </p:set>
                                    <p:animEffect transition="in" filter="fade">
                                      <p:cBhvr>
                                        <p:cTn id="36" dur="2000"/>
                                        <p:tgtEl>
                                          <p:spTgt spid="10959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09590"/>
                                        </p:tgtEl>
                                        <p:attrNameLst>
                                          <p:attrName>style.visibility</p:attrName>
                                        </p:attrNameLst>
                                      </p:cBhvr>
                                      <p:to>
                                        <p:strVal val="visible"/>
                                      </p:to>
                                    </p:set>
                                    <p:animEffect transition="in" filter="fade">
                                      <p:cBhvr>
                                        <p:cTn id="39" dur="2000"/>
                                        <p:tgtEl>
                                          <p:spTgt spid="10959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09577"/>
                                        </p:tgtEl>
                                        <p:attrNameLst>
                                          <p:attrName>style.visibility</p:attrName>
                                        </p:attrNameLst>
                                      </p:cBhvr>
                                      <p:to>
                                        <p:strVal val="visible"/>
                                      </p:to>
                                    </p:set>
                                    <p:animEffect transition="in" filter="fade">
                                      <p:cBhvr>
                                        <p:cTn id="42" dur="2000"/>
                                        <p:tgtEl>
                                          <p:spTgt spid="10957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09594"/>
                                        </p:tgtEl>
                                        <p:attrNameLst>
                                          <p:attrName>style.visibility</p:attrName>
                                        </p:attrNameLst>
                                      </p:cBhvr>
                                      <p:to>
                                        <p:strVal val="visible"/>
                                      </p:to>
                                    </p:set>
                                    <p:animEffect transition="in" filter="fade">
                                      <p:cBhvr>
                                        <p:cTn id="45" dur="2000"/>
                                        <p:tgtEl>
                                          <p:spTgt spid="109594"/>
                                        </p:tgtEl>
                                      </p:cBhvr>
                                    </p:animEffect>
                                  </p:childTnLst>
                                </p:cTn>
                              </p:par>
                            </p:childTnLst>
                          </p:cTn>
                        </p:par>
                        <p:par>
                          <p:cTn id="46" fill="hold">
                            <p:stCondLst>
                              <p:cond delay="2000"/>
                            </p:stCondLst>
                            <p:childTnLst>
                              <p:par>
                                <p:cTn id="47" presetID="12" presetClass="entr" presetSubtype="4" fill="hold" grpId="0" nodeType="afterEffect">
                                  <p:stCondLst>
                                    <p:cond delay="0"/>
                                  </p:stCondLst>
                                  <p:childTnLst>
                                    <p:set>
                                      <p:cBhvr>
                                        <p:cTn id="48" dur="1" fill="hold">
                                          <p:stCondLst>
                                            <p:cond delay="0"/>
                                          </p:stCondLst>
                                        </p:cTn>
                                        <p:tgtEl>
                                          <p:spTgt spid="109578"/>
                                        </p:tgtEl>
                                        <p:attrNameLst>
                                          <p:attrName>style.visibility</p:attrName>
                                        </p:attrNameLst>
                                      </p:cBhvr>
                                      <p:to>
                                        <p:strVal val="visible"/>
                                      </p:to>
                                    </p:set>
                                    <p:animEffect transition="in" filter="slide(fromBottom)">
                                      <p:cBhvr>
                                        <p:cTn id="49" dur="500"/>
                                        <p:tgtEl>
                                          <p:spTgt spid="109578"/>
                                        </p:tgtEl>
                                      </p:cBhvr>
                                    </p:animEffect>
                                  </p:childTnLst>
                                </p:cTn>
                              </p:par>
                            </p:childTnLst>
                          </p:cTn>
                        </p:par>
                        <p:par>
                          <p:cTn id="50" fill="hold">
                            <p:stCondLst>
                              <p:cond delay="2500"/>
                            </p:stCondLst>
                            <p:childTnLst>
                              <p:par>
                                <p:cTn id="51" presetID="10" presetClass="entr" presetSubtype="0" fill="hold" grpId="0" nodeType="afterEffect">
                                  <p:stCondLst>
                                    <p:cond delay="0"/>
                                  </p:stCondLst>
                                  <p:childTnLst>
                                    <p:set>
                                      <p:cBhvr>
                                        <p:cTn id="52" dur="1" fill="hold">
                                          <p:stCondLst>
                                            <p:cond delay="0"/>
                                          </p:stCondLst>
                                        </p:cTn>
                                        <p:tgtEl>
                                          <p:spTgt spid="109604"/>
                                        </p:tgtEl>
                                        <p:attrNameLst>
                                          <p:attrName>style.visibility</p:attrName>
                                        </p:attrNameLst>
                                      </p:cBhvr>
                                      <p:to>
                                        <p:strVal val="visible"/>
                                      </p:to>
                                    </p:set>
                                    <p:animEffect transition="in" filter="fade">
                                      <p:cBhvr>
                                        <p:cTn id="53" dur="2000"/>
                                        <p:tgtEl>
                                          <p:spTgt spid="10960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09605"/>
                                        </p:tgtEl>
                                        <p:attrNameLst>
                                          <p:attrName>style.visibility</p:attrName>
                                        </p:attrNameLst>
                                      </p:cBhvr>
                                      <p:to>
                                        <p:strVal val="visible"/>
                                      </p:to>
                                    </p:set>
                                    <p:animEffect transition="in" filter="fade">
                                      <p:cBhvr>
                                        <p:cTn id="56" dur="2000"/>
                                        <p:tgtEl>
                                          <p:spTgt spid="10960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09606"/>
                                        </p:tgtEl>
                                        <p:attrNameLst>
                                          <p:attrName>style.visibility</p:attrName>
                                        </p:attrNameLst>
                                      </p:cBhvr>
                                      <p:to>
                                        <p:strVal val="visible"/>
                                      </p:to>
                                    </p:set>
                                    <p:animEffect transition="in" filter="fade">
                                      <p:cBhvr>
                                        <p:cTn id="59" dur="2000"/>
                                        <p:tgtEl>
                                          <p:spTgt spid="10960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09603"/>
                                        </p:tgtEl>
                                        <p:attrNameLst>
                                          <p:attrName>style.visibility</p:attrName>
                                        </p:attrNameLst>
                                      </p:cBhvr>
                                      <p:to>
                                        <p:strVal val="visible"/>
                                      </p:to>
                                    </p:set>
                                    <p:animEffect transition="in" filter="fade">
                                      <p:cBhvr>
                                        <p:cTn id="62" dur="2000"/>
                                        <p:tgtEl>
                                          <p:spTgt spid="109603"/>
                                        </p:tgtEl>
                                      </p:cBhvr>
                                    </p:animEffect>
                                  </p:childTnLst>
                                </p:cTn>
                              </p:par>
                            </p:childTnLst>
                          </p:cTn>
                        </p:par>
                        <p:par>
                          <p:cTn id="63" fill="hold">
                            <p:stCondLst>
                              <p:cond delay="4500"/>
                            </p:stCondLst>
                            <p:childTnLst>
                              <p:par>
                                <p:cTn id="64" presetID="10" presetClass="entr" presetSubtype="0" fill="hold" nodeType="afterEffect">
                                  <p:stCondLst>
                                    <p:cond delay="0"/>
                                  </p:stCondLst>
                                  <p:childTnLst>
                                    <p:set>
                                      <p:cBhvr>
                                        <p:cTn id="65" dur="1" fill="hold">
                                          <p:stCondLst>
                                            <p:cond delay="0"/>
                                          </p:stCondLst>
                                        </p:cTn>
                                        <p:tgtEl>
                                          <p:spTgt spid="109598"/>
                                        </p:tgtEl>
                                        <p:attrNameLst>
                                          <p:attrName>style.visibility</p:attrName>
                                        </p:attrNameLst>
                                      </p:cBhvr>
                                      <p:to>
                                        <p:strVal val="visible"/>
                                      </p:to>
                                    </p:set>
                                    <p:animEffect transition="in" filter="fade">
                                      <p:cBhvr>
                                        <p:cTn id="66" dur="1000"/>
                                        <p:tgtEl>
                                          <p:spTgt spid="109598"/>
                                        </p:tgtEl>
                                      </p:cBhvr>
                                    </p:animEffect>
                                  </p:childTnLst>
                                </p:cTn>
                              </p:par>
                            </p:childTnLst>
                          </p:cTn>
                        </p:par>
                        <p:par>
                          <p:cTn id="67" fill="hold">
                            <p:stCondLst>
                              <p:cond delay="5500"/>
                            </p:stCondLst>
                            <p:childTnLst>
                              <p:par>
                                <p:cTn id="68" presetID="10" presetClass="entr" presetSubtype="0" fill="hold" nodeType="afterEffect">
                                  <p:stCondLst>
                                    <p:cond delay="0"/>
                                  </p:stCondLst>
                                  <p:childTnLst>
                                    <p:set>
                                      <p:cBhvr>
                                        <p:cTn id="69" dur="1" fill="hold">
                                          <p:stCondLst>
                                            <p:cond delay="0"/>
                                          </p:stCondLst>
                                        </p:cTn>
                                        <p:tgtEl>
                                          <p:spTgt spid="109595"/>
                                        </p:tgtEl>
                                        <p:attrNameLst>
                                          <p:attrName>style.visibility</p:attrName>
                                        </p:attrNameLst>
                                      </p:cBhvr>
                                      <p:to>
                                        <p:strVal val="visible"/>
                                      </p:to>
                                    </p:set>
                                    <p:animEffect transition="in" filter="fade">
                                      <p:cBhvr>
                                        <p:cTn id="70" dur="1000"/>
                                        <p:tgtEl>
                                          <p:spTgt spid="109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8" grpId="0"/>
      <p:bldP spid="109579" grpId="0"/>
      <p:bldP spid="109590" grpId="0" animBg="1"/>
      <p:bldP spid="109591" grpId="0" animBg="1"/>
      <p:bldP spid="109592" grpId="0" animBg="1"/>
      <p:bldP spid="109593" grpId="0" animBg="1"/>
      <p:bldP spid="109594" grpId="0" animBg="1"/>
      <p:bldP spid="109601" grpId="0"/>
      <p:bldP spid="109603" grpId="0" animBg="1"/>
      <p:bldP spid="109604" grpId="0" animBg="1"/>
      <p:bldP spid="109605" grpId="0" animBg="1"/>
      <p:bldP spid="109606" grpId="0" animBg="1"/>
      <p:bldP spid="109577"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3400" y="533400"/>
            <a:ext cx="8305800" cy="762000"/>
          </a:xfrm>
        </p:spPr>
        <p:txBody>
          <a:bodyPr>
            <a:normAutofit fontScale="90000"/>
          </a:bodyPr>
          <a:lstStyle/>
          <a:p>
            <a:pPr algn="ctr">
              <a:lnSpc>
                <a:spcPct val="80000"/>
              </a:lnSpc>
            </a:pPr>
            <a:r>
              <a:rPr lang="en-US" sz="4000" b="1"/>
              <a:t>General Principles</a:t>
            </a:r>
            <a:br>
              <a:rPr lang="en-US" sz="4000" b="1"/>
            </a:br>
            <a:r>
              <a:rPr lang="en-US" sz="4000" b="1"/>
              <a:t> of Radiography</a:t>
            </a:r>
          </a:p>
        </p:txBody>
      </p:sp>
      <p:sp>
        <p:nvSpPr>
          <p:cNvPr id="14339" name="Rectangle 3"/>
          <p:cNvSpPr>
            <a:spLocks noGrp="1" noChangeArrowheads="1"/>
          </p:cNvSpPr>
          <p:nvPr>
            <p:ph idx="1"/>
          </p:nvPr>
        </p:nvSpPr>
        <p:spPr>
          <a:xfrm>
            <a:off x="685800" y="1651000"/>
            <a:ext cx="7772400" cy="1905000"/>
          </a:xfrm>
        </p:spPr>
        <p:txBody>
          <a:bodyPr>
            <a:normAutofit/>
          </a:bodyPr>
          <a:lstStyle/>
          <a:p>
            <a:pPr>
              <a:lnSpc>
                <a:spcPct val="80000"/>
              </a:lnSpc>
              <a:buClr>
                <a:schemeClr val="tx1"/>
              </a:buClr>
              <a:buSzPct val="150000"/>
              <a:buFontTx/>
              <a:buChar char="•"/>
            </a:pPr>
            <a:r>
              <a:rPr lang="en-US" sz="2400" dirty="0"/>
              <a:t>The energy of the radiation affects its penetrating power. Higher energy radiation can penetrate thicker and more dense materials.</a:t>
            </a:r>
          </a:p>
          <a:p>
            <a:pPr>
              <a:buClr>
                <a:schemeClr val="tx1"/>
              </a:buClr>
              <a:buSzPct val="150000"/>
              <a:buFontTx/>
              <a:buChar char="•"/>
            </a:pPr>
            <a:r>
              <a:rPr lang="en-US" sz="2400" dirty="0"/>
              <a:t>The radiation energy and/or exposure time must be controlled to properly image the region of interest.</a:t>
            </a:r>
          </a:p>
        </p:txBody>
      </p:sp>
      <p:pic>
        <p:nvPicPr>
          <p:cNvPr id="14340" name="Picture 4" descr="kilovolt simulation"/>
          <p:cNvPicPr>
            <a:picLocks noChangeAspect="1" noChangeArrowheads="1"/>
          </p:cNvPicPr>
          <p:nvPr/>
        </p:nvPicPr>
        <p:blipFill>
          <a:blip r:embed="rId2" cstate="print"/>
          <a:srcRect/>
          <a:stretch>
            <a:fillRect/>
          </a:stretch>
        </p:blipFill>
        <p:spPr bwMode="auto">
          <a:xfrm>
            <a:off x="1219200" y="4330700"/>
            <a:ext cx="2925763" cy="1463675"/>
          </a:xfrm>
          <a:prstGeom prst="rect">
            <a:avLst/>
          </a:prstGeom>
          <a:noFill/>
          <a:effectLst/>
        </p:spPr>
      </p:pic>
      <p:pic>
        <p:nvPicPr>
          <p:cNvPr id="14341" name="Picture 5" descr="kilovolt simulation2"/>
          <p:cNvPicPr>
            <a:picLocks noChangeAspect="1" noChangeArrowheads="1"/>
          </p:cNvPicPr>
          <p:nvPr/>
        </p:nvPicPr>
        <p:blipFill>
          <a:blip r:embed="rId3" cstate="print"/>
          <a:srcRect/>
          <a:stretch>
            <a:fillRect/>
          </a:stretch>
        </p:blipFill>
        <p:spPr bwMode="auto">
          <a:xfrm>
            <a:off x="4648200" y="4330700"/>
            <a:ext cx="2925763" cy="1463675"/>
          </a:xfrm>
          <a:prstGeom prst="rect">
            <a:avLst/>
          </a:prstGeom>
          <a:noFill/>
          <a:effectLst/>
        </p:spPr>
      </p:pic>
      <p:grpSp>
        <p:nvGrpSpPr>
          <p:cNvPr id="14342" name="Group 6"/>
          <p:cNvGrpSpPr>
            <a:grpSpLocks/>
          </p:cNvGrpSpPr>
          <p:nvPr/>
        </p:nvGrpSpPr>
        <p:grpSpPr bwMode="auto">
          <a:xfrm>
            <a:off x="2895600" y="3949700"/>
            <a:ext cx="3505200" cy="914400"/>
            <a:chOff x="1872" y="1872"/>
            <a:chExt cx="2208" cy="576"/>
          </a:xfrm>
        </p:grpSpPr>
        <p:sp>
          <p:nvSpPr>
            <p:cNvPr id="14343" name="Text Box 7"/>
            <p:cNvSpPr txBox="1">
              <a:spLocks noChangeArrowheads="1"/>
            </p:cNvSpPr>
            <p:nvPr/>
          </p:nvSpPr>
          <p:spPr bwMode="auto">
            <a:xfrm>
              <a:off x="2304" y="1872"/>
              <a:ext cx="1776" cy="212"/>
            </a:xfrm>
            <a:prstGeom prst="rect">
              <a:avLst/>
            </a:prstGeom>
            <a:noFill/>
            <a:ln w="9525">
              <a:noFill/>
              <a:miter lim="800000"/>
              <a:headEnd/>
              <a:tailEnd/>
            </a:ln>
            <a:effectLst/>
          </p:spPr>
          <p:txBody>
            <a:bodyPr>
              <a:spAutoFit/>
            </a:bodyPr>
            <a:lstStyle/>
            <a:p>
              <a:pPr algn="l">
                <a:spcBef>
                  <a:spcPct val="50000"/>
                </a:spcBef>
              </a:pPr>
              <a:endParaRPr lang="fr-FR" sz="1600">
                <a:solidFill>
                  <a:schemeClr val="bg1"/>
                </a:solidFill>
                <a:latin typeface="Arial" charset="0"/>
              </a:endParaRPr>
            </a:p>
          </p:txBody>
        </p:sp>
        <p:sp>
          <p:nvSpPr>
            <p:cNvPr id="14344" name="Line 8"/>
            <p:cNvSpPr>
              <a:spLocks noChangeShapeType="1"/>
            </p:cNvSpPr>
            <p:nvPr/>
          </p:nvSpPr>
          <p:spPr bwMode="auto">
            <a:xfrm flipH="1">
              <a:off x="1872" y="2064"/>
              <a:ext cx="480" cy="384"/>
            </a:xfrm>
            <a:prstGeom prst="line">
              <a:avLst/>
            </a:prstGeom>
            <a:noFill/>
            <a:ln w="28575">
              <a:solidFill>
                <a:srgbClr val="FFFF00"/>
              </a:solidFill>
              <a:round/>
              <a:headEnd/>
              <a:tailEnd type="triangle" w="med" len="med"/>
            </a:ln>
            <a:effectLst/>
          </p:spPr>
          <p:txBody>
            <a:bodyPr>
              <a:spAutoFit/>
            </a:bodyPr>
            <a:lstStyle/>
            <a:p>
              <a:endParaRPr lang="en-GB"/>
            </a:p>
          </p:txBody>
        </p:sp>
        <p:sp>
          <p:nvSpPr>
            <p:cNvPr id="14345" name="Line 9"/>
            <p:cNvSpPr>
              <a:spLocks noChangeShapeType="1"/>
            </p:cNvSpPr>
            <p:nvPr/>
          </p:nvSpPr>
          <p:spPr bwMode="auto">
            <a:xfrm>
              <a:off x="3360" y="2064"/>
              <a:ext cx="480" cy="384"/>
            </a:xfrm>
            <a:prstGeom prst="line">
              <a:avLst/>
            </a:prstGeom>
            <a:noFill/>
            <a:ln w="28575">
              <a:solidFill>
                <a:srgbClr val="FFFF00"/>
              </a:solidFill>
              <a:round/>
              <a:headEnd/>
              <a:tailEnd type="triangle" w="med" len="med"/>
            </a:ln>
            <a:effectLst/>
          </p:spPr>
          <p:txBody>
            <a:bodyPr>
              <a:spAutoFit/>
            </a:bodyPr>
            <a:lstStyle/>
            <a:p>
              <a:endParaRPr lang="en-GB"/>
            </a:p>
          </p:txBody>
        </p:sp>
      </p:grpSp>
      <p:sp>
        <p:nvSpPr>
          <p:cNvPr id="14347" name="Text Box 11"/>
          <p:cNvSpPr txBox="1">
            <a:spLocks noChangeArrowheads="1"/>
          </p:cNvSpPr>
          <p:nvPr/>
        </p:nvSpPr>
        <p:spPr bwMode="auto">
          <a:xfrm>
            <a:off x="3416300" y="3843338"/>
            <a:ext cx="2362200" cy="396875"/>
          </a:xfrm>
          <a:prstGeom prst="rect">
            <a:avLst/>
          </a:prstGeom>
          <a:noFill/>
          <a:ln w="9525">
            <a:noFill/>
            <a:miter lim="800000"/>
            <a:headEnd/>
            <a:tailEnd/>
          </a:ln>
          <a:effectLst/>
        </p:spPr>
        <p:txBody>
          <a:bodyPr>
            <a:spAutoFit/>
          </a:bodyPr>
          <a:lstStyle/>
          <a:p>
            <a:pPr algn="l">
              <a:spcBef>
                <a:spcPct val="50000"/>
              </a:spcBef>
            </a:pPr>
            <a:r>
              <a:rPr lang="en-US" sz="2000">
                <a:latin typeface="Arial" charset="0"/>
              </a:rPr>
              <a:t>Thin Walled Area</a:t>
            </a:r>
          </a:p>
        </p:txBody>
      </p:sp>
      <p:sp>
        <p:nvSpPr>
          <p:cNvPr id="14348" name="Text Box 12"/>
          <p:cNvSpPr txBox="1">
            <a:spLocks noChangeArrowheads="1"/>
          </p:cNvSpPr>
          <p:nvPr/>
        </p:nvSpPr>
        <p:spPr bwMode="auto">
          <a:xfrm>
            <a:off x="1320800" y="5905500"/>
            <a:ext cx="2781300" cy="396875"/>
          </a:xfrm>
          <a:prstGeom prst="rect">
            <a:avLst/>
          </a:prstGeom>
          <a:noFill/>
          <a:ln w="9525">
            <a:noFill/>
            <a:miter lim="800000"/>
            <a:headEnd/>
            <a:tailEnd/>
          </a:ln>
          <a:effectLst/>
        </p:spPr>
        <p:txBody>
          <a:bodyPr>
            <a:spAutoFit/>
          </a:bodyPr>
          <a:lstStyle/>
          <a:p>
            <a:pPr algn="l">
              <a:spcBef>
                <a:spcPct val="50000"/>
              </a:spcBef>
            </a:pPr>
            <a:r>
              <a:rPr lang="en-US" sz="2000">
                <a:latin typeface="Arial" charset="0"/>
              </a:rPr>
              <a:t>Low Energy Radiation</a:t>
            </a:r>
          </a:p>
        </p:txBody>
      </p:sp>
      <p:sp>
        <p:nvSpPr>
          <p:cNvPr id="14349" name="Text Box 13"/>
          <p:cNvSpPr txBox="1">
            <a:spLocks noChangeArrowheads="1"/>
          </p:cNvSpPr>
          <p:nvPr/>
        </p:nvSpPr>
        <p:spPr bwMode="auto">
          <a:xfrm>
            <a:off x="4724400" y="5930900"/>
            <a:ext cx="2971800" cy="396875"/>
          </a:xfrm>
          <a:prstGeom prst="rect">
            <a:avLst/>
          </a:prstGeom>
          <a:noFill/>
          <a:ln w="9525">
            <a:noFill/>
            <a:miter lim="800000"/>
            <a:headEnd/>
            <a:tailEnd/>
          </a:ln>
          <a:effectLst/>
        </p:spPr>
        <p:txBody>
          <a:bodyPr>
            <a:spAutoFit/>
          </a:bodyPr>
          <a:lstStyle/>
          <a:p>
            <a:pPr algn="l">
              <a:spcBef>
                <a:spcPct val="50000"/>
              </a:spcBef>
            </a:pPr>
            <a:r>
              <a:rPr lang="en-US" sz="2000">
                <a:latin typeface="Arial" charset="0"/>
              </a:rPr>
              <a:t>High energy Radiation</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strips(downRight)">
                                      <p:cBhvr>
                                        <p:cTn id="7" dur="500"/>
                                        <p:tgtEl>
                                          <p:spTgt spid="14339">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animEffect transition="in" filter="strips(downRight)">
                                      <p:cBhvr>
                                        <p:cTn id="11" dur="500"/>
                                        <p:tgtEl>
                                          <p:spTgt spid="14339">
                                            <p:txEl>
                                              <p:pRg st="1" end="1"/>
                                            </p:txEl>
                                          </p:spTgt>
                                        </p:tgtEl>
                                      </p:cBhvr>
                                    </p:animEffect>
                                  </p:childTnLst>
                                </p:cTn>
                              </p:par>
                            </p:childTnLst>
                          </p:cTn>
                        </p:par>
                        <p:par>
                          <p:cTn id="12" fill="hold">
                            <p:stCondLst>
                              <p:cond delay="1000"/>
                            </p:stCondLst>
                            <p:childTnLst>
                              <p:par>
                                <p:cTn id="13" presetID="55" presetClass="entr" presetSubtype="0" fill="hold" nodeType="afterEffect">
                                  <p:stCondLst>
                                    <p:cond delay="0"/>
                                  </p:stCondLst>
                                  <p:childTnLst>
                                    <p:set>
                                      <p:cBhvr>
                                        <p:cTn id="14" dur="1" fill="hold">
                                          <p:stCondLst>
                                            <p:cond delay="0"/>
                                          </p:stCondLst>
                                        </p:cTn>
                                        <p:tgtEl>
                                          <p:spTgt spid="14340"/>
                                        </p:tgtEl>
                                        <p:attrNameLst>
                                          <p:attrName>style.visibility</p:attrName>
                                        </p:attrNameLst>
                                      </p:cBhvr>
                                      <p:to>
                                        <p:strVal val="visible"/>
                                      </p:to>
                                    </p:set>
                                    <p:anim calcmode="lin" valueType="num">
                                      <p:cBhvr>
                                        <p:cTn id="15" dur="1000" fill="hold"/>
                                        <p:tgtEl>
                                          <p:spTgt spid="14340"/>
                                        </p:tgtEl>
                                        <p:attrNameLst>
                                          <p:attrName>ppt_w</p:attrName>
                                        </p:attrNameLst>
                                      </p:cBhvr>
                                      <p:tavLst>
                                        <p:tav tm="0">
                                          <p:val>
                                            <p:strVal val="#ppt_w*0.70"/>
                                          </p:val>
                                        </p:tav>
                                        <p:tav tm="100000">
                                          <p:val>
                                            <p:strVal val="#ppt_w"/>
                                          </p:val>
                                        </p:tav>
                                      </p:tavLst>
                                    </p:anim>
                                    <p:anim calcmode="lin" valueType="num">
                                      <p:cBhvr>
                                        <p:cTn id="16" dur="1000" fill="hold"/>
                                        <p:tgtEl>
                                          <p:spTgt spid="14340"/>
                                        </p:tgtEl>
                                        <p:attrNameLst>
                                          <p:attrName>ppt_h</p:attrName>
                                        </p:attrNameLst>
                                      </p:cBhvr>
                                      <p:tavLst>
                                        <p:tav tm="0">
                                          <p:val>
                                            <p:strVal val="#ppt_h"/>
                                          </p:val>
                                        </p:tav>
                                        <p:tav tm="100000">
                                          <p:val>
                                            <p:strVal val="#ppt_h"/>
                                          </p:val>
                                        </p:tav>
                                      </p:tavLst>
                                    </p:anim>
                                    <p:animEffect transition="in" filter="fade">
                                      <p:cBhvr>
                                        <p:cTn id="17" dur="1000"/>
                                        <p:tgtEl>
                                          <p:spTgt spid="14340"/>
                                        </p:tgtEl>
                                      </p:cBhvr>
                                    </p:animEffect>
                                  </p:childTnLst>
                                </p:cTn>
                              </p:par>
                              <p:par>
                                <p:cTn id="18" presetID="55" presetClass="entr" presetSubtype="0" fill="hold" nodeType="withEffect">
                                  <p:stCondLst>
                                    <p:cond delay="0"/>
                                  </p:stCondLst>
                                  <p:childTnLst>
                                    <p:set>
                                      <p:cBhvr>
                                        <p:cTn id="19" dur="1" fill="hold">
                                          <p:stCondLst>
                                            <p:cond delay="0"/>
                                          </p:stCondLst>
                                        </p:cTn>
                                        <p:tgtEl>
                                          <p:spTgt spid="14341"/>
                                        </p:tgtEl>
                                        <p:attrNameLst>
                                          <p:attrName>style.visibility</p:attrName>
                                        </p:attrNameLst>
                                      </p:cBhvr>
                                      <p:to>
                                        <p:strVal val="visible"/>
                                      </p:to>
                                    </p:set>
                                    <p:anim calcmode="lin" valueType="num">
                                      <p:cBhvr>
                                        <p:cTn id="20" dur="1000" fill="hold"/>
                                        <p:tgtEl>
                                          <p:spTgt spid="14341"/>
                                        </p:tgtEl>
                                        <p:attrNameLst>
                                          <p:attrName>ppt_w</p:attrName>
                                        </p:attrNameLst>
                                      </p:cBhvr>
                                      <p:tavLst>
                                        <p:tav tm="0">
                                          <p:val>
                                            <p:strVal val="#ppt_w*0.70"/>
                                          </p:val>
                                        </p:tav>
                                        <p:tav tm="100000">
                                          <p:val>
                                            <p:strVal val="#ppt_w"/>
                                          </p:val>
                                        </p:tav>
                                      </p:tavLst>
                                    </p:anim>
                                    <p:anim calcmode="lin" valueType="num">
                                      <p:cBhvr>
                                        <p:cTn id="21" dur="1000" fill="hold"/>
                                        <p:tgtEl>
                                          <p:spTgt spid="14341"/>
                                        </p:tgtEl>
                                        <p:attrNameLst>
                                          <p:attrName>ppt_h</p:attrName>
                                        </p:attrNameLst>
                                      </p:cBhvr>
                                      <p:tavLst>
                                        <p:tav tm="0">
                                          <p:val>
                                            <p:strVal val="#ppt_h"/>
                                          </p:val>
                                        </p:tav>
                                        <p:tav tm="100000">
                                          <p:val>
                                            <p:strVal val="#ppt_h"/>
                                          </p:val>
                                        </p:tav>
                                      </p:tavLst>
                                    </p:anim>
                                    <p:animEffect transition="in" filter="fade">
                                      <p:cBhvr>
                                        <p:cTn id="22" dur="1000"/>
                                        <p:tgtEl>
                                          <p:spTgt spid="14341"/>
                                        </p:tgtEl>
                                      </p:cBhvr>
                                    </p:animEffect>
                                  </p:childTnLst>
                                </p:cTn>
                              </p:par>
                            </p:childTnLst>
                          </p:cTn>
                        </p:par>
                        <p:par>
                          <p:cTn id="23" fill="hold">
                            <p:stCondLst>
                              <p:cond delay="2000"/>
                            </p:stCondLst>
                            <p:childTnLst>
                              <p:par>
                                <p:cTn id="24" presetID="12" presetClass="entr" presetSubtype="1" fill="hold" grpId="0" nodeType="afterEffect">
                                  <p:stCondLst>
                                    <p:cond delay="0"/>
                                  </p:stCondLst>
                                  <p:childTnLst>
                                    <p:set>
                                      <p:cBhvr>
                                        <p:cTn id="25" dur="1" fill="hold">
                                          <p:stCondLst>
                                            <p:cond delay="0"/>
                                          </p:stCondLst>
                                        </p:cTn>
                                        <p:tgtEl>
                                          <p:spTgt spid="14348"/>
                                        </p:tgtEl>
                                        <p:attrNameLst>
                                          <p:attrName>style.visibility</p:attrName>
                                        </p:attrNameLst>
                                      </p:cBhvr>
                                      <p:to>
                                        <p:strVal val="visible"/>
                                      </p:to>
                                    </p:set>
                                    <p:animEffect transition="in" filter="slide(fromTop)">
                                      <p:cBhvr>
                                        <p:cTn id="26" dur="500"/>
                                        <p:tgtEl>
                                          <p:spTgt spid="14348"/>
                                        </p:tgtEl>
                                      </p:cBhvr>
                                    </p:animEffect>
                                  </p:childTnLst>
                                </p:cTn>
                              </p:par>
                              <p:par>
                                <p:cTn id="27" presetID="12" presetClass="entr" presetSubtype="1" fill="hold" grpId="0" nodeType="withEffect">
                                  <p:stCondLst>
                                    <p:cond delay="0"/>
                                  </p:stCondLst>
                                  <p:childTnLst>
                                    <p:set>
                                      <p:cBhvr>
                                        <p:cTn id="28" dur="1" fill="hold">
                                          <p:stCondLst>
                                            <p:cond delay="0"/>
                                          </p:stCondLst>
                                        </p:cTn>
                                        <p:tgtEl>
                                          <p:spTgt spid="14349"/>
                                        </p:tgtEl>
                                        <p:attrNameLst>
                                          <p:attrName>style.visibility</p:attrName>
                                        </p:attrNameLst>
                                      </p:cBhvr>
                                      <p:to>
                                        <p:strVal val="visible"/>
                                      </p:to>
                                    </p:set>
                                    <p:animEffect transition="in" filter="slide(fromTop)">
                                      <p:cBhvr>
                                        <p:cTn id="29" dur="500"/>
                                        <p:tgtEl>
                                          <p:spTgt spid="14349"/>
                                        </p:tgtEl>
                                      </p:cBhvr>
                                    </p:animEffect>
                                  </p:childTnLst>
                                </p:cTn>
                              </p:par>
                            </p:childTnLst>
                          </p:cTn>
                        </p:par>
                        <p:par>
                          <p:cTn id="30" fill="hold">
                            <p:stCondLst>
                              <p:cond delay="2500"/>
                            </p:stCondLst>
                            <p:childTnLst>
                              <p:par>
                                <p:cTn id="31" presetID="22" presetClass="entr" presetSubtype="1" fill="hold" grpId="0" nodeType="afterEffect">
                                  <p:stCondLst>
                                    <p:cond delay="0"/>
                                  </p:stCondLst>
                                  <p:childTnLst>
                                    <p:set>
                                      <p:cBhvr>
                                        <p:cTn id="32" dur="1" fill="hold">
                                          <p:stCondLst>
                                            <p:cond delay="0"/>
                                          </p:stCondLst>
                                        </p:cTn>
                                        <p:tgtEl>
                                          <p:spTgt spid="14347"/>
                                        </p:tgtEl>
                                        <p:attrNameLst>
                                          <p:attrName>style.visibility</p:attrName>
                                        </p:attrNameLst>
                                      </p:cBhvr>
                                      <p:to>
                                        <p:strVal val="visible"/>
                                      </p:to>
                                    </p:set>
                                    <p:animEffect transition="in" filter="wipe(up)">
                                      <p:cBhvr>
                                        <p:cTn id="33" dur="500"/>
                                        <p:tgtEl>
                                          <p:spTgt spid="14347"/>
                                        </p:tgtEl>
                                      </p:cBhvr>
                                    </p:animEffect>
                                  </p:childTnLst>
                                </p:cTn>
                              </p:par>
                            </p:childTnLst>
                          </p:cTn>
                        </p:par>
                        <p:par>
                          <p:cTn id="34" fill="hold">
                            <p:stCondLst>
                              <p:cond delay="3000"/>
                            </p:stCondLst>
                            <p:childTnLst>
                              <p:par>
                                <p:cTn id="35" presetID="22" presetClass="entr" presetSubtype="1" fill="hold" nodeType="afterEffect">
                                  <p:stCondLst>
                                    <p:cond delay="0"/>
                                  </p:stCondLst>
                                  <p:childTnLst>
                                    <p:set>
                                      <p:cBhvr>
                                        <p:cTn id="36" dur="1" fill="hold">
                                          <p:stCondLst>
                                            <p:cond delay="0"/>
                                          </p:stCondLst>
                                        </p:cTn>
                                        <p:tgtEl>
                                          <p:spTgt spid="14342"/>
                                        </p:tgtEl>
                                        <p:attrNameLst>
                                          <p:attrName>style.visibility</p:attrName>
                                        </p:attrNameLst>
                                      </p:cBhvr>
                                      <p:to>
                                        <p:strVal val="visible"/>
                                      </p:to>
                                    </p:set>
                                    <p:animEffect transition="in" filter="wipe(up)">
                                      <p:cBhvr>
                                        <p:cTn id="37" dur="500"/>
                                        <p:tgtEl>
                                          <p:spTgt spid="14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14347" grpId="0"/>
      <p:bldP spid="14348" grpId="0"/>
      <p:bldP spid="14349"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2947" name="Text Box 3"/>
          <p:cNvSpPr txBox="1">
            <a:spLocks noChangeArrowheads="1"/>
          </p:cNvSpPr>
          <p:nvPr/>
        </p:nvSpPr>
        <p:spPr bwMode="auto">
          <a:xfrm>
            <a:off x="7772400" y="0"/>
            <a:ext cx="1371600" cy="214313"/>
          </a:xfrm>
          <a:prstGeom prst="rect">
            <a:avLst/>
          </a:prstGeom>
          <a:noFill/>
          <a:ln w="9525">
            <a:noFill/>
            <a:miter lim="800000"/>
            <a:headEnd/>
            <a:tailEnd/>
          </a:ln>
          <a:effectLst/>
        </p:spPr>
        <p:txBody>
          <a:bodyPr>
            <a:spAutoFit/>
          </a:bodyPr>
          <a:lstStyle/>
          <a:p>
            <a:pPr algn="r">
              <a:spcBef>
                <a:spcPct val="50000"/>
              </a:spcBef>
            </a:pPr>
            <a:r>
              <a:rPr lang="en-US" sz="800" b="1">
                <a:solidFill>
                  <a:srgbClr val="FFFF00"/>
                </a:solidFill>
              </a:rPr>
              <a:t>IDL 2001</a:t>
            </a:r>
          </a:p>
        </p:txBody>
      </p:sp>
      <p:sp>
        <p:nvSpPr>
          <p:cNvPr id="82948" name="Text Box 4"/>
          <p:cNvSpPr txBox="1">
            <a:spLocks noChangeArrowheads="1"/>
          </p:cNvSpPr>
          <p:nvPr/>
        </p:nvSpPr>
        <p:spPr bwMode="auto">
          <a:xfrm>
            <a:off x="812800" y="1765300"/>
            <a:ext cx="2425700" cy="1552575"/>
          </a:xfrm>
          <a:prstGeom prst="rect">
            <a:avLst/>
          </a:prstGeom>
          <a:noFill/>
          <a:ln w="9525">
            <a:noFill/>
            <a:miter lim="800000"/>
            <a:headEnd/>
            <a:tailEnd/>
          </a:ln>
          <a:effectLst/>
        </p:spPr>
        <p:txBody>
          <a:bodyPr>
            <a:spAutoFit/>
          </a:bodyPr>
          <a:lstStyle/>
          <a:p>
            <a:pPr algn="l">
              <a:lnSpc>
                <a:spcPct val="80000"/>
              </a:lnSpc>
              <a:spcBef>
                <a:spcPct val="50000"/>
              </a:spcBef>
            </a:pPr>
            <a:r>
              <a:rPr lang="en-US">
                <a:latin typeface="Arial" charset="0"/>
              </a:rPr>
              <a:t>Radiography has sensitivity limitations when detecting cracks.</a:t>
            </a:r>
            <a:r>
              <a:rPr lang="en-US">
                <a:solidFill>
                  <a:srgbClr val="FFFF00"/>
                </a:solidFill>
                <a:latin typeface="Arial" charset="0"/>
              </a:rPr>
              <a:t>  </a:t>
            </a:r>
          </a:p>
        </p:txBody>
      </p:sp>
      <p:sp>
        <p:nvSpPr>
          <p:cNvPr id="82949" name="Freeform 5"/>
          <p:cNvSpPr>
            <a:spLocks/>
          </p:cNvSpPr>
          <p:nvPr/>
        </p:nvSpPr>
        <p:spPr bwMode="auto">
          <a:xfrm>
            <a:off x="2324100" y="3505200"/>
            <a:ext cx="4343400" cy="1143000"/>
          </a:xfrm>
          <a:custGeom>
            <a:avLst/>
            <a:gdLst/>
            <a:ahLst/>
            <a:cxnLst>
              <a:cxn ang="0">
                <a:pos x="0" y="0"/>
              </a:cxn>
              <a:cxn ang="0">
                <a:pos x="1008" y="0"/>
              </a:cxn>
              <a:cxn ang="0">
                <a:pos x="1008" y="384"/>
              </a:cxn>
              <a:cxn ang="0">
                <a:pos x="1056" y="384"/>
              </a:cxn>
              <a:cxn ang="0">
                <a:pos x="1056" y="0"/>
              </a:cxn>
              <a:cxn ang="0">
                <a:pos x="1920" y="0"/>
              </a:cxn>
              <a:cxn ang="0">
                <a:pos x="1920" y="720"/>
              </a:cxn>
              <a:cxn ang="0">
                <a:pos x="0" y="720"/>
              </a:cxn>
              <a:cxn ang="0">
                <a:pos x="0" y="0"/>
              </a:cxn>
            </a:cxnLst>
            <a:rect l="0" t="0" r="r" b="b"/>
            <a:pathLst>
              <a:path w="1920" h="720">
                <a:moveTo>
                  <a:pt x="0" y="0"/>
                </a:moveTo>
                <a:lnTo>
                  <a:pt x="1008" y="0"/>
                </a:lnTo>
                <a:lnTo>
                  <a:pt x="1008" y="384"/>
                </a:lnTo>
                <a:lnTo>
                  <a:pt x="1056" y="384"/>
                </a:lnTo>
                <a:lnTo>
                  <a:pt x="1056" y="0"/>
                </a:lnTo>
                <a:lnTo>
                  <a:pt x="1920" y="0"/>
                </a:lnTo>
                <a:lnTo>
                  <a:pt x="1920" y="720"/>
                </a:lnTo>
                <a:lnTo>
                  <a:pt x="0" y="720"/>
                </a:lnTo>
                <a:lnTo>
                  <a:pt x="0" y="0"/>
                </a:lnTo>
                <a:close/>
              </a:path>
            </a:pathLst>
          </a:custGeom>
          <a:solidFill>
            <a:srgbClr val="969696"/>
          </a:solidFill>
          <a:ln w="9525" cap="flat" cmpd="sng">
            <a:solidFill>
              <a:srgbClr val="131313"/>
            </a:solidFill>
            <a:prstDash val="solid"/>
            <a:round/>
            <a:headEnd/>
            <a:tailEnd/>
          </a:ln>
          <a:effectLst>
            <a:outerShdw dist="35921" dir="2700000" algn="ctr" rotWithShape="0">
              <a:srgbClr val="131313"/>
            </a:outerShdw>
          </a:effectLst>
        </p:spPr>
        <p:txBody>
          <a:bodyPr>
            <a:spAutoFit/>
          </a:bodyPr>
          <a:lstStyle/>
          <a:p>
            <a:endParaRPr lang="en-GB"/>
          </a:p>
        </p:txBody>
      </p:sp>
      <p:grpSp>
        <p:nvGrpSpPr>
          <p:cNvPr id="82950" name="Group 6"/>
          <p:cNvGrpSpPr>
            <a:grpSpLocks/>
          </p:cNvGrpSpPr>
          <p:nvPr/>
        </p:nvGrpSpPr>
        <p:grpSpPr bwMode="auto">
          <a:xfrm>
            <a:off x="3390900" y="2178050"/>
            <a:ext cx="533400" cy="488950"/>
            <a:chOff x="3340" y="764"/>
            <a:chExt cx="781" cy="696"/>
          </a:xfrm>
        </p:grpSpPr>
        <p:sp>
          <p:nvSpPr>
            <p:cNvPr id="82951" name="Oval 7"/>
            <p:cNvSpPr>
              <a:spLocks noChangeArrowheads="1"/>
            </p:cNvSpPr>
            <p:nvPr/>
          </p:nvSpPr>
          <p:spPr bwMode="auto">
            <a:xfrm>
              <a:off x="3366" y="1060"/>
              <a:ext cx="696" cy="184"/>
            </a:xfrm>
            <a:prstGeom prst="ellipse">
              <a:avLst/>
            </a:prstGeom>
            <a:noFill/>
            <a:ln w="28575">
              <a:solidFill>
                <a:srgbClr val="FF0000"/>
              </a:solidFill>
              <a:round/>
              <a:headEnd/>
              <a:tailEnd/>
            </a:ln>
            <a:effectLst/>
          </p:spPr>
          <p:txBody>
            <a:bodyPr wrap="none" anchor="ctr"/>
            <a:lstStyle/>
            <a:p>
              <a:endParaRPr lang="en-GB"/>
            </a:p>
          </p:txBody>
        </p:sp>
        <p:sp>
          <p:nvSpPr>
            <p:cNvPr id="82952" name="Oval 8"/>
            <p:cNvSpPr>
              <a:spLocks noChangeArrowheads="1"/>
            </p:cNvSpPr>
            <p:nvPr/>
          </p:nvSpPr>
          <p:spPr bwMode="auto">
            <a:xfrm rot="16140000">
              <a:off x="3372" y="1020"/>
              <a:ext cx="696" cy="184"/>
            </a:xfrm>
            <a:prstGeom prst="ellipse">
              <a:avLst/>
            </a:prstGeom>
            <a:noFill/>
            <a:ln w="28575">
              <a:solidFill>
                <a:srgbClr val="FF0000"/>
              </a:solidFill>
              <a:round/>
              <a:headEnd/>
              <a:tailEnd/>
            </a:ln>
            <a:effectLst/>
          </p:spPr>
          <p:txBody>
            <a:bodyPr wrap="none" anchor="ctr"/>
            <a:lstStyle/>
            <a:p>
              <a:endParaRPr lang="en-GB"/>
            </a:p>
          </p:txBody>
        </p:sp>
        <p:sp>
          <p:nvSpPr>
            <p:cNvPr id="82953" name="Oval 9"/>
            <p:cNvSpPr>
              <a:spLocks noChangeArrowheads="1"/>
            </p:cNvSpPr>
            <p:nvPr/>
          </p:nvSpPr>
          <p:spPr bwMode="auto">
            <a:xfrm rot="19140000">
              <a:off x="3340" y="1038"/>
              <a:ext cx="733" cy="184"/>
            </a:xfrm>
            <a:prstGeom prst="ellipse">
              <a:avLst/>
            </a:prstGeom>
            <a:noFill/>
            <a:ln w="28575">
              <a:solidFill>
                <a:srgbClr val="FF0000"/>
              </a:solidFill>
              <a:round/>
              <a:headEnd/>
              <a:tailEnd/>
            </a:ln>
            <a:effectLst/>
          </p:spPr>
          <p:txBody>
            <a:bodyPr wrap="none" anchor="ctr"/>
            <a:lstStyle/>
            <a:p>
              <a:endParaRPr lang="en-GB"/>
            </a:p>
          </p:txBody>
        </p:sp>
        <p:sp>
          <p:nvSpPr>
            <p:cNvPr id="82954" name="Oval 10"/>
            <p:cNvSpPr>
              <a:spLocks noChangeArrowheads="1"/>
            </p:cNvSpPr>
            <p:nvPr/>
          </p:nvSpPr>
          <p:spPr bwMode="auto">
            <a:xfrm rot="2100000">
              <a:off x="3343" y="1038"/>
              <a:ext cx="778" cy="184"/>
            </a:xfrm>
            <a:prstGeom prst="ellipse">
              <a:avLst/>
            </a:prstGeom>
            <a:noFill/>
            <a:ln w="28575">
              <a:solidFill>
                <a:srgbClr val="FF0000"/>
              </a:solidFill>
              <a:round/>
              <a:headEnd/>
              <a:tailEnd/>
            </a:ln>
            <a:effectLst/>
          </p:spPr>
          <p:txBody>
            <a:bodyPr wrap="none" anchor="ctr"/>
            <a:lstStyle/>
            <a:p>
              <a:endParaRPr lang="en-GB"/>
            </a:p>
          </p:txBody>
        </p:sp>
        <p:sp>
          <p:nvSpPr>
            <p:cNvPr id="82955" name="Oval 11"/>
            <p:cNvSpPr>
              <a:spLocks noChangeArrowheads="1"/>
            </p:cNvSpPr>
            <p:nvPr/>
          </p:nvSpPr>
          <p:spPr bwMode="auto">
            <a:xfrm>
              <a:off x="3702" y="1108"/>
              <a:ext cx="56" cy="40"/>
            </a:xfrm>
            <a:prstGeom prst="ellipse">
              <a:avLst/>
            </a:prstGeom>
            <a:solidFill>
              <a:schemeClr val="tx2"/>
            </a:solidFill>
            <a:ln w="12700">
              <a:solidFill>
                <a:srgbClr val="000000"/>
              </a:solidFill>
              <a:round/>
              <a:headEnd/>
              <a:tailEnd/>
            </a:ln>
            <a:effectLst/>
          </p:spPr>
          <p:txBody>
            <a:bodyPr wrap="none" anchor="ctr"/>
            <a:lstStyle/>
            <a:p>
              <a:endParaRPr lang="en-GB"/>
            </a:p>
          </p:txBody>
        </p:sp>
      </p:grpSp>
      <p:grpSp>
        <p:nvGrpSpPr>
          <p:cNvPr id="82956" name="Group 12"/>
          <p:cNvGrpSpPr>
            <a:grpSpLocks/>
          </p:cNvGrpSpPr>
          <p:nvPr/>
        </p:nvGrpSpPr>
        <p:grpSpPr bwMode="auto">
          <a:xfrm>
            <a:off x="4381500" y="2133600"/>
            <a:ext cx="533400" cy="488950"/>
            <a:chOff x="3340" y="764"/>
            <a:chExt cx="781" cy="696"/>
          </a:xfrm>
        </p:grpSpPr>
        <p:sp>
          <p:nvSpPr>
            <p:cNvPr id="82957" name="Oval 13"/>
            <p:cNvSpPr>
              <a:spLocks noChangeArrowheads="1"/>
            </p:cNvSpPr>
            <p:nvPr/>
          </p:nvSpPr>
          <p:spPr bwMode="auto">
            <a:xfrm>
              <a:off x="3366" y="1060"/>
              <a:ext cx="696" cy="184"/>
            </a:xfrm>
            <a:prstGeom prst="ellipse">
              <a:avLst/>
            </a:prstGeom>
            <a:noFill/>
            <a:ln w="28575">
              <a:solidFill>
                <a:srgbClr val="FF0000"/>
              </a:solidFill>
              <a:round/>
              <a:headEnd/>
              <a:tailEnd/>
            </a:ln>
            <a:effectLst/>
          </p:spPr>
          <p:txBody>
            <a:bodyPr wrap="none" anchor="ctr"/>
            <a:lstStyle/>
            <a:p>
              <a:endParaRPr lang="en-GB"/>
            </a:p>
          </p:txBody>
        </p:sp>
        <p:sp>
          <p:nvSpPr>
            <p:cNvPr id="82958" name="Oval 14"/>
            <p:cNvSpPr>
              <a:spLocks noChangeArrowheads="1"/>
            </p:cNvSpPr>
            <p:nvPr/>
          </p:nvSpPr>
          <p:spPr bwMode="auto">
            <a:xfrm rot="16140000">
              <a:off x="3372" y="1020"/>
              <a:ext cx="696" cy="184"/>
            </a:xfrm>
            <a:prstGeom prst="ellipse">
              <a:avLst/>
            </a:prstGeom>
            <a:noFill/>
            <a:ln w="28575">
              <a:solidFill>
                <a:srgbClr val="FF0000"/>
              </a:solidFill>
              <a:round/>
              <a:headEnd/>
              <a:tailEnd/>
            </a:ln>
            <a:effectLst/>
          </p:spPr>
          <p:txBody>
            <a:bodyPr wrap="none" anchor="ctr"/>
            <a:lstStyle/>
            <a:p>
              <a:endParaRPr lang="en-GB"/>
            </a:p>
          </p:txBody>
        </p:sp>
        <p:sp>
          <p:nvSpPr>
            <p:cNvPr id="82959" name="Oval 15"/>
            <p:cNvSpPr>
              <a:spLocks noChangeArrowheads="1"/>
            </p:cNvSpPr>
            <p:nvPr/>
          </p:nvSpPr>
          <p:spPr bwMode="auto">
            <a:xfrm rot="19140000">
              <a:off x="3340" y="1038"/>
              <a:ext cx="733" cy="184"/>
            </a:xfrm>
            <a:prstGeom prst="ellipse">
              <a:avLst/>
            </a:prstGeom>
            <a:noFill/>
            <a:ln w="28575">
              <a:solidFill>
                <a:srgbClr val="FF0000"/>
              </a:solidFill>
              <a:round/>
              <a:headEnd/>
              <a:tailEnd/>
            </a:ln>
            <a:effectLst/>
          </p:spPr>
          <p:txBody>
            <a:bodyPr wrap="none" anchor="ctr"/>
            <a:lstStyle/>
            <a:p>
              <a:endParaRPr lang="en-GB"/>
            </a:p>
          </p:txBody>
        </p:sp>
        <p:sp>
          <p:nvSpPr>
            <p:cNvPr id="82960" name="Oval 16"/>
            <p:cNvSpPr>
              <a:spLocks noChangeArrowheads="1"/>
            </p:cNvSpPr>
            <p:nvPr/>
          </p:nvSpPr>
          <p:spPr bwMode="auto">
            <a:xfrm rot="2100000">
              <a:off x="3343" y="1038"/>
              <a:ext cx="778" cy="184"/>
            </a:xfrm>
            <a:prstGeom prst="ellipse">
              <a:avLst/>
            </a:prstGeom>
            <a:noFill/>
            <a:ln w="28575">
              <a:solidFill>
                <a:srgbClr val="FF0000"/>
              </a:solidFill>
              <a:round/>
              <a:headEnd/>
              <a:tailEnd/>
            </a:ln>
            <a:effectLst/>
          </p:spPr>
          <p:txBody>
            <a:bodyPr wrap="none" anchor="ctr"/>
            <a:lstStyle/>
            <a:p>
              <a:endParaRPr lang="en-GB"/>
            </a:p>
          </p:txBody>
        </p:sp>
        <p:sp>
          <p:nvSpPr>
            <p:cNvPr id="82961" name="Oval 17"/>
            <p:cNvSpPr>
              <a:spLocks noChangeArrowheads="1"/>
            </p:cNvSpPr>
            <p:nvPr/>
          </p:nvSpPr>
          <p:spPr bwMode="auto">
            <a:xfrm>
              <a:off x="3702" y="1108"/>
              <a:ext cx="56" cy="40"/>
            </a:xfrm>
            <a:prstGeom prst="ellipse">
              <a:avLst/>
            </a:prstGeom>
            <a:solidFill>
              <a:schemeClr val="tx2"/>
            </a:solidFill>
            <a:ln w="12700">
              <a:solidFill>
                <a:srgbClr val="000000"/>
              </a:solidFill>
              <a:round/>
              <a:headEnd/>
              <a:tailEnd/>
            </a:ln>
            <a:effectLst/>
          </p:spPr>
          <p:txBody>
            <a:bodyPr wrap="none" anchor="ctr"/>
            <a:lstStyle/>
            <a:p>
              <a:endParaRPr lang="en-GB"/>
            </a:p>
          </p:txBody>
        </p:sp>
      </p:grpSp>
      <p:sp>
        <p:nvSpPr>
          <p:cNvPr id="82968" name="Line 24"/>
          <p:cNvSpPr>
            <a:spLocks noChangeShapeType="1"/>
          </p:cNvSpPr>
          <p:nvPr/>
        </p:nvSpPr>
        <p:spPr bwMode="auto">
          <a:xfrm>
            <a:off x="3822700" y="2654300"/>
            <a:ext cx="1447800" cy="2209800"/>
          </a:xfrm>
          <a:prstGeom prst="line">
            <a:avLst/>
          </a:prstGeom>
          <a:noFill/>
          <a:ln w="28575">
            <a:solidFill>
              <a:srgbClr val="000000"/>
            </a:solidFill>
            <a:prstDash val="sysDot"/>
            <a:round/>
            <a:headEnd/>
            <a:tailEnd type="triangle" w="med" len="med"/>
          </a:ln>
          <a:effectLst/>
        </p:spPr>
        <p:txBody>
          <a:bodyPr>
            <a:spAutoFit/>
          </a:bodyPr>
          <a:lstStyle/>
          <a:p>
            <a:endParaRPr lang="en-GB"/>
          </a:p>
        </p:txBody>
      </p:sp>
      <p:sp>
        <p:nvSpPr>
          <p:cNvPr id="82970" name="Line 26"/>
          <p:cNvSpPr>
            <a:spLocks noChangeShapeType="1"/>
          </p:cNvSpPr>
          <p:nvPr/>
        </p:nvSpPr>
        <p:spPr bwMode="auto">
          <a:xfrm>
            <a:off x="4667250" y="2667000"/>
            <a:ext cx="0" cy="2209800"/>
          </a:xfrm>
          <a:prstGeom prst="line">
            <a:avLst/>
          </a:prstGeom>
          <a:noFill/>
          <a:ln w="28575">
            <a:solidFill>
              <a:srgbClr val="000000"/>
            </a:solidFill>
            <a:prstDash val="sysDot"/>
            <a:round/>
            <a:headEnd/>
            <a:tailEnd type="triangle" w="med" len="med"/>
          </a:ln>
          <a:effectLst/>
        </p:spPr>
        <p:txBody>
          <a:bodyPr>
            <a:spAutoFit/>
          </a:bodyPr>
          <a:lstStyle/>
          <a:p>
            <a:endParaRPr lang="en-GB"/>
          </a:p>
        </p:txBody>
      </p:sp>
      <p:sp>
        <p:nvSpPr>
          <p:cNvPr id="82971" name="Text Box 27"/>
          <p:cNvSpPr txBox="1">
            <a:spLocks noChangeArrowheads="1"/>
          </p:cNvSpPr>
          <p:nvPr/>
        </p:nvSpPr>
        <p:spPr bwMode="auto">
          <a:xfrm>
            <a:off x="914400" y="4864100"/>
            <a:ext cx="7429500" cy="749300"/>
          </a:xfrm>
          <a:prstGeom prst="rect">
            <a:avLst/>
          </a:prstGeom>
          <a:noFill/>
          <a:ln w="9525">
            <a:noFill/>
            <a:miter lim="800000"/>
            <a:headEnd/>
            <a:tailEnd/>
          </a:ln>
          <a:effectLst/>
        </p:spPr>
        <p:txBody>
          <a:bodyPr>
            <a:spAutoFit/>
          </a:bodyPr>
          <a:lstStyle/>
          <a:p>
            <a:pPr algn="l">
              <a:lnSpc>
                <a:spcPct val="90000"/>
              </a:lnSpc>
              <a:spcBef>
                <a:spcPct val="50000"/>
              </a:spcBef>
            </a:pPr>
            <a:r>
              <a:rPr lang="en-US">
                <a:latin typeface="Arial" charset="0"/>
              </a:rPr>
              <a:t>X-rays “see” a crack as a thickness variation and the larger the variation, the easier the crack is to detect. </a:t>
            </a:r>
          </a:p>
        </p:txBody>
      </p:sp>
      <p:sp>
        <p:nvSpPr>
          <p:cNvPr id="82972" name="Text Box 28"/>
          <p:cNvSpPr txBox="1">
            <a:spLocks noChangeArrowheads="1"/>
          </p:cNvSpPr>
          <p:nvPr/>
        </p:nvSpPr>
        <p:spPr bwMode="auto">
          <a:xfrm>
            <a:off x="3987800" y="1527175"/>
            <a:ext cx="1371600" cy="581025"/>
          </a:xfrm>
          <a:prstGeom prst="rect">
            <a:avLst/>
          </a:prstGeom>
          <a:noFill/>
          <a:ln w="9525">
            <a:noFill/>
            <a:miter lim="800000"/>
            <a:headEnd/>
            <a:tailEnd/>
          </a:ln>
          <a:effectLst/>
        </p:spPr>
        <p:txBody>
          <a:bodyPr>
            <a:spAutoFit/>
          </a:bodyPr>
          <a:lstStyle/>
          <a:p>
            <a:pPr>
              <a:spcBef>
                <a:spcPct val="50000"/>
              </a:spcBef>
            </a:pPr>
            <a:r>
              <a:rPr lang="en-US" sz="1600">
                <a:solidFill>
                  <a:srgbClr val="FFFF00"/>
                </a:solidFill>
                <a:latin typeface="Arial" charset="0"/>
              </a:rPr>
              <a:t>Optimum Angle</a:t>
            </a:r>
          </a:p>
        </p:txBody>
      </p:sp>
      <p:sp>
        <p:nvSpPr>
          <p:cNvPr id="82973" name="Rectangle 29"/>
          <p:cNvSpPr>
            <a:spLocks noGrp="1" noChangeArrowheads="1"/>
          </p:cNvSpPr>
          <p:nvPr>
            <p:ph type="title"/>
          </p:nvPr>
        </p:nvSpPr>
        <p:spPr>
          <a:xfrm>
            <a:off x="381000" y="533400"/>
            <a:ext cx="8458200" cy="762000"/>
          </a:xfrm>
        </p:spPr>
        <p:txBody>
          <a:bodyPr/>
          <a:lstStyle/>
          <a:p>
            <a:pPr algn="ctr"/>
            <a:r>
              <a:rPr lang="en-US" b="1"/>
              <a:t>Flaw Orientation</a:t>
            </a:r>
          </a:p>
        </p:txBody>
      </p:sp>
      <p:sp>
        <p:nvSpPr>
          <p:cNvPr id="82975" name="AutoShape 31"/>
          <p:cNvSpPr>
            <a:spLocks/>
          </p:cNvSpPr>
          <p:nvPr/>
        </p:nvSpPr>
        <p:spPr bwMode="auto">
          <a:xfrm>
            <a:off x="4851400" y="3517900"/>
            <a:ext cx="88900" cy="609600"/>
          </a:xfrm>
          <a:prstGeom prst="rightBrace">
            <a:avLst>
              <a:gd name="adj1" fmla="val 57143"/>
              <a:gd name="adj2" fmla="val 50000"/>
            </a:avLst>
          </a:prstGeom>
          <a:noFill/>
          <a:ln w="9525">
            <a:solidFill>
              <a:srgbClr val="FFFF00"/>
            </a:solidFill>
            <a:round/>
            <a:headEnd/>
            <a:tailEnd/>
          </a:ln>
          <a:effectLst/>
        </p:spPr>
        <p:txBody>
          <a:bodyPr anchor="ctr">
            <a:spAutoFit/>
          </a:bodyPr>
          <a:lstStyle/>
          <a:p>
            <a:endParaRPr lang="en-GB"/>
          </a:p>
        </p:txBody>
      </p:sp>
      <p:sp>
        <p:nvSpPr>
          <p:cNvPr id="82976" name="AutoShape 32"/>
          <p:cNvSpPr>
            <a:spLocks/>
          </p:cNvSpPr>
          <p:nvPr/>
        </p:nvSpPr>
        <p:spPr bwMode="auto">
          <a:xfrm>
            <a:off x="5219700" y="3517900"/>
            <a:ext cx="304800" cy="1130300"/>
          </a:xfrm>
          <a:prstGeom prst="rightBrace">
            <a:avLst>
              <a:gd name="adj1" fmla="val 30903"/>
              <a:gd name="adj2" fmla="val 50000"/>
            </a:avLst>
          </a:prstGeom>
          <a:noFill/>
          <a:ln w="9525">
            <a:solidFill>
              <a:srgbClr val="0000FF"/>
            </a:solidFill>
            <a:round/>
            <a:headEnd/>
            <a:tailEnd/>
          </a:ln>
          <a:effectLst/>
        </p:spPr>
        <p:txBody>
          <a:bodyPr anchor="ctr">
            <a:spAutoFit/>
          </a:bodyPr>
          <a:lstStyle/>
          <a:p>
            <a:endParaRPr lang="en-GB"/>
          </a:p>
        </p:txBody>
      </p:sp>
      <p:sp>
        <p:nvSpPr>
          <p:cNvPr id="82979" name="Line 35"/>
          <p:cNvSpPr>
            <a:spLocks noChangeShapeType="1"/>
          </p:cNvSpPr>
          <p:nvPr/>
        </p:nvSpPr>
        <p:spPr bwMode="auto">
          <a:xfrm flipH="1">
            <a:off x="7061200" y="1587500"/>
            <a:ext cx="444500" cy="1079500"/>
          </a:xfrm>
          <a:prstGeom prst="line">
            <a:avLst/>
          </a:prstGeom>
          <a:noFill/>
          <a:ln w="9525">
            <a:solidFill>
              <a:schemeClr val="tx1"/>
            </a:solidFill>
            <a:round/>
            <a:headEnd/>
            <a:tailEnd/>
          </a:ln>
          <a:effectLst/>
        </p:spPr>
        <p:txBody>
          <a:bodyPr anchor="ctr">
            <a:spAutoFit/>
          </a:bodyPr>
          <a:lstStyle/>
          <a:p>
            <a:endParaRPr lang="en-GB"/>
          </a:p>
        </p:txBody>
      </p:sp>
      <p:sp>
        <p:nvSpPr>
          <p:cNvPr id="82980" name="Text Box 36"/>
          <p:cNvSpPr txBox="1">
            <a:spLocks noChangeArrowheads="1"/>
          </p:cNvSpPr>
          <p:nvPr/>
        </p:nvSpPr>
        <p:spPr bwMode="auto">
          <a:xfrm>
            <a:off x="7826375" y="1755775"/>
            <a:ext cx="1147763" cy="762000"/>
          </a:xfrm>
          <a:prstGeom prst="rect">
            <a:avLst/>
          </a:prstGeom>
          <a:noFill/>
          <a:ln w="9525">
            <a:noFill/>
            <a:miter lim="800000"/>
            <a:headEnd/>
            <a:tailEnd/>
          </a:ln>
          <a:effectLst/>
        </p:spPr>
        <p:txBody>
          <a:bodyPr>
            <a:spAutoFit/>
          </a:bodyPr>
          <a:lstStyle/>
          <a:p>
            <a:pPr marL="228600" indent="-228600"/>
            <a:r>
              <a:rPr lang="en-US"/>
              <a:t>= </a:t>
            </a:r>
            <a:r>
              <a:rPr lang="en-US" sz="2000"/>
              <a:t>easy to detect</a:t>
            </a:r>
          </a:p>
        </p:txBody>
      </p:sp>
      <p:sp>
        <p:nvSpPr>
          <p:cNvPr id="82981" name="AutoShape 37"/>
          <p:cNvSpPr>
            <a:spLocks/>
          </p:cNvSpPr>
          <p:nvPr/>
        </p:nvSpPr>
        <p:spPr bwMode="auto">
          <a:xfrm rot="8103856">
            <a:off x="4654550" y="3740150"/>
            <a:ext cx="144463" cy="173038"/>
          </a:xfrm>
          <a:prstGeom prst="leftBrace">
            <a:avLst>
              <a:gd name="adj1" fmla="val 9982"/>
              <a:gd name="adj2" fmla="val 50000"/>
            </a:avLst>
          </a:prstGeom>
          <a:noFill/>
          <a:ln w="9525">
            <a:solidFill>
              <a:schemeClr val="tx1"/>
            </a:solidFill>
            <a:round/>
            <a:headEnd/>
            <a:tailEnd/>
          </a:ln>
          <a:effectLst/>
        </p:spPr>
        <p:txBody>
          <a:bodyPr anchor="ctr">
            <a:spAutoFit/>
          </a:bodyPr>
          <a:lstStyle/>
          <a:p>
            <a:endParaRPr lang="en-GB"/>
          </a:p>
        </p:txBody>
      </p:sp>
      <p:sp>
        <p:nvSpPr>
          <p:cNvPr id="82982" name="AutoShape 38"/>
          <p:cNvSpPr>
            <a:spLocks/>
          </p:cNvSpPr>
          <p:nvPr/>
        </p:nvSpPr>
        <p:spPr bwMode="auto">
          <a:xfrm flipH="1">
            <a:off x="7088188" y="3197225"/>
            <a:ext cx="92075" cy="144463"/>
          </a:xfrm>
          <a:prstGeom prst="leftBrace">
            <a:avLst>
              <a:gd name="adj1" fmla="val 13075"/>
              <a:gd name="adj2" fmla="val 50000"/>
            </a:avLst>
          </a:prstGeom>
          <a:noFill/>
          <a:ln w="9525">
            <a:solidFill>
              <a:schemeClr val="tx1"/>
            </a:solidFill>
            <a:round/>
            <a:headEnd/>
            <a:tailEnd/>
          </a:ln>
          <a:effectLst/>
        </p:spPr>
        <p:txBody>
          <a:bodyPr anchor="ctr">
            <a:spAutoFit/>
          </a:bodyPr>
          <a:lstStyle/>
          <a:p>
            <a:endParaRPr lang="en-GB"/>
          </a:p>
        </p:txBody>
      </p:sp>
      <p:sp>
        <p:nvSpPr>
          <p:cNvPr id="82983" name="Line 39"/>
          <p:cNvSpPr>
            <a:spLocks noChangeShapeType="1"/>
          </p:cNvSpPr>
          <p:nvPr/>
        </p:nvSpPr>
        <p:spPr bwMode="auto">
          <a:xfrm flipH="1">
            <a:off x="7010400" y="2921000"/>
            <a:ext cx="469900" cy="1168400"/>
          </a:xfrm>
          <a:prstGeom prst="line">
            <a:avLst/>
          </a:prstGeom>
          <a:noFill/>
          <a:ln w="9525">
            <a:solidFill>
              <a:schemeClr val="tx1"/>
            </a:solidFill>
            <a:round/>
            <a:headEnd/>
            <a:tailEnd/>
          </a:ln>
          <a:effectLst/>
        </p:spPr>
        <p:txBody>
          <a:bodyPr anchor="ctr">
            <a:spAutoFit/>
          </a:bodyPr>
          <a:lstStyle/>
          <a:p>
            <a:endParaRPr lang="en-GB"/>
          </a:p>
        </p:txBody>
      </p:sp>
      <p:sp>
        <p:nvSpPr>
          <p:cNvPr id="82984" name="AutoShape 40"/>
          <p:cNvSpPr>
            <a:spLocks/>
          </p:cNvSpPr>
          <p:nvPr/>
        </p:nvSpPr>
        <p:spPr bwMode="auto">
          <a:xfrm rot="8670824">
            <a:off x="4867275" y="3260725"/>
            <a:ext cx="282575" cy="1363663"/>
          </a:xfrm>
          <a:prstGeom prst="leftBrace">
            <a:avLst>
              <a:gd name="adj1" fmla="val 40215"/>
              <a:gd name="adj2" fmla="val 50000"/>
            </a:avLst>
          </a:prstGeom>
          <a:noFill/>
          <a:ln w="9525">
            <a:solidFill>
              <a:srgbClr val="FF3300"/>
            </a:solidFill>
            <a:round/>
            <a:headEnd/>
            <a:tailEnd/>
          </a:ln>
          <a:effectLst/>
        </p:spPr>
        <p:txBody>
          <a:bodyPr anchor="ctr">
            <a:spAutoFit/>
          </a:bodyPr>
          <a:lstStyle/>
          <a:p>
            <a:endParaRPr lang="en-GB"/>
          </a:p>
        </p:txBody>
      </p:sp>
      <p:sp>
        <p:nvSpPr>
          <p:cNvPr id="82985" name="AutoShape 41"/>
          <p:cNvSpPr>
            <a:spLocks/>
          </p:cNvSpPr>
          <p:nvPr/>
        </p:nvSpPr>
        <p:spPr bwMode="auto">
          <a:xfrm flipH="1">
            <a:off x="7473950" y="3062288"/>
            <a:ext cx="282575" cy="1325562"/>
          </a:xfrm>
          <a:prstGeom prst="leftBrace">
            <a:avLst>
              <a:gd name="adj1" fmla="val 39092"/>
              <a:gd name="adj2" fmla="val 50000"/>
            </a:avLst>
          </a:prstGeom>
          <a:noFill/>
          <a:ln w="9525">
            <a:solidFill>
              <a:srgbClr val="FF3300"/>
            </a:solidFill>
            <a:round/>
            <a:headEnd/>
            <a:tailEnd/>
          </a:ln>
          <a:effectLst/>
        </p:spPr>
        <p:txBody>
          <a:bodyPr anchor="ctr">
            <a:spAutoFit/>
          </a:bodyPr>
          <a:lstStyle/>
          <a:p>
            <a:endParaRPr lang="en-GB"/>
          </a:p>
        </p:txBody>
      </p:sp>
      <p:sp>
        <p:nvSpPr>
          <p:cNvPr id="82986" name="Text Box 42"/>
          <p:cNvSpPr txBox="1">
            <a:spLocks noChangeArrowheads="1"/>
          </p:cNvSpPr>
          <p:nvPr/>
        </p:nvSpPr>
        <p:spPr bwMode="auto">
          <a:xfrm>
            <a:off x="7685088" y="3444875"/>
            <a:ext cx="1458912" cy="701675"/>
          </a:xfrm>
          <a:prstGeom prst="rect">
            <a:avLst/>
          </a:prstGeom>
          <a:noFill/>
          <a:ln w="9525">
            <a:noFill/>
            <a:miter lim="800000"/>
            <a:headEnd/>
            <a:tailEnd/>
          </a:ln>
          <a:effectLst/>
        </p:spPr>
        <p:txBody>
          <a:bodyPr>
            <a:spAutoFit/>
          </a:bodyPr>
          <a:lstStyle/>
          <a:p>
            <a:pPr marL="228600" indent="-228600"/>
            <a:r>
              <a:rPr lang="en-US" sz="2000"/>
              <a:t>= not easy to detect</a:t>
            </a:r>
          </a:p>
        </p:txBody>
      </p:sp>
      <p:sp>
        <p:nvSpPr>
          <p:cNvPr id="82987" name="Rectangle 43"/>
          <p:cNvSpPr>
            <a:spLocks noChangeArrowheads="1"/>
          </p:cNvSpPr>
          <p:nvPr/>
        </p:nvSpPr>
        <p:spPr bwMode="auto">
          <a:xfrm>
            <a:off x="874713" y="5727700"/>
            <a:ext cx="8269287" cy="749300"/>
          </a:xfrm>
          <a:prstGeom prst="rect">
            <a:avLst/>
          </a:prstGeom>
          <a:noFill/>
          <a:ln w="9525">
            <a:noFill/>
            <a:miter lim="800000"/>
            <a:headEnd/>
            <a:tailEnd/>
          </a:ln>
          <a:effectLst/>
        </p:spPr>
        <p:txBody>
          <a:bodyPr>
            <a:spAutoFit/>
          </a:bodyPr>
          <a:lstStyle/>
          <a:p>
            <a:pPr algn="l">
              <a:lnSpc>
                <a:spcPct val="90000"/>
              </a:lnSpc>
              <a:spcBef>
                <a:spcPct val="50000"/>
              </a:spcBef>
            </a:pPr>
            <a:r>
              <a:rPr lang="en-US">
                <a:latin typeface="Arial" charset="0"/>
              </a:rPr>
              <a:t>When the path of the x-rays is not parallel to a crack, the thickness variation is less and the crack may not be visible. </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82948"/>
                                        </p:tgtEl>
                                        <p:attrNameLst>
                                          <p:attrName>style.visibility</p:attrName>
                                        </p:attrNameLst>
                                      </p:cBhvr>
                                      <p:to>
                                        <p:strVal val="visible"/>
                                      </p:to>
                                    </p:set>
                                    <p:animEffect transition="in" filter="strips(downRight)">
                                      <p:cBhvr>
                                        <p:cTn id="7" dur="500"/>
                                        <p:tgtEl>
                                          <p:spTgt spid="82948"/>
                                        </p:tgtEl>
                                      </p:cBhvr>
                                    </p:animEffect>
                                  </p:childTnLst>
                                </p:cTn>
                              </p:par>
                            </p:childTnLst>
                          </p:cTn>
                        </p:par>
                        <p:par>
                          <p:cTn id="8" fill="hold">
                            <p:stCondLst>
                              <p:cond delay="500"/>
                            </p:stCondLst>
                            <p:childTnLst>
                              <p:par>
                                <p:cTn id="9" presetID="39" presetClass="entr" presetSubtype="0" accel="100000" fill="hold" grpId="0" nodeType="afterEffect">
                                  <p:stCondLst>
                                    <p:cond delay="0"/>
                                  </p:stCondLst>
                                  <p:childTnLst>
                                    <p:set>
                                      <p:cBhvr>
                                        <p:cTn id="10" dur="1" fill="hold">
                                          <p:stCondLst>
                                            <p:cond delay="0"/>
                                          </p:stCondLst>
                                        </p:cTn>
                                        <p:tgtEl>
                                          <p:spTgt spid="82949"/>
                                        </p:tgtEl>
                                        <p:attrNameLst>
                                          <p:attrName>style.visibility</p:attrName>
                                        </p:attrNameLst>
                                      </p:cBhvr>
                                      <p:to>
                                        <p:strVal val="visible"/>
                                      </p:to>
                                    </p:set>
                                    <p:anim calcmode="lin" valueType="num">
                                      <p:cBhvr>
                                        <p:cTn id="11" dur="500" fill="hold"/>
                                        <p:tgtEl>
                                          <p:spTgt spid="82949"/>
                                        </p:tgtEl>
                                        <p:attrNameLst>
                                          <p:attrName>ppt_h</p:attrName>
                                        </p:attrNameLst>
                                      </p:cBhvr>
                                      <p:tavLst>
                                        <p:tav tm="0">
                                          <p:val>
                                            <p:strVal val="#ppt_h/20"/>
                                          </p:val>
                                        </p:tav>
                                        <p:tav tm="50000">
                                          <p:val>
                                            <p:strVal val="#ppt_h/20"/>
                                          </p:val>
                                        </p:tav>
                                        <p:tav tm="100000">
                                          <p:val>
                                            <p:strVal val="#ppt_h"/>
                                          </p:val>
                                        </p:tav>
                                      </p:tavLst>
                                    </p:anim>
                                    <p:anim calcmode="lin" valueType="num">
                                      <p:cBhvr>
                                        <p:cTn id="12" dur="500" fill="hold"/>
                                        <p:tgtEl>
                                          <p:spTgt spid="82949"/>
                                        </p:tgtEl>
                                        <p:attrNameLst>
                                          <p:attrName>ppt_w</p:attrName>
                                        </p:attrNameLst>
                                      </p:cBhvr>
                                      <p:tavLst>
                                        <p:tav tm="0">
                                          <p:val>
                                            <p:strVal val="#ppt_w+.3"/>
                                          </p:val>
                                        </p:tav>
                                        <p:tav tm="50000">
                                          <p:val>
                                            <p:strVal val="#ppt_w+.3"/>
                                          </p:val>
                                        </p:tav>
                                        <p:tav tm="100000">
                                          <p:val>
                                            <p:strVal val="#ppt_w"/>
                                          </p:val>
                                        </p:tav>
                                      </p:tavLst>
                                    </p:anim>
                                    <p:anim calcmode="lin" valueType="num">
                                      <p:cBhvr>
                                        <p:cTn id="13" dur="500" fill="hold"/>
                                        <p:tgtEl>
                                          <p:spTgt spid="82949"/>
                                        </p:tgtEl>
                                        <p:attrNameLst>
                                          <p:attrName>ppt_x</p:attrName>
                                        </p:attrNameLst>
                                      </p:cBhvr>
                                      <p:tavLst>
                                        <p:tav tm="0">
                                          <p:val>
                                            <p:strVal val="#ppt_x-.3"/>
                                          </p:val>
                                        </p:tav>
                                        <p:tav tm="50000">
                                          <p:val>
                                            <p:strVal val="#ppt_x"/>
                                          </p:val>
                                        </p:tav>
                                        <p:tav tm="100000">
                                          <p:val>
                                            <p:strVal val="#ppt_x"/>
                                          </p:val>
                                        </p:tav>
                                      </p:tavLst>
                                    </p:anim>
                                    <p:anim calcmode="lin" valueType="num">
                                      <p:cBhvr>
                                        <p:cTn id="14" dur="500" fill="hold"/>
                                        <p:tgtEl>
                                          <p:spTgt spid="82949"/>
                                        </p:tgtEl>
                                        <p:attrNameLst>
                                          <p:attrName>ppt_y</p:attrName>
                                        </p:attrNameLst>
                                      </p:cBhvr>
                                      <p:tavLst>
                                        <p:tav tm="0">
                                          <p:val>
                                            <p:strVal val="#ppt_y"/>
                                          </p:val>
                                        </p:tav>
                                        <p:tav tm="100000">
                                          <p:val>
                                            <p:strVal val="#ppt_y"/>
                                          </p:val>
                                        </p:tav>
                                      </p:tavLst>
                                    </p:anim>
                                  </p:childTnLst>
                                </p:cTn>
                              </p:par>
                            </p:childTnLst>
                          </p:cTn>
                        </p:par>
                        <p:par>
                          <p:cTn id="15" fill="hold">
                            <p:stCondLst>
                              <p:cond delay="1000"/>
                            </p:stCondLst>
                            <p:childTnLst>
                              <p:par>
                                <p:cTn id="16" presetID="53" presetClass="entr" presetSubtype="0" fill="hold" nodeType="afterEffect">
                                  <p:stCondLst>
                                    <p:cond delay="0"/>
                                  </p:stCondLst>
                                  <p:childTnLst>
                                    <p:set>
                                      <p:cBhvr>
                                        <p:cTn id="17" dur="1" fill="hold">
                                          <p:stCondLst>
                                            <p:cond delay="0"/>
                                          </p:stCondLst>
                                        </p:cTn>
                                        <p:tgtEl>
                                          <p:spTgt spid="82956"/>
                                        </p:tgtEl>
                                        <p:attrNameLst>
                                          <p:attrName>style.visibility</p:attrName>
                                        </p:attrNameLst>
                                      </p:cBhvr>
                                      <p:to>
                                        <p:strVal val="visible"/>
                                      </p:to>
                                    </p:set>
                                    <p:anim calcmode="lin" valueType="num">
                                      <p:cBhvr>
                                        <p:cTn id="18" dur="500" fill="hold"/>
                                        <p:tgtEl>
                                          <p:spTgt spid="82956"/>
                                        </p:tgtEl>
                                        <p:attrNameLst>
                                          <p:attrName>ppt_w</p:attrName>
                                        </p:attrNameLst>
                                      </p:cBhvr>
                                      <p:tavLst>
                                        <p:tav tm="0">
                                          <p:val>
                                            <p:fltVal val="0"/>
                                          </p:val>
                                        </p:tav>
                                        <p:tav tm="100000">
                                          <p:val>
                                            <p:strVal val="#ppt_w"/>
                                          </p:val>
                                        </p:tav>
                                      </p:tavLst>
                                    </p:anim>
                                    <p:anim calcmode="lin" valueType="num">
                                      <p:cBhvr>
                                        <p:cTn id="19" dur="500" fill="hold"/>
                                        <p:tgtEl>
                                          <p:spTgt spid="82956"/>
                                        </p:tgtEl>
                                        <p:attrNameLst>
                                          <p:attrName>ppt_h</p:attrName>
                                        </p:attrNameLst>
                                      </p:cBhvr>
                                      <p:tavLst>
                                        <p:tav tm="0">
                                          <p:val>
                                            <p:fltVal val="0"/>
                                          </p:val>
                                        </p:tav>
                                        <p:tav tm="100000">
                                          <p:val>
                                            <p:strVal val="#ppt_h"/>
                                          </p:val>
                                        </p:tav>
                                      </p:tavLst>
                                    </p:anim>
                                    <p:animEffect transition="in" filter="fade">
                                      <p:cBhvr>
                                        <p:cTn id="20" dur="500"/>
                                        <p:tgtEl>
                                          <p:spTgt spid="82956"/>
                                        </p:tgtEl>
                                      </p:cBhvr>
                                    </p:animEffect>
                                  </p:childTnLst>
                                </p:cTn>
                              </p:par>
                            </p:childTnLst>
                          </p:cTn>
                        </p:par>
                        <p:par>
                          <p:cTn id="21" fill="hold">
                            <p:stCondLst>
                              <p:cond delay="1500"/>
                            </p:stCondLst>
                            <p:childTnLst>
                              <p:par>
                                <p:cTn id="22" presetID="22" presetClass="entr" presetSubtype="1" fill="hold" grpId="0" nodeType="afterEffect">
                                  <p:stCondLst>
                                    <p:cond delay="0"/>
                                  </p:stCondLst>
                                  <p:childTnLst>
                                    <p:set>
                                      <p:cBhvr>
                                        <p:cTn id="23" dur="1" fill="hold">
                                          <p:stCondLst>
                                            <p:cond delay="0"/>
                                          </p:stCondLst>
                                        </p:cTn>
                                        <p:tgtEl>
                                          <p:spTgt spid="82970"/>
                                        </p:tgtEl>
                                        <p:attrNameLst>
                                          <p:attrName>style.visibility</p:attrName>
                                        </p:attrNameLst>
                                      </p:cBhvr>
                                      <p:to>
                                        <p:strVal val="visible"/>
                                      </p:to>
                                    </p:set>
                                    <p:animEffect transition="in" filter="wipe(up)">
                                      <p:cBhvr>
                                        <p:cTn id="24" dur="500"/>
                                        <p:tgtEl>
                                          <p:spTgt spid="82970"/>
                                        </p:tgtEl>
                                      </p:cBhvr>
                                    </p:animEffect>
                                  </p:childTnLst>
                                </p:cTn>
                              </p:par>
                            </p:childTnLst>
                          </p:cTn>
                        </p:par>
                        <p:par>
                          <p:cTn id="25" fill="hold">
                            <p:stCondLst>
                              <p:cond delay="2000"/>
                            </p:stCondLst>
                            <p:childTnLst>
                              <p:par>
                                <p:cTn id="26" presetID="18" presetClass="entr" presetSubtype="6" fill="hold" grpId="0" nodeType="afterEffect">
                                  <p:stCondLst>
                                    <p:cond delay="0"/>
                                  </p:stCondLst>
                                  <p:childTnLst>
                                    <p:set>
                                      <p:cBhvr>
                                        <p:cTn id="27" dur="1" fill="hold">
                                          <p:stCondLst>
                                            <p:cond delay="0"/>
                                          </p:stCondLst>
                                        </p:cTn>
                                        <p:tgtEl>
                                          <p:spTgt spid="82971"/>
                                        </p:tgtEl>
                                        <p:attrNameLst>
                                          <p:attrName>style.visibility</p:attrName>
                                        </p:attrNameLst>
                                      </p:cBhvr>
                                      <p:to>
                                        <p:strVal val="visible"/>
                                      </p:to>
                                    </p:set>
                                    <p:animEffect transition="in" filter="strips(downRight)">
                                      <p:cBhvr>
                                        <p:cTn id="28" dur="500"/>
                                        <p:tgtEl>
                                          <p:spTgt spid="82971"/>
                                        </p:tgtEl>
                                      </p:cBhvr>
                                    </p:animEffect>
                                  </p:childTnLst>
                                </p:cTn>
                              </p:par>
                            </p:childTnLst>
                          </p:cTn>
                        </p:par>
                        <p:par>
                          <p:cTn id="29" fill="hold">
                            <p:stCondLst>
                              <p:cond delay="2500"/>
                            </p:stCondLst>
                            <p:childTnLst>
                              <p:par>
                                <p:cTn id="30" presetID="48" presetClass="entr" presetSubtype="0" accel="50000" fill="hold" grpId="0" nodeType="afterEffect">
                                  <p:stCondLst>
                                    <p:cond delay="0"/>
                                  </p:stCondLst>
                                  <p:childTnLst>
                                    <p:set>
                                      <p:cBhvr>
                                        <p:cTn id="31" dur="1" fill="hold">
                                          <p:stCondLst>
                                            <p:cond delay="0"/>
                                          </p:stCondLst>
                                        </p:cTn>
                                        <p:tgtEl>
                                          <p:spTgt spid="82975"/>
                                        </p:tgtEl>
                                        <p:attrNameLst>
                                          <p:attrName>style.visibility</p:attrName>
                                        </p:attrNameLst>
                                      </p:cBhvr>
                                      <p:to>
                                        <p:strVal val="visible"/>
                                      </p:to>
                                    </p:set>
                                    <p:anim calcmode="lin" valueType="num">
                                      <p:cBhvr>
                                        <p:cTn id="32" dur="1000" fill="hold"/>
                                        <p:tgtEl>
                                          <p:spTgt spid="82975"/>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33" dur="1000" fill="hold"/>
                                        <p:tgtEl>
                                          <p:spTgt spid="82975"/>
                                        </p:tgtEl>
                                        <p:attrNameLst>
                                          <p:attrName>ppt_x</p:attrName>
                                        </p:attrNameLst>
                                      </p:cBhvr>
                                      <p:tavLst>
                                        <p:tav tm="0">
                                          <p:val>
                                            <p:fltVal val="-1"/>
                                          </p:val>
                                        </p:tav>
                                        <p:tav tm="50000">
                                          <p:val>
                                            <p:fltVal val="0.95"/>
                                          </p:val>
                                        </p:tav>
                                        <p:tav tm="100000">
                                          <p:val>
                                            <p:strVal val="#ppt_x"/>
                                          </p:val>
                                        </p:tav>
                                      </p:tavLst>
                                    </p:anim>
                                    <p:anim calcmode="lin" valueType="num">
                                      <p:cBhvr>
                                        <p:cTn id="34" dur="1000" fill="hold"/>
                                        <p:tgtEl>
                                          <p:spTgt spid="82975"/>
                                        </p:tgtEl>
                                        <p:attrNameLst>
                                          <p:attrName>ppt_y</p:attrName>
                                        </p:attrNameLst>
                                      </p:cBhvr>
                                      <p:tavLst>
                                        <p:tav tm="0">
                                          <p:val>
                                            <p:strVal val="#ppt_y"/>
                                          </p:val>
                                        </p:tav>
                                        <p:tav tm="100000">
                                          <p:val>
                                            <p:strVal val="#ppt_y"/>
                                          </p:val>
                                        </p:tav>
                                      </p:tavLst>
                                    </p:anim>
                                    <p:animEffect transition="in" filter="fade">
                                      <p:cBhvr>
                                        <p:cTn id="35" dur="1000"/>
                                        <p:tgtEl>
                                          <p:spTgt spid="82975"/>
                                        </p:tgtEl>
                                      </p:cBhvr>
                                    </p:animEffect>
                                  </p:childTnLst>
                                </p:cTn>
                              </p:par>
                            </p:childTnLst>
                          </p:cTn>
                        </p:par>
                        <p:par>
                          <p:cTn id="36" fill="hold">
                            <p:stCondLst>
                              <p:cond delay="3500"/>
                            </p:stCondLst>
                            <p:childTnLst>
                              <p:par>
                                <p:cTn id="37" presetID="48" presetClass="entr" presetSubtype="0" accel="50000" fill="hold" grpId="0" nodeType="afterEffect">
                                  <p:stCondLst>
                                    <p:cond delay="0"/>
                                  </p:stCondLst>
                                  <p:childTnLst>
                                    <p:set>
                                      <p:cBhvr>
                                        <p:cTn id="38" dur="1" fill="hold">
                                          <p:stCondLst>
                                            <p:cond delay="0"/>
                                          </p:stCondLst>
                                        </p:cTn>
                                        <p:tgtEl>
                                          <p:spTgt spid="82976"/>
                                        </p:tgtEl>
                                        <p:attrNameLst>
                                          <p:attrName>style.visibility</p:attrName>
                                        </p:attrNameLst>
                                      </p:cBhvr>
                                      <p:to>
                                        <p:strVal val="visible"/>
                                      </p:to>
                                    </p:set>
                                    <p:anim calcmode="lin" valueType="num">
                                      <p:cBhvr>
                                        <p:cTn id="39" dur="1000" fill="hold"/>
                                        <p:tgtEl>
                                          <p:spTgt spid="82976"/>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40" dur="1000" fill="hold"/>
                                        <p:tgtEl>
                                          <p:spTgt spid="82976"/>
                                        </p:tgtEl>
                                        <p:attrNameLst>
                                          <p:attrName>ppt_x</p:attrName>
                                        </p:attrNameLst>
                                      </p:cBhvr>
                                      <p:tavLst>
                                        <p:tav tm="0">
                                          <p:val>
                                            <p:fltVal val="-1"/>
                                          </p:val>
                                        </p:tav>
                                        <p:tav tm="50000">
                                          <p:val>
                                            <p:fltVal val="0.95"/>
                                          </p:val>
                                        </p:tav>
                                        <p:tav tm="100000">
                                          <p:val>
                                            <p:strVal val="#ppt_x"/>
                                          </p:val>
                                        </p:tav>
                                      </p:tavLst>
                                    </p:anim>
                                    <p:anim calcmode="lin" valueType="num">
                                      <p:cBhvr>
                                        <p:cTn id="41" dur="1000" fill="hold"/>
                                        <p:tgtEl>
                                          <p:spTgt spid="82976"/>
                                        </p:tgtEl>
                                        <p:attrNameLst>
                                          <p:attrName>ppt_y</p:attrName>
                                        </p:attrNameLst>
                                      </p:cBhvr>
                                      <p:tavLst>
                                        <p:tav tm="0">
                                          <p:val>
                                            <p:strVal val="#ppt_y"/>
                                          </p:val>
                                        </p:tav>
                                        <p:tav tm="100000">
                                          <p:val>
                                            <p:strVal val="#ppt_y"/>
                                          </p:val>
                                        </p:tav>
                                      </p:tavLst>
                                    </p:anim>
                                    <p:animEffect transition="in" filter="fade">
                                      <p:cBhvr>
                                        <p:cTn id="42" dur="1000"/>
                                        <p:tgtEl>
                                          <p:spTgt spid="82976"/>
                                        </p:tgtEl>
                                      </p:cBhvr>
                                    </p:animEffect>
                                  </p:childTnLst>
                                </p:cTn>
                              </p:par>
                            </p:childTnLst>
                          </p:cTn>
                        </p:par>
                        <p:par>
                          <p:cTn id="43" fill="hold">
                            <p:stCondLst>
                              <p:cond delay="4500"/>
                            </p:stCondLst>
                            <p:childTnLst>
                              <p:par>
                                <p:cTn id="44" presetID="56" presetClass="path" presetSubtype="0" accel="50000" decel="50000" fill="hold" grpId="1" nodeType="afterEffect">
                                  <p:stCondLst>
                                    <p:cond delay="500"/>
                                  </p:stCondLst>
                                  <p:childTnLst>
                                    <p:animMotion origin="layout" path="M 3.33333E-6 2.59259E-6 L 0.2375 -0.27778 " pathEditMode="relative" rAng="0" ptsTypes="AA">
                                      <p:cBhvr>
                                        <p:cTn id="45" dur="1000" fill="hold"/>
                                        <p:tgtEl>
                                          <p:spTgt spid="82975"/>
                                        </p:tgtEl>
                                        <p:attrNameLst>
                                          <p:attrName>ppt_x</p:attrName>
                                          <p:attrName>ppt_y</p:attrName>
                                        </p:attrNameLst>
                                      </p:cBhvr>
                                      <p:rCtr x="11900" y="-13900"/>
                                    </p:animMotion>
                                  </p:childTnLst>
                                </p:cTn>
                              </p:par>
                            </p:childTnLst>
                          </p:cTn>
                        </p:par>
                        <p:par>
                          <p:cTn id="46" fill="hold">
                            <p:stCondLst>
                              <p:cond delay="6000"/>
                            </p:stCondLst>
                            <p:childTnLst>
                              <p:par>
                                <p:cTn id="47" presetID="22" presetClass="entr" presetSubtype="4" fill="hold" grpId="0" nodeType="afterEffect">
                                  <p:stCondLst>
                                    <p:cond delay="0"/>
                                  </p:stCondLst>
                                  <p:childTnLst>
                                    <p:set>
                                      <p:cBhvr>
                                        <p:cTn id="48" dur="1" fill="hold">
                                          <p:stCondLst>
                                            <p:cond delay="0"/>
                                          </p:stCondLst>
                                        </p:cTn>
                                        <p:tgtEl>
                                          <p:spTgt spid="82979"/>
                                        </p:tgtEl>
                                        <p:attrNameLst>
                                          <p:attrName>style.visibility</p:attrName>
                                        </p:attrNameLst>
                                      </p:cBhvr>
                                      <p:to>
                                        <p:strVal val="visible"/>
                                      </p:to>
                                    </p:set>
                                    <p:animEffect transition="in" filter="wipe(down)">
                                      <p:cBhvr>
                                        <p:cTn id="49" dur="500"/>
                                        <p:tgtEl>
                                          <p:spTgt spid="82979"/>
                                        </p:tgtEl>
                                      </p:cBhvr>
                                    </p:animEffect>
                                  </p:childTnLst>
                                </p:cTn>
                              </p:par>
                            </p:childTnLst>
                          </p:cTn>
                        </p:par>
                        <p:par>
                          <p:cTn id="50" fill="hold">
                            <p:stCondLst>
                              <p:cond delay="6500"/>
                            </p:stCondLst>
                            <p:childTnLst>
                              <p:par>
                                <p:cTn id="51" presetID="56" presetClass="path" presetSubtype="0" accel="50000" decel="50000" fill="hold" grpId="1" nodeType="afterEffect">
                                  <p:stCondLst>
                                    <p:cond delay="0"/>
                                  </p:stCondLst>
                                  <p:childTnLst>
                                    <p:animMotion origin="layout" path="M 0.0 -3.7037E-7 L 0.25556 -0.25741 " pathEditMode="relative" rAng="0" ptsTypes="AA">
                                      <p:cBhvr>
                                        <p:cTn id="52" dur="1000" fill="hold"/>
                                        <p:tgtEl>
                                          <p:spTgt spid="82976"/>
                                        </p:tgtEl>
                                        <p:attrNameLst>
                                          <p:attrName>ppt_x</p:attrName>
                                          <p:attrName>ppt_y</p:attrName>
                                        </p:attrNameLst>
                                      </p:cBhvr>
                                      <p:rCtr x="12800" y="-12900"/>
                                    </p:animMotion>
                                  </p:childTnLst>
                                </p:cTn>
                              </p:par>
                            </p:childTnLst>
                          </p:cTn>
                        </p:par>
                        <p:par>
                          <p:cTn id="53" fill="hold">
                            <p:stCondLst>
                              <p:cond delay="7500"/>
                            </p:stCondLst>
                            <p:childTnLst>
                              <p:par>
                                <p:cTn id="54" presetID="12" presetClass="entr" presetSubtype="8" fill="hold" grpId="0" nodeType="afterEffect">
                                  <p:stCondLst>
                                    <p:cond delay="0"/>
                                  </p:stCondLst>
                                  <p:childTnLst>
                                    <p:set>
                                      <p:cBhvr>
                                        <p:cTn id="55" dur="1" fill="hold">
                                          <p:stCondLst>
                                            <p:cond delay="0"/>
                                          </p:stCondLst>
                                        </p:cTn>
                                        <p:tgtEl>
                                          <p:spTgt spid="82980"/>
                                        </p:tgtEl>
                                        <p:attrNameLst>
                                          <p:attrName>style.visibility</p:attrName>
                                        </p:attrNameLst>
                                      </p:cBhvr>
                                      <p:to>
                                        <p:strVal val="visible"/>
                                      </p:to>
                                    </p:set>
                                    <p:animEffect transition="in" filter="slide(fromLeft)">
                                      <p:cBhvr>
                                        <p:cTn id="56" dur="500"/>
                                        <p:tgtEl>
                                          <p:spTgt spid="82980"/>
                                        </p:tgtEl>
                                      </p:cBhvr>
                                    </p:animEffect>
                                  </p:childTnLst>
                                </p:cTn>
                              </p:par>
                            </p:childTnLst>
                          </p:cTn>
                        </p:par>
                      </p:childTnLst>
                    </p:cTn>
                  </p:par>
                  <p:par>
                    <p:cTn id="57" fill="hold">
                      <p:stCondLst>
                        <p:cond delay="indefinite"/>
                      </p:stCondLst>
                      <p:childTnLst>
                        <p:par>
                          <p:cTn id="58" fill="hold">
                            <p:stCondLst>
                              <p:cond delay="0"/>
                            </p:stCondLst>
                            <p:childTnLst>
                              <p:par>
                                <p:cTn id="59" presetID="18" presetClass="entr" presetSubtype="6" fill="hold" grpId="0" nodeType="clickEffect">
                                  <p:stCondLst>
                                    <p:cond delay="0"/>
                                  </p:stCondLst>
                                  <p:childTnLst>
                                    <p:set>
                                      <p:cBhvr>
                                        <p:cTn id="60" dur="1" fill="hold">
                                          <p:stCondLst>
                                            <p:cond delay="0"/>
                                          </p:stCondLst>
                                        </p:cTn>
                                        <p:tgtEl>
                                          <p:spTgt spid="82987"/>
                                        </p:tgtEl>
                                        <p:attrNameLst>
                                          <p:attrName>style.visibility</p:attrName>
                                        </p:attrNameLst>
                                      </p:cBhvr>
                                      <p:to>
                                        <p:strVal val="visible"/>
                                      </p:to>
                                    </p:set>
                                    <p:animEffect transition="in" filter="strips(downRight)">
                                      <p:cBhvr>
                                        <p:cTn id="61" dur="500"/>
                                        <p:tgtEl>
                                          <p:spTgt spid="82987"/>
                                        </p:tgtEl>
                                      </p:cBhvr>
                                    </p:animEffect>
                                  </p:childTnLst>
                                </p:cTn>
                              </p:par>
                              <p:par>
                                <p:cTn id="62" presetID="24" presetClass="emph" presetSubtype="0" fill="hold" grpId="1" nodeType="withEffect">
                                  <p:stCondLst>
                                    <p:cond delay="0"/>
                                  </p:stCondLst>
                                  <p:childTnLst>
                                    <p:animClr clrSpc="hsl" dir="cw">
                                      <p:cBhvr override="childStyle">
                                        <p:cTn id="63" dur="500" fill="hold"/>
                                        <p:tgtEl>
                                          <p:spTgt spid="82971"/>
                                        </p:tgtEl>
                                        <p:attrNameLst>
                                          <p:attrName>style.color</p:attrName>
                                        </p:attrNameLst>
                                      </p:cBhvr>
                                      <p:by>
                                        <p:hsl h="0" s="-12549" l="-25098"/>
                                      </p:by>
                                    </p:animClr>
                                    <p:animClr clrSpc="hsl" dir="cw">
                                      <p:cBhvr>
                                        <p:cTn id="64" dur="500" fill="hold"/>
                                        <p:tgtEl>
                                          <p:spTgt spid="82971"/>
                                        </p:tgtEl>
                                        <p:attrNameLst>
                                          <p:attrName>fillcolor</p:attrName>
                                        </p:attrNameLst>
                                      </p:cBhvr>
                                      <p:by>
                                        <p:hsl h="0" s="-12549" l="-25098"/>
                                      </p:by>
                                    </p:animClr>
                                    <p:animClr clrSpc="hsl" dir="cw">
                                      <p:cBhvr>
                                        <p:cTn id="65" dur="500" fill="hold"/>
                                        <p:tgtEl>
                                          <p:spTgt spid="82971"/>
                                        </p:tgtEl>
                                        <p:attrNameLst>
                                          <p:attrName>stroke.color</p:attrName>
                                        </p:attrNameLst>
                                      </p:cBhvr>
                                      <p:by>
                                        <p:hsl h="0" s="-12549" l="-25098"/>
                                      </p:by>
                                    </p:animClr>
                                    <p:set>
                                      <p:cBhvr>
                                        <p:cTn id="66" dur="500" fill="hold"/>
                                        <p:tgtEl>
                                          <p:spTgt spid="82971"/>
                                        </p:tgtEl>
                                        <p:attrNameLst>
                                          <p:attrName>fill.type</p:attrName>
                                        </p:attrNameLst>
                                      </p:cBhvr>
                                      <p:to>
                                        <p:strVal val="solid"/>
                                      </p:to>
                                    </p:set>
                                  </p:childTnLst>
                                </p:cTn>
                              </p:par>
                            </p:childTnLst>
                          </p:cTn>
                        </p:par>
                        <p:par>
                          <p:cTn id="67" fill="hold">
                            <p:stCondLst>
                              <p:cond delay="500"/>
                            </p:stCondLst>
                            <p:childTnLst>
                              <p:par>
                                <p:cTn id="68" presetID="53" presetClass="entr" presetSubtype="0" fill="hold" nodeType="afterEffect">
                                  <p:stCondLst>
                                    <p:cond delay="0"/>
                                  </p:stCondLst>
                                  <p:childTnLst>
                                    <p:set>
                                      <p:cBhvr>
                                        <p:cTn id="69" dur="1" fill="hold">
                                          <p:stCondLst>
                                            <p:cond delay="0"/>
                                          </p:stCondLst>
                                        </p:cTn>
                                        <p:tgtEl>
                                          <p:spTgt spid="82950"/>
                                        </p:tgtEl>
                                        <p:attrNameLst>
                                          <p:attrName>style.visibility</p:attrName>
                                        </p:attrNameLst>
                                      </p:cBhvr>
                                      <p:to>
                                        <p:strVal val="visible"/>
                                      </p:to>
                                    </p:set>
                                    <p:anim calcmode="lin" valueType="num">
                                      <p:cBhvr>
                                        <p:cTn id="70" dur="500" fill="hold"/>
                                        <p:tgtEl>
                                          <p:spTgt spid="82950"/>
                                        </p:tgtEl>
                                        <p:attrNameLst>
                                          <p:attrName>ppt_w</p:attrName>
                                        </p:attrNameLst>
                                      </p:cBhvr>
                                      <p:tavLst>
                                        <p:tav tm="0">
                                          <p:val>
                                            <p:fltVal val="0"/>
                                          </p:val>
                                        </p:tav>
                                        <p:tav tm="100000">
                                          <p:val>
                                            <p:strVal val="#ppt_w"/>
                                          </p:val>
                                        </p:tav>
                                      </p:tavLst>
                                    </p:anim>
                                    <p:anim calcmode="lin" valueType="num">
                                      <p:cBhvr>
                                        <p:cTn id="71" dur="500" fill="hold"/>
                                        <p:tgtEl>
                                          <p:spTgt spid="82950"/>
                                        </p:tgtEl>
                                        <p:attrNameLst>
                                          <p:attrName>ppt_h</p:attrName>
                                        </p:attrNameLst>
                                      </p:cBhvr>
                                      <p:tavLst>
                                        <p:tav tm="0">
                                          <p:val>
                                            <p:fltVal val="0"/>
                                          </p:val>
                                        </p:tav>
                                        <p:tav tm="100000">
                                          <p:val>
                                            <p:strVal val="#ppt_h"/>
                                          </p:val>
                                        </p:tav>
                                      </p:tavLst>
                                    </p:anim>
                                    <p:animEffect transition="in" filter="fade">
                                      <p:cBhvr>
                                        <p:cTn id="72" dur="500"/>
                                        <p:tgtEl>
                                          <p:spTgt spid="82950"/>
                                        </p:tgtEl>
                                      </p:cBhvr>
                                    </p:animEffect>
                                  </p:childTnLst>
                                </p:cTn>
                              </p:par>
                            </p:childTnLst>
                          </p:cTn>
                        </p:par>
                        <p:par>
                          <p:cTn id="73" fill="hold">
                            <p:stCondLst>
                              <p:cond delay="1000"/>
                            </p:stCondLst>
                            <p:childTnLst>
                              <p:par>
                                <p:cTn id="74" presetID="22" presetClass="entr" presetSubtype="1" fill="hold" grpId="0" nodeType="afterEffect">
                                  <p:stCondLst>
                                    <p:cond delay="0"/>
                                  </p:stCondLst>
                                  <p:childTnLst>
                                    <p:set>
                                      <p:cBhvr>
                                        <p:cTn id="75" dur="1" fill="hold">
                                          <p:stCondLst>
                                            <p:cond delay="0"/>
                                          </p:stCondLst>
                                        </p:cTn>
                                        <p:tgtEl>
                                          <p:spTgt spid="82968"/>
                                        </p:tgtEl>
                                        <p:attrNameLst>
                                          <p:attrName>style.visibility</p:attrName>
                                        </p:attrNameLst>
                                      </p:cBhvr>
                                      <p:to>
                                        <p:strVal val="visible"/>
                                      </p:to>
                                    </p:set>
                                    <p:animEffect transition="in" filter="wipe(up)">
                                      <p:cBhvr>
                                        <p:cTn id="76" dur="500"/>
                                        <p:tgtEl>
                                          <p:spTgt spid="82968"/>
                                        </p:tgtEl>
                                      </p:cBhvr>
                                    </p:animEffect>
                                  </p:childTnLst>
                                </p:cTn>
                              </p:par>
                            </p:childTnLst>
                          </p:cTn>
                        </p:par>
                        <p:par>
                          <p:cTn id="77" fill="hold">
                            <p:stCondLst>
                              <p:cond delay="1500"/>
                            </p:stCondLst>
                            <p:childTnLst>
                              <p:par>
                                <p:cTn id="78" presetID="48" presetClass="entr" presetSubtype="0" accel="50000" fill="hold" grpId="0" nodeType="afterEffect">
                                  <p:stCondLst>
                                    <p:cond delay="0"/>
                                  </p:stCondLst>
                                  <p:childTnLst>
                                    <p:set>
                                      <p:cBhvr>
                                        <p:cTn id="79" dur="1" fill="hold">
                                          <p:stCondLst>
                                            <p:cond delay="0"/>
                                          </p:stCondLst>
                                        </p:cTn>
                                        <p:tgtEl>
                                          <p:spTgt spid="82981"/>
                                        </p:tgtEl>
                                        <p:attrNameLst>
                                          <p:attrName>style.visibility</p:attrName>
                                        </p:attrNameLst>
                                      </p:cBhvr>
                                      <p:to>
                                        <p:strVal val="visible"/>
                                      </p:to>
                                    </p:set>
                                    <p:anim calcmode="lin" valueType="num">
                                      <p:cBhvr>
                                        <p:cTn id="80" dur="1000" fill="hold"/>
                                        <p:tgtEl>
                                          <p:spTgt spid="82981"/>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81" dur="1000" fill="hold"/>
                                        <p:tgtEl>
                                          <p:spTgt spid="82981"/>
                                        </p:tgtEl>
                                        <p:attrNameLst>
                                          <p:attrName>ppt_x</p:attrName>
                                        </p:attrNameLst>
                                      </p:cBhvr>
                                      <p:tavLst>
                                        <p:tav tm="0">
                                          <p:val>
                                            <p:fltVal val="-1"/>
                                          </p:val>
                                        </p:tav>
                                        <p:tav tm="50000">
                                          <p:val>
                                            <p:fltVal val="0.95"/>
                                          </p:val>
                                        </p:tav>
                                        <p:tav tm="100000">
                                          <p:val>
                                            <p:strVal val="#ppt_x"/>
                                          </p:val>
                                        </p:tav>
                                      </p:tavLst>
                                    </p:anim>
                                    <p:anim calcmode="lin" valueType="num">
                                      <p:cBhvr>
                                        <p:cTn id="82" dur="1000" fill="hold"/>
                                        <p:tgtEl>
                                          <p:spTgt spid="82981"/>
                                        </p:tgtEl>
                                        <p:attrNameLst>
                                          <p:attrName>ppt_y</p:attrName>
                                        </p:attrNameLst>
                                      </p:cBhvr>
                                      <p:tavLst>
                                        <p:tav tm="0">
                                          <p:val>
                                            <p:strVal val="#ppt_y"/>
                                          </p:val>
                                        </p:tav>
                                        <p:tav tm="100000">
                                          <p:val>
                                            <p:strVal val="#ppt_y"/>
                                          </p:val>
                                        </p:tav>
                                      </p:tavLst>
                                    </p:anim>
                                    <p:animEffect transition="in" filter="fade">
                                      <p:cBhvr>
                                        <p:cTn id="83" dur="1000"/>
                                        <p:tgtEl>
                                          <p:spTgt spid="82981"/>
                                        </p:tgtEl>
                                      </p:cBhvr>
                                    </p:animEffect>
                                  </p:childTnLst>
                                </p:cTn>
                              </p:par>
                            </p:childTnLst>
                          </p:cTn>
                        </p:par>
                        <p:par>
                          <p:cTn id="84" fill="hold">
                            <p:stCondLst>
                              <p:cond delay="2500"/>
                            </p:stCondLst>
                            <p:childTnLst>
                              <p:par>
                                <p:cTn id="85" presetID="48" presetClass="entr" presetSubtype="0" accel="50000" fill="hold" grpId="0" nodeType="afterEffect">
                                  <p:stCondLst>
                                    <p:cond delay="0"/>
                                  </p:stCondLst>
                                  <p:childTnLst>
                                    <p:set>
                                      <p:cBhvr>
                                        <p:cTn id="86" dur="1" fill="hold">
                                          <p:stCondLst>
                                            <p:cond delay="0"/>
                                          </p:stCondLst>
                                        </p:cTn>
                                        <p:tgtEl>
                                          <p:spTgt spid="82984"/>
                                        </p:tgtEl>
                                        <p:attrNameLst>
                                          <p:attrName>style.visibility</p:attrName>
                                        </p:attrNameLst>
                                      </p:cBhvr>
                                      <p:to>
                                        <p:strVal val="visible"/>
                                      </p:to>
                                    </p:set>
                                    <p:anim calcmode="lin" valueType="num">
                                      <p:cBhvr>
                                        <p:cTn id="87" dur="1000" fill="hold"/>
                                        <p:tgtEl>
                                          <p:spTgt spid="82984"/>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88" dur="1000" fill="hold"/>
                                        <p:tgtEl>
                                          <p:spTgt spid="82984"/>
                                        </p:tgtEl>
                                        <p:attrNameLst>
                                          <p:attrName>ppt_x</p:attrName>
                                        </p:attrNameLst>
                                      </p:cBhvr>
                                      <p:tavLst>
                                        <p:tav tm="0">
                                          <p:val>
                                            <p:fltVal val="-1"/>
                                          </p:val>
                                        </p:tav>
                                        <p:tav tm="50000">
                                          <p:val>
                                            <p:fltVal val="0.95"/>
                                          </p:val>
                                        </p:tav>
                                        <p:tav tm="100000">
                                          <p:val>
                                            <p:strVal val="#ppt_x"/>
                                          </p:val>
                                        </p:tav>
                                      </p:tavLst>
                                    </p:anim>
                                    <p:anim calcmode="lin" valueType="num">
                                      <p:cBhvr>
                                        <p:cTn id="89" dur="1000" fill="hold"/>
                                        <p:tgtEl>
                                          <p:spTgt spid="82984"/>
                                        </p:tgtEl>
                                        <p:attrNameLst>
                                          <p:attrName>ppt_y</p:attrName>
                                        </p:attrNameLst>
                                      </p:cBhvr>
                                      <p:tavLst>
                                        <p:tav tm="0">
                                          <p:val>
                                            <p:strVal val="#ppt_y"/>
                                          </p:val>
                                        </p:tav>
                                        <p:tav tm="100000">
                                          <p:val>
                                            <p:strVal val="#ppt_y"/>
                                          </p:val>
                                        </p:tav>
                                      </p:tavLst>
                                    </p:anim>
                                    <p:animEffect transition="in" filter="fade">
                                      <p:cBhvr>
                                        <p:cTn id="90" dur="1000"/>
                                        <p:tgtEl>
                                          <p:spTgt spid="82984"/>
                                        </p:tgtEl>
                                      </p:cBhvr>
                                    </p:animEffect>
                                  </p:childTnLst>
                                </p:cTn>
                              </p:par>
                            </p:childTnLst>
                          </p:cTn>
                        </p:par>
                        <p:par>
                          <p:cTn id="91" fill="hold">
                            <p:stCondLst>
                              <p:cond delay="3500"/>
                            </p:stCondLst>
                            <p:childTnLst>
                              <p:par>
                                <p:cTn id="92" presetID="56" presetClass="path" presetSubtype="0" accel="50000" decel="50000" fill="hold" grpId="1" nodeType="afterEffect">
                                  <p:stCondLst>
                                    <p:cond delay="500"/>
                                  </p:stCondLst>
                                  <p:childTnLst>
                                    <p:animMotion origin="layout" path="M -4.72222E-6 3.33333E-6 L 0.26389 -0.06852 " pathEditMode="relative" rAng="0" ptsTypes="AA">
                                      <p:cBhvr>
                                        <p:cTn id="93" dur="500" fill="hold"/>
                                        <p:tgtEl>
                                          <p:spTgt spid="82981"/>
                                        </p:tgtEl>
                                        <p:attrNameLst>
                                          <p:attrName>ppt_x</p:attrName>
                                          <p:attrName>ppt_y</p:attrName>
                                        </p:attrNameLst>
                                      </p:cBhvr>
                                      <p:rCtr x="13200" y="-3400"/>
                                    </p:animMotion>
                                  </p:childTnLst>
                                </p:cTn>
                              </p:par>
                            </p:childTnLst>
                          </p:cTn>
                        </p:par>
                        <p:par>
                          <p:cTn id="94" fill="hold">
                            <p:stCondLst>
                              <p:cond delay="4500"/>
                            </p:stCondLst>
                            <p:childTnLst>
                              <p:par>
                                <p:cTn id="95" presetID="63" presetClass="path" presetSubtype="0" accel="50000" decel="50000" fill="hold" grpId="1" nodeType="afterEffect">
                                  <p:stCondLst>
                                    <p:cond delay="0"/>
                                  </p:stCondLst>
                                  <p:childTnLst>
                                    <p:animMotion origin="layout" path="M -3.05556E-6 1.48148E-6 L 0.29028 -0.02963 " pathEditMode="relative" rAng="0" ptsTypes="AA">
                                      <p:cBhvr>
                                        <p:cTn id="96" dur="500" fill="hold"/>
                                        <p:tgtEl>
                                          <p:spTgt spid="82984"/>
                                        </p:tgtEl>
                                        <p:attrNameLst>
                                          <p:attrName>ppt_x</p:attrName>
                                          <p:attrName>ppt_y</p:attrName>
                                        </p:attrNameLst>
                                      </p:cBhvr>
                                      <p:rCtr x="14500" y="-1500"/>
                                    </p:animMotion>
                                  </p:childTnLst>
                                </p:cTn>
                              </p:par>
                            </p:childTnLst>
                          </p:cTn>
                        </p:par>
                        <p:par>
                          <p:cTn id="97" fill="hold">
                            <p:stCondLst>
                              <p:cond delay="5000"/>
                            </p:stCondLst>
                            <p:childTnLst>
                              <p:par>
                                <p:cTn id="98" presetID="10" presetClass="exit" presetSubtype="0" fill="hold" grpId="2" nodeType="afterEffect">
                                  <p:stCondLst>
                                    <p:cond delay="0"/>
                                  </p:stCondLst>
                                  <p:childTnLst>
                                    <p:animEffect transition="out" filter="fade">
                                      <p:cBhvr>
                                        <p:cTn id="99" dur="500"/>
                                        <p:tgtEl>
                                          <p:spTgt spid="82981"/>
                                        </p:tgtEl>
                                      </p:cBhvr>
                                    </p:animEffect>
                                    <p:set>
                                      <p:cBhvr>
                                        <p:cTn id="100" dur="1" fill="hold">
                                          <p:stCondLst>
                                            <p:cond delay="499"/>
                                          </p:stCondLst>
                                        </p:cTn>
                                        <p:tgtEl>
                                          <p:spTgt spid="82981"/>
                                        </p:tgtEl>
                                        <p:attrNameLst>
                                          <p:attrName>style.visibility</p:attrName>
                                        </p:attrNameLst>
                                      </p:cBhvr>
                                      <p:to>
                                        <p:strVal val="hidden"/>
                                      </p:to>
                                    </p:set>
                                  </p:childTnLst>
                                </p:cTn>
                              </p:par>
                            </p:childTnLst>
                          </p:cTn>
                        </p:par>
                        <p:par>
                          <p:cTn id="101" fill="hold">
                            <p:stCondLst>
                              <p:cond delay="5500"/>
                            </p:stCondLst>
                            <p:childTnLst>
                              <p:par>
                                <p:cTn id="102" presetID="22" presetClass="entr" presetSubtype="4" fill="hold" grpId="0" nodeType="afterEffect">
                                  <p:stCondLst>
                                    <p:cond delay="0"/>
                                  </p:stCondLst>
                                  <p:childTnLst>
                                    <p:set>
                                      <p:cBhvr>
                                        <p:cTn id="103" dur="1" fill="hold">
                                          <p:stCondLst>
                                            <p:cond delay="0"/>
                                          </p:stCondLst>
                                        </p:cTn>
                                        <p:tgtEl>
                                          <p:spTgt spid="82983"/>
                                        </p:tgtEl>
                                        <p:attrNameLst>
                                          <p:attrName>style.visibility</p:attrName>
                                        </p:attrNameLst>
                                      </p:cBhvr>
                                      <p:to>
                                        <p:strVal val="visible"/>
                                      </p:to>
                                    </p:set>
                                    <p:animEffect transition="in" filter="wipe(down)">
                                      <p:cBhvr>
                                        <p:cTn id="104" dur="500"/>
                                        <p:tgtEl>
                                          <p:spTgt spid="82983"/>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82982"/>
                                        </p:tgtEl>
                                        <p:attrNameLst>
                                          <p:attrName>style.visibility</p:attrName>
                                        </p:attrNameLst>
                                      </p:cBhvr>
                                      <p:to>
                                        <p:strVal val="visible"/>
                                      </p:to>
                                    </p:set>
                                    <p:animEffect transition="in" filter="fade">
                                      <p:cBhvr>
                                        <p:cTn id="107" dur="1000"/>
                                        <p:tgtEl>
                                          <p:spTgt spid="82982"/>
                                        </p:tgtEl>
                                      </p:cBhvr>
                                    </p:animEffect>
                                  </p:childTnLst>
                                </p:cTn>
                              </p:par>
                              <p:par>
                                <p:cTn id="108" presetID="10" presetClass="exit" presetSubtype="0" fill="hold" grpId="2" nodeType="withEffect">
                                  <p:stCondLst>
                                    <p:cond delay="0"/>
                                  </p:stCondLst>
                                  <p:childTnLst>
                                    <p:animEffect transition="out" filter="fade">
                                      <p:cBhvr>
                                        <p:cTn id="109" dur="500"/>
                                        <p:tgtEl>
                                          <p:spTgt spid="82984"/>
                                        </p:tgtEl>
                                      </p:cBhvr>
                                    </p:animEffect>
                                    <p:set>
                                      <p:cBhvr>
                                        <p:cTn id="110" dur="1" fill="hold">
                                          <p:stCondLst>
                                            <p:cond delay="499"/>
                                          </p:stCondLst>
                                        </p:cTn>
                                        <p:tgtEl>
                                          <p:spTgt spid="82984"/>
                                        </p:tgtEl>
                                        <p:attrNameLst>
                                          <p:attrName>style.visibility</p:attrName>
                                        </p:attrNameLst>
                                      </p:cBhvr>
                                      <p:to>
                                        <p:strVal val="hidden"/>
                                      </p:to>
                                    </p:set>
                                  </p:childTnLst>
                                </p:cTn>
                              </p:par>
                            </p:childTnLst>
                          </p:cTn>
                        </p:par>
                        <p:par>
                          <p:cTn id="111" fill="hold">
                            <p:stCondLst>
                              <p:cond delay="6500"/>
                            </p:stCondLst>
                            <p:childTnLst>
                              <p:par>
                                <p:cTn id="112" presetID="10" presetClass="entr" presetSubtype="0" fill="hold" grpId="0" nodeType="afterEffect">
                                  <p:stCondLst>
                                    <p:cond delay="0"/>
                                  </p:stCondLst>
                                  <p:childTnLst>
                                    <p:set>
                                      <p:cBhvr>
                                        <p:cTn id="113" dur="1" fill="hold">
                                          <p:stCondLst>
                                            <p:cond delay="0"/>
                                          </p:stCondLst>
                                        </p:cTn>
                                        <p:tgtEl>
                                          <p:spTgt spid="82985"/>
                                        </p:tgtEl>
                                        <p:attrNameLst>
                                          <p:attrName>style.visibility</p:attrName>
                                        </p:attrNameLst>
                                      </p:cBhvr>
                                      <p:to>
                                        <p:strVal val="visible"/>
                                      </p:to>
                                    </p:set>
                                    <p:animEffect transition="in" filter="fade">
                                      <p:cBhvr>
                                        <p:cTn id="114" dur="500"/>
                                        <p:tgtEl>
                                          <p:spTgt spid="82985"/>
                                        </p:tgtEl>
                                      </p:cBhvr>
                                    </p:animEffect>
                                  </p:childTnLst>
                                </p:cTn>
                              </p:par>
                            </p:childTnLst>
                          </p:cTn>
                        </p:par>
                        <p:par>
                          <p:cTn id="115" fill="hold">
                            <p:stCondLst>
                              <p:cond delay="7000"/>
                            </p:stCondLst>
                            <p:childTnLst>
                              <p:par>
                                <p:cTn id="116" presetID="12" presetClass="entr" presetSubtype="8" fill="hold" grpId="0" nodeType="afterEffect">
                                  <p:stCondLst>
                                    <p:cond delay="0"/>
                                  </p:stCondLst>
                                  <p:childTnLst>
                                    <p:set>
                                      <p:cBhvr>
                                        <p:cTn id="117" dur="1" fill="hold">
                                          <p:stCondLst>
                                            <p:cond delay="0"/>
                                          </p:stCondLst>
                                        </p:cTn>
                                        <p:tgtEl>
                                          <p:spTgt spid="82986"/>
                                        </p:tgtEl>
                                        <p:attrNameLst>
                                          <p:attrName>style.visibility</p:attrName>
                                        </p:attrNameLst>
                                      </p:cBhvr>
                                      <p:to>
                                        <p:strVal val="visible"/>
                                      </p:to>
                                    </p:set>
                                    <p:animEffect transition="in" filter="slide(fromLeft)">
                                      <p:cBhvr>
                                        <p:cTn id="118" dur="500"/>
                                        <p:tgtEl>
                                          <p:spTgt spid="82986"/>
                                        </p:tgtEl>
                                      </p:cBhvr>
                                    </p:animEffect>
                                  </p:childTnLst>
                                </p:cTn>
                              </p:par>
                            </p:childTnLst>
                          </p:cTn>
                        </p:par>
                        <p:par>
                          <p:cTn id="119" fill="hold">
                            <p:stCondLst>
                              <p:cond delay="7500"/>
                            </p:stCondLst>
                            <p:childTnLst>
                              <p:par>
                                <p:cTn id="120" presetID="10" presetClass="entr" presetSubtype="0" fill="hold" grpId="0" nodeType="afterEffect">
                                  <p:stCondLst>
                                    <p:cond delay="0"/>
                                  </p:stCondLst>
                                  <p:childTnLst>
                                    <p:set>
                                      <p:cBhvr>
                                        <p:cTn id="121" dur="1" fill="hold">
                                          <p:stCondLst>
                                            <p:cond delay="0"/>
                                          </p:stCondLst>
                                        </p:cTn>
                                        <p:tgtEl>
                                          <p:spTgt spid="82972"/>
                                        </p:tgtEl>
                                        <p:attrNameLst>
                                          <p:attrName>style.visibility</p:attrName>
                                        </p:attrNameLst>
                                      </p:cBhvr>
                                      <p:to>
                                        <p:strVal val="visible"/>
                                      </p:to>
                                    </p:set>
                                    <p:animEffect transition="in" filter="fade">
                                      <p:cBhvr>
                                        <p:cTn id="122" dur="2000"/>
                                        <p:tgtEl>
                                          <p:spTgt spid="829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8" grpId="0"/>
      <p:bldP spid="82949" grpId="0" animBg="1"/>
      <p:bldP spid="82968" grpId="0" animBg="1"/>
      <p:bldP spid="82970" grpId="0" animBg="1"/>
      <p:bldP spid="82971" grpId="0"/>
      <p:bldP spid="82971" grpId="1"/>
      <p:bldP spid="82972" grpId="0"/>
      <p:bldP spid="82975" grpId="0" animBg="1"/>
      <p:bldP spid="82975" grpId="1" animBg="1"/>
      <p:bldP spid="82976" grpId="0" animBg="1"/>
      <p:bldP spid="82976" grpId="1" animBg="1"/>
      <p:bldP spid="82979" grpId="0" animBg="1"/>
      <p:bldP spid="82980" grpId="0"/>
      <p:bldP spid="82981" grpId="0" animBg="1"/>
      <p:bldP spid="82981" grpId="1" animBg="1"/>
      <p:bldP spid="82981" grpId="2" animBg="1"/>
      <p:bldP spid="82982" grpId="0" animBg="1"/>
      <p:bldP spid="82983" grpId="0" animBg="1"/>
      <p:bldP spid="82984" grpId="0" animBg="1"/>
      <p:bldP spid="82984" grpId="1" animBg="1"/>
      <p:bldP spid="82984" grpId="2" animBg="1"/>
      <p:bldP spid="82985" grpId="0" animBg="1"/>
      <p:bldP spid="82986" grpId="0"/>
      <p:bldP spid="82987" grpId="0"/>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3971" name="Text Box 3"/>
          <p:cNvSpPr txBox="1">
            <a:spLocks noChangeArrowheads="1"/>
          </p:cNvSpPr>
          <p:nvPr/>
        </p:nvSpPr>
        <p:spPr bwMode="auto">
          <a:xfrm>
            <a:off x="7772400" y="0"/>
            <a:ext cx="1371600" cy="214313"/>
          </a:xfrm>
          <a:prstGeom prst="rect">
            <a:avLst/>
          </a:prstGeom>
          <a:noFill/>
          <a:ln w="9525">
            <a:noFill/>
            <a:miter lim="800000"/>
            <a:headEnd/>
            <a:tailEnd/>
          </a:ln>
          <a:effectLst/>
        </p:spPr>
        <p:txBody>
          <a:bodyPr>
            <a:spAutoFit/>
          </a:bodyPr>
          <a:lstStyle/>
          <a:p>
            <a:pPr algn="r">
              <a:spcBef>
                <a:spcPct val="50000"/>
              </a:spcBef>
            </a:pPr>
            <a:r>
              <a:rPr lang="en-US" sz="800" b="1">
                <a:solidFill>
                  <a:srgbClr val="FFFF00"/>
                </a:solidFill>
              </a:rPr>
              <a:t>IDL 2001</a:t>
            </a:r>
          </a:p>
        </p:txBody>
      </p:sp>
      <p:grpSp>
        <p:nvGrpSpPr>
          <p:cNvPr id="83972" name="Group 4"/>
          <p:cNvGrpSpPr>
            <a:grpSpLocks/>
          </p:cNvGrpSpPr>
          <p:nvPr/>
        </p:nvGrpSpPr>
        <p:grpSpPr bwMode="auto">
          <a:xfrm>
            <a:off x="609600" y="3090863"/>
            <a:ext cx="2286000" cy="3267075"/>
            <a:chOff x="282" y="1398"/>
            <a:chExt cx="1716" cy="2879"/>
          </a:xfrm>
        </p:grpSpPr>
        <p:pic>
          <p:nvPicPr>
            <p:cNvPr id="83973" name="Picture 5"/>
            <p:cNvPicPr>
              <a:picLocks noChangeArrowheads="1"/>
            </p:cNvPicPr>
            <p:nvPr/>
          </p:nvPicPr>
          <p:blipFill>
            <a:blip r:embed="rId2" cstate="print">
              <a:lum bright="-12000" contrast="66000"/>
            </a:blip>
            <a:srcRect/>
            <a:stretch>
              <a:fillRect/>
            </a:stretch>
          </p:blipFill>
          <p:spPr bwMode="auto">
            <a:xfrm>
              <a:off x="282" y="1398"/>
              <a:ext cx="1716" cy="2202"/>
            </a:xfrm>
            <a:prstGeom prst="rect">
              <a:avLst/>
            </a:prstGeom>
            <a:noFill/>
            <a:ln w="12700">
              <a:noFill/>
              <a:miter lim="800000"/>
              <a:headEnd/>
              <a:tailEnd/>
            </a:ln>
            <a:effectLst>
              <a:outerShdw dist="35921" dir="2700000" algn="ctr" rotWithShape="0">
                <a:schemeClr val="tx1"/>
              </a:outerShdw>
            </a:effectLst>
          </p:spPr>
        </p:pic>
        <p:sp>
          <p:nvSpPr>
            <p:cNvPr id="83974" name="Rectangle 6"/>
            <p:cNvSpPr>
              <a:spLocks noChangeArrowheads="1"/>
            </p:cNvSpPr>
            <p:nvPr/>
          </p:nvSpPr>
          <p:spPr bwMode="auto">
            <a:xfrm>
              <a:off x="947" y="3769"/>
              <a:ext cx="416" cy="508"/>
            </a:xfrm>
            <a:prstGeom prst="rect">
              <a:avLst/>
            </a:prstGeom>
            <a:noFill/>
            <a:ln w="12700">
              <a:noFill/>
              <a:miter lim="800000"/>
              <a:headEnd/>
              <a:tailEnd/>
            </a:ln>
            <a:effectLst/>
          </p:spPr>
          <p:txBody>
            <a:bodyPr wrap="none" lIns="90488" tIns="44450" rIns="90488" bIns="44450">
              <a:spAutoFit/>
            </a:bodyPr>
            <a:lstStyle/>
            <a:p>
              <a:pPr algn="l" eaLnBrk="0" hangingPunct="0"/>
              <a:r>
                <a:rPr lang="en-US" sz="3200">
                  <a:latin typeface="Arial" charset="0"/>
                </a:rPr>
                <a:t>0</a:t>
              </a:r>
              <a:r>
                <a:rPr lang="en-US" sz="3200" baseline="30000">
                  <a:latin typeface="Arial" charset="0"/>
                </a:rPr>
                <a:t>o</a:t>
              </a:r>
            </a:p>
          </p:txBody>
        </p:sp>
      </p:grpSp>
      <p:grpSp>
        <p:nvGrpSpPr>
          <p:cNvPr id="83975" name="Group 7"/>
          <p:cNvGrpSpPr>
            <a:grpSpLocks/>
          </p:cNvGrpSpPr>
          <p:nvPr/>
        </p:nvGrpSpPr>
        <p:grpSpPr bwMode="auto">
          <a:xfrm>
            <a:off x="3495675" y="3086100"/>
            <a:ext cx="2447925" cy="3281363"/>
            <a:chOff x="2106" y="1392"/>
            <a:chExt cx="1719" cy="2884"/>
          </a:xfrm>
        </p:grpSpPr>
        <p:pic>
          <p:nvPicPr>
            <p:cNvPr id="83976" name="Picture 8"/>
            <p:cNvPicPr>
              <a:picLocks noChangeArrowheads="1"/>
            </p:cNvPicPr>
            <p:nvPr/>
          </p:nvPicPr>
          <p:blipFill>
            <a:blip r:embed="rId2" cstate="print">
              <a:lum bright="-12000" contrast="66000"/>
            </a:blip>
            <a:srcRect/>
            <a:stretch>
              <a:fillRect/>
            </a:stretch>
          </p:blipFill>
          <p:spPr bwMode="auto">
            <a:xfrm>
              <a:off x="2106" y="1392"/>
              <a:ext cx="1719" cy="2208"/>
            </a:xfrm>
            <a:prstGeom prst="rect">
              <a:avLst/>
            </a:prstGeom>
            <a:noFill/>
            <a:ln w="12700">
              <a:noFill/>
              <a:miter lim="800000"/>
              <a:headEnd/>
              <a:tailEnd/>
            </a:ln>
            <a:effectLst>
              <a:outerShdw dist="35921" dir="2700000" algn="ctr" rotWithShape="0">
                <a:schemeClr val="tx1"/>
              </a:outerShdw>
            </a:effectLst>
          </p:spPr>
        </p:pic>
        <p:sp>
          <p:nvSpPr>
            <p:cNvPr id="83977" name="Rectangle 9"/>
            <p:cNvSpPr>
              <a:spLocks noChangeArrowheads="1"/>
            </p:cNvSpPr>
            <p:nvPr/>
          </p:nvSpPr>
          <p:spPr bwMode="auto">
            <a:xfrm>
              <a:off x="2772" y="3770"/>
              <a:ext cx="547" cy="506"/>
            </a:xfrm>
            <a:prstGeom prst="rect">
              <a:avLst/>
            </a:prstGeom>
            <a:noFill/>
            <a:ln w="12700">
              <a:noFill/>
              <a:miter lim="800000"/>
              <a:headEnd/>
              <a:tailEnd/>
            </a:ln>
            <a:effectLst/>
          </p:spPr>
          <p:txBody>
            <a:bodyPr wrap="none" lIns="90488" tIns="44450" rIns="90488" bIns="44450">
              <a:spAutoFit/>
            </a:bodyPr>
            <a:lstStyle/>
            <a:p>
              <a:pPr algn="l" eaLnBrk="0" hangingPunct="0"/>
              <a:r>
                <a:rPr lang="en-US" sz="3200">
                  <a:latin typeface="Arial" charset="0"/>
                </a:rPr>
                <a:t>10</a:t>
              </a:r>
              <a:r>
                <a:rPr lang="en-US" sz="3200" baseline="30000">
                  <a:latin typeface="Arial" charset="0"/>
                </a:rPr>
                <a:t>o</a:t>
              </a:r>
            </a:p>
          </p:txBody>
        </p:sp>
      </p:grpSp>
      <p:grpSp>
        <p:nvGrpSpPr>
          <p:cNvPr id="83978" name="Group 10"/>
          <p:cNvGrpSpPr>
            <a:grpSpLocks/>
          </p:cNvGrpSpPr>
          <p:nvPr/>
        </p:nvGrpSpPr>
        <p:grpSpPr bwMode="auto">
          <a:xfrm>
            <a:off x="6553200" y="3086100"/>
            <a:ext cx="2133600" cy="3289300"/>
            <a:chOff x="3930" y="1398"/>
            <a:chExt cx="1714" cy="2876"/>
          </a:xfrm>
        </p:grpSpPr>
        <p:pic>
          <p:nvPicPr>
            <p:cNvPr id="83979" name="Picture 11"/>
            <p:cNvPicPr>
              <a:picLocks noChangeArrowheads="1"/>
            </p:cNvPicPr>
            <p:nvPr/>
          </p:nvPicPr>
          <p:blipFill>
            <a:blip r:embed="rId3" cstate="print">
              <a:lum bright="-12000" contrast="66000"/>
            </a:blip>
            <a:srcRect/>
            <a:stretch>
              <a:fillRect/>
            </a:stretch>
          </p:blipFill>
          <p:spPr bwMode="auto">
            <a:xfrm>
              <a:off x="3930" y="1398"/>
              <a:ext cx="1714" cy="2202"/>
            </a:xfrm>
            <a:prstGeom prst="rect">
              <a:avLst/>
            </a:prstGeom>
            <a:noFill/>
            <a:ln w="12700">
              <a:noFill/>
              <a:miter lim="800000"/>
              <a:headEnd/>
              <a:tailEnd/>
            </a:ln>
            <a:effectLst>
              <a:outerShdw dist="35921" dir="2700000" algn="ctr" rotWithShape="0">
                <a:schemeClr val="tx1"/>
              </a:outerShdw>
            </a:effectLst>
          </p:spPr>
        </p:pic>
        <p:sp>
          <p:nvSpPr>
            <p:cNvPr id="83980" name="Rectangle 12"/>
            <p:cNvSpPr>
              <a:spLocks noChangeArrowheads="1"/>
            </p:cNvSpPr>
            <p:nvPr/>
          </p:nvSpPr>
          <p:spPr bwMode="auto">
            <a:xfrm>
              <a:off x="4594" y="3770"/>
              <a:ext cx="627" cy="504"/>
            </a:xfrm>
            <a:prstGeom prst="rect">
              <a:avLst/>
            </a:prstGeom>
            <a:noFill/>
            <a:ln w="12700">
              <a:noFill/>
              <a:miter lim="800000"/>
              <a:headEnd/>
              <a:tailEnd/>
            </a:ln>
            <a:effectLst/>
          </p:spPr>
          <p:txBody>
            <a:bodyPr wrap="none" lIns="90488" tIns="44450" rIns="90488" bIns="44450">
              <a:spAutoFit/>
            </a:bodyPr>
            <a:lstStyle/>
            <a:p>
              <a:pPr algn="l" eaLnBrk="0" hangingPunct="0"/>
              <a:r>
                <a:rPr lang="en-US" sz="3200">
                  <a:latin typeface="Arial" charset="0"/>
                </a:rPr>
                <a:t>20</a:t>
              </a:r>
              <a:r>
                <a:rPr lang="en-US" sz="3200" baseline="30000">
                  <a:latin typeface="Arial" charset="0"/>
                </a:rPr>
                <a:t>o</a:t>
              </a:r>
            </a:p>
          </p:txBody>
        </p:sp>
      </p:grpSp>
      <p:sp>
        <p:nvSpPr>
          <p:cNvPr id="83981" name="Text Box 13"/>
          <p:cNvSpPr txBox="1">
            <a:spLocks noChangeArrowheads="1"/>
          </p:cNvSpPr>
          <p:nvPr/>
        </p:nvSpPr>
        <p:spPr bwMode="auto">
          <a:xfrm>
            <a:off x="533400" y="1736725"/>
            <a:ext cx="8305800" cy="1274195"/>
          </a:xfrm>
          <a:prstGeom prst="rect">
            <a:avLst/>
          </a:prstGeom>
          <a:noFill/>
          <a:ln w="9525">
            <a:noFill/>
            <a:miter lim="800000"/>
            <a:headEnd/>
            <a:tailEnd/>
          </a:ln>
          <a:effectLst/>
        </p:spPr>
        <p:txBody>
          <a:bodyPr>
            <a:spAutoFit/>
          </a:bodyPr>
          <a:lstStyle/>
          <a:p>
            <a:pPr algn="l">
              <a:lnSpc>
                <a:spcPct val="80000"/>
              </a:lnSpc>
              <a:spcBef>
                <a:spcPct val="50000"/>
              </a:spcBef>
            </a:pPr>
            <a:r>
              <a:rPr lang="en-US" dirty="0">
                <a:latin typeface="Arial" charset="0"/>
              </a:rPr>
              <a:t>Since the angle between the radiation beam and a crack or other linear defect is so critical, the orientation of defect must be well known if radiography is going to be used to perform the inspection.</a:t>
            </a:r>
          </a:p>
        </p:txBody>
      </p:sp>
      <p:sp>
        <p:nvSpPr>
          <p:cNvPr id="83982" name="Rectangle 14"/>
          <p:cNvSpPr>
            <a:spLocks noGrp="1" noChangeArrowheads="1"/>
          </p:cNvSpPr>
          <p:nvPr>
            <p:ph type="title"/>
          </p:nvPr>
        </p:nvSpPr>
        <p:spPr>
          <a:xfrm>
            <a:off x="685800" y="571500"/>
            <a:ext cx="8458200" cy="762000"/>
          </a:xfrm>
        </p:spPr>
        <p:txBody>
          <a:bodyPr/>
          <a:lstStyle/>
          <a:p>
            <a:pPr algn="ctr"/>
            <a:r>
              <a:rPr lang="en-US" b="1"/>
              <a:t>Flaw Orientation (cont.)</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83981"/>
                                        </p:tgtEl>
                                        <p:attrNameLst>
                                          <p:attrName>style.visibility</p:attrName>
                                        </p:attrNameLst>
                                      </p:cBhvr>
                                      <p:to>
                                        <p:strVal val="visible"/>
                                      </p:to>
                                    </p:set>
                                    <p:animEffect transition="in" filter="strips(downRight)">
                                      <p:cBhvr>
                                        <p:cTn id="7" dur="500"/>
                                        <p:tgtEl>
                                          <p:spTgt spid="83981"/>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83972"/>
                                        </p:tgtEl>
                                        <p:attrNameLst>
                                          <p:attrName>style.visibility</p:attrName>
                                        </p:attrNameLst>
                                      </p:cBhvr>
                                      <p:to>
                                        <p:strVal val="visible"/>
                                      </p:to>
                                    </p:set>
                                    <p:animEffect transition="in" filter="wipe(left)">
                                      <p:cBhvr>
                                        <p:cTn id="11" dur="500"/>
                                        <p:tgtEl>
                                          <p:spTgt spid="8397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nodeType="clickEffect">
                                  <p:stCondLst>
                                    <p:cond delay="0"/>
                                  </p:stCondLst>
                                  <p:childTnLst>
                                    <p:set>
                                      <p:cBhvr>
                                        <p:cTn id="15" dur="1" fill="hold">
                                          <p:stCondLst>
                                            <p:cond delay="0"/>
                                          </p:stCondLst>
                                        </p:cTn>
                                        <p:tgtEl>
                                          <p:spTgt spid="83975"/>
                                        </p:tgtEl>
                                        <p:attrNameLst>
                                          <p:attrName>style.visibility</p:attrName>
                                        </p:attrNameLst>
                                      </p:cBhvr>
                                      <p:to>
                                        <p:strVal val="visible"/>
                                      </p:to>
                                    </p:set>
                                    <p:animEffect transition="in" filter="wipe(left)">
                                      <p:cBhvr>
                                        <p:cTn id="16" dur="500"/>
                                        <p:tgtEl>
                                          <p:spTgt spid="8397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nodeType="clickEffect">
                                  <p:stCondLst>
                                    <p:cond delay="0"/>
                                  </p:stCondLst>
                                  <p:childTnLst>
                                    <p:set>
                                      <p:cBhvr>
                                        <p:cTn id="20" dur="1" fill="hold">
                                          <p:stCondLst>
                                            <p:cond delay="0"/>
                                          </p:stCondLst>
                                        </p:cTn>
                                        <p:tgtEl>
                                          <p:spTgt spid="83978"/>
                                        </p:tgtEl>
                                        <p:attrNameLst>
                                          <p:attrName>style.visibility</p:attrName>
                                        </p:attrNameLst>
                                      </p:cBhvr>
                                      <p:to>
                                        <p:strVal val="visible"/>
                                      </p:to>
                                    </p:set>
                                    <p:animEffect transition="in" filter="wipe(left)">
                                      <p:cBhvr>
                                        <p:cTn id="21" dur="500"/>
                                        <p:tgtEl>
                                          <p:spTgt spid="839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81"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ctr"/>
            <a:r>
              <a:rPr lang="en-US" sz="4000" b="1"/>
              <a:t>Radiation Sources</a:t>
            </a:r>
          </a:p>
        </p:txBody>
      </p:sp>
      <p:sp>
        <p:nvSpPr>
          <p:cNvPr id="17411" name="Rectangle 3"/>
          <p:cNvSpPr>
            <a:spLocks noGrp="1" noChangeArrowheads="1"/>
          </p:cNvSpPr>
          <p:nvPr>
            <p:ph idx="1"/>
          </p:nvPr>
        </p:nvSpPr>
        <p:spPr>
          <a:xfrm>
            <a:off x="1003300" y="1638300"/>
            <a:ext cx="7581900" cy="1930400"/>
          </a:xfrm>
        </p:spPr>
        <p:txBody>
          <a:bodyPr/>
          <a:lstStyle/>
          <a:p>
            <a:pPr marL="0" indent="0">
              <a:lnSpc>
                <a:spcPct val="80000"/>
              </a:lnSpc>
              <a:buClr>
                <a:schemeClr val="tx1"/>
              </a:buClr>
              <a:buFont typeface="Wingdings" pitchFamily="2" charset="2"/>
              <a:buNone/>
            </a:pPr>
            <a:r>
              <a:rPr lang="en-US" sz="2400" dirty="0"/>
              <a:t>Two of the most commonly used sources of radiation in industrial radiography are x-ray generators and gamma ray sources. Industrial radiography is often subdivided into “X-ray Radiography” or “Gamma Radiography”, depending on the source of radiation used.</a:t>
            </a:r>
          </a:p>
        </p:txBody>
      </p:sp>
      <p:pic>
        <p:nvPicPr>
          <p:cNvPr id="17414" name="Picture 6" descr="x-ray-aircraft-panel2"/>
          <p:cNvPicPr>
            <a:picLocks noChangeAspect="1" noChangeArrowheads="1"/>
          </p:cNvPicPr>
          <p:nvPr/>
        </p:nvPicPr>
        <p:blipFill>
          <a:blip r:embed="rId2" cstate="print"/>
          <a:srcRect/>
          <a:stretch>
            <a:fillRect/>
          </a:stretch>
        </p:blipFill>
        <p:spPr bwMode="auto">
          <a:xfrm>
            <a:off x="1092200" y="3695700"/>
            <a:ext cx="3810000" cy="2857500"/>
          </a:xfrm>
          <a:prstGeom prst="rect">
            <a:avLst/>
          </a:prstGeom>
          <a:noFill/>
          <a:ln w="19050">
            <a:solidFill>
              <a:srgbClr val="000000"/>
            </a:solidFill>
            <a:miter lim="800000"/>
            <a:headEnd/>
            <a:tailEnd/>
          </a:ln>
          <a:effectLst>
            <a:outerShdw dist="35921" dir="2700000" algn="ctr" rotWithShape="0">
              <a:srgbClr val="808080"/>
            </a:outerShdw>
          </a:effectLst>
        </p:spPr>
      </p:pic>
      <p:pic>
        <p:nvPicPr>
          <p:cNvPr id="17416" name="Picture 8" descr="gammaequip copy"/>
          <p:cNvPicPr>
            <a:picLocks noChangeAspect="1" noChangeArrowheads="1"/>
          </p:cNvPicPr>
          <p:nvPr/>
        </p:nvPicPr>
        <p:blipFill>
          <a:blip r:embed="rId3" cstate="print"/>
          <a:srcRect/>
          <a:stretch>
            <a:fillRect/>
          </a:stretch>
        </p:blipFill>
        <p:spPr bwMode="auto">
          <a:xfrm>
            <a:off x="5016500" y="3702050"/>
            <a:ext cx="3578225" cy="2863850"/>
          </a:xfrm>
          <a:prstGeom prst="rect">
            <a:avLst/>
          </a:prstGeom>
          <a:noFill/>
          <a:ln w="19050">
            <a:solidFill>
              <a:srgbClr val="000000"/>
            </a:solidFill>
            <a:miter lim="800000"/>
            <a:headEnd/>
            <a:tailEnd/>
          </a:ln>
          <a:effectLst>
            <a:outerShdw dist="35921" dir="2700000" algn="ctr" rotWithShape="0">
              <a:srgbClr val="808080"/>
            </a:outerShdw>
          </a:effectLst>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strips(downRight)">
                                      <p:cBhvr>
                                        <p:cTn id="7" dur="500"/>
                                        <p:tgtEl>
                                          <p:spTgt spid="17411">
                                            <p:txEl>
                                              <p:pRg st="0" end="0"/>
                                            </p:txEl>
                                          </p:spTgt>
                                        </p:tgtEl>
                                      </p:cBhvr>
                                    </p:animEffect>
                                  </p:childTnLst>
                                </p:cTn>
                              </p:par>
                            </p:childTnLst>
                          </p:cTn>
                        </p:par>
                        <p:par>
                          <p:cTn id="8" fill="hold">
                            <p:stCondLst>
                              <p:cond delay="500"/>
                            </p:stCondLst>
                            <p:childTnLst>
                              <p:par>
                                <p:cTn id="9" presetID="53" presetClass="entr" presetSubtype="0" fill="hold" nodeType="afterEffect">
                                  <p:stCondLst>
                                    <p:cond delay="0"/>
                                  </p:stCondLst>
                                  <p:childTnLst>
                                    <p:set>
                                      <p:cBhvr>
                                        <p:cTn id="10" dur="1" fill="hold">
                                          <p:stCondLst>
                                            <p:cond delay="0"/>
                                          </p:stCondLst>
                                        </p:cTn>
                                        <p:tgtEl>
                                          <p:spTgt spid="17416"/>
                                        </p:tgtEl>
                                        <p:attrNameLst>
                                          <p:attrName>style.visibility</p:attrName>
                                        </p:attrNameLst>
                                      </p:cBhvr>
                                      <p:to>
                                        <p:strVal val="visible"/>
                                      </p:to>
                                    </p:set>
                                    <p:anim calcmode="lin" valueType="num">
                                      <p:cBhvr>
                                        <p:cTn id="11" dur="500" fill="hold"/>
                                        <p:tgtEl>
                                          <p:spTgt spid="17416"/>
                                        </p:tgtEl>
                                        <p:attrNameLst>
                                          <p:attrName>ppt_w</p:attrName>
                                        </p:attrNameLst>
                                      </p:cBhvr>
                                      <p:tavLst>
                                        <p:tav tm="0">
                                          <p:val>
                                            <p:fltVal val="0"/>
                                          </p:val>
                                        </p:tav>
                                        <p:tav tm="100000">
                                          <p:val>
                                            <p:strVal val="#ppt_w"/>
                                          </p:val>
                                        </p:tav>
                                      </p:tavLst>
                                    </p:anim>
                                    <p:anim calcmode="lin" valueType="num">
                                      <p:cBhvr>
                                        <p:cTn id="12" dur="500" fill="hold"/>
                                        <p:tgtEl>
                                          <p:spTgt spid="17416"/>
                                        </p:tgtEl>
                                        <p:attrNameLst>
                                          <p:attrName>ppt_h</p:attrName>
                                        </p:attrNameLst>
                                      </p:cBhvr>
                                      <p:tavLst>
                                        <p:tav tm="0">
                                          <p:val>
                                            <p:fltVal val="0"/>
                                          </p:val>
                                        </p:tav>
                                        <p:tav tm="100000">
                                          <p:val>
                                            <p:strVal val="#ppt_h"/>
                                          </p:val>
                                        </p:tav>
                                      </p:tavLst>
                                    </p:anim>
                                    <p:animEffect transition="in" filter="fade">
                                      <p:cBhvr>
                                        <p:cTn id="13" dur="500"/>
                                        <p:tgtEl>
                                          <p:spTgt spid="17416"/>
                                        </p:tgtEl>
                                      </p:cBhvr>
                                    </p:animEffect>
                                  </p:childTnLst>
                                </p:cTn>
                              </p:par>
                            </p:childTnLst>
                          </p:cTn>
                        </p:par>
                        <p:par>
                          <p:cTn id="14" fill="hold">
                            <p:stCondLst>
                              <p:cond delay="1000"/>
                            </p:stCondLst>
                            <p:childTnLst>
                              <p:par>
                                <p:cTn id="15" presetID="53" presetClass="entr" presetSubtype="0" fill="hold" nodeType="afterEffect">
                                  <p:stCondLst>
                                    <p:cond delay="0"/>
                                  </p:stCondLst>
                                  <p:childTnLst>
                                    <p:set>
                                      <p:cBhvr>
                                        <p:cTn id="16" dur="1" fill="hold">
                                          <p:stCondLst>
                                            <p:cond delay="0"/>
                                          </p:stCondLst>
                                        </p:cTn>
                                        <p:tgtEl>
                                          <p:spTgt spid="17414"/>
                                        </p:tgtEl>
                                        <p:attrNameLst>
                                          <p:attrName>style.visibility</p:attrName>
                                        </p:attrNameLst>
                                      </p:cBhvr>
                                      <p:to>
                                        <p:strVal val="visible"/>
                                      </p:to>
                                    </p:set>
                                    <p:anim calcmode="lin" valueType="num">
                                      <p:cBhvr>
                                        <p:cTn id="17" dur="500" fill="hold"/>
                                        <p:tgtEl>
                                          <p:spTgt spid="17414"/>
                                        </p:tgtEl>
                                        <p:attrNameLst>
                                          <p:attrName>ppt_w</p:attrName>
                                        </p:attrNameLst>
                                      </p:cBhvr>
                                      <p:tavLst>
                                        <p:tav tm="0">
                                          <p:val>
                                            <p:fltVal val="0"/>
                                          </p:val>
                                        </p:tav>
                                        <p:tav tm="100000">
                                          <p:val>
                                            <p:strVal val="#ppt_w"/>
                                          </p:val>
                                        </p:tav>
                                      </p:tavLst>
                                    </p:anim>
                                    <p:anim calcmode="lin" valueType="num">
                                      <p:cBhvr>
                                        <p:cTn id="18" dur="500" fill="hold"/>
                                        <p:tgtEl>
                                          <p:spTgt spid="17414"/>
                                        </p:tgtEl>
                                        <p:attrNameLst>
                                          <p:attrName>ppt_h</p:attrName>
                                        </p:attrNameLst>
                                      </p:cBhvr>
                                      <p:tavLst>
                                        <p:tav tm="0">
                                          <p:val>
                                            <p:fltVal val="0"/>
                                          </p:val>
                                        </p:tav>
                                        <p:tav tm="100000">
                                          <p:val>
                                            <p:strVal val="#ppt_h"/>
                                          </p:val>
                                        </p:tav>
                                      </p:tavLst>
                                    </p:anim>
                                    <p:animEffect transition="in" filter="fade">
                                      <p:cBhvr>
                                        <p:cTn id="19" dur="500"/>
                                        <p:tgtEl>
                                          <p:spTgt spid="174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ctr"/>
            <a:r>
              <a:rPr lang="en-US" sz="4000" b="1"/>
              <a:t>Gamma Radiography</a:t>
            </a:r>
          </a:p>
        </p:txBody>
      </p:sp>
      <p:sp>
        <p:nvSpPr>
          <p:cNvPr id="8195" name="Rectangle 3"/>
          <p:cNvSpPr>
            <a:spLocks noGrp="1" noChangeArrowheads="1"/>
          </p:cNvSpPr>
          <p:nvPr>
            <p:ph type="body" sz="half" idx="1"/>
          </p:nvPr>
        </p:nvSpPr>
        <p:spPr>
          <a:xfrm>
            <a:off x="685800" y="1384300"/>
            <a:ext cx="4152900" cy="4546600"/>
          </a:xfrm>
        </p:spPr>
        <p:txBody>
          <a:bodyPr/>
          <a:lstStyle/>
          <a:p>
            <a:pPr marL="228600" indent="-228600">
              <a:lnSpc>
                <a:spcPct val="80000"/>
              </a:lnSpc>
              <a:spcBef>
                <a:spcPct val="40000"/>
              </a:spcBef>
              <a:buClr>
                <a:schemeClr val="tx1"/>
              </a:buClr>
              <a:buSzPct val="150000"/>
              <a:buFontTx/>
              <a:buChar char="•"/>
            </a:pPr>
            <a:r>
              <a:rPr lang="en-US" sz="2400" dirty="0"/>
              <a:t>Gamma rays are produced by a radioisotope. </a:t>
            </a:r>
          </a:p>
          <a:p>
            <a:pPr marL="228600" indent="-228600">
              <a:lnSpc>
                <a:spcPct val="80000"/>
              </a:lnSpc>
              <a:spcBef>
                <a:spcPct val="40000"/>
              </a:spcBef>
              <a:buClr>
                <a:schemeClr val="tx1"/>
              </a:buClr>
              <a:buSzPct val="150000"/>
              <a:buFontTx/>
              <a:buChar char="•"/>
            </a:pPr>
            <a:r>
              <a:rPr lang="en-US" sz="2400" dirty="0"/>
              <a:t>A radioisotope has an unstable nuclei that does not have enough binding energy to hold the nucleus together.  </a:t>
            </a:r>
          </a:p>
          <a:p>
            <a:pPr marL="228600" indent="-228600">
              <a:lnSpc>
                <a:spcPct val="80000"/>
              </a:lnSpc>
              <a:spcBef>
                <a:spcPct val="40000"/>
              </a:spcBef>
              <a:buClr>
                <a:schemeClr val="tx1"/>
              </a:buClr>
              <a:buSzPct val="150000"/>
              <a:buFontTx/>
              <a:buChar char="•"/>
            </a:pPr>
            <a:r>
              <a:rPr lang="en-US" sz="2400" dirty="0"/>
              <a:t>The spontaneous breakdown of an atomic nucleus resulting in the release of energy and matter is known as radioactive decay.</a:t>
            </a:r>
          </a:p>
        </p:txBody>
      </p:sp>
      <p:pic>
        <p:nvPicPr>
          <p:cNvPr id="8199" name="Picture 7" descr="GammaRays copy"/>
          <p:cNvPicPr>
            <a:picLocks noGrp="1" noChangeAspect="1" noChangeArrowheads="1"/>
          </p:cNvPicPr>
          <p:nvPr>
            <p:ph sz="half" idx="2"/>
          </p:nvPr>
        </p:nvPicPr>
        <p:blipFill>
          <a:blip r:embed="rId2" cstate="print">
            <a:clrChange>
              <a:clrFrom>
                <a:srgbClr val="FFFFFF"/>
              </a:clrFrom>
              <a:clrTo>
                <a:srgbClr val="FFFFFF">
                  <a:alpha val="0"/>
                </a:srgbClr>
              </a:clrTo>
            </a:clrChange>
          </a:blip>
          <a:srcRect b="-751"/>
          <a:stretch>
            <a:fillRect/>
          </a:stretch>
        </p:blipFill>
        <p:spPr>
          <a:xfrm>
            <a:off x="4965700" y="2070100"/>
            <a:ext cx="3378200" cy="3403600"/>
          </a:xfrm>
          <a:no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strips(downRight)">
                                      <p:cBhvr>
                                        <p:cTn id="7" dur="500"/>
                                        <p:tgtEl>
                                          <p:spTgt spid="8195">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animEffect transition="in" filter="strips(downRight)">
                                      <p:cBhvr>
                                        <p:cTn id="11" dur="500"/>
                                        <p:tgtEl>
                                          <p:spTgt spid="8195">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animEffect transition="in" filter="strips(downRight)">
                                      <p:cBhvr>
                                        <p:cTn id="15" dur="500"/>
                                        <p:tgtEl>
                                          <p:spTgt spid="8195">
                                            <p:txEl>
                                              <p:pRg st="2" end="2"/>
                                            </p:txEl>
                                          </p:spTgt>
                                        </p:tgtEl>
                                      </p:cBhvr>
                                    </p:animEffect>
                                  </p:childTnLst>
                                </p:cTn>
                              </p:par>
                            </p:childTnLst>
                          </p:cTn>
                        </p:par>
                        <p:par>
                          <p:cTn id="16" fill="hold">
                            <p:stCondLst>
                              <p:cond delay="1500"/>
                            </p:stCondLst>
                            <p:childTnLst>
                              <p:par>
                                <p:cTn id="17" presetID="27" presetClass="emph" presetSubtype="0" repeatCount="indefinite" fill="hold" nodeType="afterEffect">
                                  <p:stCondLst>
                                    <p:cond delay="0"/>
                                  </p:stCondLst>
                                  <p:childTnLst>
                                    <p:animClr clrSpc="rgb" dir="cw">
                                      <p:cBhvr override="childStyle">
                                        <p:cTn id="18" dur="1000" autoRev="1" fill="hold"/>
                                        <p:tgtEl>
                                          <p:spTgt spid="8199"/>
                                        </p:tgtEl>
                                        <p:attrNameLst>
                                          <p:attrName>style.color</p:attrName>
                                        </p:attrNameLst>
                                      </p:cBhvr>
                                      <p:to>
                                        <a:srgbClr val="67031D"/>
                                      </p:to>
                                    </p:animClr>
                                    <p:animClr clrSpc="rgb" dir="cw">
                                      <p:cBhvr>
                                        <p:cTn id="19" dur="1000" autoRev="1" fill="hold"/>
                                        <p:tgtEl>
                                          <p:spTgt spid="8199"/>
                                        </p:tgtEl>
                                        <p:attrNameLst>
                                          <p:attrName>fillcolor</p:attrName>
                                        </p:attrNameLst>
                                      </p:cBhvr>
                                      <p:to>
                                        <a:srgbClr val="67031D"/>
                                      </p:to>
                                    </p:animClr>
                                    <p:set>
                                      <p:cBhvr>
                                        <p:cTn id="20" dur="1000" autoRev="1" fill="hold"/>
                                        <p:tgtEl>
                                          <p:spTgt spid="8199"/>
                                        </p:tgtEl>
                                        <p:attrNameLst>
                                          <p:attrName>fill.type</p:attrName>
                                        </p:attrNameLst>
                                      </p:cBhvr>
                                      <p:to>
                                        <p:strVal val="solid"/>
                                      </p:to>
                                    </p:set>
                                    <p:set>
                                      <p:cBhvr>
                                        <p:cTn id="21" dur="1000" autoRev="1" fill="hold"/>
                                        <p:tgtEl>
                                          <p:spTgt spid="819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algn="ctr"/>
            <a:r>
              <a:rPr lang="en-US" sz="4000" b="1"/>
              <a:t>Gamma Radiography (cont.)</a:t>
            </a:r>
          </a:p>
        </p:txBody>
      </p:sp>
      <p:sp>
        <p:nvSpPr>
          <p:cNvPr id="9219" name="Rectangle 3"/>
          <p:cNvSpPr>
            <a:spLocks noGrp="1" noChangeArrowheads="1"/>
          </p:cNvSpPr>
          <p:nvPr>
            <p:ph idx="1"/>
          </p:nvPr>
        </p:nvSpPr>
        <p:spPr>
          <a:xfrm>
            <a:off x="685800" y="1752600"/>
            <a:ext cx="4483100" cy="3352800"/>
          </a:xfrm>
        </p:spPr>
        <p:txBody>
          <a:bodyPr>
            <a:normAutofit fontScale="92500" lnSpcReduction="10000"/>
          </a:bodyPr>
          <a:lstStyle/>
          <a:p>
            <a:pPr marL="228600" indent="-228600">
              <a:lnSpc>
                <a:spcPct val="80000"/>
              </a:lnSpc>
              <a:spcBef>
                <a:spcPct val="40000"/>
              </a:spcBef>
              <a:buClr>
                <a:schemeClr val="tx1"/>
              </a:buClr>
              <a:buSzPct val="150000"/>
              <a:buFontTx/>
              <a:buChar char="•"/>
            </a:pPr>
            <a:r>
              <a:rPr lang="en-US" sz="2800" dirty="0"/>
              <a:t>Most of the radioactive material used in industrial radiography is artificially produced. </a:t>
            </a:r>
          </a:p>
          <a:p>
            <a:pPr marL="228600" indent="-228600">
              <a:lnSpc>
                <a:spcPct val="80000"/>
              </a:lnSpc>
              <a:spcBef>
                <a:spcPct val="40000"/>
              </a:spcBef>
              <a:buClr>
                <a:schemeClr val="tx1"/>
              </a:buClr>
              <a:buSzPct val="150000"/>
              <a:buFontTx/>
              <a:buChar char="•"/>
            </a:pPr>
            <a:r>
              <a:rPr lang="en-US" sz="2800" dirty="0"/>
              <a:t>This is done by subjecting stable material to a source of neutrons in a special nuclear reactor. </a:t>
            </a:r>
          </a:p>
          <a:p>
            <a:pPr marL="228600" indent="-228600">
              <a:lnSpc>
                <a:spcPct val="80000"/>
              </a:lnSpc>
              <a:spcBef>
                <a:spcPct val="40000"/>
              </a:spcBef>
              <a:buClr>
                <a:schemeClr val="tx1"/>
              </a:buClr>
              <a:buSzPct val="150000"/>
              <a:buFontTx/>
              <a:buChar char="•"/>
            </a:pPr>
            <a:r>
              <a:rPr lang="en-US" sz="2800" dirty="0"/>
              <a:t>This process is called activation.</a:t>
            </a:r>
          </a:p>
        </p:txBody>
      </p:sp>
      <p:pic>
        <p:nvPicPr>
          <p:cNvPr id="9220" name="Picture 4" descr="reactor"/>
          <p:cNvPicPr>
            <a:picLocks noChangeAspect="1" noChangeArrowheads="1"/>
          </p:cNvPicPr>
          <p:nvPr/>
        </p:nvPicPr>
        <p:blipFill>
          <a:blip r:embed="rId2" cstate="print"/>
          <a:srcRect/>
          <a:stretch>
            <a:fillRect/>
          </a:stretch>
        </p:blipFill>
        <p:spPr bwMode="auto">
          <a:xfrm>
            <a:off x="5181600" y="1720850"/>
            <a:ext cx="3086100" cy="4629150"/>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strips(downRight)">
                                      <p:cBhvr>
                                        <p:cTn id="7" dur="500"/>
                                        <p:tgtEl>
                                          <p:spTgt spid="9219">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animEffect transition="in" filter="strips(downRight)">
                                      <p:cBhvr>
                                        <p:cTn id="11" dur="500"/>
                                        <p:tgtEl>
                                          <p:spTgt spid="9219">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animEffect transition="in" filter="strips(downRight)">
                                      <p:cBhvr>
                                        <p:cTn id="15" dur="500"/>
                                        <p:tgtEl>
                                          <p:spTgt spid="9219">
                                            <p:txEl>
                                              <p:pRg st="2" end="2"/>
                                            </p:txEl>
                                          </p:spTgt>
                                        </p:tgtEl>
                                      </p:cBhvr>
                                    </p:animEffect>
                                  </p:childTnLst>
                                </p:cTn>
                              </p:par>
                            </p:childTnLst>
                          </p:cTn>
                        </p:par>
                        <p:par>
                          <p:cTn id="16" fill="hold">
                            <p:stCondLst>
                              <p:cond delay="1500"/>
                            </p:stCondLst>
                            <p:childTnLst>
                              <p:par>
                                <p:cTn id="17" presetID="23" presetClass="entr" presetSubtype="16" fill="hold" nodeType="afterEffect">
                                  <p:stCondLst>
                                    <p:cond delay="0"/>
                                  </p:stCondLst>
                                  <p:childTnLst>
                                    <p:set>
                                      <p:cBhvr>
                                        <p:cTn id="18" dur="1" fill="hold">
                                          <p:stCondLst>
                                            <p:cond delay="0"/>
                                          </p:stCondLst>
                                        </p:cTn>
                                        <p:tgtEl>
                                          <p:spTgt spid="9220"/>
                                        </p:tgtEl>
                                        <p:attrNameLst>
                                          <p:attrName>style.visibility</p:attrName>
                                        </p:attrNameLst>
                                      </p:cBhvr>
                                      <p:to>
                                        <p:strVal val="visible"/>
                                      </p:to>
                                    </p:set>
                                    <p:anim calcmode="lin" valueType="num">
                                      <p:cBhvr>
                                        <p:cTn id="19" dur="500" fill="hold"/>
                                        <p:tgtEl>
                                          <p:spTgt spid="9220"/>
                                        </p:tgtEl>
                                        <p:attrNameLst>
                                          <p:attrName>ppt_w</p:attrName>
                                        </p:attrNameLst>
                                      </p:cBhvr>
                                      <p:tavLst>
                                        <p:tav tm="0">
                                          <p:val>
                                            <p:fltVal val="0"/>
                                          </p:val>
                                        </p:tav>
                                        <p:tav tm="100000">
                                          <p:val>
                                            <p:strVal val="#ppt_w"/>
                                          </p:val>
                                        </p:tav>
                                      </p:tavLst>
                                    </p:anim>
                                    <p:anim calcmode="lin" valueType="num">
                                      <p:cBhvr>
                                        <p:cTn id="20" dur="500" fill="hold"/>
                                        <p:tgtEl>
                                          <p:spTgt spid="9220"/>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lgn="ctr"/>
            <a:r>
              <a:rPr lang="en-US" sz="4000" b="1"/>
              <a:t>Gamma Radiography (cont.)</a:t>
            </a:r>
          </a:p>
        </p:txBody>
      </p:sp>
      <p:sp>
        <p:nvSpPr>
          <p:cNvPr id="10243" name="Rectangle 3"/>
          <p:cNvSpPr>
            <a:spLocks noGrp="1" noChangeArrowheads="1"/>
          </p:cNvSpPr>
          <p:nvPr>
            <p:ph type="body" sz="half" idx="1"/>
          </p:nvPr>
        </p:nvSpPr>
        <p:spPr>
          <a:xfrm>
            <a:off x="685800" y="1752600"/>
            <a:ext cx="4775200" cy="1828800"/>
          </a:xfrm>
        </p:spPr>
        <p:txBody>
          <a:bodyPr>
            <a:normAutofit/>
          </a:bodyPr>
          <a:lstStyle/>
          <a:p>
            <a:pPr marL="0" indent="0">
              <a:lnSpc>
                <a:spcPct val="80000"/>
              </a:lnSpc>
              <a:buClr>
                <a:schemeClr val="tx1"/>
              </a:buClr>
              <a:buFont typeface="Wingdings" pitchFamily="2" charset="2"/>
              <a:buNone/>
            </a:pPr>
            <a:r>
              <a:rPr lang="en-US" sz="2000" dirty="0"/>
              <a:t>Unlike X-rays, which are produced by a machine, gamma rays cannot be turned off. Radioisotopes used for gamma radiography are encapsulated to prevent leakage of the material. </a:t>
            </a:r>
          </a:p>
        </p:txBody>
      </p:sp>
      <p:pic>
        <p:nvPicPr>
          <p:cNvPr id="10244" name="Picture 4" descr="capsule2"/>
          <p:cNvPicPr>
            <a:picLocks noChangeAspect="1" noChangeArrowheads="1"/>
          </p:cNvPicPr>
          <p:nvPr/>
        </p:nvPicPr>
        <p:blipFill>
          <a:blip r:embed="rId2" cstate="print"/>
          <a:srcRect/>
          <a:stretch>
            <a:fillRect/>
          </a:stretch>
        </p:blipFill>
        <p:spPr bwMode="auto">
          <a:xfrm>
            <a:off x="5422900" y="1587500"/>
            <a:ext cx="3121025" cy="2495550"/>
          </a:xfrm>
          <a:prstGeom prst="rect">
            <a:avLst/>
          </a:prstGeom>
          <a:noFill/>
        </p:spPr>
      </p:pic>
      <p:sp>
        <p:nvSpPr>
          <p:cNvPr id="10247" name="Rectangle 7"/>
          <p:cNvSpPr>
            <a:spLocks noChangeArrowheads="1"/>
          </p:cNvSpPr>
          <p:nvPr/>
        </p:nvSpPr>
        <p:spPr bwMode="auto">
          <a:xfrm>
            <a:off x="660400" y="3327400"/>
            <a:ext cx="3978275" cy="2387600"/>
          </a:xfrm>
          <a:prstGeom prst="rect">
            <a:avLst/>
          </a:prstGeom>
          <a:noFill/>
          <a:ln w="9525">
            <a:noFill/>
            <a:miter lim="800000"/>
            <a:headEnd/>
            <a:tailEnd/>
          </a:ln>
          <a:effectLst/>
        </p:spPr>
        <p:txBody>
          <a:bodyPr/>
          <a:lstStyle/>
          <a:p>
            <a:pPr algn="l">
              <a:lnSpc>
                <a:spcPct val="80000"/>
              </a:lnSpc>
              <a:spcBef>
                <a:spcPct val="20000"/>
              </a:spcBef>
              <a:buClr>
                <a:schemeClr val="tx1"/>
              </a:buClr>
              <a:buSzPct val="75000"/>
              <a:buFont typeface="Wingdings" pitchFamily="2" charset="2"/>
              <a:buNone/>
            </a:pPr>
            <a:r>
              <a:rPr lang="en-US" sz="2000" dirty="0">
                <a:latin typeface="Arial" charset="0"/>
              </a:rPr>
              <a:t>The radioactive “capsule” is attached to a cable to form what is often called a “pigtail.” </a:t>
            </a:r>
            <a:br>
              <a:rPr lang="en-US" sz="2000" dirty="0">
                <a:latin typeface="Arial" charset="0"/>
              </a:rPr>
            </a:br>
            <a:r>
              <a:rPr lang="en-US" sz="2000" dirty="0">
                <a:latin typeface="Arial" charset="0"/>
              </a:rPr>
              <a:t/>
            </a:r>
            <a:br>
              <a:rPr lang="en-US" sz="2000" dirty="0">
                <a:latin typeface="Arial" charset="0"/>
              </a:rPr>
            </a:br>
            <a:r>
              <a:rPr lang="en-US" sz="2000" dirty="0">
                <a:latin typeface="Arial" charset="0"/>
              </a:rPr>
              <a:t>The pigtail has a special connector at the other end that attaches to a drive cable.</a:t>
            </a:r>
          </a:p>
        </p:txBody>
      </p:sp>
      <p:pic>
        <p:nvPicPr>
          <p:cNvPr id="10245" name="Picture 5" descr="pigtail1"/>
          <p:cNvPicPr>
            <a:picLocks noGrp="1" noChangeAspect="1" noChangeArrowheads="1"/>
          </p:cNvPicPr>
          <p:nvPr>
            <p:ph sz="half" idx="2"/>
          </p:nvPr>
        </p:nvPicPr>
        <p:blipFill>
          <a:blip r:embed="rId3" cstate="print"/>
          <a:stretch>
            <a:fillRect/>
          </a:stretch>
        </p:blipFill>
        <p:spPr>
          <a:xfrm>
            <a:off x="5029200" y="3333750"/>
            <a:ext cx="3124200" cy="2486025"/>
          </a:xfrm>
          <a:no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strips(downRight)">
                                      <p:cBhvr>
                                        <p:cTn id="7" dur="500"/>
                                        <p:tgtEl>
                                          <p:spTgt spid="10243">
                                            <p:txEl>
                                              <p:pRg st="0" end="0"/>
                                            </p:txEl>
                                          </p:spTgt>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0244"/>
                                        </p:tgtEl>
                                        <p:attrNameLst>
                                          <p:attrName>style.visibility</p:attrName>
                                        </p:attrNameLst>
                                      </p:cBhvr>
                                      <p:to>
                                        <p:strVal val="visible"/>
                                      </p:to>
                                    </p:set>
                                    <p:animEffect transition="in" filter="dissolve">
                                      <p:cBhvr>
                                        <p:cTn id="11" dur="500"/>
                                        <p:tgtEl>
                                          <p:spTgt spid="10244"/>
                                        </p:tgtEl>
                                      </p:cBhvr>
                                    </p:animEffect>
                                  </p:childTnLst>
                                </p:cTn>
                              </p:par>
                            </p:childTnLst>
                          </p:cTn>
                        </p:par>
                      </p:childTnLst>
                    </p:cTn>
                  </p:par>
                  <p:par>
                    <p:cTn id="12" fill="hold">
                      <p:stCondLst>
                        <p:cond delay="indefinite"/>
                      </p:stCondLst>
                      <p:childTnLst>
                        <p:par>
                          <p:cTn id="13" fill="hold">
                            <p:stCondLst>
                              <p:cond delay="0"/>
                            </p:stCondLst>
                            <p:childTnLst>
                              <p:par>
                                <p:cTn id="14" presetID="18" presetClass="entr" presetSubtype="6" fill="hold" grpId="0" nodeType="clickEffect">
                                  <p:stCondLst>
                                    <p:cond delay="0"/>
                                  </p:stCondLst>
                                  <p:childTnLst>
                                    <p:set>
                                      <p:cBhvr>
                                        <p:cTn id="15" dur="1" fill="hold">
                                          <p:stCondLst>
                                            <p:cond delay="0"/>
                                          </p:stCondLst>
                                        </p:cTn>
                                        <p:tgtEl>
                                          <p:spTgt spid="10247">
                                            <p:txEl>
                                              <p:pRg st="0" end="0"/>
                                            </p:txEl>
                                          </p:spTgt>
                                        </p:tgtEl>
                                        <p:attrNameLst>
                                          <p:attrName>style.visibility</p:attrName>
                                        </p:attrNameLst>
                                      </p:cBhvr>
                                      <p:to>
                                        <p:strVal val="visible"/>
                                      </p:to>
                                    </p:set>
                                    <p:animEffect transition="in" filter="strips(downRight)">
                                      <p:cBhvr>
                                        <p:cTn id="16" dur="500"/>
                                        <p:tgtEl>
                                          <p:spTgt spid="10247">
                                            <p:txEl>
                                              <p:pRg st="0" end="0"/>
                                            </p:txEl>
                                          </p:spTgt>
                                        </p:tgtEl>
                                      </p:cBhvr>
                                    </p:animEffect>
                                  </p:childTnLst>
                                </p:cTn>
                              </p:par>
                            </p:childTnLst>
                          </p:cTn>
                        </p:par>
                        <p:par>
                          <p:cTn id="17" fill="hold">
                            <p:stCondLst>
                              <p:cond delay="500"/>
                            </p:stCondLst>
                            <p:childTnLst>
                              <p:par>
                                <p:cTn id="18" presetID="9" presetClass="entr" presetSubtype="0" fill="hold" nodeType="afterEffect">
                                  <p:stCondLst>
                                    <p:cond delay="0"/>
                                  </p:stCondLst>
                                  <p:childTnLst>
                                    <p:set>
                                      <p:cBhvr>
                                        <p:cTn id="19" dur="1" fill="hold">
                                          <p:stCondLst>
                                            <p:cond delay="0"/>
                                          </p:stCondLst>
                                        </p:cTn>
                                        <p:tgtEl>
                                          <p:spTgt spid="10245"/>
                                        </p:tgtEl>
                                        <p:attrNameLst>
                                          <p:attrName>style.visibility</p:attrName>
                                        </p:attrNameLst>
                                      </p:cBhvr>
                                      <p:to>
                                        <p:strVal val="visible"/>
                                      </p:to>
                                    </p:set>
                                    <p:animEffect transition="in" filter="dissolve">
                                      <p:cBhvr>
                                        <p:cTn id="20" dur="500"/>
                                        <p:tgtEl>
                                          <p:spTgt spid="102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10247"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lgn="ctr"/>
            <a:r>
              <a:rPr lang="en-US" sz="4000" b="1"/>
              <a:t>Gamma Radiography (cont.)</a:t>
            </a:r>
          </a:p>
        </p:txBody>
      </p:sp>
      <p:sp>
        <p:nvSpPr>
          <p:cNvPr id="18435" name="Rectangle 3"/>
          <p:cNvSpPr>
            <a:spLocks noGrp="1" noChangeArrowheads="1"/>
          </p:cNvSpPr>
          <p:nvPr>
            <p:ph idx="1"/>
          </p:nvPr>
        </p:nvSpPr>
        <p:spPr>
          <a:xfrm>
            <a:off x="673100" y="1638300"/>
            <a:ext cx="7772400" cy="2260600"/>
          </a:xfrm>
        </p:spPr>
        <p:txBody>
          <a:bodyPr/>
          <a:lstStyle/>
          <a:p>
            <a:pPr marL="0" indent="0">
              <a:buClr>
                <a:schemeClr val="tx1"/>
              </a:buClr>
              <a:buFont typeface="Wingdings" pitchFamily="2" charset="2"/>
              <a:buNone/>
            </a:pPr>
            <a:r>
              <a:rPr lang="en-US" sz="2400" b="1" dirty="0"/>
              <a:t>A device called a “camera” is used to store, transport and expose the pigtail containing the radioactive material. The camera contains shielding material which reduces the radiographer’s exposure to radiation during use. </a:t>
            </a:r>
          </a:p>
        </p:txBody>
      </p:sp>
      <p:pic>
        <p:nvPicPr>
          <p:cNvPr id="18436" name="Picture 4" descr="camera1"/>
          <p:cNvPicPr>
            <a:picLocks noChangeAspect="1" noChangeArrowheads="1"/>
          </p:cNvPicPr>
          <p:nvPr/>
        </p:nvPicPr>
        <p:blipFill>
          <a:blip r:embed="rId2" cstate="print"/>
          <a:srcRect/>
          <a:stretch>
            <a:fillRect/>
          </a:stretch>
        </p:blipFill>
        <p:spPr bwMode="auto">
          <a:xfrm>
            <a:off x="1162050" y="3644900"/>
            <a:ext cx="3333750" cy="2960688"/>
          </a:xfrm>
          <a:prstGeom prst="rect">
            <a:avLst/>
          </a:prstGeom>
          <a:solidFill>
            <a:srgbClr val="000000"/>
          </a:solidFill>
          <a:ln w="19050">
            <a:solidFill>
              <a:srgbClr val="000000"/>
            </a:solidFill>
            <a:miter lim="800000"/>
            <a:headEnd/>
            <a:tailEnd/>
          </a:ln>
        </p:spPr>
      </p:pic>
      <p:pic>
        <p:nvPicPr>
          <p:cNvPr id="18438" name="Picture 6" descr="device"/>
          <p:cNvPicPr>
            <a:picLocks noChangeAspect="1" noChangeArrowheads="1"/>
          </p:cNvPicPr>
          <p:nvPr/>
        </p:nvPicPr>
        <p:blipFill>
          <a:blip r:embed="rId3" cstate="print"/>
          <a:srcRect/>
          <a:stretch>
            <a:fillRect/>
          </a:stretch>
        </p:blipFill>
        <p:spPr bwMode="auto">
          <a:xfrm>
            <a:off x="4745038" y="3676650"/>
            <a:ext cx="4046537" cy="2876550"/>
          </a:xfrm>
          <a:prstGeom prst="rect">
            <a:avLst/>
          </a:prstGeom>
          <a:noFill/>
          <a:ln w="1905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strips(downRight)">
                                      <p:cBhvr>
                                        <p:cTn id="7" dur="500"/>
                                        <p:tgtEl>
                                          <p:spTgt spid="18435">
                                            <p:txEl>
                                              <p:pRg st="0" end="0"/>
                                            </p:txEl>
                                          </p:spTgt>
                                        </p:tgtEl>
                                      </p:cBhvr>
                                    </p:animEffect>
                                  </p:childTnLst>
                                </p:cTn>
                              </p:par>
                            </p:childTnLst>
                          </p:cTn>
                        </p:par>
                        <p:par>
                          <p:cTn id="8" fill="hold">
                            <p:stCondLst>
                              <p:cond delay="500"/>
                            </p:stCondLst>
                            <p:childTnLst>
                              <p:par>
                                <p:cTn id="9" presetID="2" presetClass="entr" presetSubtype="12" fill="hold" nodeType="afterEffect">
                                  <p:stCondLst>
                                    <p:cond delay="0"/>
                                  </p:stCondLst>
                                  <p:childTnLst>
                                    <p:set>
                                      <p:cBhvr>
                                        <p:cTn id="10" dur="1" fill="hold">
                                          <p:stCondLst>
                                            <p:cond delay="0"/>
                                          </p:stCondLst>
                                        </p:cTn>
                                        <p:tgtEl>
                                          <p:spTgt spid="18436"/>
                                        </p:tgtEl>
                                        <p:attrNameLst>
                                          <p:attrName>style.visibility</p:attrName>
                                        </p:attrNameLst>
                                      </p:cBhvr>
                                      <p:to>
                                        <p:strVal val="visible"/>
                                      </p:to>
                                    </p:set>
                                    <p:anim calcmode="lin" valueType="num">
                                      <p:cBhvr additive="base">
                                        <p:cTn id="11" dur="500" fill="hold"/>
                                        <p:tgtEl>
                                          <p:spTgt spid="18436"/>
                                        </p:tgtEl>
                                        <p:attrNameLst>
                                          <p:attrName>ppt_x</p:attrName>
                                        </p:attrNameLst>
                                      </p:cBhvr>
                                      <p:tavLst>
                                        <p:tav tm="0">
                                          <p:val>
                                            <p:strVal val="0-#ppt_w/2"/>
                                          </p:val>
                                        </p:tav>
                                        <p:tav tm="100000">
                                          <p:val>
                                            <p:strVal val="#ppt_x"/>
                                          </p:val>
                                        </p:tav>
                                      </p:tavLst>
                                    </p:anim>
                                    <p:anim calcmode="lin" valueType="num">
                                      <p:cBhvr additive="base">
                                        <p:cTn id="12" dur="500" fill="hold"/>
                                        <p:tgtEl>
                                          <p:spTgt spid="18436"/>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6" fill="hold" nodeType="afterEffect">
                                  <p:stCondLst>
                                    <p:cond delay="0"/>
                                  </p:stCondLst>
                                  <p:childTnLst>
                                    <p:set>
                                      <p:cBhvr>
                                        <p:cTn id="15" dur="1" fill="hold">
                                          <p:stCondLst>
                                            <p:cond delay="0"/>
                                          </p:stCondLst>
                                        </p:cTn>
                                        <p:tgtEl>
                                          <p:spTgt spid="18438"/>
                                        </p:tgtEl>
                                        <p:attrNameLst>
                                          <p:attrName>style.visibility</p:attrName>
                                        </p:attrNameLst>
                                      </p:cBhvr>
                                      <p:to>
                                        <p:strVal val="visible"/>
                                      </p:to>
                                    </p:set>
                                    <p:anim calcmode="lin" valueType="num">
                                      <p:cBhvr additive="base">
                                        <p:cTn id="16" dur="500" fill="hold"/>
                                        <p:tgtEl>
                                          <p:spTgt spid="18438"/>
                                        </p:tgtEl>
                                        <p:attrNameLst>
                                          <p:attrName>ppt_x</p:attrName>
                                        </p:attrNameLst>
                                      </p:cBhvr>
                                      <p:tavLst>
                                        <p:tav tm="0">
                                          <p:val>
                                            <p:strVal val="1+#ppt_w/2"/>
                                          </p:val>
                                        </p:tav>
                                        <p:tav tm="100000">
                                          <p:val>
                                            <p:strVal val="#ppt_x"/>
                                          </p:val>
                                        </p:tav>
                                      </p:tavLst>
                                    </p:anim>
                                    <p:anim calcmode="lin" valueType="num">
                                      <p:cBhvr additive="base">
                                        <p:cTn id="17" dur="500" fill="hold"/>
                                        <p:tgtEl>
                                          <p:spTgt spid="184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US" sz="4000" b="1"/>
              <a:t>Gamma Radiography (cont.)</a:t>
            </a:r>
          </a:p>
        </p:txBody>
      </p:sp>
      <p:sp>
        <p:nvSpPr>
          <p:cNvPr id="12291" name="Rectangle 3"/>
          <p:cNvSpPr>
            <a:spLocks noGrp="1" noChangeArrowheads="1"/>
          </p:cNvSpPr>
          <p:nvPr>
            <p:ph idx="1"/>
          </p:nvPr>
        </p:nvSpPr>
        <p:spPr>
          <a:xfrm>
            <a:off x="685800" y="1752600"/>
            <a:ext cx="3416300" cy="4419600"/>
          </a:xfrm>
        </p:spPr>
        <p:txBody>
          <a:bodyPr>
            <a:normAutofit/>
          </a:bodyPr>
          <a:lstStyle/>
          <a:p>
            <a:pPr marL="0" indent="0">
              <a:buClr>
                <a:schemeClr val="tx1"/>
              </a:buClr>
              <a:buFont typeface="Wingdings" pitchFamily="2" charset="2"/>
              <a:buNone/>
            </a:pPr>
            <a:r>
              <a:rPr lang="en-US" sz="2000" dirty="0"/>
              <a:t>A hose-like device called a guide tube is connected to a threaded hole called an “exit port” in the camera. </a:t>
            </a:r>
          </a:p>
          <a:p>
            <a:pPr marL="0" indent="0">
              <a:buClr>
                <a:schemeClr val="tx1"/>
              </a:buClr>
              <a:buFont typeface="Wingdings" pitchFamily="2" charset="2"/>
              <a:buNone/>
            </a:pPr>
            <a:r>
              <a:rPr lang="en-US" sz="1400" dirty="0"/>
              <a:t/>
            </a:r>
            <a:br>
              <a:rPr lang="en-US" sz="1400" dirty="0"/>
            </a:br>
            <a:r>
              <a:rPr lang="en-US" sz="2000" dirty="0"/>
              <a:t>The radioactive material will leave and return to the camera through this opening when performing an exposure!</a:t>
            </a:r>
          </a:p>
        </p:txBody>
      </p:sp>
      <p:pic>
        <p:nvPicPr>
          <p:cNvPr id="12294" name="Picture 6" descr="guidetube"/>
          <p:cNvPicPr>
            <a:picLocks noChangeAspect="1" noChangeArrowheads="1"/>
          </p:cNvPicPr>
          <p:nvPr/>
        </p:nvPicPr>
        <p:blipFill>
          <a:blip r:embed="rId2" cstate="print"/>
          <a:srcRect/>
          <a:stretch>
            <a:fillRect/>
          </a:stretch>
        </p:blipFill>
        <p:spPr bwMode="auto">
          <a:xfrm>
            <a:off x="4160838" y="2020888"/>
            <a:ext cx="4378325" cy="3770312"/>
          </a:xfrm>
          <a:prstGeom prst="rect">
            <a:avLst/>
          </a:prstGeom>
          <a:noFill/>
          <a:ln w="1905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strips(downRight)">
                                      <p:cBhvr>
                                        <p:cTn id="7" dur="500"/>
                                        <p:tgtEl>
                                          <p:spTgt spid="12291">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animEffect transition="in" filter="strips(downRight)">
                                      <p:cBhvr>
                                        <p:cTn id="11" dur="500"/>
                                        <p:tgtEl>
                                          <p:spTgt spid="12291">
                                            <p:txEl>
                                              <p:pRg st="1" end="1"/>
                                            </p:txEl>
                                          </p:spTgt>
                                        </p:tgtEl>
                                      </p:cBhvr>
                                    </p:animEffect>
                                  </p:childTnLst>
                                </p:cTn>
                              </p:par>
                            </p:childTnLst>
                          </p:cTn>
                        </p:par>
                        <p:par>
                          <p:cTn id="12" fill="hold">
                            <p:stCondLst>
                              <p:cond delay="1000"/>
                            </p:stCondLst>
                            <p:childTnLst>
                              <p:par>
                                <p:cTn id="13" presetID="23" presetClass="entr" presetSubtype="16" fill="hold" nodeType="afterEffect">
                                  <p:stCondLst>
                                    <p:cond delay="0"/>
                                  </p:stCondLst>
                                  <p:childTnLst>
                                    <p:set>
                                      <p:cBhvr>
                                        <p:cTn id="14" dur="1" fill="hold">
                                          <p:stCondLst>
                                            <p:cond delay="0"/>
                                          </p:stCondLst>
                                        </p:cTn>
                                        <p:tgtEl>
                                          <p:spTgt spid="12294"/>
                                        </p:tgtEl>
                                        <p:attrNameLst>
                                          <p:attrName>style.visibility</p:attrName>
                                        </p:attrNameLst>
                                      </p:cBhvr>
                                      <p:to>
                                        <p:strVal val="visible"/>
                                      </p:to>
                                    </p:set>
                                    <p:anim calcmode="lin" valueType="num">
                                      <p:cBhvr>
                                        <p:cTn id="15" dur="500" fill="hold"/>
                                        <p:tgtEl>
                                          <p:spTgt spid="12294"/>
                                        </p:tgtEl>
                                        <p:attrNameLst>
                                          <p:attrName>ppt_w</p:attrName>
                                        </p:attrNameLst>
                                      </p:cBhvr>
                                      <p:tavLst>
                                        <p:tav tm="0">
                                          <p:val>
                                            <p:fltVal val="0"/>
                                          </p:val>
                                        </p:tav>
                                        <p:tav tm="100000">
                                          <p:val>
                                            <p:strVal val="#ppt_w"/>
                                          </p:val>
                                        </p:tav>
                                      </p:tavLst>
                                    </p:anim>
                                    <p:anim calcmode="lin" valueType="num">
                                      <p:cBhvr>
                                        <p:cTn id="16" dur="500" fill="hold"/>
                                        <p:tgtEl>
                                          <p:spTgt spid="1229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a:r>
              <a:rPr lang="en-US" sz="4000" b="1"/>
              <a:t>Gamma Radiography (cont.)</a:t>
            </a:r>
          </a:p>
        </p:txBody>
      </p:sp>
      <p:sp>
        <p:nvSpPr>
          <p:cNvPr id="13315" name="Rectangle 3"/>
          <p:cNvSpPr>
            <a:spLocks noGrp="1" noChangeArrowheads="1"/>
          </p:cNvSpPr>
          <p:nvPr>
            <p:ph idx="1"/>
          </p:nvPr>
        </p:nvSpPr>
        <p:spPr>
          <a:xfrm>
            <a:off x="685800" y="1562100"/>
            <a:ext cx="4660900" cy="3352800"/>
          </a:xfrm>
        </p:spPr>
        <p:txBody>
          <a:bodyPr>
            <a:normAutofit/>
          </a:bodyPr>
          <a:lstStyle/>
          <a:p>
            <a:pPr marL="0" indent="0">
              <a:lnSpc>
                <a:spcPct val="90000"/>
              </a:lnSpc>
              <a:buClr>
                <a:schemeClr val="tx1"/>
              </a:buClr>
              <a:buFont typeface="Wingdings" pitchFamily="2" charset="2"/>
              <a:buNone/>
            </a:pPr>
            <a:r>
              <a:rPr lang="en-US" sz="2400" dirty="0"/>
              <a:t>A “drive cable” is connected to the other end of the camera. This cable, controlled  by the radiographer, is used to force the radioactive material out into the guide tube where the gamma rays will pass through the specimen and expose the recording device.</a:t>
            </a:r>
          </a:p>
        </p:txBody>
      </p:sp>
      <p:pic>
        <p:nvPicPr>
          <p:cNvPr id="13316" name="Picture 4" descr="drivecable"/>
          <p:cNvPicPr>
            <a:picLocks noChangeAspect="1" noChangeArrowheads="1"/>
          </p:cNvPicPr>
          <p:nvPr/>
        </p:nvPicPr>
        <p:blipFill>
          <a:blip r:embed="rId2" cstate="print"/>
          <a:srcRect/>
          <a:stretch>
            <a:fillRect/>
          </a:stretch>
        </p:blipFill>
        <p:spPr bwMode="auto">
          <a:xfrm>
            <a:off x="5283200" y="1651000"/>
            <a:ext cx="3167063" cy="2374900"/>
          </a:xfrm>
          <a:prstGeom prst="rect">
            <a:avLst/>
          </a:prstGeom>
          <a:noFill/>
          <a:ln w="19050">
            <a:solidFill>
              <a:srgbClr val="000000"/>
            </a:solidFill>
            <a:miter lim="800000"/>
            <a:headEnd/>
            <a:tailEnd/>
          </a:ln>
        </p:spPr>
      </p:pic>
      <p:pic>
        <p:nvPicPr>
          <p:cNvPr id="13318" name="Picture 6" descr="overpass2"/>
          <p:cNvPicPr>
            <a:picLocks noChangeAspect="1" noChangeArrowheads="1"/>
          </p:cNvPicPr>
          <p:nvPr/>
        </p:nvPicPr>
        <p:blipFill>
          <a:blip r:embed="rId3" cstate="print"/>
          <a:srcRect/>
          <a:stretch>
            <a:fillRect/>
          </a:stretch>
        </p:blipFill>
        <p:spPr bwMode="auto">
          <a:xfrm>
            <a:off x="5260975" y="4181475"/>
            <a:ext cx="3184525" cy="2476500"/>
          </a:xfrm>
          <a:prstGeom prst="rect">
            <a:avLst/>
          </a:prstGeom>
          <a:noFill/>
          <a:ln w="19050">
            <a:solidFill>
              <a:srgbClr val="000000"/>
            </a:solidFill>
            <a:miter lim="800000"/>
            <a:headEnd/>
            <a:tailEnd/>
          </a:ln>
        </p:spPr>
      </p:pic>
      <p:pic>
        <p:nvPicPr>
          <p:cNvPr id="13319" name="Picture 7" descr="RTSource1"/>
          <p:cNvPicPr>
            <a:picLocks noChangeAspect="1" noChangeArrowheads="1"/>
          </p:cNvPicPr>
          <p:nvPr/>
        </p:nvPicPr>
        <p:blipFill>
          <a:blip r:embed="rId4" cstate="print"/>
          <a:srcRect/>
          <a:stretch>
            <a:fillRect/>
          </a:stretch>
        </p:blipFill>
        <p:spPr bwMode="auto">
          <a:xfrm>
            <a:off x="800100" y="4929188"/>
            <a:ext cx="4330700" cy="1703387"/>
          </a:xfrm>
          <a:prstGeom prst="rect">
            <a:avLst/>
          </a:prstGeom>
          <a:noFill/>
          <a:ln w="2540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strips(downRight)">
                                      <p:cBhvr>
                                        <p:cTn id="7" dur="500"/>
                                        <p:tgtEl>
                                          <p:spTgt spid="13315">
                                            <p:txEl>
                                              <p:pRg st="0" end="0"/>
                                            </p:txEl>
                                          </p:spTgt>
                                        </p:tgtEl>
                                      </p:cBhvr>
                                    </p:animEffect>
                                  </p:childTnLst>
                                </p:cTn>
                              </p:par>
                            </p:childTnLst>
                          </p:cTn>
                        </p:par>
                        <p:par>
                          <p:cTn id="8" fill="hold">
                            <p:stCondLst>
                              <p:cond delay="500"/>
                            </p:stCondLst>
                            <p:childTnLst>
                              <p:par>
                                <p:cTn id="9" presetID="9" presetClass="entr" presetSubtype="0" fill="hold" nodeType="afterEffect">
                                  <p:stCondLst>
                                    <p:cond delay="0"/>
                                  </p:stCondLst>
                                  <p:childTnLst>
                                    <p:set>
                                      <p:cBhvr>
                                        <p:cTn id="10" dur="1" fill="hold">
                                          <p:stCondLst>
                                            <p:cond delay="0"/>
                                          </p:stCondLst>
                                        </p:cTn>
                                        <p:tgtEl>
                                          <p:spTgt spid="13316"/>
                                        </p:tgtEl>
                                        <p:attrNameLst>
                                          <p:attrName>style.visibility</p:attrName>
                                        </p:attrNameLst>
                                      </p:cBhvr>
                                      <p:to>
                                        <p:strVal val="visible"/>
                                      </p:to>
                                    </p:set>
                                    <p:animEffect transition="in" filter="dissolve">
                                      <p:cBhvr>
                                        <p:cTn id="11" dur="500"/>
                                        <p:tgtEl>
                                          <p:spTgt spid="13316"/>
                                        </p:tgtEl>
                                      </p:cBhvr>
                                    </p:animEffect>
                                  </p:childTnLst>
                                </p:cTn>
                              </p:par>
                            </p:childTnLst>
                          </p:cTn>
                        </p:par>
                        <p:par>
                          <p:cTn id="12" fill="hold">
                            <p:stCondLst>
                              <p:cond delay="1000"/>
                            </p:stCondLst>
                            <p:childTnLst>
                              <p:par>
                                <p:cTn id="13" presetID="9" presetClass="entr" presetSubtype="0" fill="hold" nodeType="afterEffect">
                                  <p:stCondLst>
                                    <p:cond delay="0"/>
                                  </p:stCondLst>
                                  <p:childTnLst>
                                    <p:set>
                                      <p:cBhvr>
                                        <p:cTn id="14" dur="1" fill="hold">
                                          <p:stCondLst>
                                            <p:cond delay="0"/>
                                          </p:stCondLst>
                                        </p:cTn>
                                        <p:tgtEl>
                                          <p:spTgt spid="13318"/>
                                        </p:tgtEl>
                                        <p:attrNameLst>
                                          <p:attrName>style.visibility</p:attrName>
                                        </p:attrNameLst>
                                      </p:cBhvr>
                                      <p:to>
                                        <p:strVal val="visible"/>
                                      </p:to>
                                    </p:set>
                                    <p:animEffect transition="in" filter="dissolve">
                                      <p:cBhvr>
                                        <p:cTn id="15" dur="500"/>
                                        <p:tgtEl>
                                          <p:spTgt spid="13318"/>
                                        </p:tgtEl>
                                      </p:cBhvr>
                                    </p:animEffect>
                                  </p:childTnLst>
                                </p:cTn>
                              </p:par>
                            </p:childTnLst>
                          </p:cTn>
                        </p:par>
                        <p:par>
                          <p:cTn id="16" fill="hold">
                            <p:stCondLst>
                              <p:cond delay="1500"/>
                            </p:stCondLst>
                            <p:childTnLst>
                              <p:par>
                                <p:cTn id="17" presetID="9" presetClass="entr" presetSubtype="0" fill="hold" nodeType="afterEffect">
                                  <p:stCondLst>
                                    <p:cond delay="0"/>
                                  </p:stCondLst>
                                  <p:childTnLst>
                                    <p:set>
                                      <p:cBhvr>
                                        <p:cTn id="18" dur="1" fill="hold">
                                          <p:stCondLst>
                                            <p:cond delay="0"/>
                                          </p:stCondLst>
                                        </p:cTn>
                                        <p:tgtEl>
                                          <p:spTgt spid="13319"/>
                                        </p:tgtEl>
                                        <p:attrNameLst>
                                          <p:attrName>style.visibility</p:attrName>
                                        </p:attrNameLst>
                                      </p:cBhvr>
                                      <p:to>
                                        <p:strVal val="visible"/>
                                      </p:to>
                                    </p:set>
                                    <p:animEffect transition="in" filter="dissolve">
                                      <p:cBhvr>
                                        <p:cTn id="19" dur="500"/>
                                        <p:tgtEl>
                                          <p:spTgt spid="133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ctr"/>
            <a:r>
              <a:rPr lang="en-US" sz="4000" b="1"/>
              <a:t>X-ray Radiography</a:t>
            </a:r>
          </a:p>
        </p:txBody>
      </p:sp>
      <p:sp>
        <p:nvSpPr>
          <p:cNvPr id="19459" name="Rectangle 3"/>
          <p:cNvSpPr>
            <a:spLocks noGrp="1" noChangeArrowheads="1"/>
          </p:cNvSpPr>
          <p:nvPr>
            <p:ph idx="1"/>
          </p:nvPr>
        </p:nvSpPr>
        <p:spPr>
          <a:xfrm>
            <a:off x="711200" y="1689100"/>
            <a:ext cx="7912100" cy="1358900"/>
          </a:xfrm>
        </p:spPr>
        <p:txBody>
          <a:bodyPr>
            <a:normAutofit/>
          </a:bodyPr>
          <a:lstStyle/>
          <a:p>
            <a:pPr marL="0" indent="0">
              <a:lnSpc>
                <a:spcPct val="80000"/>
              </a:lnSpc>
              <a:spcBef>
                <a:spcPct val="0"/>
              </a:spcBef>
              <a:buClr>
                <a:schemeClr val="tx1"/>
              </a:buClr>
              <a:buFont typeface="Wingdings" pitchFamily="2" charset="2"/>
              <a:buNone/>
            </a:pPr>
            <a:r>
              <a:rPr lang="en-US" sz="2000" dirty="0"/>
              <a:t>Unlike gamma rays, x-rays are produced by an X-ray generator system. These systems typically include an X-ray tube head, a high voltage generator, and a control console</a:t>
            </a:r>
            <a:r>
              <a:rPr lang="en-US" sz="2400" dirty="0"/>
              <a:t>. </a:t>
            </a:r>
          </a:p>
        </p:txBody>
      </p:sp>
      <p:pic>
        <p:nvPicPr>
          <p:cNvPr id="19460" name="Picture 4" descr="ControlBox"/>
          <p:cNvPicPr>
            <a:picLocks noChangeAspect="1" noChangeArrowheads="1"/>
          </p:cNvPicPr>
          <p:nvPr/>
        </p:nvPicPr>
        <p:blipFill>
          <a:blip r:embed="rId2" cstate="print"/>
          <a:srcRect/>
          <a:stretch>
            <a:fillRect/>
          </a:stretch>
        </p:blipFill>
        <p:spPr bwMode="auto">
          <a:xfrm>
            <a:off x="4635500" y="3200400"/>
            <a:ext cx="3784600" cy="2838450"/>
          </a:xfrm>
          <a:prstGeom prst="rect">
            <a:avLst/>
          </a:prstGeom>
          <a:noFill/>
          <a:ln w="25400">
            <a:noFill/>
            <a:miter lim="800000"/>
            <a:headEnd/>
            <a:tailEnd/>
          </a:ln>
          <a:effectLst/>
        </p:spPr>
      </p:pic>
      <p:pic>
        <p:nvPicPr>
          <p:cNvPr id="19461" name="Picture 5" descr="TubeHead"/>
          <p:cNvPicPr>
            <a:picLocks noChangeAspect="1" noChangeArrowheads="1"/>
          </p:cNvPicPr>
          <p:nvPr/>
        </p:nvPicPr>
        <p:blipFill>
          <a:blip r:embed="rId3" cstate="print"/>
          <a:srcRect/>
          <a:stretch>
            <a:fillRect/>
          </a:stretch>
        </p:blipFill>
        <p:spPr bwMode="auto">
          <a:xfrm>
            <a:off x="800100" y="3213100"/>
            <a:ext cx="3767138" cy="2825750"/>
          </a:xfrm>
          <a:prstGeom prst="rect">
            <a:avLst/>
          </a:prstGeom>
          <a:noFill/>
          <a:ln w="25400">
            <a:noFill/>
            <a:miter lim="800000"/>
            <a:headEnd/>
            <a:tailEnd/>
          </a:ln>
          <a:effectLst/>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strips(downRight)">
                                      <p:cBhvr>
                                        <p:cTn id="7" dur="500"/>
                                        <p:tgtEl>
                                          <p:spTgt spid="19459">
                                            <p:txEl>
                                              <p:pRg st="0" end="0"/>
                                            </p:txEl>
                                          </p:spTgt>
                                        </p:tgtEl>
                                      </p:cBhvr>
                                    </p:animEffect>
                                  </p:childTnLst>
                                </p:cTn>
                              </p:par>
                            </p:childTnLst>
                          </p:cTn>
                        </p:par>
                        <p:par>
                          <p:cTn id="8" fill="hold">
                            <p:stCondLst>
                              <p:cond delay="500"/>
                            </p:stCondLst>
                            <p:childTnLst>
                              <p:par>
                                <p:cTn id="9" presetID="22" presetClass="entr" presetSubtype="2" fill="hold" nodeType="afterEffect">
                                  <p:stCondLst>
                                    <p:cond delay="0"/>
                                  </p:stCondLst>
                                  <p:childTnLst>
                                    <p:set>
                                      <p:cBhvr>
                                        <p:cTn id="10" dur="1" fill="hold">
                                          <p:stCondLst>
                                            <p:cond delay="0"/>
                                          </p:stCondLst>
                                        </p:cTn>
                                        <p:tgtEl>
                                          <p:spTgt spid="19461"/>
                                        </p:tgtEl>
                                        <p:attrNameLst>
                                          <p:attrName>style.visibility</p:attrName>
                                        </p:attrNameLst>
                                      </p:cBhvr>
                                      <p:to>
                                        <p:strVal val="visible"/>
                                      </p:to>
                                    </p:set>
                                    <p:animEffect transition="in" filter="wipe(right)">
                                      <p:cBhvr>
                                        <p:cTn id="11" dur="500"/>
                                        <p:tgtEl>
                                          <p:spTgt spid="19461"/>
                                        </p:tgtEl>
                                      </p:cBhvr>
                                    </p:animEffect>
                                  </p:childTnLst>
                                </p:cTn>
                              </p:par>
                              <p:par>
                                <p:cTn id="12" presetID="22" presetClass="entr" presetSubtype="8" fill="hold" nodeType="withEffect">
                                  <p:stCondLst>
                                    <p:cond delay="0"/>
                                  </p:stCondLst>
                                  <p:childTnLst>
                                    <p:set>
                                      <p:cBhvr>
                                        <p:cTn id="13" dur="1" fill="hold">
                                          <p:stCondLst>
                                            <p:cond delay="0"/>
                                          </p:stCondLst>
                                        </p:cTn>
                                        <p:tgtEl>
                                          <p:spTgt spid="19460"/>
                                        </p:tgtEl>
                                        <p:attrNameLst>
                                          <p:attrName>style.visibility</p:attrName>
                                        </p:attrNameLst>
                                      </p:cBhvr>
                                      <p:to>
                                        <p:strVal val="visible"/>
                                      </p:to>
                                    </p:set>
                                    <p:animEffect transition="in" filter="wipe(left)">
                                      <p:cBhvr>
                                        <p:cTn id="14" dur="500"/>
                                        <p:tgtEl>
                                          <p:spTgt spid="194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ctr"/>
            <a:r>
              <a:rPr lang="en-US" sz="4000" b="1"/>
              <a:t>X-ray Radiography (cont.)</a:t>
            </a:r>
          </a:p>
        </p:txBody>
      </p:sp>
      <p:sp>
        <p:nvSpPr>
          <p:cNvPr id="20483" name="Rectangle 3"/>
          <p:cNvSpPr>
            <a:spLocks noGrp="1" noChangeArrowheads="1"/>
          </p:cNvSpPr>
          <p:nvPr>
            <p:ph idx="1"/>
          </p:nvPr>
        </p:nvSpPr>
        <p:spPr>
          <a:xfrm>
            <a:off x="800100" y="1587500"/>
            <a:ext cx="7772400" cy="1511300"/>
          </a:xfrm>
        </p:spPr>
        <p:txBody>
          <a:bodyPr>
            <a:normAutofit fontScale="92500" lnSpcReduction="10000"/>
          </a:bodyPr>
          <a:lstStyle/>
          <a:p>
            <a:pPr marL="228600" indent="-228600">
              <a:lnSpc>
                <a:spcPct val="80000"/>
              </a:lnSpc>
              <a:spcBef>
                <a:spcPct val="40000"/>
              </a:spcBef>
              <a:buClr>
                <a:schemeClr val="tx1"/>
              </a:buClr>
              <a:buSzPct val="150000"/>
              <a:buFontTx/>
              <a:buChar char="•"/>
            </a:pPr>
            <a:r>
              <a:rPr lang="en-US" sz="2400" dirty="0"/>
              <a:t>X-rays are produced by establishing a very high voltage between two electrodes, called the anode and cathode.  </a:t>
            </a:r>
          </a:p>
          <a:p>
            <a:pPr marL="228600" indent="-228600">
              <a:lnSpc>
                <a:spcPct val="80000"/>
              </a:lnSpc>
              <a:spcBef>
                <a:spcPct val="40000"/>
              </a:spcBef>
              <a:buClr>
                <a:schemeClr val="tx1"/>
              </a:buClr>
              <a:buSzPct val="150000"/>
              <a:buFontTx/>
              <a:buChar char="•"/>
            </a:pPr>
            <a:r>
              <a:rPr lang="en-US" sz="2400" dirty="0"/>
              <a:t>To prevent arcing, the anode and cathode are located inside a vacuum tube, which is protected by a metal housing.</a:t>
            </a:r>
          </a:p>
        </p:txBody>
      </p:sp>
      <p:pic>
        <p:nvPicPr>
          <p:cNvPr id="20485" name="Picture 5" descr="GlassEnvelope1"/>
          <p:cNvPicPr>
            <a:picLocks noChangeAspect="1" noChangeArrowheads="1"/>
          </p:cNvPicPr>
          <p:nvPr/>
        </p:nvPicPr>
        <p:blipFill>
          <a:blip r:embed="rId2" cstate="print"/>
          <a:srcRect/>
          <a:stretch>
            <a:fillRect/>
          </a:stretch>
        </p:blipFill>
        <p:spPr bwMode="auto">
          <a:xfrm>
            <a:off x="1820863" y="3657600"/>
            <a:ext cx="5418137" cy="2679700"/>
          </a:xfrm>
          <a:prstGeom prst="rect">
            <a:avLst/>
          </a:prstGeom>
          <a:noFill/>
          <a:effectLst>
            <a:outerShdw dist="35921" dir="2700000" algn="ctr" rotWithShape="0">
              <a:srgbClr val="131313"/>
            </a:outerShdw>
          </a:effectLst>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strips(downRight)">
                                      <p:cBhvr>
                                        <p:cTn id="7" dur="500"/>
                                        <p:tgtEl>
                                          <p:spTgt spid="20483">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animEffect transition="in" filter="strips(downRight)">
                                      <p:cBhvr>
                                        <p:cTn id="11" dur="500"/>
                                        <p:tgtEl>
                                          <p:spTgt spid="20483">
                                            <p:txEl>
                                              <p:pRg st="1" end="1"/>
                                            </p:txEl>
                                          </p:spTgt>
                                        </p:tgtEl>
                                      </p:cBhvr>
                                    </p:animEffect>
                                  </p:childTnLst>
                                </p:cTn>
                              </p:par>
                            </p:childTnLst>
                          </p:cTn>
                        </p:par>
                        <p:par>
                          <p:cTn id="12" fill="hold">
                            <p:stCondLst>
                              <p:cond delay="1000"/>
                            </p:stCondLst>
                            <p:childTnLst>
                              <p:par>
                                <p:cTn id="13" presetID="39" presetClass="entr" presetSubtype="0" accel="100000" fill="hold" nodeType="afterEffect">
                                  <p:stCondLst>
                                    <p:cond delay="0"/>
                                  </p:stCondLst>
                                  <p:childTnLst>
                                    <p:set>
                                      <p:cBhvr>
                                        <p:cTn id="14" dur="1" fill="hold">
                                          <p:stCondLst>
                                            <p:cond delay="0"/>
                                          </p:stCondLst>
                                        </p:cTn>
                                        <p:tgtEl>
                                          <p:spTgt spid="20485"/>
                                        </p:tgtEl>
                                        <p:attrNameLst>
                                          <p:attrName>style.visibility</p:attrName>
                                        </p:attrNameLst>
                                      </p:cBhvr>
                                      <p:to>
                                        <p:strVal val="visible"/>
                                      </p:to>
                                    </p:set>
                                    <p:anim calcmode="lin" valueType="num">
                                      <p:cBhvr>
                                        <p:cTn id="15" dur="1000" fill="hold"/>
                                        <p:tgtEl>
                                          <p:spTgt spid="20485"/>
                                        </p:tgtEl>
                                        <p:attrNameLst>
                                          <p:attrName>ppt_h</p:attrName>
                                        </p:attrNameLst>
                                      </p:cBhvr>
                                      <p:tavLst>
                                        <p:tav tm="0">
                                          <p:val>
                                            <p:strVal val="#ppt_h/20"/>
                                          </p:val>
                                        </p:tav>
                                        <p:tav tm="50000">
                                          <p:val>
                                            <p:strVal val="#ppt_h/20"/>
                                          </p:val>
                                        </p:tav>
                                        <p:tav tm="100000">
                                          <p:val>
                                            <p:strVal val="#ppt_h"/>
                                          </p:val>
                                        </p:tav>
                                      </p:tavLst>
                                    </p:anim>
                                    <p:anim calcmode="lin" valueType="num">
                                      <p:cBhvr>
                                        <p:cTn id="16" dur="1000" fill="hold"/>
                                        <p:tgtEl>
                                          <p:spTgt spid="20485"/>
                                        </p:tgtEl>
                                        <p:attrNameLst>
                                          <p:attrName>ppt_w</p:attrName>
                                        </p:attrNameLst>
                                      </p:cBhvr>
                                      <p:tavLst>
                                        <p:tav tm="0">
                                          <p:val>
                                            <p:strVal val="#ppt_w+.3"/>
                                          </p:val>
                                        </p:tav>
                                        <p:tav tm="50000">
                                          <p:val>
                                            <p:strVal val="#ppt_w+.3"/>
                                          </p:val>
                                        </p:tav>
                                        <p:tav tm="100000">
                                          <p:val>
                                            <p:strVal val="#ppt_w"/>
                                          </p:val>
                                        </p:tav>
                                      </p:tavLst>
                                    </p:anim>
                                    <p:anim calcmode="lin" valueType="num">
                                      <p:cBhvr>
                                        <p:cTn id="17" dur="1000" fill="hold"/>
                                        <p:tgtEl>
                                          <p:spTgt spid="20485"/>
                                        </p:tgtEl>
                                        <p:attrNameLst>
                                          <p:attrName>ppt_x</p:attrName>
                                        </p:attrNameLst>
                                      </p:cBhvr>
                                      <p:tavLst>
                                        <p:tav tm="0">
                                          <p:val>
                                            <p:strVal val="#ppt_x-.3"/>
                                          </p:val>
                                        </p:tav>
                                        <p:tav tm="50000">
                                          <p:val>
                                            <p:strVal val="#ppt_x"/>
                                          </p:val>
                                        </p:tav>
                                        <p:tav tm="100000">
                                          <p:val>
                                            <p:strVal val="#ppt_x"/>
                                          </p:val>
                                        </p:tav>
                                      </p:tavLst>
                                    </p:anim>
                                    <p:anim calcmode="lin" valueType="num">
                                      <p:cBhvr>
                                        <p:cTn id="18" dur="1000" fill="hold"/>
                                        <p:tgtEl>
                                          <p:spTgt spid="2048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a:r>
              <a:rPr lang="en-US" sz="4000" b="1"/>
              <a:t>X-ray Radiography (cont.)</a:t>
            </a:r>
          </a:p>
        </p:txBody>
      </p:sp>
      <p:sp>
        <p:nvSpPr>
          <p:cNvPr id="21507" name="Rectangle 3"/>
          <p:cNvSpPr>
            <a:spLocks noGrp="1" noChangeArrowheads="1"/>
          </p:cNvSpPr>
          <p:nvPr>
            <p:ph idx="1"/>
          </p:nvPr>
        </p:nvSpPr>
        <p:spPr>
          <a:xfrm>
            <a:off x="685800" y="1752600"/>
            <a:ext cx="4749800" cy="4787900"/>
          </a:xfrm>
        </p:spPr>
        <p:txBody>
          <a:bodyPr>
            <a:normAutofit/>
          </a:bodyPr>
          <a:lstStyle/>
          <a:p>
            <a:pPr marL="228600" indent="-228600">
              <a:lnSpc>
                <a:spcPct val="80000"/>
              </a:lnSpc>
              <a:spcBef>
                <a:spcPct val="40000"/>
              </a:spcBef>
              <a:buClr>
                <a:schemeClr val="tx1"/>
              </a:buClr>
              <a:buSzPct val="150000"/>
              <a:buFontTx/>
              <a:buChar char="•"/>
            </a:pPr>
            <a:r>
              <a:rPr lang="en-US" sz="2000" dirty="0"/>
              <a:t>The cathode contains a small filament much the same as in a light bulb. </a:t>
            </a:r>
          </a:p>
          <a:p>
            <a:pPr marL="228600" indent="-228600">
              <a:lnSpc>
                <a:spcPct val="80000"/>
              </a:lnSpc>
              <a:spcBef>
                <a:spcPct val="40000"/>
              </a:spcBef>
              <a:buClr>
                <a:schemeClr val="tx1"/>
              </a:buClr>
              <a:buSzPct val="150000"/>
              <a:buFontTx/>
              <a:buChar char="•"/>
            </a:pPr>
            <a:r>
              <a:rPr lang="en-US" sz="2000" dirty="0"/>
              <a:t>Current is passed through the filament which heats it. The heat causes electrons to be stripped off. </a:t>
            </a:r>
          </a:p>
          <a:p>
            <a:pPr marL="228600" indent="-228600">
              <a:lnSpc>
                <a:spcPct val="80000"/>
              </a:lnSpc>
              <a:spcBef>
                <a:spcPct val="40000"/>
              </a:spcBef>
              <a:buClr>
                <a:schemeClr val="tx1"/>
              </a:buClr>
              <a:buSzPct val="150000"/>
              <a:buFontTx/>
              <a:buChar char="•"/>
            </a:pPr>
            <a:r>
              <a:rPr lang="en-US" sz="2000" dirty="0"/>
              <a:t>The high voltage causes these “free” electrons to be pulled toward a target material (usually made of tungsten) located in the anode. </a:t>
            </a:r>
          </a:p>
          <a:p>
            <a:pPr marL="228600" indent="-228600">
              <a:lnSpc>
                <a:spcPct val="80000"/>
              </a:lnSpc>
              <a:spcBef>
                <a:spcPct val="40000"/>
              </a:spcBef>
              <a:buClr>
                <a:schemeClr val="tx1"/>
              </a:buClr>
              <a:buSzPct val="150000"/>
              <a:buFontTx/>
              <a:buChar char="•"/>
            </a:pPr>
            <a:r>
              <a:rPr lang="en-US" sz="2000" dirty="0"/>
              <a:t>The electrons impact against the target. This impact causes an energy exchange which causes x-rays to be created. </a:t>
            </a:r>
            <a:endParaRPr lang="en-US" sz="2000" dirty="0">
              <a:solidFill>
                <a:srgbClr val="131313"/>
              </a:solidFill>
            </a:endParaRPr>
          </a:p>
        </p:txBody>
      </p:sp>
      <p:grpSp>
        <p:nvGrpSpPr>
          <p:cNvPr id="21509" name="Group 5"/>
          <p:cNvGrpSpPr>
            <a:grpSpLocks/>
          </p:cNvGrpSpPr>
          <p:nvPr/>
        </p:nvGrpSpPr>
        <p:grpSpPr bwMode="auto">
          <a:xfrm>
            <a:off x="5510213" y="1689100"/>
            <a:ext cx="3135312" cy="4686300"/>
            <a:chOff x="3535" y="888"/>
            <a:chExt cx="1807" cy="2832"/>
          </a:xfrm>
        </p:grpSpPr>
        <p:sp>
          <p:nvSpPr>
            <p:cNvPr id="21510" name="Rectangle 6"/>
            <p:cNvSpPr>
              <a:spLocks noChangeArrowheads="1"/>
            </p:cNvSpPr>
            <p:nvPr/>
          </p:nvSpPr>
          <p:spPr bwMode="auto">
            <a:xfrm>
              <a:off x="3544" y="888"/>
              <a:ext cx="1776" cy="392"/>
            </a:xfrm>
            <a:prstGeom prst="rect">
              <a:avLst/>
            </a:prstGeom>
            <a:solidFill>
              <a:schemeClr val="tx1"/>
            </a:solidFill>
            <a:ln w="12700">
              <a:noFill/>
              <a:miter lim="800000"/>
              <a:headEnd type="none" w="sm" len="sm"/>
              <a:tailEnd type="none" w="sm" len="sm"/>
            </a:ln>
            <a:effectLst/>
          </p:spPr>
          <p:txBody>
            <a:bodyPr wrap="none" anchor="ctr"/>
            <a:lstStyle/>
            <a:p>
              <a:endParaRPr lang="en-GB"/>
            </a:p>
          </p:txBody>
        </p:sp>
        <p:pic>
          <p:nvPicPr>
            <p:cNvPr id="21511" name="Picture 7" descr="xray generator anim"/>
            <p:cNvPicPr>
              <a:picLocks noChangeAspect="1" noChangeArrowheads="1" noCrop="1"/>
            </p:cNvPicPr>
            <p:nvPr/>
          </p:nvPicPr>
          <p:blipFill>
            <a:blip r:embed="rId2" cstate="print"/>
            <a:srcRect/>
            <a:stretch>
              <a:fillRect/>
            </a:stretch>
          </p:blipFill>
          <p:spPr bwMode="auto">
            <a:xfrm>
              <a:off x="3544" y="1264"/>
              <a:ext cx="1770" cy="1077"/>
            </a:xfrm>
            <a:prstGeom prst="rect">
              <a:avLst/>
            </a:prstGeom>
            <a:noFill/>
            <a:ln w="9525">
              <a:noFill/>
              <a:miter lim="800000"/>
              <a:headEnd/>
              <a:tailEnd/>
            </a:ln>
            <a:effectLst/>
          </p:spPr>
        </p:pic>
        <p:sp>
          <p:nvSpPr>
            <p:cNvPr id="21512" name="Rectangle 8"/>
            <p:cNvSpPr>
              <a:spLocks noChangeArrowheads="1"/>
            </p:cNvSpPr>
            <p:nvPr/>
          </p:nvSpPr>
          <p:spPr bwMode="auto">
            <a:xfrm>
              <a:off x="3544" y="2000"/>
              <a:ext cx="1760" cy="1720"/>
            </a:xfrm>
            <a:prstGeom prst="rect">
              <a:avLst/>
            </a:prstGeom>
            <a:solidFill>
              <a:schemeClr val="tx1"/>
            </a:solidFill>
            <a:ln w="12700">
              <a:solidFill>
                <a:schemeClr val="tx1"/>
              </a:solidFill>
              <a:miter lim="800000"/>
              <a:headEnd type="none" w="sm" len="sm"/>
              <a:tailEnd type="none" w="sm" len="sm"/>
            </a:ln>
            <a:effectLst/>
          </p:spPr>
          <p:txBody>
            <a:bodyPr wrap="none" anchor="ctr"/>
            <a:lstStyle/>
            <a:p>
              <a:endParaRPr lang="en-GB"/>
            </a:p>
          </p:txBody>
        </p:sp>
        <p:sp>
          <p:nvSpPr>
            <p:cNvPr id="21513" name="Text Box 9"/>
            <p:cNvSpPr txBox="1">
              <a:spLocks noChangeArrowheads="1"/>
            </p:cNvSpPr>
            <p:nvPr/>
          </p:nvSpPr>
          <p:spPr bwMode="auto">
            <a:xfrm>
              <a:off x="3680" y="928"/>
              <a:ext cx="1632" cy="184"/>
            </a:xfrm>
            <a:prstGeom prst="rect">
              <a:avLst/>
            </a:prstGeom>
            <a:noFill/>
            <a:ln w="9525">
              <a:noFill/>
              <a:miter lim="800000"/>
              <a:headEnd/>
              <a:tailEnd/>
            </a:ln>
            <a:effectLst/>
          </p:spPr>
          <p:txBody>
            <a:bodyPr>
              <a:spAutoFit/>
            </a:bodyPr>
            <a:lstStyle/>
            <a:p>
              <a:pPr algn="l">
                <a:spcBef>
                  <a:spcPct val="50000"/>
                </a:spcBef>
              </a:pPr>
              <a:r>
                <a:rPr lang="en-US" sz="1400" b="1">
                  <a:solidFill>
                    <a:srgbClr val="000000"/>
                  </a:solidFill>
                  <a:latin typeface="Arial" charset="0"/>
                </a:rPr>
                <a:t>High Electrical Potential</a:t>
              </a:r>
            </a:p>
          </p:txBody>
        </p:sp>
        <p:sp>
          <p:nvSpPr>
            <p:cNvPr id="21514" name="Line 10"/>
            <p:cNvSpPr>
              <a:spLocks noChangeShapeType="1"/>
            </p:cNvSpPr>
            <p:nvPr/>
          </p:nvSpPr>
          <p:spPr bwMode="auto">
            <a:xfrm>
              <a:off x="3952" y="1120"/>
              <a:ext cx="0" cy="384"/>
            </a:xfrm>
            <a:prstGeom prst="line">
              <a:avLst/>
            </a:prstGeom>
            <a:noFill/>
            <a:ln w="9525">
              <a:solidFill>
                <a:srgbClr val="000000"/>
              </a:solidFill>
              <a:round/>
              <a:headEnd/>
              <a:tailEnd/>
            </a:ln>
            <a:effectLst/>
          </p:spPr>
          <p:txBody>
            <a:bodyPr>
              <a:spAutoFit/>
            </a:bodyPr>
            <a:lstStyle/>
            <a:p>
              <a:endParaRPr lang="en-GB"/>
            </a:p>
          </p:txBody>
        </p:sp>
        <p:sp>
          <p:nvSpPr>
            <p:cNvPr id="21515" name="Line 11"/>
            <p:cNvSpPr>
              <a:spLocks noChangeShapeType="1"/>
            </p:cNvSpPr>
            <p:nvPr/>
          </p:nvSpPr>
          <p:spPr bwMode="auto">
            <a:xfrm>
              <a:off x="4704" y="1152"/>
              <a:ext cx="0" cy="384"/>
            </a:xfrm>
            <a:prstGeom prst="line">
              <a:avLst/>
            </a:prstGeom>
            <a:noFill/>
            <a:ln w="9525">
              <a:solidFill>
                <a:srgbClr val="000000"/>
              </a:solidFill>
              <a:round/>
              <a:headEnd/>
              <a:tailEnd/>
            </a:ln>
            <a:effectLst/>
          </p:spPr>
          <p:txBody>
            <a:bodyPr>
              <a:spAutoFit/>
            </a:bodyPr>
            <a:lstStyle/>
            <a:p>
              <a:endParaRPr lang="en-GB"/>
            </a:p>
          </p:txBody>
        </p:sp>
        <p:sp>
          <p:nvSpPr>
            <p:cNvPr id="21516" name="Text Box 12"/>
            <p:cNvSpPr txBox="1">
              <a:spLocks noChangeArrowheads="1"/>
            </p:cNvSpPr>
            <p:nvPr/>
          </p:nvSpPr>
          <p:spPr bwMode="auto">
            <a:xfrm>
              <a:off x="4008" y="1312"/>
              <a:ext cx="672" cy="184"/>
            </a:xfrm>
            <a:prstGeom prst="rect">
              <a:avLst/>
            </a:prstGeom>
            <a:noFill/>
            <a:ln w="9525">
              <a:noFill/>
              <a:miter lim="800000"/>
              <a:headEnd/>
              <a:tailEnd/>
            </a:ln>
            <a:effectLst/>
          </p:spPr>
          <p:txBody>
            <a:bodyPr>
              <a:spAutoFit/>
            </a:bodyPr>
            <a:lstStyle/>
            <a:p>
              <a:pPr algn="l">
                <a:spcBef>
                  <a:spcPct val="50000"/>
                </a:spcBef>
              </a:pPr>
              <a:r>
                <a:rPr lang="en-US" sz="1400" b="1">
                  <a:latin typeface="Arial" charset="0"/>
                </a:rPr>
                <a:t>Electrons</a:t>
              </a:r>
            </a:p>
          </p:txBody>
        </p:sp>
        <p:sp>
          <p:nvSpPr>
            <p:cNvPr id="21517" name="Text Box 13"/>
            <p:cNvSpPr txBox="1">
              <a:spLocks noChangeArrowheads="1"/>
            </p:cNvSpPr>
            <p:nvPr/>
          </p:nvSpPr>
          <p:spPr bwMode="auto">
            <a:xfrm>
              <a:off x="4624" y="1488"/>
              <a:ext cx="152" cy="184"/>
            </a:xfrm>
            <a:prstGeom prst="rect">
              <a:avLst/>
            </a:prstGeom>
            <a:noFill/>
            <a:ln w="9525">
              <a:noFill/>
              <a:miter lim="800000"/>
              <a:headEnd/>
              <a:tailEnd/>
            </a:ln>
            <a:effectLst/>
          </p:spPr>
          <p:txBody>
            <a:bodyPr>
              <a:spAutoFit/>
            </a:bodyPr>
            <a:lstStyle/>
            <a:p>
              <a:pPr algn="l">
                <a:spcBef>
                  <a:spcPct val="50000"/>
                </a:spcBef>
              </a:pPr>
              <a:r>
                <a:rPr lang="en-US" sz="1400" b="1">
                  <a:latin typeface="Arial" charset="0"/>
                </a:rPr>
                <a:t>-</a:t>
              </a:r>
            </a:p>
          </p:txBody>
        </p:sp>
        <p:sp>
          <p:nvSpPr>
            <p:cNvPr id="21518" name="Text Box 14"/>
            <p:cNvSpPr txBox="1">
              <a:spLocks noChangeArrowheads="1"/>
            </p:cNvSpPr>
            <p:nvPr/>
          </p:nvSpPr>
          <p:spPr bwMode="auto">
            <a:xfrm>
              <a:off x="3864" y="1480"/>
              <a:ext cx="216" cy="184"/>
            </a:xfrm>
            <a:prstGeom prst="rect">
              <a:avLst/>
            </a:prstGeom>
            <a:noFill/>
            <a:ln w="9525">
              <a:noFill/>
              <a:miter lim="800000"/>
              <a:headEnd/>
              <a:tailEnd/>
            </a:ln>
            <a:effectLst/>
          </p:spPr>
          <p:txBody>
            <a:bodyPr>
              <a:spAutoFit/>
            </a:bodyPr>
            <a:lstStyle/>
            <a:p>
              <a:pPr algn="l">
                <a:spcBef>
                  <a:spcPct val="50000"/>
                </a:spcBef>
              </a:pPr>
              <a:r>
                <a:rPr lang="en-US" sz="1400" b="1">
                  <a:latin typeface="Arial" charset="0"/>
                </a:rPr>
                <a:t>+</a:t>
              </a:r>
            </a:p>
          </p:txBody>
        </p:sp>
        <p:sp>
          <p:nvSpPr>
            <p:cNvPr id="21519" name="Rectangle 15"/>
            <p:cNvSpPr>
              <a:spLocks noChangeArrowheads="1"/>
            </p:cNvSpPr>
            <p:nvPr/>
          </p:nvSpPr>
          <p:spPr bwMode="auto">
            <a:xfrm>
              <a:off x="4357" y="1904"/>
              <a:ext cx="985" cy="570"/>
            </a:xfrm>
            <a:prstGeom prst="rect">
              <a:avLst/>
            </a:prstGeom>
            <a:noFill/>
            <a:ln w="9525">
              <a:noFill/>
              <a:miter lim="800000"/>
              <a:headEnd/>
              <a:tailEnd/>
            </a:ln>
            <a:effectLst/>
          </p:spPr>
          <p:txBody>
            <a:bodyPr>
              <a:spAutoFit/>
            </a:bodyPr>
            <a:lstStyle/>
            <a:p>
              <a:r>
                <a:rPr lang="en-US" sz="1400" b="1">
                  <a:solidFill>
                    <a:srgbClr val="000000"/>
                  </a:solidFill>
                  <a:latin typeface="Arial" charset="0"/>
                </a:rPr>
                <a:t>X-ray Generator or Radioactive Source Creates Radiation</a:t>
              </a:r>
            </a:p>
          </p:txBody>
        </p:sp>
        <p:sp>
          <p:nvSpPr>
            <p:cNvPr id="21520" name="Rectangle 16"/>
            <p:cNvSpPr>
              <a:spLocks noChangeArrowheads="1"/>
            </p:cNvSpPr>
            <p:nvPr/>
          </p:nvSpPr>
          <p:spPr bwMode="auto">
            <a:xfrm>
              <a:off x="3535" y="3526"/>
              <a:ext cx="1430" cy="166"/>
            </a:xfrm>
            <a:prstGeom prst="rect">
              <a:avLst/>
            </a:prstGeom>
            <a:noFill/>
            <a:ln w="9525">
              <a:noFill/>
              <a:miter lim="800000"/>
              <a:headEnd/>
              <a:tailEnd/>
            </a:ln>
            <a:effectLst/>
          </p:spPr>
          <p:txBody>
            <a:bodyPr>
              <a:spAutoFit/>
            </a:bodyPr>
            <a:lstStyle/>
            <a:p>
              <a:r>
                <a:rPr lang="en-US" sz="1200" b="1">
                  <a:solidFill>
                    <a:srgbClr val="000000"/>
                  </a:solidFill>
                  <a:latin typeface="Arial" charset="0"/>
                </a:rPr>
                <a:t>Exposure Recording Device</a:t>
              </a:r>
            </a:p>
          </p:txBody>
        </p:sp>
        <p:sp>
          <p:nvSpPr>
            <p:cNvPr id="21521" name="Rectangle 17"/>
            <p:cNvSpPr>
              <a:spLocks noChangeArrowheads="1"/>
            </p:cNvSpPr>
            <p:nvPr/>
          </p:nvSpPr>
          <p:spPr bwMode="auto">
            <a:xfrm>
              <a:off x="3600" y="3416"/>
              <a:ext cx="1160" cy="136"/>
            </a:xfrm>
            <a:prstGeom prst="rect">
              <a:avLst/>
            </a:prstGeom>
            <a:gradFill rotWithShape="0">
              <a:gsLst>
                <a:gs pos="0">
                  <a:srgbClr val="000000"/>
                </a:gs>
                <a:gs pos="50000">
                  <a:srgbClr val="000000">
                    <a:gamma/>
                    <a:tint val="18824"/>
                    <a:invGamma/>
                  </a:srgbClr>
                </a:gs>
                <a:gs pos="100000">
                  <a:srgbClr val="000000"/>
                </a:gs>
              </a:gsLst>
              <a:lin ang="0" scaled="1"/>
            </a:gradFill>
            <a:ln w="9525">
              <a:solidFill>
                <a:schemeClr val="tx1"/>
              </a:solidFill>
              <a:miter lim="800000"/>
              <a:headEnd/>
              <a:tailEnd/>
            </a:ln>
            <a:effectLst/>
          </p:spPr>
          <p:txBody>
            <a:bodyPr anchor="ctr">
              <a:spAutoFit/>
            </a:bodyPr>
            <a:lstStyle/>
            <a:p>
              <a:endParaRPr lang="en-GB"/>
            </a:p>
          </p:txBody>
        </p:sp>
        <p:sp>
          <p:nvSpPr>
            <p:cNvPr id="21522" name="Line 18"/>
            <p:cNvSpPr>
              <a:spLocks noChangeShapeType="1"/>
            </p:cNvSpPr>
            <p:nvPr/>
          </p:nvSpPr>
          <p:spPr bwMode="auto">
            <a:xfrm flipH="1">
              <a:off x="3672" y="2008"/>
              <a:ext cx="376" cy="1408"/>
            </a:xfrm>
            <a:prstGeom prst="line">
              <a:avLst/>
            </a:prstGeom>
            <a:noFill/>
            <a:ln w="28575">
              <a:solidFill>
                <a:srgbClr val="FFCC00"/>
              </a:solidFill>
              <a:prstDash val="dash"/>
              <a:round/>
              <a:headEnd/>
              <a:tailEnd type="triangle" w="med" len="med"/>
            </a:ln>
            <a:effectLst/>
          </p:spPr>
          <p:txBody>
            <a:bodyPr>
              <a:spAutoFit/>
            </a:bodyPr>
            <a:lstStyle/>
            <a:p>
              <a:endParaRPr lang="en-GB"/>
            </a:p>
          </p:txBody>
        </p:sp>
        <p:sp>
          <p:nvSpPr>
            <p:cNvPr id="21523" name="Line 19"/>
            <p:cNvSpPr>
              <a:spLocks noChangeShapeType="1"/>
            </p:cNvSpPr>
            <p:nvPr/>
          </p:nvSpPr>
          <p:spPr bwMode="auto">
            <a:xfrm flipH="1">
              <a:off x="3912" y="2016"/>
              <a:ext cx="176" cy="1384"/>
            </a:xfrm>
            <a:prstGeom prst="line">
              <a:avLst/>
            </a:prstGeom>
            <a:noFill/>
            <a:ln w="28575">
              <a:solidFill>
                <a:srgbClr val="FFCC00"/>
              </a:solidFill>
              <a:prstDash val="dash"/>
              <a:round/>
              <a:headEnd/>
              <a:tailEnd type="triangle" w="med" len="med"/>
            </a:ln>
            <a:effectLst/>
          </p:spPr>
          <p:txBody>
            <a:bodyPr>
              <a:spAutoFit/>
            </a:bodyPr>
            <a:lstStyle/>
            <a:p>
              <a:endParaRPr lang="en-GB"/>
            </a:p>
          </p:txBody>
        </p:sp>
        <p:sp>
          <p:nvSpPr>
            <p:cNvPr id="21524" name="Line 20"/>
            <p:cNvSpPr>
              <a:spLocks noChangeShapeType="1"/>
            </p:cNvSpPr>
            <p:nvPr/>
          </p:nvSpPr>
          <p:spPr bwMode="auto">
            <a:xfrm>
              <a:off x="4128" y="2008"/>
              <a:ext cx="8" cy="1408"/>
            </a:xfrm>
            <a:prstGeom prst="line">
              <a:avLst/>
            </a:prstGeom>
            <a:noFill/>
            <a:ln w="28575">
              <a:solidFill>
                <a:srgbClr val="FFCC00"/>
              </a:solidFill>
              <a:prstDash val="dash"/>
              <a:round/>
              <a:headEnd/>
              <a:tailEnd type="triangle" w="med" len="med"/>
            </a:ln>
            <a:effectLst/>
          </p:spPr>
          <p:txBody>
            <a:bodyPr>
              <a:spAutoFit/>
            </a:bodyPr>
            <a:lstStyle/>
            <a:p>
              <a:endParaRPr lang="en-GB"/>
            </a:p>
          </p:txBody>
        </p:sp>
        <p:sp>
          <p:nvSpPr>
            <p:cNvPr id="21525" name="Line 21"/>
            <p:cNvSpPr>
              <a:spLocks noChangeShapeType="1"/>
            </p:cNvSpPr>
            <p:nvPr/>
          </p:nvSpPr>
          <p:spPr bwMode="auto">
            <a:xfrm>
              <a:off x="4168" y="2016"/>
              <a:ext cx="176" cy="1392"/>
            </a:xfrm>
            <a:prstGeom prst="line">
              <a:avLst/>
            </a:prstGeom>
            <a:noFill/>
            <a:ln w="28575">
              <a:solidFill>
                <a:srgbClr val="FFCC00"/>
              </a:solidFill>
              <a:prstDash val="dash"/>
              <a:round/>
              <a:headEnd/>
              <a:tailEnd type="triangle" w="med" len="med"/>
            </a:ln>
            <a:effectLst/>
          </p:spPr>
          <p:txBody>
            <a:bodyPr>
              <a:spAutoFit/>
            </a:bodyPr>
            <a:lstStyle/>
            <a:p>
              <a:endParaRPr lang="en-GB"/>
            </a:p>
          </p:txBody>
        </p:sp>
        <p:sp>
          <p:nvSpPr>
            <p:cNvPr id="21526" name="Line 22"/>
            <p:cNvSpPr>
              <a:spLocks noChangeShapeType="1"/>
            </p:cNvSpPr>
            <p:nvPr/>
          </p:nvSpPr>
          <p:spPr bwMode="auto">
            <a:xfrm>
              <a:off x="4216" y="2016"/>
              <a:ext cx="352" cy="1376"/>
            </a:xfrm>
            <a:prstGeom prst="line">
              <a:avLst/>
            </a:prstGeom>
            <a:noFill/>
            <a:ln w="28575">
              <a:solidFill>
                <a:srgbClr val="FFCC00"/>
              </a:solidFill>
              <a:prstDash val="dash"/>
              <a:round/>
              <a:headEnd/>
              <a:tailEnd type="triangle" w="med" len="med"/>
            </a:ln>
            <a:effectLst/>
          </p:spPr>
          <p:txBody>
            <a:bodyPr>
              <a:spAutoFit/>
            </a:bodyPr>
            <a:lstStyle/>
            <a:p>
              <a:endParaRPr lang="en-GB"/>
            </a:p>
          </p:txBody>
        </p:sp>
        <p:sp>
          <p:nvSpPr>
            <p:cNvPr id="21527" name="AutoShape 23"/>
            <p:cNvSpPr>
              <a:spLocks noChangeArrowheads="1"/>
            </p:cNvSpPr>
            <p:nvPr/>
          </p:nvSpPr>
          <p:spPr bwMode="auto">
            <a:xfrm>
              <a:off x="3816" y="2696"/>
              <a:ext cx="624" cy="624"/>
            </a:xfrm>
            <a:prstGeom prst="triangle">
              <a:avLst>
                <a:gd name="adj" fmla="val 50000"/>
              </a:avLst>
            </a:prstGeom>
            <a:solidFill>
              <a:srgbClr val="FF0000"/>
            </a:solidFill>
            <a:ln w="9525">
              <a:noFill/>
              <a:miter lim="800000"/>
              <a:headEnd/>
              <a:tailEnd/>
            </a:ln>
            <a:effectLst/>
          </p:spPr>
          <p:txBody>
            <a:bodyPr anchor="ctr">
              <a:spAutoFit/>
            </a:bodyPr>
            <a:lstStyle/>
            <a:p>
              <a:endParaRPr lang="en-GB"/>
            </a:p>
          </p:txBody>
        </p:sp>
        <p:sp>
          <p:nvSpPr>
            <p:cNvPr id="21528" name="Rectangle 24"/>
            <p:cNvSpPr>
              <a:spLocks noChangeArrowheads="1"/>
            </p:cNvSpPr>
            <p:nvPr/>
          </p:nvSpPr>
          <p:spPr bwMode="auto">
            <a:xfrm>
              <a:off x="4565" y="2990"/>
              <a:ext cx="652" cy="377"/>
            </a:xfrm>
            <a:prstGeom prst="rect">
              <a:avLst/>
            </a:prstGeom>
            <a:noFill/>
            <a:ln w="9525">
              <a:noFill/>
              <a:miter lim="800000"/>
              <a:headEnd/>
              <a:tailEnd/>
            </a:ln>
            <a:effectLst/>
          </p:spPr>
          <p:txBody>
            <a:bodyPr wrap="none">
              <a:spAutoFit/>
            </a:bodyPr>
            <a:lstStyle/>
            <a:p>
              <a:pPr>
                <a:lnSpc>
                  <a:spcPct val="50000"/>
                </a:lnSpc>
                <a:spcBef>
                  <a:spcPct val="50000"/>
                </a:spcBef>
              </a:pPr>
              <a:r>
                <a:rPr lang="en-US" sz="1400" b="1">
                  <a:solidFill>
                    <a:srgbClr val="000000"/>
                  </a:solidFill>
                  <a:latin typeface="Arial" charset="0"/>
                </a:rPr>
                <a:t>Radiation </a:t>
              </a:r>
            </a:p>
            <a:p>
              <a:pPr>
                <a:lnSpc>
                  <a:spcPct val="50000"/>
                </a:lnSpc>
                <a:spcBef>
                  <a:spcPct val="50000"/>
                </a:spcBef>
              </a:pPr>
              <a:r>
                <a:rPr lang="en-US" sz="1400" b="1">
                  <a:solidFill>
                    <a:srgbClr val="000000"/>
                  </a:solidFill>
                  <a:latin typeface="Arial" charset="0"/>
                </a:rPr>
                <a:t>Penetrate </a:t>
              </a:r>
            </a:p>
            <a:p>
              <a:pPr>
                <a:lnSpc>
                  <a:spcPct val="50000"/>
                </a:lnSpc>
                <a:spcBef>
                  <a:spcPct val="50000"/>
                </a:spcBef>
              </a:pPr>
              <a:r>
                <a:rPr lang="en-US" sz="1400" b="1">
                  <a:solidFill>
                    <a:srgbClr val="000000"/>
                  </a:solidFill>
                  <a:latin typeface="Arial" charset="0"/>
                </a:rPr>
                <a:t>the Sample</a:t>
              </a:r>
            </a:p>
          </p:txBody>
        </p:sp>
        <p:sp>
          <p:nvSpPr>
            <p:cNvPr id="21529" name="Line 25"/>
            <p:cNvSpPr>
              <a:spLocks noChangeShapeType="1"/>
            </p:cNvSpPr>
            <p:nvPr/>
          </p:nvSpPr>
          <p:spPr bwMode="auto">
            <a:xfrm>
              <a:off x="3536" y="1304"/>
              <a:ext cx="0" cy="600"/>
            </a:xfrm>
            <a:prstGeom prst="line">
              <a:avLst/>
            </a:prstGeom>
            <a:noFill/>
            <a:ln w="28575">
              <a:solidFill>
                <a:srgbClr val="000000"/>
              </a:solidFill>
              <a:round/>
              <a:headEnd type="none" w="sm" len="sm"/>
              <a:tailEnd type="none" w="sm" len="sm"/>
            </a:ln>
            <a:effectLst/>
          </p:spPr>
          <p:txBody>
            <a:bodyPr/>
            <a:lstStyle/>
            <a:p>
              <a:endParaRPr lang="en-GB"/>
            </a:p>
          </p:txBody>
        </p:sp>
        <p:sp>
          <p:nvSpPr>
            <p:cNvPr id="21530" name="Line 26"/>
            <p:cNvSpPr>
              <a:spLocks noChangeShapeType="1"/>
            </p:cNvSpPr>
            <p:nvPr/>
          </p:nvSpPr>
          <p:spPr bwMode="auto">
            <a:xfrm>
              <a:off x="5304" y="1296"/>
              <a:ext cx="0" cy="600"/>
            </a:xfrm>
            <a:prstGeom prst="line">
              <a:avLst/>
            </a:prstGeom>
            <a:noFill/>
            <a:ln w="28575">
              <a:solidFill>
                <a:srgbClr val="000000"/>
              </a:solidFill>
              <a:round/>
              <a:headEnd type="none" w="sm" len="sm"/>
              <a:tailEnd type="none" w="sm" len="sm"/>
            </a:ln>
            <a:effectLst/>
          </p:spPr>
          <p:txBody>
            <a:bodyPr/>
            <a:lstStyle/>
            <a:p>
              <a:endParaRPr lang="en-GB"/>
            </a:p>
          </p:txBody>
        </p:sp>
      </p:gr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strips(downRight)">
                                      <p:cBhvr>
                                        <p:cTn id="7" dur="500"/>
                                        <p:tgtEl>
                                          <p:spTgt spid="21507">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animEffect transition="in" filter="strips(downRight)">
                                      <p:cBhvr>
                                        <p:cTn id="11" dur="500"/>
                                        <p:tgtEl>
                                          <p:spTgt spid="21507">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strips(downRight)">
                                      <p:cBhvr>
                                        <p:cTn id="15" dur="500"/>
                                        <p:tgtEl>
                                          <p:spTgt spid="21507">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animEffect transition="in" filter="strips(downRight)">
                                      <p:cBhvr>
                                        <p:cTn id="19" dur="500"/>
                                        <p:tgtEl>
                                          <p:spTgt spid="21507">
                                            <p:txEl>
                                              <p:pRg st="3" end="3"/>
                                            </p:txEl>
                                          </p:spTgt>
                                        </p:tgtEl>
                                      </p:cBhvr>
                                    </p:animEffect>
                                  </p:childTnLst>
                                </p:cTn>
                              </p:par>
                            </p:childTnLst>
                          </p:cTn>
                        </p:par>
                        <p:par>
                          <p:cTn id="20" fill="hold">
                            <p:stCondLst>
                              <p:cond delay="2000"/>
                            </p:stCondLst>
                            <p:childTnLst>
                              <p:par>
                                <p:cTn id="21" presetID="9" presetClass="entr" presetSubtype="0" fill="hold" nodeType="afterEffect">
                                  <p:stCondLst>
                                    <p:cond delay="0"/>
                                  </p:stCondLst>
                                  <p:childTnLst>
                                    <p:set>
                                      <p:cBhvr>
                                        <p:cTn id="22" dur="1" fill="hold">
                                          <p:stCondLst>
                                            <p:cond delay="0"/>
                                          </p:stCondLst>
                                        </p:cTn>
                                        <p:tgtEl>
                                          <p:spTgt spid="21509"/>
                                        </p:tgtEl>
                                        <p:attrNameLst>
                                          <p:attrName>style.visibility</p:attrName>
                                        </p:attrNameLst>
                                      </p:cBhvr>
                                      <p:to>
                                        <p:strVal val="visible"/>
                                      </p:to>
                                    </p:set>
                                    <p:animEffect transition="in" filter="dissolve">
                                      <p:cBhvr>
                                        <p:cTn id="23" dur="500"/>
                                        <p:tgtEl>
                                          <p:spTgt spid="215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8" name="Rectangle 6"/>
          <p:cNvSpPr>
            <a:spLocks noGrp="1" noChangeArrowheads="1"/>
          </p:cNvSpPr>
          <p:nvPr>
            <p:ph type="title"/>
          </p:nvPr>
        </p:nvSpPr>
        <p:spPr/>
        <p:txBody>
          <a:bodyPr/>
          <a:lstStyle/>
          <a:p>
            <a:pPr algn="ctr"/>
            <a:r>
              <a:rPr lang="en-US" b="1"/>
              <a:t>Imaging Modalities</a:t>
            </a:r>
          </a:p>
        </p:txBody>
      </p:sp>
      <p:sp>
        <p:nvSpPr>
          <p:cNvPr id="23559" name="Rectangle 7"/>
          <p:cNvSpPr>
            <a:spLocks noGrp="1" noChangeArrowheads="1"/>
          </p:cNvSpPr>
          <p:nvPr>
            <p:ph idx="1"/>
          </p:nvPr>
        </p:nvSpPr>
        <p:spPr/>
        <p:txBody>
          <a:bodyPr/>
          <a:lstStyle/>
          <a:p>
            <a:pPr>
              <a:lnSpc>
                <a:spcPct val="80000"/>
              </a:lnSpc>
              <a:buFont typeface="Wingdings" pitchFamily="2" charset="2"/>
              <a:buNone/>
            </a:pPr>
            <a:r>
              <a:rPr lang="en-US" sz="2400" dirty="0"/>
              <a:t>	</a:t>
            </a:r>
            <a:r>
              <a:rPr lang="en-US" sz="2800" dirty="0"/>
              <a:t>Several different imaging methods are available to display the final image in industrial radiography:</a:t>
            </a:r>
          </a:p>
          <a:p>
            <a:pPr lvl="1">
              <a:buClr>
                <a:schemeClr val="tx1"/>
              </a:buClr>
              <a:buSzPct val="150000"/>
              <a:buFontTx/>
              <a:buChar char="•"/>
            </a:pPr>
            <a:r>
              <a:rPr lang="en-US" sz="2400" dirty="0"/>
              <a:t>Film Radiography</a:t>
            </a:r>
          </a:p>
          <a:p>
            <a:pPr lvl="1">
              <a:buClr>
                <a:schemeClr val="tx1"/>
              </a:buClr>
              <a:buSzPct val="150000"/>
              <a:buFontTx/>
              <a:buChar char="•"/>
            </a:pPr>
            <a:r>
              <a:rPr lang="en-US" sz="2400" dirty="0"/>
              <a:t>Real Time Radiography</a:t>
            </a:r>
          </a:p>
          <a:p>
            <a:pPr lvl="1">
              <a:buClr>
                <a:schemeClr val="tx1"/>
              </a:buClr>
              <a:buSzPct val="150000"/>
              <a:buFontTx/>
              <a:buChar char="•"/>
            </a:pPr>
            <a:r>
              <a:rPr lang="en-US" sz="2400" dirty="0"/>
              <a:t>Computed Tomography (CT)</a:t>
            </a:r>
          </a:p>
          <a:p>
            <a:pPr lvl="1">
              <a:buClr>
                <a:schemeClr val="tx1"/>
              </a:buClr>
              <a:buSzPct val="150000"/>
              <a:buFontTx/>
              <a:buChar char="•"/>
            </a:pPr>
            <a:r>
              <a:rPr lang="en-US" sz="2400" dirty="0"/>
              <a:t>Digital Radiography (DR)</a:t>
            </a:r>
          </a:p>
          <a:p>
            <a:pPr lvl="1">
              <a:buClr>
                <a:schemeClr val="tx1"/>
              </a:buClr>
              <a:buSzPct val="150000"/>
              <a:buFontTx/>
              <a:buChar char="•"/>
            </a:pPr>
            <a:r>
              <a:rPr lang="en-US" sz="2400" dirty="0"/>
              <a:t>Computed Radiography (CR)</a:t>
            </a:r>
            <a:r>
              <a:rPr lang="en-US" sz="2400" b="1" dirty="0"/>
              <a:t>	</a:t>
            </a:r>
            <a:r>
              <a:rPr lang="en-US" sz="2400" dirty="0"/>
              <a:t> </a:t>
            </a:r>
            <a:endParaRPr lang="en-US" sz="2000"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3559">
                                            <p:txEl>
                                              <p:pRg st="0" end="0"/>
                                            </p:txEl>
                                          </p:spTgt>
                                        </p:tgtEl>
                                        <p:attrNameLst>
                                          <p:attrName>style.visibility</p:attrName>
                                        </p:attrNameLst>
                                      </p:cBhvr>
                                      <p:to>
                                        <p:strVal val="visible"/>
                                      </p:to>
                                    </p:set>
                                    <p:animEffect transition="in" filter="strips(downRight)">
                                      <p:cBhvr>
                                        <p:cTn id="7" dur="500"/>
                                        <p:tgtEl>
                                          <p:spTgt spid="23559">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3559">
                                            <p:txEl>
                                              <p:pRg st="1" end="1"/>
                                            </p:txEl>
                                          </p:spTgt>
                                        </p:tgtEl>
                                        <p:attrNameLst>
                                          <p:attrName>style.visibility</p:attrName>
                                        </p:attrNameLst>
                                      </p:cBhvr>
                                      <p:to>
                                        <p:strVal val="visible"/>
                                      </p:to>
                                    </p:set>
                                    <p:animEffect transition="in" filter="strips(downRight)">
                                      <p:cBhvr>
                                        <p:cTn id="11" dur="500"/>
                                        <p:tgtEl>
                                          <p:spTgt spid="23559">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23559">
                                            <p:txEl>
                                              <p:pRg st="2" end="2"/>
                                            </p:txEl>
                                          </p:spTgt>
                                        </p:tgtEl>
                                        <p:attrNameLst>
                                          <p:attrName>style.visibility</p:attrName>
                                        </p:attrNameLst>
                                      </p:cBhvr>
                                      <p:to>
                                        <p:strVal val="visible"/>
                                      </p:to>
                                    </p:set>
                                    <p:animEffect transition="in" filter="strips(downRight)">
                                      <p:cBhvr>
                                        <p:cTn id="15" dur="500"/>
                                        <p:tgtEl>
                                          <p:spTgt spid="23559">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23559">
                                            <p:txEl>
                                              <p:pRg st="3" end="3"/>
                                            </p:txEl>
                                          </p:spTgt>
                                        </p:tgtEl>
                                        <p:attrNameLst>
                                          <p:attrName>style.visibility</p:attrName>
                                        </p:attrNameLst>
                                      </p:cBhvr>
                                      <p:to>
                                        <p:strVal val="visible"/>
                                      </p:to>
                                    </p:set>
                                    <p:animEffect transition="in" filter="strips(downRight)">
                                      <p:cBhvr>
                                        <p:cTn id="19" dur="500"/>
                                        <p:tgtEl>
                                          <p:spTgt spid="23559">
                                            <p:txEl>
                                              <p:pRg st="3" end="3"/>
                                            </p:txEl>
                                          </p:spTgt>
                                        </p:tgtEl>
                                      </p:cBhvr>
                                    </p:animEffect>
                                  </p:childTnLst>
                                </p:cTn>
                              </p:par>
                            </p:childTnLst>
                          </p:cTn>
                        </p:par>
                        <p:par>
                          <p:cTn id="20" fill="hold">
                            <p:stCondLst>
                              <p:cond delay="2000"/>
                            </p:stCondLst>
                            <p:childTnLst>
                              <p:par>
                                <p:cTn id="21" presetID="18" presetClass="entr" presetSubtype="6" fill="hold" grpId="0" nodeType="afterEffect">
                                  <p:stCondLst>
                                    <p:cond delay="0"/>
                                  </p:stCondLst>
                                  <p:childTnLst>
                                    <p:set>
                                      <p:cBhvr>
                                        <p:cTn id="22" dur="1" fill="hold">
                                          <p:stCondLst>
                                            <p:cond delay="0"/>
                                          </p:stCondLst>
                                        </p:cTn>
                                        <p:tgtEl>
                                          <p:spTgt spid="23559">
                                            <p:txEl>
                                              <p:pRg st="4" end="4"/>
                                            </p:txEl>
                                          </p:spTgt>
                                        </p:tgtEl>
                                        <p:attrNameLst>
                                          <p:attrName>style.visibility</p:attrName>
                                        </p:attrNameLst>
                                      </p:cBhvr>
                                      <p:to>
                                        <p:strVal val="visible"/>
                                      </p:to>
                                    </p:set>
                                    <p:animEffect transition="in" filter="strips(downRight)">
                                      <p:cBhvr>
                                        <p:cTn id="23" dur="500"/>
                                        <p:tgtEl>
                                          <p:spTgt spid="23559">
                                            <p:txEl>
                                              <p:pRg st="4" end="4"/>
                                            </p:txEl>
                                          </p:spTgt>
                                        </p:tgtEl>
                                      </p:cBhvr>
                                    </p:animEffect>
                                  </p:childTnLst>
                                </p:cTn>
                              </p:par>
                            </p:childTnLst>
                          </p:cTn>
                        </p:par>
                        <p:par>
                          <p:cTn id="24" fill="hold">
                            <p:stCondLst>
                              <p:cond delay="2500"/>
                            </p:stCondLst>
                            <p:childTnLst>
                              <p:par>
                                <p:cTn id="25" presetID="18" presetClass="entr" presetSubtype="6" fill="hold" grpId="0" nodeType="afterEffect">
                                  <p:stCondLst>
                                    <p:cond delay="0"/>
                                  </p:stCondLst>
                                  <p:childTnLst>
                                    <p:set>
                                      <p:cBhvr>
                                        <p:cTn id="26" dur="1" fill="hold">
                                          <p:stCondLst>
                                            <p:cond delay="0"/>
                                          </p:stCondLst>
                                        </p:cTn>
                                        <p:tgtEl>
                                          <p:spTgt spid="23559">
                                            <p:txEl>
                                              <p:pRg st="5" end="5"/>
                                            </p:txEl>
                                          </p:spTgt>
                                        </p:tgtEl>
                                        <p:attrNameLst>
                                          <p:attrName>style.visibility</p:attrName>
                                        </p:attrNameLst>
                                      </p:cBhvr>
                                      <p:to>
                                        <p:strVal val="visible"/>
                                      </p:to>
                                    </p:set>
                                    <p:animEffect transition="in" filter="strips(downRight)">
                                      <p:cBhvr>
                                        <p:cTn id="27" dur="500"/>
                                        <p:tgtEl>
                                          <p:spTgt spid="235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9"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a:r>
              <a:rPr lang="en-US" sz="4000" b="1"/>
              <a:t>Film Radiography</a:t>
            </a:r>
          </a:p>
        </p:txBody>
      </p:sp>
      <p:sp>
        <p:nvSpPr>
          <p:cNvPr id="24579" name="Rectangle 3"/>
          <p:cNvSpPr>
            <a:spLocks noGrp="1" noChangeArrowheads="1"/>
          </p:cNvSpPr>
          <p:nvPr>
            <p:ph idx="1"/>
          </p:nvPr>
        </p:nvSpPr>
        <p:spPr>
          <a:xfrm>
            <a:off x="3708400" y="1790700"/>
            <a:ext cx="4762500" cy="1651000"/>
          </a:xfrm>
        </p:spPr>
        <p:txBody>
          <a:bodyPr/>
          <a:lstStyle/>
          <a:p>
            <a:pPr marL="228600" indent="-228600">
              <a:lnSpc>
                <a:spcPct val="80000"/>
              </a:lnSpc>
              <a:buClr>
                <a:schemeClr val="tx1"/>
              </a:buClr>
              <a:buSzPct val="150000"/>
              <a:buFontTx/>
              <a:buChar char="•"/>
            </a:pPr>
            <a:r>
              <a:rPr lang="en-US" sz="2400" dirty="0"/>
              <a:t>One of the most widely used and oldest imaging mediums in industrial radiography is radiographic film. </a:t>
            </a:r>
          </a:p>
        </p:txBody>
      </p:sp>
      <p:pic>
        <p:nvPicPr>
          <p:cNvPr id="24580" name="Picture 4" descr="Film1"/>
          <p:cNvPicPr>
            <a:picLocks noChangeAspect="1" noChangeArrowheads="1"/>
          </p:cNvPicPr>
          <p:nvPr/>
        </p:nvPicPr>
        <p:blipFill>
          <a:blip r:embed="rId2" cstate="print"/>
          <a:srcRect/>
          <a:stretch>
            <a:fillRect/>
          </a:stretch>
        </p:blipFill>
        <p:spPr bwMode="auto">
          <a:xfrm>
            <a:off x="842963" y="3890963"/>
            <a:ext cx="2662237" cy="2405062"/>
          </a:xfrm>
          <a:prstGeom prst="rect">
            <a:avLst/>
          </a:prstGeom>
          <a:noFill/>
          <a:ln w="25400">
            <a:solidFill>
              <a:srgbClr val="000000"/>
            </a:solidFill>
            <a:miter lim="800000"/>
            <a:headEnd/>
            <a:tailEnd/>
          </a:ln>
        </p:spPr>
      </p:pic>
      <p:pic>
        <p:nvPicPr>
          <p:cNvPr id="24581" name="Picture 5" descr="FilmPackage"/>
          <p:cNvPicPr>
            <a:picLocks noChangeAspect="1" noChangeArrowheads="1"/>
          </p:cNvPicPr>
          <p:nvPr/>
        </p:nvPicPr>
        <p:blipFill>
          <a:blip r:embed="rId3" cstate="print"/>
          <a:srcRect/>
          <a:stretch>
            <a:fillRect/>
          </a:stretch>
        </p:blipFill>
        <p:spPr bwMode="auto">
          <a:xfrm>
            <a:off x="841375" y="1792288"/>
            <a:ext cx="2665413" cy="1939925"/>
          </a:xfrm>
          <a:prstGeom prst="rect">
            <a:avLst/>
          </a:prstGeom>
          <a:noFill/>
          <a:ln w="25400">
            <a:solidFill>
              <a:srgbClr val="000000"/>
            </a:solidFill>
            <a:miter lim="800000"/>
            <a:headEnd/>
            <a:tailEnd/>
          </a:ln>
        </p:spPr>
      </p:pic>
      <p:sp>
        <p:nvSpPr>
          <p:cNvPr id="24582" name="Rectangle 6"/>
          <p:cNvSpPr>
            <a:spLocks noChangeArrowheads="1"/>
          </p:cNvSpPr>
          <p:nvPr/>
        </p:nvSpPr>
        <p:spPr bwMode="auto">
          <a:xfrm>
            <a:off x="3695700" y="3176588"/>
            <a:ext cx="4978400" cy="2012859"/>
          </a:xfrm>
          <a:prstGeom prst="rect">
            <a:avLst/>
          </a:prstGeom>
          <a:noFill/>
          <a:ln w="9525">
            <a:noFill/>
            <a:miter lim="800000"/>
            <a:headEnd/>
            <a:tailEnd/>
          </a:ln>
          <a:effectLst/>
        </p:spPr>
        <p:txBody>
          <a:bodyPr>
            <a:spAutoFit/>
          </a:bodyPr>
          <a:lstStyle/>
          <a:p>
            <a:pPr marL="228600" indent="-228600" algn="l">
              <a:lnSpc>
                <a:spcPct val="80000"/>
              </a:lnSpc>
              <a:spcBef>
                <a:spcPct val="40000"/>
              </a:spcBef>
              <a:buSzPct val="150000"/>
              <a:buFontTx/>
              <a:buChar char="•"/>
            </a:pPr>
            <a:r>
              <a:rPr lang="en-US" dirty="0">
                <a:latin typeface="Arial" charset="0"/>
              </a:rPr>
              <a:t>Film contains microscopic material called silver bromide. </a:t>
            </a:r>
          </a:p>
          <a:p>
            <a:pPr marL="228600" indent="-228600" algn="l">
              <a:lnSpc>
                <a:spcPct val="80000"/>
              </a:lnSpc>
              <a:spcBef>
                <a:spcPct val="40000"/>
              </a:spcBef>
              <a:buSzPct val="150000"/>
              <a:buFontTx/>
              <a:buChar char="•"/>
            </a:pPr>
            <a:r>
              <a:rPr lang="en-US" dirty="0">
                <a:latin typeface="Arial" charset="0"/>
              </a:rPr>
              <a:t>Once exposed to radiation and developed in a darkroom, silver bromide turns to black metallic silver which forms the image.</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nodeType="afterEffect">
                                  <p:stCondLst>
                                    <p:cond delay="0"/>
                                  </p:stCondLst>
                                  <p:childTnLst>
                                    <p:set>
                                      <p:cBhvr>
                                        <p:cTn id="6" dur="1" fill="hold">
                                          <p:stCondLst>
                                            <p:cond delay="0"/>
                                          </p:stCondLst>
                                        </p:cTn>
                                        <p:tgtEl>
                                          <p:spTgt spid="24581"/>
                                        </p:tgtEl>
                                        <p:attrNameLst>
                                          <p:attrName>style.visibility</p:attrName>
                                        </p:attrNameLst>
                                      </p:cBhvr>
                                      <p:to>
                                        <p:strVal val="visible"/>
                                      </p:to>
                                    </p:set>
                                    <p:anim calcmode="lin" valueType="num">
                                      <p:cBhvr>
                                        <p:cTn id="7" dur="500" fill="hold"/>
                                        <p:tgtEl>
                                          <p:spTgt spid="24581"/>
                                        </p:tgtEl>
                                        <p:attrNameLst>
                                          <p:attrName>ppt_w</p:attrName>
                                        </p:attrNameLst>
                                      </p:cBhvr>
                                      <p:tavLst>
                                        <p:tav tm="0">
                                          <p:val>
                                            <p:fltVal val="0"/>
                                          </p:val>
                                        </p:tav>
                                        <p:tav tm="100000">
                                          <p:val>
                                            <p:strVal val="#ppt_w"/>
                                          </p:val>
                                        </p:tav>
                                      </p:tavLst>
                                    </p:anim>
                                    <p:anim calcmode="lin" valueType="num">
                                      <p:cBhvr>
                                        <p:cTn id="8" dur="500" fill="hold"/>
                                        <p:tgtEl>
                                          <p:spTgt spid="24581"/>
                                        </p:tgtEl>
                                        <p:attrNameLst>
                                          <p:attrName>ppt_h</p:attrName>
                                        </p:attrNameLst>
                                      </p:cBhvr>
                                      <p:tavLst>
                                        <p:tav tm="0">
                                          <p:val>
                                            <p:fltVal val="0"/>
                                          </p:val>
                                        </p:tav>
                                        <p:tav tm="100000">
                                          <p:val>
                                            <p:strVal val="#ppt_h"/>
                                          </p:val>
                                        </p:tav>
                                      </p:tavLst>
                                    </p:anim>
                                    <p:animEffect transition="in" filter="fade">
                                      <p:cBhvr>
                                        <p:cTn id="9" dur="500"/>
                                        <p:tgtEl>
                                          <p:spTgt spid="24581"/>
                                        </p:tgtEl>
                                      </p:cBhvr>
                                    </p:animEffect>
                                  </p:childTnLst>
                                </p:cTn>
                              </p:par>
                            </p:childTnLst>
                          </p:cTn>
                        </p:par>
                        <p:par>
                          <p:cTn id="10" fill="hold">
                            <p:stCondLst>
                              <p:cond delay="500"/>
                            </p:stCondLst>
                            <p:childTnLst>
                              <p:par>
                                <p:cTn id="11" presetID="18" presetClass="entr" presetSubtype="6" fill="hold" grpId="0" nodeType="afterEffect">
                                  <p:stCondLst>
                                    <p:cond delay="0"/>
                                  </p:stCondLst>
                                  <p:childTnLst>
                                    <p:set>
                                      <p:cBhvr>
                                        <p:cTn id="12" dur="1" fill="hold">
                                          <p:stCondLst>
                                            <p:cond delay="0"/>
                                          </p:stCondLst>
                                        </p:cTn>
                                        <p:tgtEl>
                                          <p:spTgt spid="24579">
                                            <p:txEl>
                                              <p:pRg st="0" end="0"/>
                                            </p:txEl>
                                          </p:spTgt>
                                        </p:tgtEl>
                                        <p:attrNameLst>
                                          <p:attrName>style.visibility</p:attrName>
                                        </p:attrNameLst>
                                      </p:cBhvr>
                                      <p:to>
                                        <p:strVal val="visible"/>
                                      </p:to>
                                    </p:set>
                                    <p:animEffect transition="in" filter="strips(downRight)">
                                      <p:cBhvr>
                                        <p:cTn id="13" dur="500"/>
                                        <p:tgtEl>
                                          <p:spTgt spid="2457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0" fill="hold" nodeType="clickEffect">
                                  <p:stCondLst>
                                    <p:cond delay="0"/>
                                  </p:stCondLst>
                                  <p:childTnLst>
                                    <p:set>
                                      <p:cBhvr>
                                        <p:cTn id="17" dur="1" fill="hold">
                                          <p:stCondLst>
                                            <p:cond delay="0"/>
                                          </p:stCondLst>
                                        </p:cTn>
                                        <p:tgtEl>
                                          <p:spTgt spid="24580"/>
                                        </p:tgtEl>
                                        <p:attrNameLst>
                                          <p:attrName>style.visibility</p:attrName>
                                        </p:attrNameLst>
                                      </p:cBhvr>
                                      <p:to>
                                        <p:strVal val="visible"/>
                                      </p:to>
                                    </p:set>
                                    <p:anim calcmode="lin" valueType="num">
                                      <p:cBhvr>
                                        <p:cTn id="18" dur="500" fill="hold"/>
                                        <p:tgtEl>
                                          <p:spTgt spid="24580"/>
                                        </p:tgtEl>
                                        <p:attrNameLst>
                                          <p:attrName>ppt_w</p:attrName>
                                        </p:attrNameLst>
                                      </p:cBhvr>
                                      <p:tavLst>
                                        <p:tav tm="0">
                                          <p:val>
                                            <p:fltVal val="0"/>
                                          </p:val>
                                        </p:tav>
                                        <p:tav tm="100000">
                                          <p:val>
                                            <p:strVal val="#ppt_w"/>
                                          </p:val>
                                        </p:tav>
                                      </p:tavLst>
                                    </p:anim>
                                    <p:anim calcmode="lin" valueType="num">
                                      <p:cBhvr>
                                        <p:cTn id="19" dur="500" fill="hold"/>
                                        <p:tgtEl>
                                          <p:spTgt spid="24580"/>
                                        </p:tgtEl>
                                        <p:attrNameLst>
                                          <p:attrName>ppt_h</p:attrName>
                                        </p:attrNameLst>
                                      </p:cBhvr>
                                      <p:tavLst>
                                        <p:tav tm="0">
                                          <p:val>
                                            <p:fltVal val="0"/>
                                          </p:val>
                                        </p:tav>
                                        <p:tav tm="100000">
                                          <p:val>
                                            <p:strVal val="#ppt_h"/>
                                          </p:val>
                                        </p:tav>
                                      </p:tavLst>
                                    </p:anim>
                                    <p:animEffect transition="in" filter="fade">
                                      <p:cBhvr>
                                        <p:cTn id="20" dur="500"/>
                                        <p:tgtEl>
                                          <p:spTgt spid="24580"/>
                                        </p:tgtEl>
                                      </p:cBhvr>
                                    </p:animEffect>
                                  </p:childTnLst>
                                </p:cTn>
                              </p:par>
                            </p:childTnLst>
                          </p:cTn>
                        </p:par>
                        <p:par>
                          <p:cTn id="21" fill="hold">
                            <p:stCondLst>
                              <p:cond delay="500"/>
                            </p:stCondLst>
                            <p:childTnLst>
                              <p:par>
                                <p:cTn id="22" presetID="18" presetClass="entr" presetSubtype="6" fill="hold" grpId="0" nodeType="afterEffect">
                                  <p:stCondLst>
                                    <p:cond delay="0"/>
                                  </p:stCondLst>
                                  <p:childTnLst>
                                    <p:set>
                                      <p:cBhvr>
                                        <p:cTn id="23" dur="1" fill="hold">
                                          <p:stCondLst>
                                            <p:cond delay="0"/>
                                          </p:stCondLst>
                                        </p:cTn>
                                        <p:tgtEl>
                                          <p:spTgt spid="24582">
                                            <p:txEl>
                                              <p:pRg st="0" end="0"/>
                                            </p:txEl>
                                          </p:spTgt>
                                        </p:tgtEl>
                                        <p:attrNameLst>
                                          <p:attrName>style.visibility</p:attrName>
                                        </p:attrNameLst>
                                      </p:cBhvr>
                                      <p:to>
                                        <p:strVal val="visible"/>
                                      </p:to>
                                    </p:set>
                                    <p:animEffect transition="in" filter="strips(downRight)">
                                      <p:cBhvr>
                                        <p:cTn id="24" dur="500"/>
                                        <p:tgtEl>
                                          <p:spTgt spid="24582">
                                            <p:txEl>
                                              <p:pRg st="0" end="0"/>
                                            </p:txEl>
                                          </p:spTgt>
                                        </p:tgtEl>
                                      </p:cBhvr>
                                    </p:animEffect>
                                  </p:childTnLst>
                                </p:cTn>
                              </p:par>
                            </p:childTnLst>
                          </p:cTn>
                        </p:par>
                        <p:par>
                          <p:cTn id="25" fill="hold">
                            <p:stCondLst>
                              <p:cond delay="1000"/>
                            </p:stCondLst>
                            <p:childTnLst>
                              <p:par>
                                <p:cTn id="26" presetID="18" presetClass="entr" presetSubtype="6" fill="hold" grpId="0" nodeType="afterEffect">
                                  <p:stCondLst>
                                    <p:cond delay="0"/>
                                  </p:stCondLst>
                                  <p:childTnLst>
                                    <p:set>
                                      <p:cBhvr>
                                        <p:cTn id="27" dur="1" fill="hold">
                                          <p:stCondLst>
                                            <p:cond delay="0"/>
                                          </p:stCondLst>
                                        </p:cTn>
                                        <p:tgtEl>
                                          <p:spTgt spid="24582">
                                            <p:txEl>
                                              <p:pRg st="1" end="1"/>
                                            </p:txEl>
                                          </p:spTgt>
                                        </p:tgtEl>
                                        <p:attrNameLst>
                                          <p:attrName>style.visibility</p:attrName>
                                        </p:attrNameLst>
                                      </p:cBhvr>
                                      <p:to>
                                        <p:strVal val="visible"/>
                                      </p:to>
                                    </p:set>
                                    <p:animEffect transition="in" filter="strips(downRight)">
                                      <p:cBhvr>
                                        <p:cTn id="28" dur="500"/>
                                        <p:tgtEl>
                                          <p:spTgt spid="2458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P spid="24582"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US" sz="4000" b="1"/>
              <a:t>Film Radiography (cont.)</a:t>
            </a:r>
          </a:p>
        </p:txBody>
      </p:sp>
      <p:sp>
        <p:nvSpPr>
          <p:cNvPr id="25603" name="Rectangle 3"/>
          <p:cNvSpPr>
            <a:spLocks noGrp="1" noChangeArrowheads="1"/>
          </p:cNvSpPr>
          <p:nvPr>
            <p:ph idx="1"/>
          </p:nvPr>
        </p:nvSpPr>
        <p:spPr>
          <a:xfrm>
            <a:off x="609600" y="1600200"/>
            <a:ext cx="8216900" cy="1943100"/>
          </a:xfrm>
        </p:spPr>
        <p:txBody>
          <a:bodyPr>
            <a:normAutofit lnSpcReduction="10000"/>
          </a:bodyPr>
          <a:lstStyle/>
          <a:p>
            <a:pPr>
              <a:lnSpc>
                <a:spcPct val="80000"/>
              </a:lnSpc>
              <a:spcBef>
                <a:spcPct val="40000"/>
              </a:spcBef>
              <a:buClr>
                <a:schemeClr val="tx1"/>
              </a:buClr>
              <a:buSzPct val="150000"/>
              <a:buFontTx/>
              <a:buChar char="•"/>
            </a:pPr>
            <a:r>
              <a:rPr lang="en-US" sz="2400" dirty="0"/>
              <a:t>Film must be protected from visible light.  Light, just like x-rays and gamma rays, can expose film. Film is loaded in a “light proof” cassette in a darkroom. </a:t>
            </a:r>
          </a:p>
          <a:p>
            <a:pPr>
              <a:lnSpc>
                <a:spcPct val="80000"/>
              </a:lnSpc>
              <a:spcBef>
                <a:spcPct val="40000"/>
              </a:spcBef>
              <a:buClr>
                <a:schemeClr val="tx1"/>
              </a:buClr>
              <a:buSzPct val="150000"/>
              <a:buFontTx/>
              <a:buChar char="•"/>
            </a:pPr>
            <a:r>
              <a:rPr lang="en-US" sz="2400" dirty="0"/>
              <a:t>This cassette is then placed on the specimen opposite the source of radiation.  Film is often placed between screens to intensify radiation.</a:t>
            </a:r>
          </a:p>
        </p:txBody>
      </p:sp>
      <p:pic>
        <p:nvPicPr>
          <p:cNvPr id="25605" name="Picture 5" descr="cassette-screen-film1"/>
          <p:cNvPicPr>
            <a:picLocks noChangeAspect="1" noChangeArrowheads="1"/>
          </p:cNvPicPr>
          <p:nvPr/>
        </p:nvPicPr>
        <p:blipFill>
          <a:blip r:embed="rId2" cstate="print"/>
          <a:srcRect/>
          <a:stretch>
            <a:fillRect/>
          </a:stretch>
        </p:blipFill>
        <p:spPr bwMode="auto">
          <a:xfrm>
            <a:off x="1122363" y="3873500"/>
            <a:ext cx="3538537" cy="2654300"/>
          </a:xfrm>
          <a:prstGeom prst="rect">
            <a:avLst/>
          </a:prstGeom>
          <a:noFill/>
          <a:ln w="25400">
            <a:solidFill>
              <a:srgbClr val="000000"/>
            </a:solidFill>
            <a:miter lim="800000"/>
            <a:headEnd/>
            <a:tailEnd/>
          </a:ln>
        </p:spPr>
      </p:pic>
      <p:pic>
        <p:nvPicPr>
          <p:cNvPr id="25607" name="Picture 7" descr="film-inside-vessel1"/>
          <p:cNvPicPr>
            <a:picLocks noChangeAspect="1" noChangeArrowheads="1"/>
          </p:cNvPicPr>
          <p:nvPr/>
        </p:nvPicPr>
        <p:blipFill>
          <a:blip r:embed="rId3" cstate="print"/>
          <a:srcRect/>
          <a:stretch>
            <a:fillRect/>
          </a:stretch>
        </p:blipFill>
        <p:spPr bwMode="auto">
          <a:xfrm>
            <a:off x="4813300" y="3860800"/>
            <a:ext cx="3548063" cy="2660650"/>
          </a:xfrm>
          <a:prstGeom prst="rect">
            <a:avLst/>
          </a:prstGeom>
          <a:solidFill>
            <a:srgbClr val="000000"/>
          </a:solidFill>
          <a:ln w="2540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strips(downRight)">
                                      <p:cBhvr>
                                        <p:cTn id="7" dur="500"/>
                                        <p:tgtEl>
                                          <p:spTgt spid="25603">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animEffect transition="in" filter="strips(downRight)">
                                      <p:cBhvr>
                                        <p:cTn id="11" dur="500"/>
                                        <p:tgtEl>
                                          <p:spTgt spid="25603">
                                            <p:txEl>
                                              <p:pRg st="1" end="1"/>
                                            </p:txEl>
                                          </p:spTgt>
                                        </p:tgtEl>
                                      </p:cBhvr>
                                    </p:animEffect>
                                  </p:childTnLst>
                                </p:cTn>
                              </p:par>
                            </p:childTnLst>
                          </p:cTn>
                        </p:par>
                        <p:par>
                          <p:cTn id="12" fill="hold">
                            <p:stCondLst>
                              <p:cond delay="1000"/>
                            </p:stCondLst>
                            <p:childTnLst>
                              <p:par>
                                <p:cTn id="13" presetID="22" presetClass="entr" presetSubtype="1" fill="hold" nodeType="afterEffect">
                                  <p:stCondLst>
                                    <p:cond delay="0"/>
                                  </p:stCondLst>
                                  <p:childTnLst>
                                    <p:set>
                                      <p:cBhvr>
                                        <p:cTn id="14" dur="1" fill="hold">
                                          <p:stCondLst>
                                            <p:cond delay="0"/>
                                          </p:stCondLst>
                                        </p:cTn>
                                        <p:tgtEl>
                                          <p:spTgt spid="25605"/>
                                        </p:tgtEl>
                                        <p:attrNameLst>
                                          <p:attrName>style.visibility</p:attrName>
                                        </p:attrNameLst>
                                      </p:cBhvr>
                                      <p:to>
                                        <p:strVal val="visible"/>
                                      </p:to>
                                    </p:set>
                                    <p:animEffect transition="in" filter="wipe(up)">
                                      <p:cBhvr>
                                        <p:cTn id="15" dur="500"/>
                                        <p:tgtEl>
                                          <p:spTgt spid="25605"/>
                                        </p:tgtEl>
                                      </p:cBhvr>
                                    </p:animEffect>
                                  </p:childTnLst>
                                </p:cTn>
                              </p:par>
                            </p:childTnLst>
                          </p:cTn>
                        </p:par>
                        <p:par>
                          <p:cTn id="16" fill="hold">
                            <p:stCondLst>
                              <p:cond delay="1500"/>
                            </p:stCondLst>
                            <p:childTnLst>
                              <p:par>
                                <p:cTn id="17" presetID="12" presetClass="entr" presetSubtype="1" fill="hold" nodeType="afterEffect">
                                  <p:stCondLst>
                                    <p:cond delay="0"/>
                                  </p:stCondLst>
                                  <p:childTnLst>
                                    <p:set>
                                      <p:cBhvr>
                                        <p:cTn id="18" dur="1" fill="hold">
                                          <p:stCondLst>
                                            <p:cond delay="0"/>
                                          </p:stCondLst>
                                        </p:cTn>
                                        <p:tgtEl>
                                          <p:spTgt spid="25607"/>
                                        </p:tgtEl>
                                        <p:attrNameLst>
                                          <p:attrName>style.visibility</p:attrName>
                                        </p:attrNameLst>
                                      </p:cBhvr>
                                      <p:to>
                                        <p:strVal val="visible"/>
                                      </p:to>
                                    </p:set>
                                    <p:animEffect transition="in" filter="slide(fromTop)">
                                      <p:cBhvr>
                                        <p:cTn id="19" dur="500"/>
                                        <p:tgtEl>
                                          <p:spTgt spid="256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a:r>
              <a:rPr lang="en-US" sz="4000" b="1"/>
              <a:t>Film Radiography (cont.)</a:t>
            </a:r>
          </a:p>
        </p:txBody>
      </p:sp>
      <p:sp>
        <p:nvSpPr>
          <p:cNvPr id="26627" name="Rectangle 3"/>
          <p:cNvSpPr>
            <a:spLocks noGrp="1" noChangeArrowheads="1"/>
          </p:cNvSpPr>
          <p:nvPr>
            <p:ph idx="1"/>
          </p:nvPr>
        </p:nvSpPr>
        <p:spPr>
          <a:xfrm>
            <a:off x="660400" y="1651000"/>
            <a:ext cx="8064500" cy="1689100"/>
          </a:xfrm>
        </p:spPr>
        <p:txBody>
          <a:bodyPr>
            <a:normAutofit lnSpcReduction="10000"/>
          </a:bodyPr>
          <a:lstStyle/>
          <a:p>
            <a:pPr>
              <a:lnSpc>
                <a:spcPct val="80000"/>
              </a:lnSpc>
              <a:spcBef>
                <a:spcPct val="40000"/>
              </a:spcBef>
              <a:buClr>
                <a:schemeClr val="tx1"/>
              </a:buClr>
              <a:buSzPct val="150000"/>
              <a:buFontTx/>
              <a:buChar char="•"/>
            </a:pPr>
            <a:r>
              <a:rPr lang="en-US" sz="2400" dirty="0"/>
              <a:t>In order for the image to be viewed, the film must be “developed” in a darkroom. The process is very similar to photographic film development.</a:t>
            </a:r>
          </a:p>
          <a:p>
            <a:pPr>
              <a:lnSpc>
                <a:spcPct val="80000"/>
              </a:lnSpc>
              <a:spcBef>
                <a:spcPct val="40000"/>
              </a:spcBef>
              <a:buClr>
                <a:schemeClr val="tx1"/>
              </a:buClr>
              <a:buSzPct val="150000"/>
              <a:buFontTx/>
              <a:buChar char="•"/>
            </a:pPr>
            <a:r>
              <a:rPr lang="en-US" sz="2400" dirty="0"/>
              <a:t>Film processing can either be performed manually in open tanks or in an automatic processor.  </a:t>
            </a:r>
          </a:p>
        </p:txBody>
      </p:sp>
      <p:pic>
        <p:nvPicPr>
          <p:cNvPr id="26629" name="Picture 5" descr="ManualProcessing1"/>
          <p:cNvPicPr>
            <a:picLocks noChangeAspect="1" noChangeArrowheads="1"/>
          </p:cNvPicPr>
          <p:nvPr/>
        </p:nvPicPr>
        <p:blipFill>
          <a:blip r:embed="rId2" cstate="print"/>
          <a:srcRect/>
          <a:stretch>
            <a:fillRect/>
          </a:stretch>
        </p:blipFill>
        <p:spPr bwMode="auto">
          <a:xfrm>
            <a:off x="1104900" y="3384550"/>
            <a:ext cx="2209800" cy="1658938"/>
          </a:xfrm>
          <a:prstGeom prst="rect">
            <a:avLst/>
          </a:prstGeom>
          <a:noFill/>
          <a:ln w="25400">
            <a:solidFill>
              <a:srgbClr val="000000"/>
            </a:solidFill>
            <a:miter lim="800000"/>
            <a:headEnd/>
            <a:tailEnd/>
          </a:ln>
        </p:spPr>
      </p:pic>
      <p:pic>
        <p:nvPicPr>
          <p:cNvPr id="26630" name="Picture 6" descr="AutomaticProcessor1"/>
          <p:cNvPicPr>
            <a:picLocks noChangeAspect="1" noChangeArrowheads="1"/>
          </p:cNvPicPr>
          <p:nvPr/>
        </p:nvPicPr>
        <p:blipFill>
          <a:blip r:embed="rId3" cstate="print"/>
          <a:srcRect/>
          <a:stretch>
            <a:fillRect/>
          </a:stretch>
        </p:blipFill>
        <p:spPr bwMode="auto">
          <a:xfrm>
            <a:off x="4800600" y="3384550"/>
            <a:ext cx="2222500" cy="1668463"/>
          </a:xfrm>
          <a:prstGeom prst="rect">
            <a:avLst/>
          </a:prstGeom>
          <a:noFill/>
          <a:ln w="25400">
            <a:solidFill>
              <a:srgbClr val="000000"/>
            </a:solidFill>
            <a:miter lim="800000"/>
            <a:headEnd/>
            <a:tailEnd/>
          </a:ln>
        </p:spPr>
      </p:pic>
      <p:pic>
        <p:nvPicPr>
          <p:cNvPr id="26631" name="Picture 7" descr="AutomaticProcessorNV1"/>
          <p:cNvPicPr>
            <a:picLocks noChangeAspect="1" noChangeArrowheads="1"/>
          </p:cNvPicPr>
          <p:nvPr/>
        </p:nvPicPr>
        <p:blipFill>
          <a:blip r:embed="rId4" cstate="print"/>
          <a:srcRect/>
          <a:stretch>
            <a:fillRect/>
          </a:stretch>
        </p:blipFill>
        <p:spPr bwMode="auto">
          <a:xfrm>
            <a:off x="6083300" y="4711700"/>
            <a:ext cx="2438400" cy="1830388"/>
          </a:xfrm>
          <a:prstGeom prst="rect">
            <a:avLst/>
          </a:prstGeom>
          <a:noFill/>
          <a:ln w="25400">
            <a:solidFill>
              <a:srgbClr val="000000"/>
            </a:solidFill>
            <a:miter lim="800000"/>
            <a:headEnd/>
            <a:tailEnd/>
          </a:ln>
        </p:spPr>
      </p:pic>
      <p:pic>
        <p:nvPicPr>
          <p:cNvPr id="26632" name="Picture 8" descr="Nightvision1"/>
          <p:cNvPicPr>
            <a:picLocks noChangeAspect="1" noChangeArrowheads="1"/>
          </p:cNvPicPr>
          <p:nvPr/>
        </p:nvPicPr>
        <p:blipFill>
          <a:blip r:embed="rId5" cstate="print"/>
          <a:srcRect/>
          <a:stretch>
            <a:fillRect/>
          </a:stretch>
        </p:blipFill>
        <p:spPr bwMode="auto">
          <a:xfrm>
            <a:off x="2108200" y="4711700"/>
            <a:ext cx="2501900" cy="1878013"/>
          </a:xfrm>
          <a:prstGeom prst="rect">
            <a:avLst/>
          </a:prstGeom>
          <a:noFill/>
          <a:ln w="2540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strips(downRight)">
                                      <p:cBhvr>
                                        <p:cTn id="7" dur="500"/>
                                        <p:tgtEl>
                                          <p:spTgt spid="26627">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Effect transition="in" filter="strips(downRight)">
                                      <p:cBhvr>
                                        <p:cTn id="11" dur="500"/>
                                        <p:tgtEl>
                                          <p:spTgt spid="26627">
                                            <p:txEl>
                                              <p:pRg st="1" end="1"/>
                                            </p:txEl>
                                          </p:spTgt>
                                        </p:tgtEl>
                                      </p:cBhvr>
                                    </p:animEffect>
                                  </p:childTnLst>
                                </p:cTn>
                              </p:par>
                            </p:childTnLst>
                          </p:cTn>
                        </p:par>
                        <p:par>
                          <p:cTn id="12" fill="hold">
                            <p:stCondLst>
                              <p:cond delay="1000"/>
                            </p:stCondLst>
                            <p:childTnLst>
                              <p:par>
                                <p:cTn id="13" presetID="5" presetClass="entr" presetSubtype="10" fill="hold" nodeType="afterEffect">
                                  <p:stCondLst>
                                    <p:cond delay="0"/>
                                  </p:stCondLst>
                                  <p:childTnLst>
                                    <p:set>
                                      <p:cBhvr>
                                        <p:cTn id="14" dur="1" fill="hold">
                                          <p:stCondLst>
                                            <p:cond delay="0"/>
                                          </p:stCondLst>
                                        </p:cTn>
                                        <p:tgtEl>
                                          <p:spTgt spid="26629"/>
                                        </p:tgtEl>
                                        <p:attrNameLst>
                                          <p:attrName>style.visibility</p:attrName>
                                        </p:attrNameLst>
                                      </p:cBhvr>
                                      <p:to>
                                        <p:strVal val="visible"/>
                                      </p:to>
                                    </p:set>
                                    <p:animEffect transition="in" filter="checkerboard(across)">
                                      <p:cBhvr>
                                        <p:cTn id="15" dur="500"/>
                                        <p:tgtEl>
                                          <p:spTgt spid="26629"/>
                                        </p:tgtEl>
                                      </p:cBhvr>
                                    </p:animEffect>
                                  </p:childTnLst>
                                </p:cTn>
                              </p:par>
                            </p:childTnLst>
                          </p:cTn>
                        </p:par>
                        <p:par>
                          <p:cTn id="16" fill="hold">
                            <p:stCondLst>
                              <p:cond delay="1500"/>
                            </p:stCondLst>
                            <p:childTnLst>
                              <p:par>
                                <p:cTn id="17" presetID="5" presetClass="entr" presetSubtype="10" fill="hold" nodeType="afterEffect">
                                  <p:stCondLst>
                                    <p:cond delay="0"/>
                                  </p:stCondLst>
                                  <p:childTnLst>
                                    <p:set>
                                      <p:cBhvr>
                                        <p:cTn id="18" dur="1" fill="hold">
                                          <p:stCondLst>
                                            <p:cond delay="0"/>
                                          </p:stCondLst>
                                        </p:cTn>
                                        <p:tgtEl>
                                          <p:spTgt spid="26632"/>
                                        </p:tgtEl>
                                        <p:attrNameLst>
                                          <p:attrName>style.visibility</p:attrName>
                                        </p:attrNameLst>
                                      </p:cBhvr>
                                      <p:to>
                                        <p:strVal val="visible"/>
                                      </p:to>
                                    </p:set>
                                    <p:animEffect transition="in" filter="checkerboard(across)">
                                      <p:cBhvr>
                                        <p:cTn id="19" dur="500"/>
                                        <p:tgtEl>
                                          <p:spTgt spid="26632"/>
                                        </p:tgtEl>
                                      </p:cBhvr>
                                    </p:animEffect>
                                  </p:childTnLst>
                                </p:cTn>
                              </p:par>
                            </p:childTnLst>
                          </p:cTn>
                        </p:par>
                        <p:par>
                          <p:cTn id="20" fill="hold">
                            <p:stCondLst>
                              <p:cond delay="2000"/>
                            </p:stCondLst>
                            <p:childTnLst>
                              <p:par>
                                <p:cTn id="21" presetID="5" presetClass="entr" presetSubtype="10" fill="hold" nodeType="afterEffect">
                                  <p:stCondLst>
                                    <p:cond delay="0"/>
                                  </p:stCondLst>
                                  <p:childTnLst>
                                    <p:set>
                                      <p:cBhvr>
                                        <p:cTn id="22" dur="1" fill="hold">
                                          <p:stCondLst>
                                            <p:cond delay="0"/>
                                          </p:stCondLst>
                                        </p:cTn>
                                        <p:tgtEl>
                                          <p:spTgt spid="26630"/>
                                        </p:tgtEl>
                                        <p:attrNameLst>
                                          <p:attrName>style.visibility</p:attrName>
                                        </p:attrNameLst>
                                      </p:cBhvr>
                                      <p:to>
                                        <p:strVal val="visible"/>
                                      </p:to>
                                    </p:set>
                                    <p:animEffect transition="in" filter="checkerboard(across)">
                                      <p:cBhvr>
                                        <p:cTn id="23" dur="500"/>
                                        <p:tgtEl>
                                          <p:spTgt spid="26630"/>
                                        </p:tgtEl>
                                      </p:cBhvr>
                                    </p:animEffect>
                                  </p:childTnLst>
                                </p:cTn>
                              </p:par>
                            </p:childTnLst>
                          </p:cTn>
                        </p:par>
                        <p:par>
                          <p:cTn id="24" fill="hold">
                            <p:stCondLst>
                              <p:cond delay="2500"/>
                            </p:stCondLst>
                            <p:childTnLst>
                              <p:par>
                                <p:cTn id="25" presetID="5" presetClass="entr" presetSubtype="10" fill="hold" nodeType="afterEffect">
                                  <p:stCondLst>
                                    <p:cond delay="0"/>
                                  </p:stCondLst>
                                  <p:childTnLst>
                                    <p:set>
                                      <p:cBhvr>
                                        <p:cTn id="26" dur="1" fill="hold">
                                          <p:stCondLst>
                                            <p:cond delay="0"/>
                                          </p:stCondLst>
                                        </p:cTn>
                                        <p:tgtEl>
                                          <p:spTgt spid="26631"/>
                                        </p:tgtEl>
                                        <p:attrNameLst>
                                          <p:attrName>style.visibility</p:attrName>
                                        </p:attrNameLst>
                                      </p:cBhvr>
                                      <p:to>
                                        <p:strVal val="visible"/>
                                      </p:to>
                                    </p:set>
                                    <p:animEffect transition="in" filter="checkerboard(across)">
                                      <p:cBhvr>
                                        <p:cTn id="27" dur="500"/>
                                        <p:tgtEl>
                                          <p:spTgt spid="266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ctr"/>
            <a:r>
              <a:rPr lang="en-US" sz="4000" b="1"/>
              <a:t>Film Radiography (cont.)</a:t>
            </a:r>
          </a:p>
        </p:txBody>
      </p:sp>
      <p:sp>
        <p:nvSpPr>
          <p:cNvPr id="27651" name="Rectangle 3"/>
          <p:cNvSpPr>
            <a:spLocks noGrp="1" noChangeArrowheads="1"/>
          </p:cNvSpPr>
          <p:nvPr>
            <p:ph idx="1"/>
          </p:nvPr>
        </p:nvSpPr>
        <p:spPr>
          <a:xfrm>
            <a:off x="609600" y="1562100"/>
            <a:ext cx="7772400" cy="1016000"/>
          </a:xfrm>
        </p:spPr>
        <p:txBody>
          <a:bodyPr/>
          <a:lstStyle/>
          <a:p>
            <a:pPr marL="0" indent="0">
              <a:lnSpc>
                <a:spcPct val="80000"/>
              </a:lnSpc>
              <a:buClr>
                <a:schemeClr val="tx1"/>
              </a:buClr>
              <a:buFont typeface="Wingdings" pitchFamily="2" charset="2"/>
              <a:buNone/>
            </a:pPr>
            <a:r>
              <a:rPr lang="en-US" sz="2800" dirty="0"/>
              <a:t>Once developed, the film is typically referred to as a “radiograph.”</a:t>
            </a:r>
          </a:p>
        </p:txBody>
      </p:sp>
      <p:pic>
        <p:nvPicPr>
          <p:cNvPr id="27652" name="Picture 4" descr="crackeddisk1"/>
          <p:cNvPicPr>
            <a:picLocks noChangeAspect="1" noChangeArrowheads="1"/>
          </p:cNvPicPr>
          <p:nvPr/>
        </p:nvPicPr>
        <p:blipFill>
          <a:blip r:embed="rId2" cstate="print">
            <a:lum contrast="18000"/>
          </a:blip>
          <a:srcRect/>
          <a:stretch>
            <a:fillRect/>
          </a:stretch>
        </p:blipFill>
        <p:spPr bwMode="auto">
          <a:xfrm>
            <a:off x="1912938" y="2559050"/>
            <a:ext cx="5257800" cy="3943350"/>
          </a:xfrm>
          <a:prstGeom prst="rect">
            <a:avLst/>
          </a:prstGeom>
          <a:noFill/>
          <a:ln w="25400">
            <a:solidFill>
              <a:srgbClr val="000000"/>
            </a:solidFill>
            <a:miter lim="800000"/>
            <a:headEnd/>
            <a:tailEnd/>
          </a:ln>
        </p:spPr>
      </p:pic>
      <p:pic>
        <p:nvPicPr>
          <p:cNvPr id="27655" name="Picture 7" descr="FuseSansElement"/>
          <p:cNvPicPr>
            <a:picLocks noChangeAspect="1" noChangeArrowheads="1"/>
          </p:cNvPicPr>
          <p:nvPr/>
        </p:nvPicPr>
        <p:blipFill>
          <a:blip r:embed="rId3" cstate="print"/>
          <a:srcRect/>
          <a:stretch>
            <a:fillRect/>
          </a:stretch>
        </p:blipFill>
        <p:spPr bwMode="auto">
          <a:xfrm>
            <a:off x="1922463" y="2559050"/>
            <a:ext cx="5273675" cy="3956050"/>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strips(downRight)">
                                      <p:cBhvr>
                                        <p:cTn id="7" dur="500"/>
                                        <p:tgtEl>
                                          <p:spTgt spid="27651">
                                            <p:txEl>
                                              <p:pRg st="0" end="0"/>
                                            </p:txEl>
                                          </p:spTgt>
                                        </p:tgtEl>
                                      </p:cBhvr>
                                    </p:animEffect>
                                  </p:childTnLst>
                                </p:cTn>
                              </p:par>
                            </p:childTnLst>
                          </p:cTn>
                        </p:par>
                        <p:par>
                          <p:cTn id="8" fill="hold">
                            <p:stCondLst>
                              <p:cond delay="500"/>
                            </p:stCondLst>
                            <p:childTnLst>
                              <p:par>
                                <p:cTn id="9" presetID="53" presetClass="entr" presetSubtype="0" fill="hold" nodeType="afterEffect">
                                  <p:stCondLst>
                                    <p:cond delay="0"/>
                                  </p:stCondLst>
                                  <p:childTnLst>
                                    <p:set>
                                      <p:cBhvr>
                                        <p:cTn id="10" dur="1" fill="hold">
                                          <p:stCondLst>
                                            <p:cond delay="0"/>
                                          </p:stCondLst>
                                        </p:cTn>
                                        <p:tgtEl>
                                          <p:spTgt spid="27652"/>
                                        </p:tgtEl>
                                        <p:attrNameLst>
                                          <p:attrName>style.visibility</p:attrName>
                                        </p:attrNameLst>
                                      </p:cBhvr>
                                      <p:to>
                                        <p:strVal val="visible"/>
                                      </p:to>
                                    </p:set>
                                    <p:anim calcmode="lin" valueType="num">
                                      <p:cBhvr>
                                        <p:cTn id="11" dur="500" fill="hold"/>
                                        <p:tgtEl>
                                          <p:spTgt spid="27652"/>
                                        </p:tgtEl>
                                        <p:attrNameLst>
                                          <p:attrName>ppt_w</p:attrName>
                                        </p:attrNameLst>
                                      </p:cBhvr>
                                      <p:tavLst>
                                        <p:tav tm="0">
                                          <p:val>
                                            <p:fltVal val="0"/>
                                          </p:val>
                                        </p:tav>
                                        <p:tav tm="100000">
                                          <p:val>
                                            <p:strVal val="#ppt_w"/>
                                          </p:val>
                                        </p:tav>
                                      </p:tavLst>
                                    </p:anim>
                                    <p:anim calcmode="lin" valueType="num">
                                      <p:cBhvr>
                                        <p:cTn id="12" dur="500" fill="hold"/>
                                        <p:tgtEl>
                                          <p:spTgt spid="27652"/>
                                        </p:tgtEl>
                                        <p:attrNameLst>
                                          <p:attrName>ppt_h</p:attrName>
                                        </p:attrNameLst>
                                      </p:cBhvr>
                                      <p:tavLst>
                                        <p:tav tm="0">
                                          <p:val>
                                            <p:fltVal val="0"/>
                                          </p:val>
                                        </p:tav>
                                        <p:tav tm="100000">
                                          <p:val>
                                            <p:strVal val="#ppt_h"/>
                                          </p:val>
                                        </p:tav>
                                      </p:tavLst>
                                    </p:anim>
                                    <p:animEffect transition="in" filter="fade">
                                      <p:cBhvr>
                                        <p:cTn id="13" dur="500"/>
                                        <p:tgtEl>
                                          <p:spTgt spid="27652"/>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0" fill="hold" nodeType="clickEffect">
                                  <p:stCondLst>
                                    <p:cond delay="0"/>
                                  </p:stCondLst>
                                  <p:childTnLst>
                                    <p:set>
                                      <p:cBhvr>
                                        <p:cTn id="17" dur="1" fill="hold">
                                          <p:stCondLst>
                                            <p:cond delay="0"/>
                                          </p:stCondLst>
                                        </p:cTn>
                                        <p:tgtEl>
                                          <p:spTgt spid="27655"/>
                                        </p:tgtEl>
                                        <p:attrNameLst>
                                          <p:attrName>style.visibility</p:attrName>
                                        </p:attrNameLst>
                                      </p:cBhvr>
                                      <p:to>
                                        <p:strVal val="visible"/>
                                      </p:to>
                                    </p:set>
                                    <p:anim calcmode="lin" valueType="num">
                                      <p:cBhvr>
                                        <p:cTn id="18" dur="500" fill="hold"/>
                                        <p:tgtEl>
                                          <p:spTgt spid="27655"/>
                                        </p:tgtEl>
                                        <p:attrNameLst>
                                          <p:attrName>ppt_w</p:attrName>
                                        </p:attrNameLst>
                                      </p:cBhvr>
                                      <p:tavLst>
                                        <p:tav tm="0">
                                          <p:val>
                                            <p:fltVal val="0"/>
                                          </p:val>
                                        </p:tav>
                                        <p:tav tm="100000">
                                          <p:val>
                                            <p:strVal val="#ppt_w"/>
                                          </p:val>
                                        </p:tav>
                                      </p:tavLst>
                                    </p:anim>
                                    <p:anim calcmode="lin" valueType="num">
                                      <p:cBhvr>
                                        <p:cTn id="19" dur="500" fill="hold"/>
                                        <p:tgtEl>
                                          <p:spTgt spid="27655"/>
                                        </p:tgtEl>
                                        <p:attrNameLst>
                                          <p:attrName>ppt_h</p:attrName>
                                        </p:attrNameLst>
                                      </p:cBhvr>
                                      <p:tavLst>
                                        <p:tav tm="0">
                                          <p:val>
                                            <p:fltVal val="0"/>
                                          </p:val>
                                        </p:tav>
                                        <p:tav tm="100000">
                                          <p:val>
                                            <p:strVal val="#ppt_h"/>
                                          </p:val>
                                        </p:tav>
                                      </p:tavLst>
                                    </p:anim>
                                    <p:animEffect transition="in" filter="fade">
                                      <p:cBhvr>
                                        <p:cTn id="20" dur="500"/>
                                        <p:tgtEl>
                                          <p:spTgt spid="27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ctr"/>
            <a:r>
              <a:rPr lang="en-US" sz="4000" b="1"/>
              <a:t>Digital Radiography</a:t>
            </a:r>
          </a:p>
        </p:txBody>
      </p:sp>
      <p:sp>
        <p:nvSpPr>
          <p:cNvPr id="35843" name="Rectangle 3"/>
          <p:cNvSpPr>
            <a:spLocks noGrp="1" noChangeArrowheads="1"/>
          </p:cNvSpPr>
          <p:nvPr>
            <p:ph idx="1"/>
          </p:nvPr>
        </p:nvSpPr>
        <p:spPr/>
        <p:txBody>
          <a:bodyPr>
            <a:normAutofit/>
          </a:bodyPr>
          <a:lstStyle/>
          <a:p>
            <a:pPr>
              <a:lnSpc>
                <a:spcPct val="80000"/>
              </a:lnSpc>
              <a:spcBef>
                <a:spcPct val="40000"/>
              </a:spcBef>
              <a:buClr>
                <a:schemeClr val="tx1"/>
              </a:buClr>
              <a:buSzPct val="150000"/>
              <a:buFontTx/>
              <a:buChar char="•"/>
            </a:pPr>
            <a:r>
              <a:rPr lang="en-US" sz="2400" dirty="0"/>
              <a:t>One of the newest forms of radiographic imaging is “Digital Radiography”.</a:t>
            </a:r>
          </a:p>
          <a:p>
            <a:pPr>
              <a:lnSpc>
                <a:spcPct val="80000"/>
              </a:lnSpc>
              <a:spcBef>
                <a:spcPct val="40000"/>
              </a:spcBef>
              <a:buClr>
                <a:schemeClr val="tx1"/>
              </a:buClr>
              <a:buSzPct val="150000"/>
              <a:buFontTx/>
              <a:buChar char="•"/>
            </a:pPr>
            <a:r>
              <a:rPr lang="en-US" sz="2400" dirty="0"/>
              <a:t>Requiring no film, digital radiographic images are captured using either special phosphor screens or flat panels containing micro-electronic sensors.</a:t>
            </a:r>
          </a:p>
          <a:p>
            <a:pPr>
              <a:lnSpc>
                <a:spcPct val="80000"/>
              </a:lnSpc>
              <a:spcBef>
                <a:spcPct val="40000"/>
              </a:spcBef>
              <a:buClr>
                <a:schemeClr val="tx1"/>
              </a:buClr>
              <a:buSzPct val="150000"/>
              <a:buFontTx/>
              <a:buChar char="•"/>
            </a:pPr>
            <a:r>
              <a:rPr lang="en-US" sz="2400" dirty="0"/>
              <a:t>No darkrooms are needed to process film, and captured images can be digitally enhanced for increased detail.</a:t>
            </a:r>
          </a:p>
          <a:p>
            <a:pPr>
              <a:lnSpc>
                <a:spcPct val="80000"/>
              </a:lnSpc>
              <a:spcBef>
                <a:spcPct val="40000"/>
              </a:spcBef>
              <a:buClr>
                <a:schemeClr val="tx1"/>
              </a:buClr>
              <a:buSzPct val="150000"/>
              <a:buFontTx/>
              <a:buChar char="•"/>
            </a:pPr>
            <a:r>
              <a:rPr lang="en-US" sz="2400" dirty="0"/>
              <a:t>Images are also easily archived (stored) when in digital form.</a:t>
            </a:r>
            <a:r>
              <a:rPr lang="en-US" sz="2800" dirty="0"/>
              <a:t> </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strips(downRight)">
                                      <p:cBhvr>
                                        <p:cTn id="7" dur="500"/>
                                        <p:tgtEl>
                                          <p:spTgt spid="35843">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animEffect transition="in" filter="strips(downRight)">
                                      <p:cBhvr>
                                        <p:cTn id="11" dur="500"/>
                                        <p:tgtEl>
                                          <p:spTgt spid="35843">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animEffect transition="in" filter="strips(downRight)">
                                      <p:cBhvr>
                                        <p:cTn id="15" dur="500"/>
                                        <p:tgtEl>
                                          <p:spTgt spid="35843">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animEffect transition="in" filter="strips(downRight)">
                                      <p:cBhvr>
                                        <p:cTn id="19" dur="500"/>
                                        <p:tgtEl>
                                          <p:spTgt spid="358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US" sz="4000" b="1"/>
              <a:t>Digital Radiography (cont.)</a:t>
            </a:r>
          </a:p>
        </p:txBody>
      </p:sp>
      <p:sp>
        <p:nvSpPr>
          <p:cNvPr id="36867" name="Rectangle 3"/>
          <p:cNvSpPr>
            <a:spLocks noGrp="1" noChangeArrowheads="1"/>
          </p:cNvSpPr>
          <p:nvPr>
            <p:ph idx="1"/>
          </p:nvPr>
        </p:nvSpPr>
        <p:spPr>
          <a:xfrm>
            <a:off x="685800" y="1752600"/>
            <a:ext cx="7962900" cy="4419600"/>
          </a:xfrm>
        </p:spPr>
        <p:txBody>
          <a:bodyPr/>
          <a:lstStyle/>
          <a:p>
            <a:pPr marL="0" indent="0">
              <a:buClr>
                <a:schemeClr val="tx1"/>
              </a:buClr>
              <a:buSzPct val="50000"/>
              <a:buFont typeface="Wingdings" pitchFamily="2" charset="2"/>
              <a:buNone/>
            </a:pPr>
            <a:r>
              <a:rPr lang="en-US" sz="2800" dirty="0"/>
              <a:t>There are a number of  forms of digital radiographic imaging including:</a:t>
            </a:r>
          </a:p>
          <a:p>
            <a:pPr marL="457200" lvl="1" indent="-228600">
              <a:buClr>
                <a:schemeClr val="tx1"/>
              </a:buClr>
              <a:buSzPct val="150000"/>
              <a:buFontTx/>
              <a:buChar char="•"/>
            </a:pPr>
            <a:r>
              <a:rPr lang="en-US" dirty="0"/>
              <a:t>Computed Radiography (CR)</a:t>
            </a:r>
          </a:p>
          <a:p>
            <a:pPr marL="457200" lvl="1" indent="-228600">
              <a:buClr>
                <a:schemeClr val="tx1"/>
              </a:buClr>
              <a:buSzPct val="150000"/>
              <a:buFontTx/>
              <a:buChar char="•"/>
            </a:pPr>
            <a:r>
              <a:rPr lang="en-US" dirty="0"/>
              <a:t>Real-time Radiography (RTR) </a:t>
            </a:r>
          </a:p>
          <a:p>
            <a:pPr marL="457200" lvl="1" indent="-228600">
              <a:buClr>
                <a:schemeClr val="tx1"/>
              </a:buClr>
              <a:buSzPct val="150000"/>
              <a:buFontTx/>
              <a:buChar char="•"/>
            </a:pPr>
            <a:r>
              <a:rPr lang="en-US" dirty="0"/>
              <a:t>Direct Radiographic Imaging (DR)</a:t>
            </a:r>
          </a:p>
          <a:p>
            <a:pPr marL="457200" lvl="1" indent="-228600">
              <a:buClr>
                <a:schemeClr val="tx1"/>
              </a:buClr>
              <a:buSzPct val="150000"/>
              <a:buFontTx/>
              <a:buChar char="•"/>
            </a:pPr>
            <a:r>
              <a:rPr lang="en-US" dirty="0"/>
              <a:t>Computed Tomography</a:t>
            </a:r>
          </a:p>
          <a:p>
            <a:pPr marL="457200" lvl="1" indent="-228600">
              <a:buClr>
                <a:schemeClr val="tx1"/>
              </a:buClr>
              <a:buSzPct val="50000"/>
            </a:pPr>
            <a:endParaRPr lang="en-US" b="1" dirty="0"/>
          </a:p>
          <a:p>
            <a:pPr marL="457200" lvl="1" indent="-228600">
              <a:buClr>
                <a:schemeClr val="tx1"/>
              </a:buClr>
              <a:buSzPct val="50000"/>
              <a:buFont typeface="Wingdings" pitchFamily="2" charset="2"/>
              <a:buNone/>
            </a:pPr>
            <a:endParaRPr lang="en-US" b="1" dirty="0"/>
          </a:p>
          <a:p>
            <a:pPr marL="457200" lvl="1" indent="-228600">
              <a:buClr>
                <a:schemeClr val="tx1"/>
              </a:buClr>
              <a:buSzPct val="50000"/>
              <a:buFont typeface="Wingdings" pitchFamily="2" charset="2"/>
              <a:buNone/>
            </a:pPr>
            <a:endParaRPr lang="en-US" b="1" dirty="0"/>
          </a:p>
          <a:p>
            <a:pPr marL="457200" lvl="1" indent="-228600">
              <a:buClr>
                <a:schemeClr val="tx1"/>
              </a:buClr>
              <a:buSzPct val="50000"/>
              <a:buFont typeface="Wingdings" pitchFamily="2" charset="2"/>
              <a:buNone/>
            </a:pPr>
            <a:endParaRPr lang="en-US" b="1"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strips(downRight)">
                                      <p:cBhvr>
                                        <p:cTn id="7" dur="500"/>
                                        <p:tgtEl>
                                          <p:spTgt spid="36867">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animEffect transition="in" filter="strips(downRight)">
                                      <p:cBhvr>
                                        <p:cTn id="11" dur="500"/>
                                        <p:tgtEl>
                                          <p:spTgt spid="36867">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animEffect transition="in" filter="strips(downRight)">
                                      <p:cBhvr>
                                        <p:cTn id="15" dur="500"/>
                                        <p:tgtEl>
                                          <p:spTgt spid="36867">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animEffect transition="in" filter="strips(downRight)">
                                      <p:cBhvr>
                                        <p:cTn id="19" dur="500"/>
                                        <p:tgtEl>
                                          <p:spTgt spid="36867">
                                            <p:txEl>
                                              <p:pRg st="3" end="3"/>
                                            </p:txEl>
                                          </p:spTgt>
                                        </p:tgtEl>
                                      </p:cBhvr>
                                    </p:animEffect>
                                  </p:childTnLst>
                                </p:cTn>
                              </p:par>
                            </p:childTnLst>
                          </p:cTn>
                        </p:par>
                        <p:par>
                          <p:cTn id="20" fill="hold">
                            <p:stCondLst>
                              <p:cond delay="2000"/>
                            </p:stCondLst>
                            <p:childTnLst>
                              <p:par>
                                <p:cTn id="21" presetID="18" presetClass="entr" presetSubtype="6" fill="hold" grpId="0" nodeType="after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animEffect transition="in" filter="strips(downRight)">
                                      <p:cBhvr>
                                        <p:cTn id="23" dur="500"/>
                                        <p:tgtEl>
                                          <p:spTgt spid="368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algn="ctr"/>
            <a:r>
              <a:rPr lang="en-US" sz="4000" b="1"/>
              <a:t>Computed Radiography</a:t>
            </a:r>
          </a:p>
        </p:txBody>
      </p:sp>
      <p:sp>
        <p:nvSpPr>
          <p:cNvPr id="39939" name="Rectangle 3"/>
          <p:cNvSpPr>
            <a:spLocks noGrp="1" noChangeArrowheads="1"/>
          </p:cNvSpPr>
          <p:nvPr>
            <p:ph idx="1"/>
          </p:nvPr>
        </p:nvSpPr>
        <p:spPr>
          <a:xfrm>
            <a:off x="660400" y="1638300"/>
            <a:ext cx="7772400" cy="1193800"/>
          </a:xfrm>
        </p:spPr>
        <p:txBody>
          <a:bodyPr/>
          <a:lstStyle/>
          <a:p>
            <a:pPr marL="0" indent="0">
              <a:lnSpc>
                <a:spcPct val="90000"/>
              </a:lnSpc>
              <a:buClr>
                <a:schemeClr val="tx1"/>
              </a:buClr>
              <a:buFont typeface="Wingdings" pitchFamily="2" charset="2"/>
              <a:buNone/>
            </a:pPr>
            <a:r>
              <a:rPr lang="en-US" sz="2400" dirty="0"/>
              <a:t>Computed Radiography (CR) is a digital imaging process that uses a special imaging plate which employs storage phosphors.</a:t>
            </a:r>
          </a:p>
        </p:txBody>
      </p:sp>
      <p:pic>
        <p:nvPicPr>
          <p:cNvPr id="39943" name="Picture 7" descr="Specimen and film copy"/>
          <p:cNvPicPr>
            <a:picLocks noChangeAspect="1" noChangeArrowheads="1"/>
          </p:cNvPicPr>
          <p:nvPr/>
        </p:nvPicPr>
        <p:blipFill>
          <a:blip r:embed="rId2" cstate="print"/>
          <a:srcRect/>
          <a:stretch>
            <a:fillRect/>
          </a:stretch>
        </p:blipFill>
        <p:spPr bwMode="auto">
          <a:xfrm>
            <a:off x="4368800" y="2959100"/>
            <a:ext cx="3605213" cy="3421063"/>
          </a:xfrm>
          <a:prstGeom prst="rect">
            <a:avLst/>
          </a:prstGeom>
          <a:noFill/>
        </p:spPr>
      </p:pic>
      <p:pic>
        <p:nvPicPr>
          <p:cNvPr id="39946" name="Picture 10" descr="GirlPlate2"/>
          <p:cNvPicPr>
            <a:picLocks noChangeAspect="1" noChangeArrowheads="1"/>
          </p:cNvPicPr>
          <p:nvPr/>
        </p:nvPicPr>
        <p:blipFill>
          <a:blip r:embed="rId3" cstate="print"/>
          <a:srcRect/>
          <a:stretch>
            <a:fillRect/>
          </a:stretch>
        </p:blipFill>
        <p:spPr bwMode="auto">
          <a:xfrm>
            <a:off x="1003300" y="2984500"/>
            <a:ext cx="3167063" cy="3379788"/>
          </a:xfrm>
          <a:prstGeom prst="rect">
            <a:avLst/>
          </a:prstGeom>
          <a:noFill/>
          <a:ln w="2540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strips(downRight)">
                                      <p:cBhvr>
                                        <p:cTn id="7" dur="500"/>
                                        <p:tgtEl>
                                          <p:spTgt spid="39939">
                                            <p:txEl>
                                              <p:pRg st="0" end="0"/>
                                            </p:txEl>
                                          </p:spTgt>
                                        </p:tgtEl>
                                      </p:cBhvr>
                                    </p:animEffect>
                                  </p:childTnLst>
                                </p:cTn>
                              </p:par>
                            </p:childTnLst>
                          </p:cTn>
                        </p:par>
                        <p:par>
                          <p:cTn id="8" fill="hold">
                            <p:stCondLst>
                              <p:cond delay="500"/>
                            </p:stCondLst>
                            <p:childTnLst>
                              <p:par>
                                <p:cTn id="9" presetID="17" presetClass="entr" presetSubtype="10" fill="hold" nodeType="afterEffect">
                                  <p:stCondLst>
                                    <p:cond delay="0"/>
                                  </p:stCondLst>
                                  <p:childTnLst>
                                    <p:set>
                                      <p:cBhvr>
                                        <p:cTn id="10" dur="1" fill="hold">
                                          <p:stCondLst>
                                            <p:cond delay="0"/>
                                          </p:stCondLst>
                                        </p:cTn>
                                        <p:tgtEl>
                                          <p:spTgt spid="39946"/>
                                        </p:tgtEl>
                                        <p:attrNameLst>
                                          <p:attrName>style.visibility</p:attrName>
                                        </p:attrNameLst>
                                      </p:cBhvr>
                                      <p:to>
                                        <p:strVal val="visible"/>
                                      </p:to>
                                    </p:set>
                                    <p:anim calcmode="lin" valueType="num">
                                      <p:cBhvr>
                                        <p:cTn id="11" dur="500" fill="hold"/>
                                        <p:tgtEl>
                                          <p:spTgt spid="39946"/>
                                        </p:tgtEl>
                                        <p:attrNameLst>
                                          <p:attrName>ppt_w</p:attrName>
                                        </p:attrNameLst>
                                      </p:cBhvr>
                                      <p:tavLst>
                                        <p:tav tm="0">
                                          <p:val>
                                            <p:fltVal val="0"/>
                                          </p:val>
                                        </p:tav>
                                        <p:tav tm="100000">
                                          <p:val>
                                            <p:strVal val="#ppt_w"/>
                                          </p:val>
                                        </p:tav>
                                      </p:tavLst>
                                    </p:anim>
                                    <p:anim calcmode="lin" valueType="num">
                                      <p:cBhvr>
                                        <p:cTn id="12" dur="500" fill="hold"/>
                                        <p:tgtEl>
                                          <p:spTgt spid="39946"/>
                                        </p:tgtEl>
                                        <p:attrNameLst>
                                          <p:attrName>ppt_h</p:attrName>
                                        </p:attrNameLst>
                                      </p:cBhvr>
                                      <p:tavLst>
                                        <p:tav tm="0">
                                          <p:val>
                                            <p:strVal val="#ppt_h"/>
                                          </p:val>
                                        </p:tav>
                                        <p:tav tm="100000">
                                          <p:val>
                                            <p:strVal val="#ppt_h"/>
                                          </p:val>
                                        </p:tav>
                                      </p:tavLst>
                                    </p:anim>
                                  </p:childTnLst>
                                </p:cTn>
                              </p:par>
                            </p:childTnLst>
                          </p:cTn>
                        </p:par>
                        <p:par>
                          <p:cTn id="13" fill="hold">
                            <p:stCondLst>
                              <p:cond delay="1000"/>
                            </p:stCondLst>
                            <p:childTnLst>
                              <p:par>
                                <p:cTn id="14" presetID="17" presetClass="entr" presetSubtype="10" fill="hold" nodeType="afterEffect">
                                  <p:stCondLst>
                                    <p:cond delay="0"/>
                                  </p:stCondLst>
                                  <p:childTnLst>
                                    <p:set>
                                      <p:cBhvr>
                                        <p:cTn id="15" dur="1" fill="hold">
                                          <p:stCondLst>
                                            <p:cond delay="0"/>
                                          </p:stCondLst>
                                        </p:cTn>
                                        <p:tgtEl>
                                          <p:spTgt spid="39943"/>
                                        </p:tgtEl>
                                        <p:attrNameLst>
                                          <p:attrName>style.visibility</p:attrName>
                                        </p:attrNameLst>
                                      </p:cBhvr>
                                      <p:to>
                                        <p:strVal val="visible"/>
                                      </p:to>
                                    </p:set>
                                    <p:anim calcmode="lin" valueType="num">
                                      <p:cBhvr>
                                        <p:cTn id="16" dur="500" fill="hold"/>
                                        <p:tgtEl>
                                          <p:spTgt spid="39943"/>
                                        </p:tgtEl>
                                        <p:attrNameLst>
                                          <p:attrName>ppt_w</p:attrName>
                                        </p:attrNameLst>
                                      </p:cBhvr>
                                      <p:tavLst>
                                        <p:tav tm="0">
                                          <p:val>
                                            <p:fltVal val="0"/>
                                          </p:val>
                                        </p:tav>
                                        <p:tav tm="100000">
                                          <p:val>
                                            <p:strVal val="#ppt_w"/>
                                          </p:val>
                                        </p:tav>
                                      </p:tavLst>
                                    </p:anim>
                                    <p:anim calcmode="lin" valueType="num">
                                      <p:cBhvr>
                                        <p:cTn id="17" dur="500" fill="hold"/>
                                        <p:tgtEl>
                                          <p:spTgt spid="3994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1989" name="Rectangle 5"/>
          <p:cNvSpPr>
            <a:spLocks noGrp="1" noChangeArrowheads="1"/>
          </p:cNvSpPr>
          <p:nvPr>
            <p:ph type="title"/>
          </p:nvPr>
        </p:nvSpPr>
        <p:spPr>
          <a:xfrm>
            <a:off x="863600" y="520700"/>
            <a:ext cx="7772400" cy="762000"/>
          </a:xfrm>
        </p:spPr>
        <p:txBody>
          <a:bodyPr/>
          <a:lstStyle/>
          <a:p>
            <a:pPr algn="ctr"/>
            <a:r>
              <a:rPr lang="en-US" sz="4000" b="1"/>
              <a:t>Computed Radiography (cont.)</a:t>
            </a:r>
          </a:p>
        </p:txBody>
      </p:sp>
      <p:sp>
        <p:nvSpPr>
          <p:cNvPr id="41991" name="Text Box 7"/>
          <p:cNvSpPr txBox="1">
            <a:spLocks noChangeArrowheads="1"/>
          </p:cNvSpPr>
          <p:nvPr/>
        </p:nvSpPr>
        <p:spPr bwMode="auto">
          <a:xfrm>
            <a:off x="1524000" y="2895600"/>
            <a:ext cx="5791200" cy="519113"/>
          </a:xfrm>
          <a:prstGeom prst="rect">
            <a:avLst/>
          </a:prstGeom>
          <a:noFill/>
          <a:ln w="9525">
            <a:noFill/>
            <a:miter lim="800000"/>
            <a:headEnd/>
            <a:tailEnd/>
          </a:ln>
          <a:effectLst/>
        </p:spPr>
        <p:txBody>
          <a:bodyPr>
            <a:spAutoFit/>
          </a:bodyPr>
          <a:lstStyle/>
          <a:p>
            <a:pPr>
              <a:spcBef>
                <a:spcPct val="50000"/>
              </a:spcBef>
            </a:pPr>
            <a:r>
              <a:rPr lang="en-US" sz="2800" b="1"/>
              <a:t>CR Phosphor Screen Structure</a:t>
            </a:r>
          </a:p>
        </p:txBody>
      </p:sp>
      <p:sp>
        <p:nvSpPr>
          <p:cNvPr id="41998" name="Text Box 14"/>
          <p:cNvSpPr txBox="1">
            <a:spLocks noChangeArrowheads="1"/>
          </p:cNvSpPr>
          <p:nvPr/>
        </p:nvSpPr>
        <p:spPr bwMode="auto">
          <a:xfrm>
            <a:off x="965200" y="1658938"/>
            <a:ext cx="7556500" cy="1187450"/>
          </a:xfrm>
          <a:prstGeom prst="rect">
            <a:avLst/>
          </a:prstGeom>
          <a:noFill/>
          <a:ln w="9525">
            <a:noFill/>
            <a:miter lim="800000"/>
            <a:headEnd/>
            <a:tailEnd/>
          </a:ln>
          <a:effectLst/>
        </p:spPr>
        <p:txBody>
          <a:bodyPr>
            <a:spAutoFit/>
          </a:bodyPr>
          <a:lstStyle/>
          <a:p>
            <a:pPr algn="l">
              <a:spcBef>
                <a:spcPct val="50000"/>
              </a:spcBef>
            </a:pPr>
            <a:r>
              <a:rPr lang="en-US" b="1">
                <a:latin typeface="Arial" charset="0"/>
              </a:rPr>
              <a:t>X-rays penetrating the specimen stimulate the phosphors. The stimulated phosphors remain in an excited state.</a:t>
            </a:r>
          </a:p>
        </p:txBody>
      </p:sp>
      <p:sp>
        <p:nvSpPr>
          <p:cNvPr id="41999" name="AutoShape 15"/>
          <p:cNvSpPr>
            <a:spLocks noChangeAspect="1" noChangeArrowheads="1" noTextEdit="1"/>
          </p:cNvSpPr>
          <p:nvPr/>
        </p:nvSpPr>
        <p:spPr bwMode="auto">
          <a:xfrm>
            <a:off x="1627188" y="3886200"/>
            <a:ext cx="5638800" cy="3090863"/>
          </a:xfrm>
          <a:prstGeom prst="rect">
            <a:avLst/>
          </a:prstGeom>
          <a:noFill/>
          <a:ln w="9525">
            <a:noFill/>
            <a:miter lim="800000"/>
            <a:headEnd/>
            <a:tailEnd/>
          </a:ln>
        </p:spPr>
        <p:txBody>
          <a:bodyPr/>
          <a:lstStyle/>
          <a:p>
            <a:endParaRPr lang="en-GB"/>
          </a:p>
        </p:txBody>
      </p:sp>
      <p:grpSp>
        <p:nvGrpSpPr>
          <p:cNvPr id="42158" name="Group 174"/>
          <p:cNvGrpSpPr>
            <a:grpSpLocks/>
          </p:cNvGrpSpPr>
          <p:nvPr/>
        </p:nvGrpSpPr>
        <p:grpSpPr bwMode="auto">
          <a:xfrm>
            <a:off x="1328738" y="3429000"/>
            <a:ext cx="6435725" cy="2770188"/>
            <a:chOff x="837" y="2160"/>
            <a:chExt cx="4054" cy="1745"/>
          </a:xfrm>
        </p:grpSpPr>
        <p:sp>
          <p:nvSpPr>
            <p:cNvPr id="41992" name="Rectangle 8"/>
            <p:cNvSpPr>
              <a:spLocks noChangeArrowheads="1"/>
            </p:cNvSpPr>
            <p:nvPr/>
          </p:nvSpPr>
          <p:spPr bwMode="auto">
            <a:xfrm>
              <a:off x="2459" y="2160"/>
              <a:ext cx="725" cy="288"/>
            </a:xfrm>
            <a:prstGeom prst="rect">
              <a:avLst/>
            </a:prstGeom>
            <a:noFill/>
            <a:ln w="9525">
              <a:noFill/>
              <a:miter lim="800000"/>
              <a:headEnd/>
              <a:tailEnd/>
            </a:ln>
            <a:effectLst/>
          </p:spPr>
          <p:txBody>
            <a:bodyPr wrap="none">
              <a:spAutoFit/>
            </a:bodyPr>
            <a:lstStyle/>
            <a:p>
              <a:r>
                <a:rPr lang="en-US" altLang="ja-JP" b="1">
                  <a:ea typeface="ＭＳ Ｐゴシック" pitchFamily="50" charset="-128"/>
                </a:rPr>
                <a:t>X-Rays</a:t>
              </a:r>
              <a:endParaRPr lang="en-US" b="1">
                <a:ea typeface="ＭＳ Ｐゴシック" pitchFamily="50" charset="-128"/>
              </a:endParaRPr>
            </a:p>
          </p:txBody>
        </p:sp>
        <p:sp>
          <p:nvSpPr>
            <p:cNvPr id="41993" name="Line 9"/>
            <p:cNvSpPr>
              <a:spLocks noChangeShapeType="1"/>
            </p:cNvSpPr>
            <p:nvPr/>
          </p:nvSpPr>
          <p:spPr bwMode="auto">
            <a:xfrm>
              <a:off x="2592" y="2448"/>
              <a:ext cx="0" cy="288"/>
            </a:xfrm>
            <a:prstGeom prst="line">
              <a:avLst/>
            </a:prstGeom>
            <a:noFill/>
            <a:ln w="38100">
              <a:solidFill>
                <a:schemeClr val="tx1"/>
              </a:solidFill>
              <a:round/>
              <a:headEnd type="none" w="sm" len="sm"/>
              <a:tailEnd type="stealth" w="med" len="med"/>
            </a:ln>
            <a:effectLst/>
          </p:spPr>
          <p:txBody>
            <a:bodyPr wrap="none" anchor="ctr"/>
            <a:lstStyle/>
            <a:p>
              <a:endParaRPr lang="en-GB"/>
            </a:p>
          </p:txBody>
        </p:sp>
        <p:sp>
          <p:nvSpPr>
            <p:cNvPr id="41994" name="Line 10"/>
            <p:cNvSpPr>
              <a:spLocks noChangeShapeType="1"/>
            </p:cNvSpPr>
            <p:nvPr/>
          </p:nvSpPr>
          <p:spPr bwMode="auto">
            <a:xfrm>
              <a:off x="2688" y="2448"/>
              <a:ext cx="0" cy="288"/>
            </a:xfrm>
            <a:prstGeom prst="line">
              <a:avLst/>
            </a:prstGeom>
            <a:noFill/>
            <a:ln w="38100">
              <a:solidFill>
                <a:schemeClr val="tx1"/>
              </a:solidFill>
              <a:round/>
              <a:headEnd type="none" w="sm" len="sm"/>
              <a:tailEnd type="stealth" w="med" len="med"/>
            </a:ln>
            <a:effectLst/>
          </p:spPr>
          <p:txBody>
            <a:bodyPr wrap="none" anchor="ctr"/>
            <a:lstStyle/>
            <a:p>
              <a:endParaRPr lang="en-GB"/>
            </a:p>
          </p:txBody>
        </p:sp>
        <p:sp>
          <p:nvSpPr>
            <p:cNvPr id="41995" name="Line 11"/>
            <p:cNvSpPr>
              <a:spLocks noChangeShapeType="1"/>
            </p:cNvSpPr>
            <p:nvPr/>
          </p:nvSpPr>
          <p:spPr bwMode="auto">
            <a:xfrm>
              <a:off x="2784" y="2448"/>
              <a:ext cx="0" cy="288"/>
            </a:xfrm>
            <a:prstGeom prst="line">
              <a:avLst/>
            </a:prstGeom>
            <a:noFill/>
            <a:ln w="38100">
              <a:solidFill>
                <a:schemeClr val="tx1"/>
              </a:solidFill>
              <a:round/>
              <a:headEnd type="none" w="sm" len="sm"/>
              <a:tailEnd type="stealth" w="med" len="med"/>
            </a:ln>
            <a:effectLst/>
          </p:spPr>
          <p:txBody>
            <a:bodyPr wrap="none" anchor="ctr"/>
            <a:lstStyle/>
            <a:p>
              <a:endParaRPr lang="en-GB"/>
            </a:p>
          </p:txBody>
        </p:sp>
        <p:sp>
          <p:nvSpPr>
            <p:cNvPr id="41996" name="Line 12"/>
            <p:cNvSpPr>
              <a:spLocks noChangeShapeType="1"/>
            </p:cNvSpPr>
            <p:nvPr/>
          </p:nvSpPr>
          <p:spPr bwMode="auto">
            <a:xfrm>
              <a:off x="2880" y="2448"/>
              <a:ext cx="0" cy="288"/>
            </a:xfrm>
            <a:prstGeom prst="line">
              <a:avLst/>
            </a:prstGeom>
            <a:noFill/>
            <a:ln w="38100">
              <a:solidFill>
                <a:schemeClr val="tx1"/>
              </a:solidFill>
              <a:round/>
              <a:headEnd type="none" w="sm" len="sm"/>
              <a:tailEnd type="stealth" w="med" len="med"/>
            </a:ln>
            <a:effectLst/>
          </p:spPr>
          <p:txBody>
            <a:bodyPr wrap="none" anchor="ctr"/>
            <a:lstStyle/>
            <a:p>
              <a:endParaRPr lang="en-GB"/>
            </a:p>
          </p:txBody>
        </p:sp>
        <p:sp>
          <p:nvSpPr>
            <p:cNvPr id="41997" name="Line 13"/>
            <p:cNvSpPr>
              <a:spLocks noChangeShapeType="1"/>
            </p:cNvSpPr>
            <p:nvPr/>
          </p:nvSpPr>
          <p:spPr bwMode="auto">
            <a:xfrm>
              <a:off x="2976" y="2448"/>
              <a:ext cx="0" cy="288"/>
            </a:xfrm>
            <a:prstGeom prst="line">
              <a:avLst/>
            </a:prstGeom>
            <a:noFill/>
            <a:ln w="38100">
              <a:solidFill>
                <a:schemeClr val="tx1"/>
              </a:solidFill>
              <a:round/>
              <a:headEnd type="none" w="sm" len="sm"/>
              <a:tailEnd type="stealth" w="med" len="med"/>
            </a:ln>
            <a:effectLst/>
          </p:spPr>
          <p:txBody>
            <a:bodyPr wrap="none" anchor="ctr"/>
            <a:lstStyle/>
            <a:p>
              <a:endParaRPr lang="en-GB"/>
            </a:p>
          </p:txBody>
        </p:sp>
        <p:sp>
          <p:nvSpPr>
            <p:cNvPr id="42001" name="Rectangle 17"/>
            <p:cNvSpPr>
              <a:spLocks noChangeArrowheads="1"/>
            </p:cNvSpPr>
            <p:nvPr/>
          </p:nvSpPr>
          <p:spPr bwMode="auto">
            <a:xfrm>
              <a:off x="1919" y="3262"/>
              <a:ext cx="1927" cy="643"/>
            </a:xfrm>
            <a:prstGeom prst="rect">
              <a:avLst/>
            </a:prstGeom>
            <a:blipFill dpi="0" rotWithShape="0">
              <a:blip r:embed="rId2" cstate="print"/>
              <a:srcRect/>
              <a:tile tx="0" ty="0" sx="100000" sy="100000" flip="none" algn="tl"/>
            </a:blipFill>
            <a:ln w="9525">
              <a:noFill/>
              <a:miter lim="800000"/>
              <a:headEnd/>
              <a:tailEnd/>
            </a:ln>
          </p:spPr>
          <p:txBody>
            <a:bodyPr/>
            <a:lstStyle/>
            <a:p>
              <a:endParaRPr lang="en-GB"/>
            </a:p>
          </p:txBody>
        </p:sp>
        <p:sp>
          <p:nvSpPr>
            <p:cNvPr id="42002" name="Line 18"/>
            <p:cNvSpPr>
              <a:spLocks noChangeShapeType="1"/>
            </p:cNvSpPr>
            <p:nvPr/>
          </p:nvSpPr>
          <p:spPr bwMode="auto">
            <a:xfrm>
              <a:off x="1919" y="2941"/>
              <a:ext cx="1927" cy="1"/>
            </a:xfrm>
            <a:prstGeom prst="line">
              <a:avLst/>
            </a:prstGeom>
            <a:noFill/>
            <a:ln w="9525">
              <a:solidFill>
                <a:schemeClr val="tx1"/>
              </a:solidFill>
              <a:round/>
              <a:headEnd/>
              <a:tailEnd/>
            </a:ln>
          </p:spPr>
          <p:txBody>
            <a:bodyPr/>
            <a:lstStyle/>
            <a:p>
              <a:endParaRPr lang="en-GB"/>
            </a:p>
          </p:txBody>
        </p:sp>
        <p:sp>
          <p:nvSpPr>
            <p:cNvPr id="42003" name="Line 19"/>
            <p:cNvSpPr>
              <a:spLocks noChangeShapeType="1"/>
            </p:cNvSpPr>
            <p:nvPr/>
          </p:nvSpPr>
          <p:spPr bwMode="auto">
            <a:xfrm>
              <a:off x="1919" y="2819"/>
              <a:ext cx="1927" cy="1"/>
            </a:xfrm>
            <a:prstGeom prst="line">
              <a:avLst/>
            </a:prstGeom>
            <a:noFill/>
            <a:ln w="9525">
              <a:solidFill>
                <a:schemeClr val="tx1"/>
              </a:solidFill>
              <a:round/>
              <a:headEnd/>
              <a:tailEnd/>
            </a:ln>
          </p:spPr>
          <p:txBody>
            <a:bodyPr/>
            <a:lstStyle/>
            <a:p>
              <a:endParaRPr lang="en-GB"/>
            </a:p>
          </p:txBody>
        </p:sp>
        <p:sp>
          <p:nvSpPr>
            <p:cNvPr id="42004" name="Freeform 20"/>
            <p:cNvSpPr>
              <a:spLocks/>
            </p:cNvSpPr>
            <p:nvPr/>
          </p:nvSpPr>
          <p:spPr bwMode="auto">
            <a:xfrm>
              <a:off x="1998" y="2981"/>
              <a:ext cx="40" cy="39"/>
            </a:xfrm>
            <a:custGeom>
              <a:avLst/>
              <a:gdLst/>
              <a:ahLst/>
              <a:cxnLst>
                <a:cxn ang="0">
                  <a:pos x="0" y="20"/>
                </a:cxn>
                <a:cxn ang="0">
                  <a:pos x="4" y="7"/>
                </a:cxn>
                <a:cxn ang="0">
                  <a:pos x="15" y="0"/>
                </a:cxn>
                <a:cxn ang="0">
                  <a:pos x="26" y="0"/>
                </a:cxn>
                <a:cxn ang="0">
                  <a:pos x="36" y="7"/>
                </a:cxn>
                <a:cxn ang="0">
                  <a:pos x="40" y="20"/>
                </a:cxn>
                <a:cxn ang="0">
                  <a:pos x="36" y="30"/>
                </a:cxn>
                <a:cxn ang="0">
                  <a:pos x="26" y="39"/>
                </a:cxn>
                <a:cxn ang="0">
                  <a:pos x="15" y="39"/>
                </a:cxn>
                <a:cxn ang="0">
                  <a:pos x="4" y="30"/>
                </a:cxn>
                <a:cxn ang="0">
                  <a:pos x="0" y="20"/>
                </a:cxn>
              </a:cxnLst>
              <a:rect l="0" t="0" r="r" b="b"/>
              <a:pathLst>
                <a:path w="40" h="39">
                  <a:moveTo>
                    <a:pt x="0" y="20"/>
                  </a:moveTo>
                  <a:lnTo>
                    <a:pt x="4" y="7"/>
                  </a:lnTo>
                  <a:lnTo>
                    <a:pt x="15" y="0"/>
                  </a:lnTo>
                  <a:lnTo>
                    <a:pt x="26" y="0"/>
                  </a:lnTo>
                  <a:lnTo>
                    <a:pt x="36" y="7"/>
                  </a:lnTo>
                  <a:lnTo>
                    <a:pt x="40" y="20"/>
                  </a:lnTo>
                  <a:lnTo>
                    <a:pt x="36" y="30"/>
                  </a:lnTo>
                  <a:lnTo>
                    <a:pt x="26" y="39"/>
                  </a:lnTo>
                  <a:lnTo>
                    <a:pt x="15" y="39"/>
                  </a:lnTo>
                  <a:lnTo>
                    <a:pt x="4"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05" name="Freeform 21"/>
            <p:cNvSpPr>
              <a:spLocks/>
            </p:cNvSpPr>
            <p:nvPr/>
          </p:nvSpPr>
          <p:spPr bwMode="auto">
            <a:xfrm>
              <a:off x="2079" y="306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06" name="Freeform 22"/>
            <p:cNvSpPr>
              <a:spLocks/>
            </p:cNvSpPr>
            <p:nvPr/>
          </p:nvSpPr>
          <p:spPr bwMode="auto">
            <a:xfrm>
              <a:off x="2139" y="3101"/>
              <a:ext cx="41" cy="39"/>
            </a:xfrm>
            <a:custGeom>
              <a:avLst/>
              <a:gdLst/>
              <a:ahLst/>
              <a:cxnLst>
                <a:cxn ang="0">
                  <a:pos x="0" y="20"/>
                </a:cxn>
                <a:cxn ang="0">
                  <a:pos x="4" y="9"/>
                </a:cxn>
                <a:cxn ang="0">
                  <a:pos x="13" y="0"/>
                </a:cxn>
                <a:cxn ang="0">
                  <a:pos x="26" y="0"/>
                </a:cxn>
                <a:cxn ang="0">
                  <a:pos x="37" y="9"/>
                </a:cxn>
                <a:cxn ang="0">
                  <a:pos x="41" y="20"/>
                </a:cxn>
                <a:cxn ang="0">
                  <a:pos x="37" y="32"/>
                </a:cxn>
                <a:cxn ang="0">
                  <a:pos x="26" y="39"/>
                </a:cxn>
                <a:cxn ang="0">
                  <a:pos x="13" y="39"/>
                </a:cxn>
                <a:cxn ang="0">
                  <a:pos x="4" y="32"/>
                </a:cxn>
                <a:cxn ang="0">
                  <a:pos x="0" y="20"/>
                </a:cxn>
              </a:cxnLst>
              <a:rect l="0" t="0" r="r" b="b"/>
              <a:pathLst>
                <a:path w="41" h="39">
                  <a:moveTo>
                    <a:pt x="0" y="20"/>
                  </a:moveTo>
                  <a:lnTo>
                    <a:pt x="4" y="9"/>
                  </a:lnTo>
                  <a:lnTo>
                    <a:pt x="13" y="0"/>
                  </a:lnTo>
                  <a:lnTo>
                    <a:pt x="26" y="0"/>
                  </a:lnTo>
                  <a:lnTo>
                    <a:pt x="37" y="9"/>
                  </a:lnTo>
                  <a:lnTo>
                    <a:pt x="41" y="20"/>
                  </a:lnTo>
                  <a:lnTo>
                    <a:pt x="37"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07" name="Freeform 23"/>
            <p:cNvSpPr>
              <a:spLocks/>
            </p:cNvSpPr>
            <p:nvPr/>
          </p:nvSpPr>
          <p:spPr bwMode="auto">
            <a:xfrm>
              <a:off x="2079" y="294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08" name="Freeform 24"/>
            <p:cNvSpPr>
              <a:spLocks/>
            </p:cNvSpPr>
            <p:nvPr/>
          </p:nvSpPr>
          <p:spPr bwMode="auto">
            <a:xfrm>
              <a:off x="2079" y="300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09" name="Freeform 25"/>
            <p:cNvSpPr>
              <a:spLocks/>
            </p:cNvSpPr>
            <p:nvPr/>
          </p:nvSpPr>
          <p:spPr bwMode="auto">
            <a:xfrm>
              <a:off x="2158" y="3022"/>
              <a:ext cx="41" cy="36"/>
            </a:xfrm>
            <a:custGeom>
              <a:avLst/>
              <a:gdLst/>
              <a:ahLst/>
              <a:cxnLst>
                <a:cxn ang="0">
                  <a:pos x="0" y="19"/>
                </a:cxn>
                <a:cxn ang="0">
                  <a:pos x="5" y="6"/>
                </a:cxn>
                <a:cxn ang="0">
                  <a:pos x="15" y="0"/>
                </a:cxn>
                <a:cxn ang="0">
                  <a:pos x="26" y="0"/>
                </a:cxn>
                <a:cxn ang="0">
                  <a:pos x="37" y="6"/>
                </a:cxn>
                <a:cxn ang="0">
                  <a:pos x="41" y="19"/>
                </a:cxn>
                <a:cxn ang="0">
                  <a:pos x="37" y="30"/>
                </a:cxn>
                <a:cxn ang="0">
                  <a:pos x="26" y="36"/>
                </a:cxn>
                <a:cxn ang="0">
                  <a:pos x="15" y="36"/>
                </a:cxn>
                <a:cxn ang="0">
                  <a:pos x="5" y="30"/>
                </a:cxn>
                <a:cxn ang="0">
                  <a:pos x="0" y="19"/>
                </a:cxn>
              </a:cxnLst>
              <a:rect l="0" t="0" r="r" b="b"/>
              <a:pathLst>
                <a:path w="41" h="36">
                  <a:moveTo>
                    <a:pt x="0" y="19"/>
                  </a:moveTo>
                  <a:lnTo>
                    <a:pt x="5" y="6"/>
                  </a:lnTo>
                  <a:lnTo>
                    <a:pt x="15" y="0"/>
                  </a:lnTo>
                  <a:lnTo>
                    <a:pt x="26" y="0"/>
                  </a:lnTo>
                  <a:lnTo>
                    <a:pt x="37" y="6"/>
                  </a:lnTo>
                  <a:lnTo>
                    <a:pt x="41" y="19"/>
                  </a:lnTo>
                  <a:lnTo>
                    <a:pt x="37" y="30"/>
                  </a:lnTo>
                  <a:lnTo>
                    <a:pt x="26" y="36"/>
                  </a:lnTo>
                  <a:lnTo>
                    <a:pt x="15" y="36"/>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0" name="Freeform 26"/>
            <p:cNvSpPr>
              <a:spLocks/>
            </p:cNvSpPr>
            <p:nvPr/>
          </p:nvSpPr>
          <p:spPr bwMode="auto">
            <a:xfrm>
              <a:off x="2079" y="3161"/>
              <a:ext cx="39" cy="39"/>
            </a:xfrm>
            <a:custGeom>
              <a:avLst/>
              <a:gdLst/>
              <a:ahLst/>
              <a:cxnLst>
                <a:cxn ang="0">
                  <a:pos x="0" y="20"/>
                </a:cxn>
                <a:cxn ang="0">
                  <a:pos x="2" y="9"/>
                </a:cxn>
                <a:cxn ang="0">
                  <a:pos x="13" y="0"/>
                </a:cxn>
                <a:cxn ang="0">
                  <a:pos x="26" y="0"/>
                </a:cxn>
                <a:cxn ang="0">
                  <a:pos x="37" y="9"/>
                </a:cxn>
                <a:cxn ang="0">
                  <a:pos x="39" y="20"/>
                </a:cxn>
                <a:cxn ang="0">
                  <a:pos x="37" y="32"/>
                </a:cxn>
                <a:cxn ang="0">
                  <a:pos x="26" y="39"/>
                </a:cxn>
                <a:cxn ang="0">
                  <a:pos x="13" y="39"/>
                </a:cxn>
                <a:cxn ang="0">
                  <a:pos x="2" y="32"/>
                </a:cxn>
                <a:cxn ang="0">
                  <a:pos x="0" y="20"/>
                </a:cxn>
              </a:cxnLst>
              <a:rect l="0" t="0" r="r" b="b"/>
              <a:pathLst>
                <a:path w="39" h="39">
                  <a:moveTo>
                    <a:pt x="0" y="20"/>
                  </a:moveTo>
                  <a:lnTo>
                    <a:pt x="2" y="9"/>
                  </a:lnTo>
                  <a:lnTo>
                    <a:pt x="13" y="0"/>
                  </a:lnTo>
                  <a:lnTo>
                    <a:pt x="26" y="0"/>
                  </a:lnTo>
                  <a:lnTo>
                    <a:pt x="37" y="9"/>
                  </a:lnTo>
                  <a:lnTo>
                    <a:pt x="39" y="20"/>
                  </a:lnTo>
                  <a:lnTo>
                    <a:pt x="37" y="32"/>
                  </a:lnTo>
                  <a:lnTo>
                    <a:pt x="26"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11" name="Freeform 27"/>
            <p:cNvSpPr>
              <a:spLocks/>
            </p:cNvSpPr>
            <p:nvPr/>
          </p:nvSpPr>
          <p:spPr bwMode="auto">
            <a:xfrm>
              <a:off x="2199" y="3082"/>
              <a:ext cx="41" cy="39"/>
            </a:xfrm>
            <a:custGeom>
              <a:avLst/>
              <a:gdLst/>
              <a:ahLst/>
              <a:cxnLst>
                <a:cxn ang="0">
                  <a:pos x="0" y="19"/>
                </a:cxn>
                <a:cxn ang="0">
                  <a:pos x="4" y="6"/>
                </a:cxn>
                <a:cxn ang="0">
                  <a:pos x="13" y="0"/>
                </a:cxn>
                <a:cxn ang="0">
                  <a:pos x="26" y="0"/>
                </a:cxn>
                <a:cxn ang="0">
                  <a:pos x="36" y="6"/>
                </a:cxn>
                <a:cxn ang="0">
                  <a:pos x="41" y="19"/>
                </a:cxn>
                <a:cxn ang="0">
                  <a:pos x="36" y="30"/>
                </a:cxn>
                <a:cxn ang="0">
                  <a:pos x="26" y="39"/>
                </a:cxn>
                <a:cxn ang="0">
                  <a:pos x="13" y="39"/>
                </a:cxn>
                <a:cxn ang="0">
                  <a:pos x="4" y="30"/>
                </a:cxn>
                <a:cxn ang="0">
                  <a:pos x="0" y="19"/>
                </a:cxn>
              </a:cxnLst>
              <a:rect l="0" t="0" r="r" b="b"/>
              <a:pathLst>
                <a:path w="41" h="39">
                  <a:moveTo>
                    <a:pt x="0" y="19"/>
                  </a:moveTo>
                  <a:lnTo>
                    <a:pt x="4" y="6"/>
                  </a:lnTo>
                  <a:lnTo>
                    <a:pt x="13" y="0"/>
                  </a:lnTo>
                  <a:lnTo>
                    <a:pt x="26" y="0"/>
                  </a:lnTo>
                  <a:lnTo>
                    <a:pt x="36" y="6"/>
                  </a:lnTo>
                  <a:lnTo>
                    <a:pt x="41" y="19"/>
                  </a:lnTo>
                  <a:lnTo>
                    <a:pt x="36" y="30"/>
                  </a:lnTo>
                  <a:lnTo>
                    <a:pt x="26"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2" name="Freeform 28"/>
            <p:cNvSpPr>
              <a:spLocks/>
            </p:cNvSpPr>
            <p:nvPr/>
          </p:nvSpPr>
          <p:spPr bwMode="auto">
            <a:xfrm>
              <a:off x="2199" y="3221"/>
              <a:ext cx="41" cy="39"/>
            </a:xfrm>
            <a:custGeom>
              <a:avLst/>
              <a:gdLst/>
              <a:ahLst/>
              <a:cxnLst>
                <a:cxn ang="0">
                  <a:pos x="0" y="20"/>
                </a:cxn>
                <a:cxn ang="0">
                  <a:pos x="4" y="9"/>
                </a:cxn>
                <a:cxn ang="0">
                  <a:pos x="13" y="0"/>
                </a:cxn>
                <a:cxn ang="0">
                  <a:pos x="26" y="0"/>
                </a:cxn>
                <a:cxn ang="0">
                  <a:pos x="36" y="9"/>
                </a:cxn>
                <a:cxn ang="0">
                  <a:pos x="41" y="20"/>
                </a:cxn>
                <a:cxn ang="0">
                  <a:pos x="36" y="32"/>
                </a:cxn>
                <a:cxn ang="0">
                  <a:pos x="26" y="39"/>
                </a:cxn>
                <a:cxn ang="0">
                  <a:pos x="13" y="39"/>
                </a:cxn>
                <a:cxn ang="0">
                  <a:pos x="4" y="32"/>
                </a:cxn>
                <a:cxn ang="0">
                  <a:pos x="0" y="20"/>
                </a:cxn>
              </a:cxnLst>
              <a:rect l="0" t="0" r="r" b="b"/>
              <a:pathLst>
                <a:path w="41" h="39">
                  <a:moveTo>
                    <a:pt x="0" y="20"/>
                  </a:moveTo>
                  <a:lnTo>
                    <a:pt x="4" y="9"/>
                  </a:lnTo>
                  <a:lnTo>
                    <a:pt x="13" y="0"/>
                  </a:lnTo>
                  <a:lnTo>
                    <a:pt x="26" y="0"/>
                  </a:lnTo>
                  <a:lnTo>
                    <a:pt x="36" y="9"/>
                  </a:lnTo>
                  <a:lnTo>
                    <a:pt x="41" y="20"/>
                  </a:lnTo>
                  <a:lnTo>
                    <a:pt x="36"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13" name="Freeform 29"/>
            <p:cNvSpPr>
              <a:spLocks/>
            </p:cNvSpPr>
            <p:nvPr/>
          </p:nvSpPr>
          <p:spPr bwMode="auto">
            <a:xfrm>
              <a:off x="2038" y="3082"/>
              <a:ext cx="41" cy="39"/>
            </a:xfrm>
            <a:custGeom>
              <a:avLst/>
              <a:gdLst/>
              <a:ahLst/>
              <a:cxnLst>
                <a:cxn ang="0">
                  <a:pos x="0" y="19"/>
                </a:cxn>
                <a:cxn ang="0">
                  <a:pos x="5" y="6"/>
                </a:cxn>
                <a:cxn ang="0">
                  <a:pos x="13" y="0"/>
                </a:cxn>
                <a:cxn ang="0">
                  <a:pos x="26" y="0"/>
                </a:cxn>
                <a:cxn ang="0">
                  <a:pos x="37" y="6"/>
                </a:cxn>
                <a:cxn ang="0">
                  <a:pos x="41" y="19"/>
                </a:cxn>
                <a:cxn ang="0">
                  <a:pos x="37" y="30"/>
                </a:cxn>
                <a:cxn ang="0">
                  <a:pos x="26" y="39"/>
                </a:cxn>
                <a:cxn ang="0">
                  <a:pos x="13" y="39"/>
                </a:cxn>
                <a:cxn ang="0">
                  <a:pos x="5" y="30"/>
                </a:cxn>
                <a:cxn ang="0">
                  <a:pos x="0" y="19"/>
                </a:cxn>
              </a:cxnLst>
              <a:rect l="0" t="0" r="r" b="b"/>
              <a:pathLst>
                <a:path w="41" h="39">
                  <a:moveTo>
                    <a:pt x="0" y="19"/>
                  </a:moveTo>
                  <a:lnTo>
                    <a:pt x="5" y="6"/>
                  </a:lnTo>
                  <a:lnTo>
                    <a:pt x="13" y="0"/>
                  </a:lnTo>
                  <a:lnTo>
                    <a:pt x="26" y="0"/>
                  </a:lnTo>
                  <a:lnTo>
                    <a:pt x="37" y="6"/>
                  </a:lnTo>
                  <a:lnTo>
                    <a:pt x="41" y="19"/>
                  </a:lnTo>
                  <a:lnTo>
                    <a:pt x="37" y="30"/>
                  </a:lnTo>
                  <a:lnTo>
                    <a:pt x="26" y="39"/>
                  </a:lnTo>
                  <a:lnTo>
                    <a:pt x="13" y="39"/>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4" name="Freeform 30"/>
            <p:cNvSpPr>
              <a:spLocks/>
            </p:cNvSpPr>
            <p:nvPr/>
          </p:nvSpPr>
          <p:spPr bwMode="auto">
            <a:xfrm>
              <a:off x="1919" y="3001"/>
              <a:ext cx="38" cy="38"/>
            </a:xfrm>
            <a:custGeom>
              <a:avLst/>
              <a:gdLst/>
              <a:ahLst/>
              <a:cxnLst>
                <a:cxn ang="0">
                  <a:pos x="0" y="19"/>
                </a:cxn>
                <a:cxn ang="0">
                  <a:pos x="2" y="8"/>
                </a:cxn>
                <a:cxn ang="0">
                  <a:pos x="12" y="0"/>
                </a:cxn>
                <a:cxn ang="0">
                  <a:pos x="25" y="0"/>
                </a:cxn>
                <a:cxn ang="0">
                  <a:pos x="36" y="8"/>
                </a:cxn>
                <a:cxn ang="0">
                  <a:pos x="38" y="19"/>
                </a:cxn>
                <a:cxn ang="0">
                  <a:pos x="36" y="32"/>
                </a:cxn>
                <a:cxn ang="0">
                  <a:pos x="25" y="38"/>
                </a:cxn>
                <a:cxn ang="0">
                  <a:pos x="12" y="38"/>
                </a:cxn>
                <a:cxn ang="0">
                  <a:pos x="2" y="32"/>
                </a:cxn>
                <a:cxn ang="0">
                  <a:pos x="0" y="19"/>
                </a:cxn>
              </a:cxnLst>
              <a:rect l="0" t="0" r="r" b="b"/>
              <a:pathLst>
                <a:path w="38" h="38">
                  <a:moveTo>
                    <a:pt x="0" y="19"/>
                  </a:moveTo>
                  <a:lnTo>
                    <a:pt x="2" y="8"/>
                  </a:lnTo>
                  <a:lnTo>
                    <a:pt x="12" y="0"/>
                  </a:lnTo>
                  <a:lnTo>
                    <a:pt x="25" y="0"/>
                  </a:lnTo>
                  <a:lnTo>
                    <a:pt x="36" y="8"/>
                  </a:lnTo>
                  <a:lnTo>
                    <a:pt x="38" y="19"/>
                  </a:lnTo>
                  <a:lnTo>
                    <a:pt x="36" y="32"/>
                  </a:lnTo>
                  <a:lnTo>
                    <a:pt x="25" y="38"/>
                  </a:lnTo>
                  <a:lnTo>
                    <a:pt x="12"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5" name="Freeform 31"/>
            <p:cNvSpPr>
              <a:spLocks/>
            </p:cNvSpPr>
            <p:nvPr/>
          </p:nvSpPr>
          <p:spPr bwMode="auto">
            <a:xfrm>
              <a:off x="2199" y="2941"/>
              <a:ext cx="41" cy="38"/>
            </a:xfrm>
            <a:custGeom>
              <a:avLst/>
              <a:gdLst/>
              <a:ahLst/>
              <a:cxnLst>
                <a:cxn ang="0">
                  <a:pos x="0" y="19"/>
                </a:cxn>
                <a:cxn ang="0">
                  <a:pos x="4" y="8"/>
                </a:cxn>
                <a:cxn ang="0">
                  <a:pos x="13" y="0"/>
                </a:cxn>
                <a:cxn ang="0">
                  <a:pos x="26" y="0"/>
                </a:cxn>
                <a:cxn ang="0">
                  <a:pos x="36" y="8"/>
                </a:cxn>
                <a:cxn ang="0">
                  <a:pos x="41" y="19"/>
                </a:cxn>
                <a:cxn ang="0">
                  <a:pos x="36" y="32"/>
                </a:cxn>
                <a:cxn ang="0">
                  <a:pos x="26" y="38"/>
                </a:cxn>
                <a:cxn ang="0">
                  <a:pos x="13" y="38"/>
                </a:cxn>
                <a:cxn ang="0">
                  <a:pos x="4" y="32"/>
                </a:cxn>
                <a:cxn ang="0">
                  <a:pos x="0" y="19"/>
                </a:cxn>
              </a:cxnLst>
              <a:rect l="0" t="0" r="r" b="b"/>
              <a:pathLst>
                <a:path w="41" h="38">
                  <a:moveTo>
                    <a:pt x="0" y="19"/>
                  </a:moveTo>
                  <a:lnTo>
                    <a:pt x="4" y="8"/>
                  </a:lnTo>
                  <a:lnTo>
                    <a:pt x="13" y="0"/>
                  </a:lnTo>
                  <a:lnTo>
                    <a:pt x="26" y="0"/>
                  </a:lnTo>
                  <a:lnTo>
                    <a:pt x="36" y="8"/>
                  </a:lnTo>
                  <a:lnTo>
                    <a:pt x="41" y="19"/>
                  </a:lnTo>
                  <a:lnTo>
                    <a:pt x="36" y="32"/>
                  </a:lnTo>
                  <a:lnTo>
                    <a:pt x="26" y="38"/>
                  </a:lnTo>
                  <a:lnTo>
                    <a:pt x="13" y="38"/>
                  </a:lnTo>
                  <a:lnTo>
                    <a:pt x="4"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6" name="Freeform 32"/>
            <p:cNvSpPr>
              <a:spLocks/>
            </p:cNvSpPr>
            <p:nvPr/>
          </p:nvSpPr>
          <p:spPr bwMode="auto">
            <a:xfrm>
              <a:off x="1919" y="3183"/>
              <a:ext cx="38" cy="36"/>
            </a:xfrm>
            <a:custGeom>
              <a:avLst/>
              <a:gdLst/>
              <a:ahLst/>
              <a:cxnLst>
                <a:cxn ang="0">
                  <a:pos x="0" y="19"/>
                </a:cxn>
                <a:cxn ang="0">
                  <a:pos x="2" y="6"/>
                </a:cxn>
                <a:cxn ang="0">
                  <a:pos x="12" y="0"/>
                </a:cxn>
                <a:cxn ang="0">
                  <a:pos x="25" y="0"/>
                </a:cxn>
                <a:cxn ang="0">
                  <a:pos x="36" y="6"/>
                </a:cxn>
                <a:cxn ang="0">
                  <a:pos x="38" y="19"/>
                </a:cxn>
                <a:cxn ang="0">
                  <a:pos x="36" y="30"/>
                </a:cxn>
                <a:cxn ang="0">
                  <a:pos x="25" y="36"/>
                </a:cxn>
                <a:cxn ang="0">
                  <a:pos x="12" y="36"/>
                </a:cxn>
                <a:cxn ang="0">
                  <a:pos x="2" y="30"/>
                </a:cxn>
                <a:cxn ang="0">
                  <a:pos x="0" y="19"/>
                </a:cxn>
              </a:cxnLst>
              <a:rect l="0" t="0" r="r" b="b"/>
              <a:pathLst>
                <a:path w="38" h="36">
                  <a:moveTo>
                    <a:pt x="0" y="19"/>
                  </a:moveTo>
                  <a:lnTo>
                    <a:pt x="2" y="6"/>
                  </a:lnTo>
                  <a:lnTo>
                    <a:pt x="12" y="0"/>
                  </a:lnTo>
                  <a:lnTo>
                    <a:pt x="25" y="0"/>
                  </a:lnTo>
                  <a:lnTo>
                    <a:pt x="36" y="6"/>
                  </a:lnTo>
                  <a:lnTo>
                    <a:pt x="38" y="19"/>
                  </a:lnTo>
                  <a:lnTo>
                    <a:pt x="36" y="30"/>
                  </a:lnTo>
                  <a:lnTo>
                    <a:pt x="25" y="36"/>
                  </a:lnTo>
                  <a:lnTo>
                    <a:pt x="12" y="36"/>
                  </a:lnTo>
                  <a:lnTo>
                    <a:pt x="2"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7" name="Freeform 33"/>
            <p:cNvSpPr>
              <a:spLocks/>
            </p:cNvSpPr>
            <p:nvPr/>
          </p:nvSpPr>
          <p:spPr bwMode="auto">
            <a:xfrm>
              <a:off x="1919" y="3101"/>
              <a:ext cx="38" cy="39"/>
            </a:xfrm>
            <a:custGeom>
              <a:avLst/>
              <a:gdLst/>
              <a:ahLst/>
              <a:cxnLst>
                <a:cxn ang="0">
                  <a:pos x="0" y="20"/>
                </a:cxn>
                <a:cxn ang="0">
                  <a:pos x="2" y="9"/>
                </a:cxn>
                <a:cxn ang="0">
                  <a:pos x="12" y="0"/>
                </a:cxn>
                <a:cxn ang="0">
                  <a:pos x="25" y="0"/>
                </a:cxn>
                <a:cxn ang="0">
                  <a:pos x="36" y="9"/>
                </a:cxn>
                <a:cxn ang="0">
                  <a:pos x="38" y="20"/>
                </a:cxn>
                <a:cxn ang="0">
                  <a:pos x="36" y="32"/>
                </a:cxn>
                <a:cxn ang="0">
                  <a:pos x="25" y="39"/>
                </a:cxn>
                <a:cxn ang="0">
                  <a:pos x="12" y="39"/>
                </a:cxn>
                <a:cxn ang="0">
                  <a:pos x="2" y="32"/>
                </a:cxn>
                <a:cxn ang="0">
                  <a:pos x="0" y="20"/>
                </a:cxn>
              </a:cxnLst>
              <a:rect l="0" t="0" r="r" b="b"/>
              <a:pathLst>
                <a:path w="38" h="39">
                  <a:moveTo>
                    <a:pt x="0" y="20"/>
                  </a:moveTo>
                  <a:lnTo>
                    <a:pt x="2" y="9"/>
                  </a:lnTo>
                  <a:lnTo>
                    <a:pt x="12" y="0"/>
                  </a:lnTo>
                  <a:lnTo>
                    <a:pt x="25" y="0"/>
                  </a:lnTo>
                  <a:lnTo>
                    <a:pt x="36" y="9"/>
                  </a:lnTo>
                  <a:lnTo>
                    <a:pt x="38" y="20"/>
                  </a:lnTo>
                  <a:lnTo>
                    <a:pt x="36" y="32"/>
                  </a:lnTo>
                  <a:lnTo>
                    <a:pt x="25" y="39"/>
                  </a:lnTo>
                  <a:lnTo>
                    <a:pt x="12"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18" name="Freeform 34"/>
            <p:cNvSpPr>
              <a:spLocks/>
            </p:cNvSpPr>
            <p:nvPr/>
          </p:nvSpPr>
          <p:spPr bwMode="auto">
            <a:xfrm>
              <a:off x="2158" y="3183"/>
              <a:ext cx="41" cy="36"/>
            </a:xfrm>
            <a:custGeom>
              <a:avLst/>
              <a:gdLst/>
              <a:ahLst/>
              <a:cxnLst>
                <a:cxn ang="0">
                  <a:pos x="0" y="19"/>
                </a:cxn>
                <a:cxn ang="0">
                  <a:pos x="5" y="6"/>
                </a:cxn>
                <a:cxn ang="0">
                  <a:pos x="15" y="0"/>
                </a:cxn>
                <a:cxn ang="0">
                  <a:pos x="26" y="0"/>
                </a:cxn>
                <a:cxn ang="0">
                  <a:pos x="37" y="6"/>
                </a:cxn>
                <a:cxn ang="0">
                  <a:pos x="41" y="19"/>
                </a:cxn>
                <a:cxn ang="0">
                  <a:pos x="37" y="30"/>
                </a:cxn>
                <a:cxn ang="0">
                  <a:pos x="26" y="36"/>
                </a:cxn>
                <a:cxn ang="0">
                  <a:pos x="15" y="36"/>
                </a:cxn>
                <a:cxn ang="0">
                  <a:pos x="5" y="30"/>
                </a:cxn>
                <a:cxn ang="0">
                  <a:pos x="0" y="19"/>
                </a:cxn>
              </a:cxnLst>
              <a:rect l="0" t="0" r="r" b="b"/>
              <a:pathLst>
                <a:path w="41" h="36">
                  <a:moveTo>
                    <a:pt x="0" y="19"/>
                  </a:moveTo>
                  <a:lnTo>
                    <a:pt x="5" y="6"/>
                  </a:lnTo>
                  <a:lnTo>
                    <a:pt x="15" y="0"/>
                  </a:lnTo>
                  <a:lnTo>
                    <a:pt x="26" y="0"/>
                  </a:lnTo>
                  <a:lnTo>
                    <a:pt x="37" y="6"/>
                  </a:lnTo>
                  <a:lnTo>
                    <a:pt x="41" y="19"/>
                  </a:lnTo>
                  <a:lnTo>
                    <a:pt x="37" y="30"/>
                  </a:lnTo>
                  <a:lnTo>
                    <a:pt x="26" y="36"/>
                  </a:lnTo>
                  <a:lnTo>
                    <a:pt x="15" y="36"/>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19" name="Freeform 35"/>
            <p:cNvSpPr>
              <a:spLocks/>
            </p:cNvSpPr>
            <p:nvPr/>
          </p:nvSpPr>
          <p:spPr bwMode="auto">
            <a:xfrm>
              <a:off x="1957" y="3061"/>
              <a:ext cx="41" cy="38"/>
            </a:xfrm>
            <a:custGeom>
              <a:avLst/>
              <a:gdLst/>
              <a:ahLst/>
              <a:cxnLst>
                <a:cxn ang="0">
                  <a:pos x="0" y="19"/>
                </a:cxn>
                <a:cxn ang="0">
                  <a:pos x="4" y="8"/>
                </a:cxn>
                <a:cxn ang="0">
                  <a:pos x="15" y="0"/>
                </a:cxn>
                <a:cxn ang="0">
                  <a:pos x="28" y="0"/>
                </a:cxn>
                <a:cxn ang="0">
                  <a:pos x="37" y="8"/>
                </a:cxn>
                <a:cxn ang="0">
                  <a:pos x="41" y="19"/>
                </a:cxn>
                <a:cxn ang="0">
                  <a:pos x="37" y="32"/>
                </a:cxn>
                <a:cxn ang="0">
                  <a:pos x="28" y="38"/>
                </a:cxn>
                <a:cxn ang="0">
                  <a:pos x="15" y="38"/>
                </a:cxn>
                <a:cxn ang="0">
                  <a:pos x="4" y="32"/>
                </a:cxn>
                <a:cxn ang="0">
                  <a:pos x="0" y="19"/>
                </a:cxn>
              </a:cxnLst>
              <a:rect l="0" t="0" r="r" b="b"/>
              <a:pathLst>
                <a:path w="41" h="38">
                  <a:moveTo>
                    <a:pt x="0" y="19"/>
                  </a:moveTo>
                  <a:lnTo>
                    <a:pt x="4" y="8"/>
                  </a:lnTo>
                  <a:lnTo>
                    <a:pt x="15" y="0"/>
                  </a:lnTo>
                  <a:lnTo>
                    <a:pt x="28" y="0"/>
                  </a:lnTo>
                  <a:lnTo>
                    <a:pt x="37" y="8"/>
                  </a:lnTo>
                  <a:lnTo>
                    <a:pt x="41" y="19"/>
                  </a:lnTo>
                  <a:lnTo>
                    <a:pt x="37" y="32"/>
                  </a:lnTo>
                  <a:lnTo>
                    <a:pt x="28" y="38"/>
                  </a:lnTo>
                  <a:lnTo>
                    <a:pt x="15" y="38"/>
                  </a:lnTo>
                  <a:lnTo>
                    <a:pt x="4"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20" name="Freeform 36"/>
            <p:cNvSpPr>
              <a:spLocks/>
            </p:cNvSpPr>
            <p:nvPr/>
          </p:nvSpPr>
          <p:spPr bwMode="auto">
            <a:xfrm>
              <a:off x="1979" y="3142"/>
              <a:ext cx="40" cy="39"/>
            </a:xfrm>
            <a:custGeom>
              <a:avLst/>
              <a:gdLst/>
              <a:ahLst/>
              <a:cxnLst>
                <a:cxn ang="0">
                  <a:pos x="0" y="19"/>
                </a:cxn>
                <a:cxn ang="0">
                  <a:pos x="4" y="6"/>
                </a:cxn>
                <a:cxn ang="0">
                  <a:pos x="12" y="0"/>
                </a:cxn>
                <a:cxn ang="0">
                  <a:pos x="25" y="0"/>
                </a:cxn>
                <a:cxn ang="0">
                  <a:pos x="36" y="6"/>
                </a:cxn>
                <a:cxn ang="0">
                  <a:pos x="40" y="19"/>
                </a:cxn>
                <a:cxn ang="0">
                  <a:pos x="36" y="30"/>
                </a:cxn>
                <a:cxn ang="0">
                  <a:pos x="25" y="39"/>
                </a:cxn>
                <a:cxn ang="0">
                  <a:pos x="12" y="39"/>
                </a:cxn>
                <a:cxn ang="0">
                  <a:pos x="4" y="30"/>
                </a:cxn>
                <a:cxn ang="0">
                  <a:pos x="0" y="19"/>
                </a:cxn>
              </a:cxnLst>
              <a:rect l="0" t="0" r="r" b="b"/>
              <a:pathLst>
                <a:path w="40" h="39">
                  <a:moveTo>
                    <a:pt x="0" y="19"/>
                  </a:moveTo>
                  <a:lnTo>
                    <a:pt x="4" y="6"/>
                  </a:lnTo>
                  <a:lnTo>
                    <a:pt x="12" y="0"/>
                  </a:lnTo>
                  <a:lnTo>
                    <a:pt x="25" y="0"/>
                  </a:lnTo>
                  <a:lnTo>
                    <a:pt x="36" y="6"/>
                  </a:lnTo>
                  <a:lnTo>
                    <a:pt x="40" y="19"/>
                  </a:lnTo>
                  <a:lnTo>
                    <a:pt x="36" y="30"/>
                  </a:lnTo>
                  <a:lnTo>
                    <a:pt x="25" y="39"/>
                  </a:lnTo>
                  <a:lnTo>
                    <a:pt x="12"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21" name="Freeform 37"/>
            <p:cNvSpPr>
              <a:spLocks/>
            </p:cNvSpPr>
            <p:nvPr/>
          </p:nvSpPr>
          <p:spPr bwMode="auto">
            <a:xfrm>
              <a:off x="2038" y="322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22" name="Freeform 38"/>
            <p:cNvSpPr>
              <a:spLocks/>
            </p:cNvSpPr>
            <p:nvPr/>
          </p:nvSpPr>
          <p:spPr bwMode="auto">
            <a:xfrm>
              <a:off x="2038" y="316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23" name="Freeform 39"/>
            <p:cNvSpPr>
              <a:spLocks/>
            </p:cNvSpPr>
            <p:nvPr/>
          </p:nvSpPr>
          <p:spPr bwMode="auto">
            <a:xfrm>
              <a:off x="2139" y="2981"/>
              <a:ext cx="41" cy="39"/>
            </a:xfrm>
            <a:custGeom>
              <a:avLst/>
              <a:gdLst/>
              <a:ahLst/>
              <a:cxnLst>
                <a:cxn ang="0">
                  <a:pos x="0" y="20"/>
                </a:cxn>
                <a:cxn ang="0">
                  <a:pos x="4" y="7"/>
                </a:cxn>
                <a:cxn ang="0">
                  <a:pos x="13" y="0"/>
                </a:cxn>
                <a:cxn ang="0">
                  <a:pos x="26" y="0"/>
                </a:cxn>
                <a:cxn ang="0">
                  <a:pos x="37" y="7"/>
                </a:cxn>
                <a:cxn ang="0">
                  <a:pos x="41" y="20"/>
                </a:cxn>
                <a:cxn ang="0">
                  <a:pos x="37" y="30"/>
                </a:cxn>
                <a:cxn ang="0">
                  <a:pos x="26" y="39"/>
                </a:cxn>
                <a:cxn ang="0">
                  <a:pos x="13" y="39"/>
                </a:cxn>
                <a:cxn ang="0">
                  <a:pos x="4" y="30"/>
                </a:cxn>
                <a:cxn ang="0">
                  <a:pos x="0" y="20"/>
                </a:cxn>
              </a:cxnLst>
              <a:rect l="0" t="0" r="r" b="b"/>
              <a:pathLst>
                <a:path w="41" h="39">
                  <a:moveTo>
                    <a:pt x="0" y="20"/>
                  </a:moveTo>
                  <a:lnTo>
                    <a:pt x="4" y="7"/>
                  </a:lnTo>
                  <a:lnTo>
                    <a:pt x="13" y="0"/>
                  </a:lnTo>
                  <a:lnTo>
                    <a:pt x="26" y="0"/>
                  </a:lnTo>
                  <a:lnTo>
                    <a:pt x="37" y="7"/>
                  </a:lnTo>
                  <a:lnTo>
                    <a:pt x="41" y="20"/>
                  </a:lnTo>
                  <a:lnTo>
                    <a:pt x="37" y="30"/>
                  </a:lnTo>
                  <a:lnTo>
                    <a:pt x="26" y="39"/>
                  </a:lnTo>
                  <a:lnTo>
                    <a:pt x="13" y="39"/>
                  </a:lnTo>
                  <a:lnTo>
                    <a:pt x="4"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24" name="Freeform 40"/>
            <p:cNvSpPr>
              <a:spLocks/>
            </p:cNvSpPr>
            <p:nvPr/>
          </p:nvSpPr>
          <p:spPr bwMode="auto">
            <a:xfrm>
              <a:off x="1919" y="2941"/>
              <a:ext cx="38" cy="38"/>
            </a:xfrm>
            <a:custGeom>
              <a:avLst/>
              <a:gdLst/>
              <a:ahLst/>
              <a:cxnLst>
                <a:cxn ang="0">
                  <a:pos x="0" y="19"/>
                </a:cxn>
                <a:cxn ang="0">
                  <a:pos x="2" y="8"/>
                </a:cxn>
                <a:cxn ang="0">
                  <a:pos x="12" y="0"/>
                </a:cxn>
                <a:cxn ang="0">
                  <a:pos x="25" y="0"/>
                </a:cxn>
                <a:cxn ang="0">
                  <a:pos x="36" y="8"/>
                </a:cxn>
                <a:cxn ang="0">
                  <a:pos x="38" y="19"/>
                </a:cxn>
                <a:cxn ang="0">
                  <a:pos x="36" y="32"/>
                </a:cxn>
                <a:cxn ang="0">
                  <a:pos x="25" y="38"/>
                </a:cxn>
                <a:cxn ang="0">
                  <a:pos x="12" y="38"/>
                </a:cxn>
                <a:cxn ang="0">
                  <a:pos x="2" y="32"/>
                </a:cxn>
                <a:cxn ang="0">
                  <a:pos x="0" y="19"/>
                </a:cxn>
              </a:cxnLst>
              <a:rect l="0" t="0" r="r" b="b"/>
              <a:pathLst>
                <a:path w="38" h="38">
                  <a:moveTo>
                    <a:pt x="0" y="19"/>
                  </a:moveTo>
                  <a:lnTo>
                    <a:pt x="2" y="8"/>
                  </a:lnTo>
                  <a:lnTo>
                    <a:pt x="12" y="0"/>
                  </a:lnTo>
                  <a:lnTo>
                    <a:pt x="25" y="0"/>
                  </a:lnTo>
                  <a:lnTo>
                    <a:pt x="36" y="8"/>
                  </a:lnTo>
                  <a:lnTo>
                    <a:pt x="38" y="19"/>
                  </a:lnTo>
                  <a:lnTo>
                    <a:pt x="36" y="32"/>
                  </a:lnTo>
                  <a:lnTo>
                    <a:pt x="25" y="38"/>
                  </a:lnTo>
                  <a:lnTo>
                    <a:pt x="12"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25" name="Freeform 41"/>
            <p:cNvSpPr>
              <a:spLocks/>
            </p:cNvSpPr>
            <p:nvPr/>
          </p:nvSpPr>
          <p:spPr bwMode="auto">
            <a:xfrm>
              <a:off x="1979" y="3221"/>
              <a:ext cx="40" cy="39"/>
            </a:xfrm>
            <a:custGeom>
              <a:avLst/>
              <a:gdLst/>
              <a:ahLst/>
              <a:cxnLst>
                <a:cxn ang="0">
                  <a:pos x="0" y="20"/>
                </a:cxn>
                <a:cxn ang="0">
                  <a:pos x="4" y="9"/>
                </a:cxn>
                <a:cxn ang="0">
                  <a:pos x="12" y="0"/>
                </a:cxn>
                <a:cxn ang="0">
                  <a:pos x="25" y="0"/>
                </a:cxn>
                <a:cxn ang="0">
                  <a:pos x="36" y="9"/>
                </a:cxn>
                <a:cxn ang="0">
                  <a:pos x="40" y="20"/>
                </a:cxn>
                <a:cxn ang="0">
                  <a:pos x="36" y="32"/>
                </a:cxn>
                <a:cxn ang="0">
                  <a:pos x="25" y="39"/>
                </a:cxn>
                <a:cxn ang="0">
                  <a:pos x="12" y="39"/>
                </a:cxn>
                <a:cxn ang="0">
                  <a:pos x="4" y="32"/>
                </a:cxn>
                <a:cxn ang="0">
                  <a:pos x="0" y="20"/>
                </a:cxn>
              </a:cxnLst>
              <a:rect l="0" t="0" r="r" b="b"/>
              <a:pathLst>
                <a:path w="40" h="39">
                  <a:moveTo>
                    <a:pt x="0" y="20"/>
                  </a:moveTo>
                  <a:lnTo>
                    <a:pt x="4" y="9"/>
                  </a:lnTo>
                  <a:lnTo>
                    <a:pt x="12" y="0"/>
                  </a:lnTo>
                  <a:lnTo>
                    <a:pt x="25" y="0"/>
                  </a:lnTo>
                  <a:lnTo>
                    <a:pt x="36" y="9"/>
                  </a:lnTo>
                  <a:lnTo>
                    <a:pt x="40" y="20"/>
                  </a:lnTo>
                  <a:lnTo>
                    <a:pt x="36" y="32"/>
                  </a:lnTo>
                  <a:lnTo>
                    <a:pt x="25" y="39"/>
                  </a:lnTo>
                  <a:lnTo>
                    <a:pt x="12"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26" name="Freeform 42"/>
            <p:cNvSpPr>
              <a:spLocks/>
            </p:cNvSpPr>
            <p:nvPr/>
          </p:nvSpPr>
          <p:spPr bwMode="auto">
            <a:xfrm>
              <a:off x="2118" y="3183"/>
              <a:ext cx="40" cy="36"/>
            </a:xfrm>
            <a:custGeom>
              <a:avLst/>
              <a:gdLst/>
              <a:ahLst/>
              <a:cxnLst>
                <a:cxn ang="0">
                  <a:pos x="0" y="19"/>
                </a:cxn>
                <a:cxn ang="0">
                  <a:pos x="4" y="6"/>
                </a:cxn>
                <a:cxn ang="0">
                  <a:pos x="15" y="0"/>
                </a:cxn>
                <a:cxn ang="0">
                  <a:pos x="28" y="0"/>
                </a:cxn>
                <a:cxn ang="0">
                  <a:pos x="36" y="6"/>
                </a:cxn>
                <a:cxn ang="0">
                  <a:pos x="40" y="19"/>
                </a:cxn>
                <a:cxn ang="0">
                  <a:pos x="36" y="30"/>
                </a:cxn>
                <a:cxn ang="0">
                  <a:pos x="28" y="36"/>
                </a:cxn>
                <a:cxn ang="0">
                  <a:pos x="15" y="36"/>
                </a:cxn>
                <a:cxn ang="0">
                  <a:pos x="4" y="30"/>
                </a:cxn>
                <a:cxn ang="0">
                  <a:pos x="0" y="19"/>
                </a:cxn>
              </a:cxnLst>
              <a:rect l="0" t="0" r="r" b="b"/>
              <a:pathLst>
                <a:path w="40" h="36">
                  <a:moveTo>
                    <a:pt x="0" y="19"/>
                  </a:moveTo>
                  <a:lnTo>
                    <a:pt x="4" y="6"/>
                  </a:lnTo>
                  <a:lnTo>
                    <a:pt x="15" y="0"/>
                  </a:lnTo>
                  <a:lnTo>
                    <a:pt x="28" y="0"/>
                  </a:lnTo>
                  <a:lnTo>
                    <a:pt x="36" y="6"/>
                  </a:lnTo>
                  <a:lnTo>
                    <a:pt x="40" y="19"/>
                  </a:lnTo>
                  <a:lnTo>
                    <a:pt x="36" y="30"/>
                  </a:lnTo>
                  <a:lnTo>
                    <a:pt x="28"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27" name="Freeform 43"/>
            <p:cNvSpPr>
              <a:spLocks/>
            </p:cNvSpPr>
            <p:nvPr/>
          </p:nvSpPr>
          <p:spPr bwMode="auto">
            <a:xfrm>
              <a:off x="2319" y="2981"/>
              <a:ext cx="41" cy="39"/>
            </a:xfrm>
            <a:custGeom>
              <a:avLst/>
              <a:gdLst/>
              <a:ahLst/>
              <a:cxnLst>
                <a:cxn ang="0">
                  <a:pos x="0" y="20"/>
                </a:cxn>
                <a:cxn ang="0">
                  <a:pos x="4" y="7"/>
                </a:cxn>
                <a:cxn ang="0">
                  <a:pos x="15" y="0"/>
                </a:cxn>
                <a:cxn ang="0">
                  <a:pos x="26" y="0"/>
                </a:cxn>
                <a:cxn ang="0">
                  <a:pos x="36" y="7"/>
                </a:cxn>
                <a:cxn ang="0">
                  <a:pos x="41" y="20"/>
                </a:cxn>
                <a:cxn ang="0">
                  <a:pos x="36" y="30"/>
                </a:cxn>
                <a:cxn ang="0">
                  <a:pos x="26" y="39"/>
                </a:cxn>
                <a:cxn ang="0">
                  <a:pos x="15" y="39"/>
                </a:cxn>
                <a:cxn ang="0">
                  <a:pos x="4" y="30"/>
                </a:cxn>
                <a:cxn ang="0">
                  <a:pos x="0" y="20"/>
                </a:cxn>
              </a:cxnLst>
              <a:rect l="0" t="0" r="r" b="b"/>
              <a:pathLst>
                <a:path w="41" h="39">
                  <a:moveTo>
                    <a:pt x="0" y="20"/>
                  </a:moveTo>
                  <a:lnTo>
                    <a:pt x="4" y="7"/>
                  </a:lnTo>
                  <a:lnTo>
                    <a:pt x="15" y="0"/>
                  </a:lnTo>
                  <a:lnTo>
                    <a:pt x="26" y="0"/>
                  </a:lnTo>
                  <a:lnTo>
                    <a:pt x="36" y="7"/>
                  </a:lnTo>
                  <a:lnTo>
                    <a:pt x="41" y="20"/>
                  </a:lnTo>
                  <a:lnTo>
                    <a:pt x="36" y="30"/>
                  </a:lnTo>
                  <a:lnTo>
                    <a:pt x="26" y="39"/>
                  </a:lnTo>
                  <a:lnTo>
                    <a:pt x="15" y="39"/>
                  </a:lnTo>
                  <a:lnTo>
                    <a:pt x="4"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28" name="Freeform 44"/>
            <p:cNvSpPr>
              <a:spLocks/>
            </p:cNvSpPr>
            <p:nvPr/>
          </p:nvSpPr>
          <p:spPr bwMode="auto">
            <a:xfrm>
              <a:off x="2400" y="306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29" name="Freeform 45"/>
            <p:cNvSpPr>
              <a:spLocks/>
            </p:cNvSpPr>
            <p:nvPr/>
          </p:nvSpPr>
          <p:spPr bwMode="auto">
            <a:xfrm>
              <a:off x="2460" y="310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30" name="Freeform 46"/>
            <p:cNvSpPr>
              <a:spLocks/>
            </p:cNvSpPr>
            <p:nvPr/>
          </p:nvSpPr>
          <p:spPr bwMode="auto">
            <a:xfrm>
              <a:off x="2400" y="294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1" name="Freeform 47"/>
            <p:cNvSpPr>
              <a:spLocks/>
            </p:cNvSpPr>
            <p:nvPr/>
          </p:nvSpPr>
          <p:spPr bwMode="auto">
            <a:xfrm>
              <a:off x="2400" y="300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2" name="Freeform 48"/>
            <p:cNvSpPr>
              <a:spLocks/>
            </p:cNvSpPr>
            <p:nvPr/>
          </p:nvSpPr>
          <p:spPr bwMode="auto">
            <a:xfrm>
              <a:off x="2480" y="3022"/>
              <a:ext cx="40" cy="36"/>
            </a:xfrm>
            <a:custGeom>
              <a:avLst/>
              <a:gdLst/>
              <a:ahLst/>
              <a:cxnLst>
                <a:cxn ang="0">
                  <a:pos x="0" y="19"/>
                </a:cxn>
                <a:cxn ang="0">
                  <a:pos x="4" y="6"/>
                </a:cxn>
                <a:cxn ang="0">
                  <a:pos x="15" y="0"/>
                </a:cxn>
                <a:cxn ang="0">
                  <a:pos x="25" y="0"/>
                </a:cxn>
                <a:cxn ang="0">
                  <a:pos x="36" y="6"/>
                </a:cxn>
                <a:cxn ang="0">
                  <a:pos x="40" y="19"/>
                </a:cxn>
                <a:cxn ang="0">
                  <a:pos x="36" y="30"/>
                </a:cxn>
                <a:cxn ang="0">
                  <a:pos x="25" y="36"/>
                </a:cxn>
                <a:cxn ang="0">
                  <a:pos x="15" y="36"/>
                </a:cxn>
                <a:cxn ang="0">
                  <a:pos x="4" y="30"/>
                </a:cxn>
                <a:cxn ang="0">
                  <a:pos x="0" y="19"/>
                </a:cxn>
              </a:cxnLst>
              <a:rect l="0" t="0" r="r" b="b"/>
              <a:pathLst>
                <a:path w="40" h="36">
                  <a:moveTo>
                    <a:pt x="0" y="19"/>
                  </a:moveTo>
                  <a:lnTo>
                    <a:pt x="4" y="6"/>
                  </a:lnTo>
                  <a:lnTo>
                    <a:pt x="15" y="0"/>
                  </a:lnTo>
                  <a:lnTo>
                    <a:pt x="25" y="0"/>
                  </a:lnTo>
                  <a:lnTo>
                    <a:pt x="36" y="6"/>
                  </a:lnTo>
                  <a:lnTo>
                    <a:pt x="40" y="19"/>
                  </a:lnTo>
                  <a:lnTo>
                    <a:pt x="36" y="30"/>
                  </a:lnTo>
                  <a:lnTo>
                    <a:pt x="25"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3" name="Freeform 49"/>
            <p:cNvSpPr>
              <a:spLocks/>
            </p:cNvSpPr>
            <p:nvPr/>
          </p:nvSpPr>
          <p:spPr bwMode="auto">
            <a:xfrm>
              <a:off x="2400" y="3161"/>
              <a:ext cx="39" cy="39"/>
            </a:xfrm>
            <a:custGeom>
              <a:avLst/>
              <a:gdLst/>
              <a:ahLst/>
              <a:cxnLst>
                <a:cxn ang="0">
                  <a:pos x="0" y="20"/>
                </a:cxn>
                <a:cxn ang="0">
                  <a:pos x="2" y="9"/>
                </a:cxn>
                <a:cxn ang="0">
                  <a:pos x="13" y="0"/>
                </a:cxn>
                <a:cxn ang="0">
                  <a:pos x="26" y="0"/>
                </a:cxn>
                <a:cxn ang="0">
                  <a:pos x="37" y="9"/>
                </a:cxn>
                <a:cxn ang="0">
                  <a:pos x="39" y="20"/>
                </a:cxn>
                <a:cxn ang="0">
                  <a:pos x="37" y="32"/>
                </a:cxn>
                <a:cxn ang="0">
                  <a:pos x="26" y="39"/>
                </a:cxn>
                <a:cxn ang="0">
                  <a:pos x="13" y="39"/>
                </a:cxn>
                <a:cxn ang="0">
                  <a:pos x="2" y="32"/>
                </a:cxn>
                <a:cxn ang="0">
                  <a:pos x="0" y="20"/>
                </a:cxn>
              </a:cxnLst>
              <a:rect l="0" t="0" r="r" b="b"/>
              <a:pathLst>
                <a:path w="39" h="39">
                  <a:moveTo>
                    <a:pt x="0" y="20"/>
                  </a:moveTo>
                  <a:lnTo>
                    <a:pt x="2" y="9"/>
                  </a:lnTo>
                  <a:lnTo>
                    <a:pt x="13" y="0"/>
                  </a:lnTo>
                  <a:lnTo>
                    <a:pt x="26" y="0"/>
                  </a:lnTo>
                  <a:lnTo>
                    <a:pt x="37" y="9"/>
                  </a:lnTo>
                  <a:lnTo>
                    <a:pt x="39" y="20"/>
                  </a:lnTo>
                  <a:lnTo>
                    <a:pt x="37" y="32"/>
                  </a:lnTo>
                  <a:lnTo>
                    <a:pt x="26"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34" name="Freeform 50"/>
            <p:cNvSpPr>
              <a:spLocks/>
            </p:cNvSpPr>
            <p:nvPr/>
          </p:nvSpPr>
          <p:spPr bwMode="auto">
            <a:xfrm>
              <a:off x="2520" y="3082"/>
              <a:ext cx="41" cy="39"/>
            </a:xfrm>
            <a:custGeom>
              <a:avLst/>
              <a:gdLst/>
              <a:ahLst/>
              <a:cxnLst>
                <a:cxn ang="0">
                  <a:pos x="0" y="19"/>
                </a:cxn>
                <a:cxn ang="0">
                  <a:pos x="5" y="6"/>
                </a:cxn>
                <a:cxn ang="0">
                  <a:pos x="13" y="0"/>
                </a:cxn>
                <a:cxn ang="0">
                  <a:pos x="26" y="0"/>
                </a:cxn>
                <a:cxn ang="0">
                  <a:pos x="37" y="6"/>
                </a:cxn>
                <a:cxn ang="0">
                  <a:pos x="41" y="19"/>
                </a:cxn>
                <a:cxn ang="0">
                  <a:pos x="37" y="30"/>
                </a:cxn>
                <a:cxn ang="0">
                  <a:pos x="26" y="39"/>
                </a:cxn>
                <a:cxn ang="0">
                  <a:pos x="13" y="39"/>
                </a:cxn>
                <a:cxn ang="0">
                  <a:pos x="5" y="30"/>
                </a:cxn>
                <a:cxn ang="0">
                  <a:pos x="0" y="19"/>
                </a:cxn>
              </a:cxnLst>
              <a:rect l="0" t="0" r="r" b="b"/>
              <a:pathLst>
                <a:path w="41" h="39">
                  <a:moveTo>
                    <a:pt x="0" y="19"/>
                  </a:moveTo>
                  <a:lnTo>
                    <a:pt x="5" y="6"/>
                  </a:lnTo>
                  <a:lnTo>
                    <a:pt x="13" y="0"/>
                  </a:lnTo>
                  <a:lnTo>
                    <a:pt x="26" y="0"/>
                  </a:lnTo>
                  <a:lnTo>
                    <a:pt x="37" y="6"/>
                  </a:lnTo>
                  <a:lnTo>
                    <a:pt x="41" y="19"/>
                  </a:lnTo>
                  <a:lnTo>
                    <a:pt x="37" y="30"/>
                  </a:lnTo>
                  <a:lnTo>
                    <a:pt x="26" y="39"/>
                  </a:lnTo>
                  <a:lnTo>
                    <a:pt x="13" y="39"/>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5" name="Freeform 51"/>
            <p:cNvSpPr>
              <a:spLocks/>
            </p:cNvSpPr>
            <p:nvPr/>
          </p:nvSpPr>
          <p:spPr bwMode="auto">
            <a:xfrm>
              <a:off x="2520" y="322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36" name="Freeform 52"/>
            <p:cNvSpPr>
              <a:spLocks/>
            </p:cNvSpPr>
            <p:nvPr/>
          </p:nvSpPr>
          <p:spPr bwMode="auto">
            <a:xfrm>
              <a:off x="2360" y="3082"/>
              <a:ext cx="40" cy="39"/>
            </a:xfrm>
            <a:custGeom>
              <a:avLst/>
              <a:gdLst/>
              <a:ahLst/>
              <a:cxnLst>
                <a:cxn ang="0">
                  <a:pos x="0" y="19"/>
                </a:cxn>
                <a:cxn ang="0">
                  <a:pos x="4" y="6"/>
                </a:cxn>
                <a:cxn ang="0">
                  <a:pos x="13" y="0"/>
                </a:cxn>
                <a:cxn ang="0">
                  <a:pos x="25" y="0"/>
                </a:cxn>
                <a:cxn ang="0">
                  <a:pos x="36" y="6"/>
                </a:cxn>
                <a:cxn ang="0">
                  <a:pos x="40" y="19"/>
                </a:cxn>
                <a:cxn ang="0">
                  <a:pos x="36" y="30"/>
                </a:cxn>
                <a:cxn ang="0">
                  <a:pos x="25" y="39"/>
                </a:cxn>
                <a:cxn ang="0">
                  <a:pos x="13" y="39"/>
                </a:cxn>
                <a:cxn ang="0">
                  <a:pos x="4" y="30"/>
                </a:cxn>
                <a:cxn ang="0">
                  <a:pos x="0" y="19"/>
                </a:cxn>
              </a:cxnLst>
              <a:rect l="0" t="0" r="r" b="b"/>
              <a:pathLst>
                <a:path w="40" h="39">
                  <a:moveTo>
                    <a:pt x="0" y="19"/>
                  </a:moveTo>
                  <a:lnTo>
                    <a:pt x="4" y="6"/>
                  </a:lnTo>
                  <a:lnTo>
                    <a:pt x="13" y="0"/>
                  </a:lnTo>
                  <a:lnTo>
                    <a:pt x="25" y="0"/>
                  </a:lnTo>
                  <a:lnTo>
                    <a:pt x="36" y="6"/>
                  </a:lnTo>
                  <a:lnTo>
                    <a:pt x="40" y="19"/>
                  </a:lnTo>
                  <a:lnTo>
                    <a:pt x="36" y="30"/>
                  </a:lnTo>
                  <a:lnTo>
                    <a:pt x="25"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7" name="Freeform 53"/>
            <p:cNvSpPr>
              <a:spLocks/>
            </p:cNvSpPr>
            <p:nvPr/>
          </p:nvSpPr>
          <p:spPr bwMode="auto">
            <a:xfrm>
              <a:off x="2240" y="3001"/>
              <a:ext cx="38" cy="38"/>
            </a:xfrm>
            <a:custGeom>
              <a:avLst/>
              <a:gdLst/>
              <a:ahLst/>
              <a:cxnLst>
                <a:cxn ang="0">
                  <a:pos x="0" y="19"/>
                </a:cxn>
                <a:cxn ang="0">
                  <a:pos x="2" y="8"/>
                </a:cxn>
                <a:cxn ang="0">
                  <a:pos x="13" y="0"/>
                </a:cxn>
                <a:cxn ang="0">
                  <a:pos x="25" y="0"/>
                </a:cxn>
                <a:cxn ang="0">
                  <a:pos x="36" y="8"/>
                </a:cxn>
                <a:cxn ang="0">
                  <a:pos x="38" y="19"/>
                </a:cxn>
                <a:cxn ang="0">
                  <a:pos x="36" y="32"/>
                </a:cxn>
                <a:cxn ang="0">
                  <a:pos x="25" y="38"/>
                </a:cxn>
                <a:cxn ang="0">
                  <a:pos x="13" y="38"/>
                </a:cxn>
                <a:cxn ang="0">
                  <a:pos x="2" y="32"/>
                </a:cxn>
                <a:cxn ang="0">
                  <a:pos x="0" y="19"/>
                </a:cxn>
              </a:cxnLst>
              <a:rect l="0" t="0" r="r" b="b"/>
              <a:pathLst>
                <a:path w="38" h="38">
                  <a:moveTo>
                    <a:pt x="0" y="19"/>
                  </a:moveTo>
                  <a:lnTo>
                    <a:pt x="2" y="8"/>
                  </a:lnTo>
                  <a:lnTo>
                    <a:pt x="13" y="0"/>
                  </a:lnTo>
                  <a:lnTo>
                    <a:pt x="25" y="0"/>
                  </a:lnTo>
                  <a:lnTo>
                    <a:pt x="36" y="8"/>
                  </a:lnTo>
                  <a:lnTo>
                    <a:pt x="38" y="19"/>
                  </a:lnTo>
                  <a:lnTo>
                    <a:pt x="36" y="32"/>
                  </a:lnTo>
                  <a:lnTo>
                    <a:pt x="25"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8" name="Freeform 54"/>
            <p:cNvSpPr>
              <a:spLocks/>
            </p:cNvSpPr>
            <p:nvPr/>
          </p:nvSpPr>
          <p:spPr bwMode="auto">
            <a:xfrm>
              <a:off x="2520" y="2941"/>
              <a:ext cx="41" cy="38"/>
            </a:xfrm>
            <a:custGeom>
              <a:avLst/>
              <a:gdLst/>
              <a:ahLst/>
              <a:cxnLst>
                <a:cxn ang="0">
                  <a:pos x="0" y="19"/>
                </a:cxn>
                <a:cxn ang="0">
                  <a:pos x="5" y="8"/>
                </a:cxn>
                <a:cxn ang="0">
                  <a:pos x="13" y="0"/>
                </a:cxn>
                <a:cxn ang="0">
                  <a:pos x="26" y="0"/>
                </a:cxn>
                <a:cxn ang="0">
                  <a:pos x="37" y="8"/>
                </a:cxn>
                <a:cxn ang="0">
                  <a:pos x="41" y="19"/>
                </a:cxn>
                <a:cxn ang="0">
                  <a:pos x="37" y="32"/>
                </a:cxn>
                <a:cxn ang="0">
                  <a:pos x="26" y="38"/>
                </a:cxn>
                <a:cxn ang="0">
                  <a:pos x="13" y="38"/>
                </a:cxn>
                <a:cxn ang="0">
                  <a:pos x="5" y="32"/>
                </a:cxn>
                <a:cxn ang="0">
                  <a:pos x="0" y="19"/>
                </a:cxn>
              </a:cxnLst>
              <a:rect l="0" t="0" r="r" b="b"/>
              <a:pathLst>
                <a:path w="41" h="38">
                  <a:moveTo>
                    <a:pt x="0" y="19"/>
                  </a:moveTo>
                  <a:lnTo>
                    <a:pt x="5" y="8"/>
                  </a:lnTo>
                  <a:lnTo>
                    <a:pt x="13" y="0"/>
                  </a:lnTo>
                  <a:lnTo>
                    <a:pt x="26" y="0"/>
                  </a:lnTo>
                  <a:lnTo>
                    <a:pt x="37" y="8"/>
                  </a:lnTo>
                  <a:lnTo>
                    <a:pt x="41" y="19"/>
                  </a:lnTo>
                  <a:lnTo>
                    <a:pt x="37" y="32"/>
                  </a:lnTo>
                  <a:lnTo>
                    <a:pt x="26" y="38"/>
                  </a:lnTo>
                  <a:lnTo>
                    <a:pt x="13" y="38"/>
                  </a:lnTo>
                  <a:lnTo>
                    <a:pt x="5"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39" name="Freeform 55"/>
            <p:cNvSpPr>
              <a:spLocks/>
            </p:cNvSpPr>
            <p:nvPr/>
          </p:nvSpPr>
          <p:spPr bwMode="auto">
            <a:xfrm>
              <a:off x="2240" y="3183"/>
              <a:ext cx="38" cy="36"/>
            </a:xfrm>
            <a:custGeom>
              <a:avLst/>
              <a:gdLst/>
              <a:ahLst/>
              <a:cxnLst>
                <a:cxn ang="0">
                  <a:pos x="0" y="19"/>
                </a:cxn>
                <a:cxn ang="0">
                  <a:pos x="2" y="6"/>
                </a:cxn>
                <a:cxn ang="0">
                  <a:pos x="13" y="0"/>
                </a:cxn>
                <a:cxn ang="0">
                  <a:pos x="25" y="0"/>
                </a:cxn>
                <a:cxn ang="0">
                  <a:pos x="36" y="6"/>
                </a:cxn>
                <a:cxn ang="0">
                  <a:pos x="38" y="19"/>
                </a:cxn>
                <a:cxn ang="0">
                  <a:pos x="36" y="30"/>
                </a:cxn>
                <a:cxn ang="0">
                  <a:pos x="25" y="36"/>
                </a:cxn>
                <a:cxn ang="0">
                  <a:pos x="13" y="36"/>
                </a:cxn>
                <a:cxn ang="0">
                  <a:pos x="2" y="30"/>
                </a:cxn>
                <a:cxn ang="0">
                  <a:pos x="0" y="19"/>
                </a:cxn>
              </a:cxnLst>
              <a:rect l="0" t="0" r="r" b="b"/>
              <a:pathLst>
                <a:path w="38" h="36">
                  <a:moveTo>
                    <a:pt x="0" y="19"/>
                  </a:moveTo>
                  <a:lnTo>
                    <a:pt x="2" y="6"/>
                  </a:lnTo>
                  <a:lnTo>
                    <a:pt x="13" y="0"/>
                  </a:lnTo>
                  <a:lnTo>
                    <a:pt x="25" y="0"/>
                  </a:lnTo>
                  <a:lnTo>
                    <a:pt x="36" y="6"/>
                  </a:lnTo>
                  <a:lnTo>
                    <a:pt x="38" y="19"/>
                  </a:lnTo>
                  <a:lnTo>
                    <a:pt x="36" y="30"/>
                  </a:lnTo>
                  <a:lnTo>
                    <a:pt x="25" y="36"/>
                  </a:lnTo>
                  <a:lnTo>
                    <a:pt x="13" y="36"/>
                  </a:lnTo>
                  <a:lnTo>
                    <a:pt x="2"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40" name="Freeform 56"/>
            <p:cNvSpPr>
              <a:spLocks/>
            </p:cNvSpPr>
            <p:nvPr/>
          </p:nvSpPr>
          <p:spPr bwMode="auto">
            <a:xfrm>
              <a:off x="2240" y="3101"/>
              <a:ext cx="38" cy="39"/>
            </a:xfrm>
            <a:custGeom>
              <a:avLst/>
              <a:gdLst/>
              <a:ahLst/>
              <a:cxnLst>
                <a:cxn ang="0">
                  <a:pos x="0" y="20"/>
                </a:cxn>
                <a:cxn ang="0">
                  <a:pos x="2" y="9"/>
                </a:cxn>
                <a:cxn ang="0">
                  <a:pos x="13" y="0"/>
                </a:cxn>
                <a:cxn ang="0">
                  <a:pos x="25" y="0"/>
                </a:cxn>
                <a:cxn ang="0">
                  <a:pos x="36" y="9"/>
                </a:cxn>
                <a:cxn ang="0">
                  <a:pos x="38" y="20"/>
                </a:cxn>
                <a:cxn ang="0">
                  <a:pos x="36" y="32"/>
                </a:cxn>
                <a:cxn ang="0">
                  <a:pos x="25" y="39"/>
                </a:cxn>
                <a:cxn ang="0">
                  <a:pos x="13" y="39"/>
                </a:cxn>
                <a:cxn ang="0">
                  <a:pos x="2" y="32"/>
                </a:cxn>
                <a:cxn ang="0">
                  <a:pos x="0" y="20"/>
                </a:cxn>
              </a:cxnLst>
              <a:rect l="0" t="0" r="r" b="b"/>
              <a:pathLst>
                <a:path w="38" h="39">
                  <a:moveTo>
                    <a:pt x="0" y="20"/>
                  </a:moveTo>
                  <a:lnTo>
                    <a:pt x="2" y="9"/>
                  </a:lnTo>
                  <a:lnTo>
                    <a:pt x="13" y="0"/>
                  </a:lnTo>
                  <a:lnTo>
                    <a:pt x="25" y="0"/>
                  </a:lnTo>
                  <a:lnTo>
                    <a:pt x="36" y="9"/>
                  </a:lnTo>
                  <a:lnTo>
                    <a:pt x="38" y="20"/>
                  </a:lnTo>
                  <a:lnTo>
                    <a:pt x="36" y="32"/>
                  </a:lnTo>
                  <a:lnTo>
                    <a:pt x="25"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41" name="Freeform 57"/>
            <p:cNvSpPr>
              <a:spLocks/>
            </p:cNvSpPr>
            <p:nvPr/>
          </p:nvSpPr>
          <p:spPr bwMode="auto">
            <a:xfrm>
              <a:off x="2480" y="3183"/>
              <a:ext cx="40" cy="36"/>
            </a:xfrm>
            <a:custGeom>
              <a:avLst/>
              <a:gdLst/>
              <a:ahLst/>
              <a:cxnLst>
                <a:cxn ang="0">
                  <a:pos x="0" y="19"/>
                </a:cxn>
                <a:cxn ang="0">
                  <a:pos x="4" y="6"/>
                </a:cxn>
                <a:cxn ang="0">
                  <a:pos x="15" y="0"/>
                </a:cxn>
                <a:cxn ang="0">
                  <a:pos x="25" y="0"/>
                </a:cxn>
                <a:cxn ang="0">
                  <a:pos x="36" y="6"/>
                </a:cxn>
                <a:cxn ang="0">
                  <a:pos x="40" y="19"/>
                </a:cxn>
                <a:cxn ang="0">
                  <a:pos x="36" y="30"/>
                </a:cxn>
                <a:cxn ang="0">
                  <a:pos x="25" y="36"/>
                </a:cxn>
                <a:cxn ang="0">
                  <a:pos x="15" y="36"/>
                </a:cxn>
                <a:cxn ang="0">
                  <a:pos x="4" y="30"/>
                </a:cxn>
                <a:cxn ang="0">
                  <a:pos x="0" y="19"/>
                </a:cxn>
              </a:cxnLst>
              <a:rect l="0" t="0" r="r" b="b"/>
              <a:pathLst>
                <a:path w="40" h="36">
                  <a:moveTo>
                    <a:pt x="0" y="19"/>
                  </a:moveTo>
                  <a:lnTo>
                    <a:pt x="4" y="6"/>
                  </a:lnTo>
                  <a:lnTo>
                    <a:pt x="15" y="0"/>
                  </a:lnTo>
                  <a:lnTo>
                    <a:pt x="25" y="0"/>
                  </a:lnTo>
                  <a:lnTo>
                    <a:pt x="36" y="6"/>
                  </a:lnTo>
                  <a:lnTo>
                    <a:pt x="40" y="19"/>
                  </a:lnTo>
                  <a:lnTo>
                    <a:pt x="36" y="30"/>
                  </a:lnTo>
                  <a:lnTo>
                    <a:pt x="25"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42" name="Freeform 58"/>
            <p:cNvSpPr>
              <a:spLocks/>
            </p:cNvSpPr>
            <p:nvPr/>
          </p:nvSpPr>
          <p:spPr bwMode="auto">
            <a:xfrm>
              <a:off x="2278" y="3061"/>
              <a:ext cx="41" cy="38"/>
            </a:xfrm>
            <a:custGeom>
              <a:avLst/>
              <a:gdLst/>
              <a:ahLst/>
              <a:cxnLst>
                <a:cxn ang="0">
                  <a:pos x="0" y="19"/>
                </a:cxn>
                <a:cxn ang="0">
                  <a:pos x="5" y="8"/>
                </a:cxn>
                <a:cxn ang="0">
                  <a:pos x="15" y="0"/>
                </a:cxn>
                <a:cxn ang="0">
                  <a:pos x="28" y="0"/>
                </a:cxn>
                <a:cxn ang="0">
                  <a:pos x="37" y="8"/>
                </a:cxn>
                <a:cxn ang="0">
                  <a:pos x="41" y="19"/>
                </a:cxn>
                <a:cxn ang="0">
                  <a:pos x="37" y="32"/>
                </a:cxn>
                <a:cxn ang="0">
                  <a:pos x="28" y="38"/>
                </a:cxn>
                <a:cxn ang="0">
                  <a:pos x="15" y="38"/>
                </a:cxn>
                <a:cxn ang="0">
                  <a:pos x="5" y="32"/>
                </a:cxn>
                <a:cxn ang="0">
                  <a:pos x="0" y="19"/>
                </a:cxn>
              </a:cxnLst>
              <a:rect l="0" t="0" r="r" b="b"/>
              <a:pathLst>
                <a:path w="41" h="38">
                  <a:moveTo>
                    <a:pt x="0" y="19"/>
                  </a:moveTo>
                  <a:lnTo>
                    <a:pt x="5" y="8"/>
                  </a:lnTo>
                  <a:lnTo>
                    <a:pt x="15" y="0"/>
                  </a:lnTo>
                  <a:lnTo>
                    <a:pt x="28" y="0"/>
                  </a:lnTo>
                  <a:lnTo>
                    <a:pt x="37" y="8"/>
                  </a:lnTo>
                  <a:lnTo>
                    <a:pt x="41" y="19"/>
                  </a:lnTo>
                  <a:lnTo>
                    <a:pt x="37" y="32"/>
                  </a:lnTo>
                  <a:lnTo>
                    <a:pt x="28" y="38"/>
                  </a:lnTo>
                  <a:lnTo>
                    <a:pt x="15" y="38"/>
                  </a:lnTo>
                  <a:lnTo>
                    <a:pt x="5"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43" name="Freeform 59"/>
            <p:cNvSpPr>
              <a:spLocks/>
            </p:cNvSpPr>
            <p:nvPr/>
          </p:nvSpPr>
          <p:spPr bwMode="auto">
            <a:xfrm>
              <a:off x="2300" y="3142"/>
              <a:ext cx="40" cy="39"/>
            </a:xfrm>
            <a:custGeom>
              <a:avLst/>
              <a:gdLst/>
              <a:ahLst/>
              <a:cxnLst>
                <a:cxn ang="0">
                  <a:pos x="0" y="19"/>
                </a:cxn>
                <a:cxn ang="0">
                  <a:pos x="4" y="6"/>
                </a:cxn>
                <a:cxn ang="0">
                  <a:pos x="13" y="0"/>
                </a:cxn>
                <a:cxn ang="0">
                  <a:pos x="25" y="0"/>
                </a:cxn>
                <a:cxn ang="0">
                  <a:pos x="36" y="6"/>
                </a:cxn>
                <a:cxn ang="0">
                  <a:pos x="40" y="19"/>
                </a:cxn>
                <a:cxn ang="0">
                  <a:pos x="36" y="30"/>
                </a:cxn>
                <a:cxn ang="0">
                  <a:pos x="25" y="39"/>
                </a:cxn>
                <a:cxn ang="0">
                  <a:pos x="13" y="39"/>
                </a:cxn>
                <a:cxn ang="0">
                  <a:pos x="4" y="30"/>
                </a:cxn>
                <a:cxn ang="0">
                  <a:pos x="0" y="19"/>
                </a:cxn>
              </a:cxnLst>
              <a:rect l="0" t="0" r="r" b="b"/>
              <a:pathLst>
                <a:path w="40" h="39">
                  <a:moveTo>
                    <a:pt x="0" y="19"/>
                  </a:moveTo>
                  <a:lnTo>
                    <a:pt x="4" y="6"/>
                  </a:lnTo>
                  <a:lnTo>
                    <a:pt x="13" y="0"/>
                  </a:lnTo>
                  <a:lnTo>
                    <a:pt x="25" y="0"/>
                  </a:lnTo>
                  <a:lnTo>
                    <a:pt x="36" y="6"/>
                  </a:lnTo>
                  <a:lnTo>
                    <a:pt x="40" y="19"/>
                  </a:lnTo>
                  <a:lnTo>
                    <a:pt x="36" y="30"/>
                  </a:lnTo>
                  <a:lnTo>
                    <a:pt x="25"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44" name="Freeform 60"/>
            <p:cNvSpPr>
              <a:spLocks/>
            </p:cNvSpPr>
            <p:nvPr/>
          </p:nvSpPr>
          <p:spPr bwMode="auto">
            <a:xfrm>
              <a:off x="2360" y="3221"/>
              <a:ext cx="40" cy="39"/>
            </a:xfrm>
            <a:custGeom>
              <a:avLst/>
              <a:gdLst/>
              <a:ahLst/>
              <a:cxnLst>
                <a:cxn ang="0">
                  <a:pos x="0" y="20"/>
                </a:cxn>
                <a:cxn ang="0">
                  <a:pos x="4" y="9"/>
                </a:cxn>
                <a:cxn ang="0">
                  <a:pos x="13" y="0"/>
                </a:cxn>
                <a:cxn ang="0">
                  <a:pos x="25" y="0"/>
                </a:cxn>
                <a:cxn ang="0">
                  <a:pos x="36" y="9"/>
                </a:cxn>
                <a:cxn ang="0">
                  <a:pos x="40" y="20"/>
                </a:cxn>
                <a:cxn ang="0">
                  <a:pos x="36" y="32"/>
                </a:cxn>
                <a:cxn ang="0">
                  <a:pos x="25" y="39"/>
                </a:cxn>
                <a:cxn ang="0">
                  <a:pos x="13" y="39"/>
                </a:cxn>
                <a:cxn ang="0">
                  <a:pos x="4" y="32"/>
                </a:cxn>
                <a:cxn ang="0">
                  <a:pos x="0" y="20"/>
                </a:cxn>
              </a:cxnLst>
              <a:rect l="0" t="0" r="r" b="b"/>
              <a:pathLst>
                <a:path w="40" h="39">
                  <a:moveTo>
                    <a:pt x="0" y="20"/>
                  </a:moveTo>
                  <a:lnTo>
                    <a:pt x="4" y="9"/>
                  </a:lnTo>
                  <a:lnTo>
                    <a:pt x="13" y="0"/>
                  </a:lnTo>
                  <a:lnTo>
                    <a:pt x="25" y="0"/>
                  </a:lnTo>
                  <a:lnTo>
                    <a:pt x="36" y="9"/>
                  </a:lnTo>
                  <a:lnTo>
                    <a:pt x="40" y="20"/>
                  </a:lnTo>
                  <a:lnTo>
                    <a:pt x="36" y="32"/>
                  </a:lnTo>
                  <a:lnTo>
                    <a:pt x="25"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45" name="Freeform 61"/>
            <p:cNvSpPr>
              <a:spLocks/>
            </p:cNvSpPr>
            <p:nvPr/>
          </p:nvSpPr>
          <p:spPr bwMode="auto">
            <a:xfrm>
              <a:off x="2360" y="3161"/>
              <a:ext cx="40" cy="39"/>
            </a:xfrm>
            <a:custGeom>
              <a:avLst/>
              <a:gdLst/>
              <a:ahLst/>
              <a:cxnLst>
                <a:cxn ang="0">
                  <a:pos x="0" y="20"/>
                </a:cxn>
                <a:cxn ang="0">
                  <a:pos x="4" y="9"/>
                </a:cxn>
                <a:cxn ang="0">
                  <a:pos x="13" y="0"/>
                </a:cxn>
                <a:cxn ang="0">
                  <a:pos x="25" y="0"/>
                </a:cxn>
                <a:cxn ang="0">
                  <a:pos x="36" y="9"/>
                </a:cxn>
                <a:cxn ang="0">
                  <a:pos x="40" y="20"/>
                </a:cxn>
                <a:cxn ang="0">
                  <a:pos x="36" y="32"/>
                </a:cxn>
                <a:cxn ang="0">
                  <a:pos x="25" y="39"/>
                </a:cxn>
                <a:cxn ang="0">
                  <a:pos x="13" y="39"/>
                </a:cxn>
                <a:cxn ang="0">
                  <a:pos x="4" y="32"/>
                </a:cxn>
                <a:cxn ang="0">
                  <a:pos x="0" y="20"/>
                </a:cxn>
              </a:cxnLst>
              <a:rect l="0" t="0" r="r" b="b"/>
              <a:pathLst>
                <a:path w="40" h="39">
                  <a:moveTo>
                    <a:pt x="0" y="20"/>
                  </a:moveTo>
                  <a:lnTo>
                    <a:pt x="4" y="9"/>
                  </a:lnTo>
                  <a:lnTo>
                    <a:pt x="13" y="0"/>
                  </a:lnTo>
                  <a:lnTo>
                    <a:pt x="25" y="0"/>
                  </a:lnTo>
                  <a:lnTo>
                    <a:pt x="36" y="9"/>
                  </a:lnTo>
                  <a:lnTo>
                    <a:pt x="40" y="20"/>
                  </a:lnTo>
                  <a:lnTo>
                    <a:pt x="36" y="32"/>
                  </a:lnTo>
                  <a:lnTo>
                    <a:pt x="25"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46" name="Freeform 62"/>
            <p:cNvSpPr>
              <a:spLocks/>
            </p:cNvSpPr>
            <p:nvPr/>
          </p:nvSpPr>
          <p:spPr bwMode="auto">
            <a:xfrm>
              <a:off x="2460" y="2981"/>
              <a:ext cx="41" cy="39"/>
            </a:xfrm>
            <a:custGeom>
              <a:avLst/>
              <a:gdLst/>
              <a:ahLst/>
              <a:cxnLst>
                <a:cxn ang="0">
                  <a:pos x="0" y="20"/>
                </a:cxn>
                <a:cxn ang="0">
                  <a:pos x="5" y="7"/>
                </a:cxn>
                <a:cxn ang="0">
                  <a:pos x="13" y="0"/>
                </a:cxn>
                <a:cxn ang="0">
                  <a:pos x="26" y="0"/>
                </a:cxn>
                <a:cxn ang="0">
                  <a:pos x="37" y="7"/>
                </a:cxn>
                <a:cxn ang="0">
                  <a:pos x="41" y="20"/>
                </a:cxn>
                <a:cxn ang="0">
                  <a:pos x="37" y="30"/>
                </a:cxn>
                <a:cxn ang="0">
                  <a:pos x="26" y="39"/>
                </a:cxn>
                <a:cxn ang="0">
                  <a:pos x="13" y="39"/>
                </a:cxn>
                <a:cxn ang="0">
                  <a:pos x="5" y="30"/>
                </a:cxn>
                <a:cxn ang="0">
                  <a:pos x="0" y="20"/>
                </a:cxn>
              </a:cxnLst>
              <a:rect l="0" t="0" r="r" b="b"/>
              <a:pathLst>
                <a:path w="41" h="39">
                  <a:moveTo>
                    <a:pt x="0" y="20"/>
                  </a:moveTo>
                  <a:lnTo>
                    <a:pt x="5" y="7"/>
                  </a:lnTo>
                  <a:lnTo>
                    <a:pt x="13" y="0"/>
                  </a:lnTo>
                  <a:lnTo>
                    <a:pt x="26" y="0"/>
                  </a:lnTo>
                  <a:lnTo>
                    <a:pt x="37" y="7"/>
                  </a:lnTo>
                  <a:lnTo>
                    <a:pt x="41" y="20"/>
                  </a:lnTo>
                  <a:lnTo>
                    <a:pt x="37" y="30"/>
                  </a:lnTo>
                  <a:lnTo>
                    <a:pt x="26" y="39"/>
                  </a:lnTo>
                  <a:lnTo>
                    <a:pt x="13" y="39"/>
                  </a:lnTo>
                  <a:lnTo>
                    <a:pt x="5"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47" name="Freeform 63"/>
            <p:cNvSpPr>
              <a:spLocks/>
            </p:cNvSpPr>
            <p:nvPr/>
          </p:nvSpPr>
          <p:spPr bwMode="auto">
            <a:xfrm>
              <a:off x="2240" y="2941"/>
              <a:ext cx="38" cy="38"/>
            </a:xfrm>
            <a:custGeom>
              <a:avLst/>
              <a:gdLst/>
              <a:ahLst/>
              <a:cxnLst>
                <a:cxn ang="0">
                  <a:pos x="0" y="19"/>
                </a:cxn>
                <a:cxn ang="0">
                  <a:pos x="2" y="8"/>
                </a:cxn>
                <a:cxn ang="0">
                  <a:pos x="13" y="0"/>
                </a:cxn>
                <a:cxn ang="0">
                  <a:pos x="25" y="0"/>
                </a:cxn>
                <a:cxn ang="0">
                  <a:pos x="36" y="8"/>
                </a:cxn>
                <a:cxn ang="0">
                  <a:pos x="38" y="19"/>
                </a:cxn>
                <a:cxn ang="0">
                  <a:pos x="36" y="32"/>
                </a:cxn>
                <a:cxn ang="0">
                  <a:pos x="25" y="38"/>
                </a:cxn>
                <a:cxn ang="0">
                  <a:pos x="13" y="38"/>
                </a:cxn>
                <a:cxn ang="0">
                  <a:pos x="2" y="32"/>
                </a:cxn>
                <a:cxn ang="0">
                  <a:pos x="0" y="19"/>
                </a:cxn>
              </a:cxnLst>
              <a:rect l="0" t="0" r="r" b="b"/>
              <a:pathLst>
                <a:path w="38" h="38">
                  <a:moveTo>
                    <a:pt x="0" y="19"/>
                  </a:moveTo>
                  <a:lnTo>
                    <a:pt x="2" y="8"/>
                  </a:lnTo>
                  <a:lnTo>
                    <a:pt x="13" y="0"/>
                  </a:lnTo>
                  <a:lnTo>
                    <a:pt x="25" y="0"/>
                  </a:lnTo>
                  <a:lnTo>
                    <a:pt x="36" y="8"/>
                  </a:lnTo>
                  <a:lnTo>
                    <a:pt x="38" y="19"/>
                  </a:lnTo>
                  <a:lnTo>
                    <a:pt x="36" y="32"/>
                  </a:lnTo>
                  <a:lnTo>
                    <a:pt x="25"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48" name="Freeform 64"/>
            <p:cNvSpPr>
              <a:spLocks/>
            </p:cNvSpPr>
            <p:nvPr/>
          </p:nvSpPr>
          <p:spPr bwMode="auto">
            <a:xfrm>
              <a:off x="2300" y="3221"/>
              <a:ext cx="40" cy="39"/>
            </a:xfrm>
            <a:custGeom>
              <a:avLst/>
              <a:gdLst/>
              <a:ahLst/>
              <a:cxnLst>
                <a:cxn ang="0">
                  <a:pos x="0" y="20"/>
                </a:cxn>
                <a:cxn ang="0">
                  <a:pos x="4" y="9"/>
                </a:cxn>
                <a:cxn ang="0">
                  <a:pos x="13" y="0"/>
                </a:cxn>
                <a:cxn ang="0">
                  <a:pos x="25" y="0"/>
                </a:cxn>
                <a:cxn ang="0">
                  <a:pos x="36" y="9"/>
                </a:cxn>
                <a:cxn ang="0">
                  <a:pos x="40" y="20"/>
                </a:cxn>
                <a:cxn ang="0">
                  <a:pos x="36" y="32"/>
                </a:cxn>
                <a:cxn ang="0">
                  <a:pos x="25" y="39"/>
                </a:cxn>
                <a:cxn ang="0">
                  <a:pos x="13" y="39"/>
                </a:cxn>
                <a:cxn ang="0">
                  <a:pos x="4" y="32"/>
                </a:cxn>
                <a:cxn ang="0">
                  <a:pos x="0" y="20"/>
                </a:cxn>
              </a:cxnLst>
              <a:rect l="0" t="0" r="r" b="b"/>
              <a:pathLst>
                <a:path w="40" h="39">
                  <a:moveTo>
                    <a:pt x="0" y="20"/>
                  </a:moveTo>
                  <a:lnTo>
                    <a:pt x="4" y="9"/>
                  </a:lnTo>
                  <a:lnTo>
                    <a:pt x="13" y="0"/>
                  </a:lnTo>
                  <a:lnTo>
                    <a:pt x="25" y="0"/>
                  </a:lnTo>
                  <a:lnTo>
                    <a:pt x="36" y="9"/>
                  </a:lnTo>
                  <a:lnTo>
                    <a:pt x="40" y="20"/>
                  </a:lnTo>
                  <a:lnTo>
                    <a:pt x="36" y="32"/>
                  </a:lnTo>
                  <a:lnTo>
                    <a:pt x="25"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49" name="Freeform 65"/>
            <p:cNvSpPr>
              <a:spLocks/>
            </p:cNvSpPr>
            <p:nvPr/>
          </p:nvSpPr>
          <p:spPr bwMode="auto">
            <a:xfrm>
              <a:off x="2439" y="3183"/>
              <a:ext cx="41" cy="36"/>
            </a:xfrm>
            <a:custGeom>
              <a:avLst/>
              <a:gdLst/>
              <a:ahLst/>
              <a:cxnLst>
                <a:cxn ang="0">
                  <a:pos x="0" y="19"/>
                </a:cxn>
                <a:cxn ang="0">
                  <a:pos x="4" y="6"/>
                </a:cxn>
                <a:cxn ang="0">
                  <a:pos x="15" y="0"/>
                </a:cxn>
                <a:cxn ang="0">
                  <a:pos x="28" y="0"/>
                </a:cxn>
                <a:cxn ang="0">
                  <a:pos x="36" y="6"/>
                </a:cxn>
                <a:cxn ang="0">
                  <a:pos x="41" y="19"/>
                </a:cxn>
                <a:cxn ang="0">
                  <a:pos x="36" y="30"/>
                </a:cxn>
                <a:cxn ang="0">
                  <a:pos x="28" y="36"/>
                </a:cxn>
                <a:cxn ang="0">
                  <a:pos x="15" y="36"/>
                </a:cxn>
                <a:cxn ang="0">
                  <a:pos x="4" y="30"/>
                </a:cxn>
                <a:cxn ang="0">
                  <a:pos x="0" y="19"/>
                </a:cxn>
              </a:cxnLst>
              <a:rect l="0" t="0" r="r" b="b"/>
              <a:pathLst>
                <a:path w="41" h="36">
                  <a:moveTo>
                    <a:pt x="0" y="19"/>
                  </a:moveTo>
                  <a:lnTo>
                    <a:pt x="4" y="6"/>
                  </a:lnTo>
                  <a:lnTo>
                    <a:pt x="15" y="0"/>
                  </a:lnTo>
                  <a:lnTo>
                    <a:pt x="28" y="0"/>
                  </a:lnTo>
                  <a:lnTo>
                    <a:pt x="36" y="6"/>
                  </a:lnTo>
                  <a:lnTo>
                    <a:pt x="41" y="19"/>
                  </a:lnTo>
                  <a:lnTo>
                    <a:pt x="36" y="30"/>
                  </a:lnTo>
                  <a:lnTo>
                    <a:pt x="28"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0" name="Freeform 66"/>
            <p:cNvSpPr>
              <a:spLocks/>
            </p:cNvSpPr>
            <p:nvPr/>
          </p:nvSpPr>
          <p:spPr bwMode="auto">
            <a:xfrm>
              <a:off x="2640" y="2981"/>
              <a:ext cx="41" cy="39"/>
            </a:xfrm>
            <a:custGeom>
              <a:avLst/>
              <a:gdLst/>
              <a:ahLst/>
              <a:cxnLst>
                <a:cxn ang="0">
                  <a:pos x="0" y="20"/>
                </a:cxn>
                <a:cxn ang="0">
                  <a:pos x="4" y="7"/>
                </a:cxn>
                <a:cxn ang="0">
                  <a:pos x="15" y="0"/>
                </a:cxn>
                <a:cxn ang="0">
                  <a:pos x="26" y="0"/>
                </a:cxn>
                <a:cxn ang="0">
                  <a:pos x="37" y="7"/>
                </a:cxn>
                <a:cxn ang="0">
                  <a:pos x="41" y="20"/>
                </a:cxn>
                <a:cxn ang="0">
                  <a:pos x="37" y="30"/>
                </a:cxn>
                <a:cxn ang="0">
                  <a:pos x="26" y="39"/>
                </a:cxn>
                <a:cxn ang="0">
                  <a:pos x="15" y="39"/>
                </a:cxn>
                <a:cxn ang="0">
                  <a:pos x="4" y="30"/>
                </a:cxn>
                <a:cxn ang="0">
                  <a:pos x="0" y="20"/>
                </a:cxn>
              </a:cxnLst>
              <a:rect l="0" t="0" r="r" b="b"/>
              <a:pathLst>
                <a:path w="41" h="39">
                  <a:moveTo>
                    <a:pt x="0" y="20"/>
                  </a:moveTo>
                  <a:lnTo>
                    <a:pt x="4" y="7"/>
                  </a:lnTo>
                  <a:lnTo>
                    <a:pt x="15" y="0"/>
                  </a:lnTo>
                  <a:lnTo>
                    <a:pt x="26" y="0"/>
                  </a:lnTo>
                  <a:lnTo>
                    <a:pt x="37" y="7"/>
                  </a:lnTo>
                  <a:lnTo>
                    <a:pt x="41" y="20"/>
                  </a:lnTo>
                  <a:lnTo>
                    <a:pt x="37" y="30"/>
                  </a:lnTo>
                  <a:lnTo>
                    <a:pt x="26" y="39"/>
                  </a:lnTo>
                  <a:lnTo>
                    <a:pt x="15" y="39"/>
                  </a:lnTo>
                  <a:lnTo>
                    <a:pt x="4"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51" name="Freeform 67"/>
            <p:cNvSpPr>
              <a:spLocks/>
            </p:cNvSpPr>
            <p:nvPr/>
          </p:nvSpPr>
          <p:spPr bwMode="auto">
            <a:xfrm>
              <a:off x="2721" y="3061"/>
              <a:ext cx="39" cy="38"/>
            </a:xfrm>
            <a:custGeom>
              <a:avLst/>
              <a:gdLst/>
              <a:ahLst/>
              <a:cxnLst>
                <a:cxn ang="0">
                  <a:pos x="0" y="19"/>
                </a:cxn>
                <a:cxn ang="0">
                  <a:pos x="3" y="8"/>
                </a:cxn>
                <a:cxn ang="0">
                  <a:pos x="13" y="0"/>
                </a:cxn>
                <a:cxn ang="0">
                  <a:pos x="26" y="0"/>
                </a:cxn>
                <a:cxn ang="0">
                  <a:pos x="37" y="8"/>
                </a:cxn>
                <a:cxn ang="0">
                  <a:pos x="39" y="19"/>
                </a:cxn>
                <a:cxn ang="0">
                  <a:pos x="37" y="32"/>
                </a:cxn>
                <a:cxn ang="0">
                  <a:pos x="26" y="38"/>
                </a:cxn>
                <a:cxn ang="0">
                  <a:pos x="13" y="38"/>
                </a:cxn>
                <a:cxn ang="0">
                  <a:pos x="3" y="32"/>
                </a:cxn>
                <a:cxn ang="0">
                  <a:pos x="0" y="19"/>
                </a:cxn>
              </a:cxnLst>
              <a:rect l="0" t="0" r="r" b="b"/>
              <a:pathLst>
                <a:path w="39" h="38">
                  <a:moveTo>
                    <a:pt x="0" y="19"/>
                  </a:moveTo>
                  <a:lnTo>
                    <a:pt x="3" y="8"/>
                  </a:lnTo>
                  <a:lnTo>
                    <a:pt x="13" y="0"/>
                  </a:lnTo>
                  <a:lnTo>
                    <a:pt x="26" y="0"/>
                  </a:lnTo>
                  <a:lnTo>
                    <a:pt x="37" y="8"/>
                  </a:lnTo>
                  <a:lnTo>
                    <a:pt x="39" y="19"/>
                  </a:lnTo>
                  <a:lnTo>
                    <a:pt x="37" y="32"/>
                  </a:lnTo>
                  <a:lnTo>
                    <a:pt x="26" y="38"/>
                  </a:lnTo>
                  <a:lnTo>
                    <a:pt x="13" y="38"/>
                  </a:lnTo>
                  <a:lnTo>
                    <a:pt x="3"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2" name="Freeform 68"/>
            <p:cNvSpPr>
              <a:spLocks/>
            </p:cNvSpPr>
            <p:nvPr/>
          </p:nvSpPr>
          <p:spPr bwMode="auto">
            <a:xfrm>
              <a:off x="2781" y="310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53" name="Freeform 69"/>
            <p:cNvSpPr>
              <a:spLocks/>
            </p:cNvSpPr>
            <p:nvPr/>
          </p:nvSpPr>
          <p:spPr bwMode="auto">
            <a:xfrm>
              <a:off x="2721" y="2941"/>
              <a:ext cx="39" cy="38"/>
            </a:xfrm>
            <a:custGeom>
              <a:avLst/>
              <a:gdLst/>
              <a:ahLst/>
              <a:cxnLst>
                <a:cxn ang="0">
                  <a:pos x="0" y="19"/>
                </a:cxn>
                <a:cxn ang="0">
                  <a:pos x="3" y="8"/>
                </a:cxn>
                <a:cxn ang="0">
                  <a:pos x="13" y="0"/>
                </a:cxn>
                <a:cxn ang="0">
                  <a:pos x="26" y="0"/>
                </a:cxn>
                <a:cxn ang="0">
                  <a:pos x="37" y="8"/>
                </a:cxn>
                <a:cxn ang="0">
                  <a:pos x="39" y="19"/>
                </a:cxn>
                <a:cxn ang="0">
                  <a:pos x="37" y="32"/>
                </a:cxn>
                <a:cxn ang="0">
                  <a:pos x="26" y="38"/>
                </a:cxn>
                <a:cxn ang="0">
                  <a:pos x="13" y="38"/>
                </a:cxn>
                <a:cxn ang="0">
                  <a:pos x="3" y="32"/>
                </a:cxn>
                <a:cxn ang="0">
                  <a:pos x="0" y="19"/>
                </a:cxn>
              </a:cxnLst>
              <a:rect l="0" t="0" r="r" b="b"/>
              <a:pathLst>
                <a:path w="39" h="38">
                  <a:moveTo>
                    <a:pt x="0" y="19"/>
                  </a:moveTo>
                  <a:lnTo>
                    <a:pt x="3" y="8"/>
                  </a:lnTo>
                  <a:lnTo>
                    <a:pt x="13" y="0"/>
                  </a:lnTo>
                  <a:lnTo>
                    <a:pt x="26" y="0"/>
                  </a:lnTo>
                  <a:lnTo>
                    <a:pt x="37" y="8"/>
                  </a:lnTo>
                  <a:lnTo>
                    <a:pt x="39" y="19"/>
                  </a:lnTo>
                  <a:lnTo>
                    <a:pt x="37" y="32"/>
                  </a:lnTo>
                  <a:lnTo>
                    <a:pt x="26" y="38"/>
                  </a:lnTo>
                  <a:lnTo>
                    <a:pt x="13" y="38"/>
                  </a:lnTo>
                  <a:lnTo>
                    <a:pt x="3"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4" name="Freeform 70"/>
            <p:cNvSpPr>
              <a:spLocks/>
            </p:cNvSpPr>
            <p:nvPr/>
          </p:nvSpPr>
          <p:spPr bwMode="auto">
            <a:xfrm>
              <a:off x="2721" y="3001"/>
              <a:ext cx="39" cy="38"/>
            </a:xfrm>
            <a:custGeom>
              <a:avLst/>
              <a:gdLst/>
              <a:ahLst/>
              <a:cxnLst>
                <a:cxn ang="0">
                  <a:pos x="0" y="19"/>
                </a:cxn>
                <a:cxn ang="0">
                  <a:pos x="3" y="8"/>
                </a:cxn>
                <a:cxn ang="0">
                  <a:pos x="13" y="0"/>
                </a:cxn>
                <a:cxn ang="0">
                  <a:pos x="26" y="0"/>
                </a:cxn>
                <a:cxn ang="0">
                  <a:pos x="37" y="8"/>
                </a:cxn>
                <a:cxn ang="0">
                  <a:pos x="39" y="19"/>
                </a:cxn>
                <a:cxn ang="0">
                  <a:pos x="37" y="32"/>
                </a:cxn>
                <a:cxn ang="0">
                  <a:pos x="26" y="38"/>
                </a:cxn>
                <a:cxn ang="0">
                  <a:pos x="13" y="38"/>
                </a:cxn>
                <a:cxn ang="0">
                  <a:pos x="3" y="32"/>
                </a:cxn>
                <a:cxn ang="0">
                  <a:pos x="0" y="19"/>
                </a:cxn>
              </a:cxnLst>
              <a:rect l="0" t="0" r="r" b="b"/>
              <a:pathLst>
                <a:path w="39" h="38">
                  <a:moveTo>
                    <a:pt x="0" y="19"/>
                  </a:moveTo>
                  <a:lnTo>
                    <a:pt x="3" y="8"/>
                  </a:lnTo>
                  <a:lnTo>
                    <a:pt x="13" y="0"/>
                  </a:lnTo>
                  <a:lnTo>
                    <a:pt x="26" y="0"/>
                  </a:lnTo>
                  <a:lnTo>
                    <a:pt x="37" y="8"/>
                  </a:lnTo>
                  <a:lnTo>
                    <a:pt x="39" y="19"/>
                  </a:lnTo>
                  <a:lnTo>
                    <a:pt x="37" y="32"/>
                  </a:lnTo>
                  <a:lnTo>
                    <a:pt x="26" y="38"/>
                  </a:lnTo>
                  <a:lnTo>
                    <a:pt x="13" y="38"/>
                  </a:lnTo>
                  <a:lnTo>
                    <a:pt x="3"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5" name="Freeform 71"/>
            <p:cNvSpPr>
              <a:spLocks/>
            </p:cNvSpPr>
            <p:nvPr/>
          </p:nvSpPr>
          <p:spPr bwMode="auto">
            <a:xfrm>
              <a:off x="2801" y="3022"/>
              <a:ext cx="40" cy="36"/>
            </a:xfrm>
            <a:custGeom>
              <a:avLst/>
              <a:gdLst/>
              <a:ahLst/>
              <a:cxnLst>
                <a:cxn ang="0">
                  <a:pos x="0" y="19"/>
                </a:cxn>
                <a:cxn ang="0">
                  <a:pos x="4" y="6"/>
                </a:cxn>
                <a:cxn ang="0">
                  <a:pos x="15" y="0"/>
                </a:cxn>
                <a:cxn ang="0">
                  <a:pos x="25" y="0"/>
                </a:cxn>
                <a:cxn ang="0">
                  <a:pos x="36" y="6"/>
                </a:cxn>
                <a:cxn ang="0">
                  <a:pos x="40" y="19"/>
                </a:cxn>
                <a:cxn ang="0">
                  <a:pos x="36" y="30"/>
                </a:cxn>
                <a:cxn ang="0">
                  <a:pos x="25" y="36"/>
                </a:cxn>
                <a:cxn ang="0">
                  <a:pos x="15" y="36"/>
                </a:cxn>
                <a:cxn ang="0">
                  <a:pos x="4" y="30"/>
                </a:cxn>
                <a:cxn ang="0">
                  <a:pos x="0" y="19"/>
                </a:cxn>
              </a:cxnLst>
              <a:rect l="0" t="0" r="r" b="b"/>
              <a:pathLst>
                <a:path w="40" h="36">
                  <a:moveTo>
                    <a:pt x="0" y="19"/>
                  </a:moveTo>
                  <a:lnTo>
                    <a:pt x="4" y="6"/>
                  </a:lnTo>
                  <a:lnTo>
                    <a:pt x="15" y="0"/>
                  </a:lnTo>
                  <a:lnTo>
                    <a:pt x="25" y="0"/>
                  </a:lnTo>
                  <a:lnTo>
                    <a:pt x="36" y="6"/>
                  </a:lnTo>
                  <a:lnTo>
                    <a:pt x="40" y="19"/>
                  </a:lnTo>
                  <a:lnTo>
                    <a:pt x="36" y="30"/>
                  </a:lnTo>
                  <a:lnTo>
                    <a:pt x="25"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6" name="Freeform 72"/>
            <p:cNvSpPr>
              <a:spLocks/>
            </p:cNvSpPr>
            <p:nvPr/>
          </p:nvSpPr>
          <p:spPr bwMode="auto">
            <a:xfrm>
              <a:off x="2721" y="3161"/>
              <a:ext cx="39" cy="39"/>
            </a:xfrm>
            <a:custGeom>
              <a:avLst/>
              <a:gdLst/>
              <a:ahLst/>
              <a:cxnLst>
                <a:cxn ang="0">
                  <a:pos x="0" y="20"/>
                </a:cxn>
                <a:cxn ang="0">
                  <a:pos x="3" y="9"/>
                </a:cxn>
                <a:cxn ang="0">
                  <a:pos x="13" y="0"/>
                </a:cxn>
                <a:cxn ang="0">
                  <a:pos x="26" y="0"/>
                </a:cxn>
                <a:cxn ang="0">
                  <a:pos x="37" y="9"/>
                </a:cxn>
                <a:cxn ang="0">
                  <a:pos x="39" y="20"/>
                </a:cxn>
                <a:cxn ang="0">
                  <a:pos x="37" y="32"/>
                </a:cxn>
                <a:cxn ang="0">
                  <a:pos x="26" y="39"/>
                </a:cxn>
                <a:cxn ang="0">
                  <a:pos x="13" y="39"/>
                </a:cxn>
                <a:cxn ang="0">
                  <a:pos x="3" y="32"/>
                </a:cxn>
                <a:cxn ang="0">
                  <a:pos x="0" y="20"/>
                </a:cxn>
              </a:cxnLst>
              <a:rect l="0" t="0" r="r" b="b"/>
              <a:pathLst>
                <a:path w="39" h="39">
                  <a:moveTo>
                    <a:pt x="0" y="20"/>
                  </a:moveTo>
                  <a:lnTo>
                    <a:pt x="3" y="9"/>
                  </a:lnTo>
                  <a:lnTo>
                    <a:pt x="13" y="0"/>
                  </a:lnTo>
                  <a:lnTo>
                    <a:pt x="26" y="0"/>
                  </a:lnTo>
                  <a:lnTo>
                    <a:pt x="37" y="9"/>
                  </a:lnTo>
                  <a:lnTo>
                    <a:pt x="39" y="20"/>
                  </a:lnTo>
                  <a:lnTo>
                    <a:pt x="37" y="32"/>
                  </a:lnTo>
                  <a:lnTo>
                    <a:pt x="26" y="39"/>
                  </a:lnTo>
                  <a:lnTo>
                    <a:pt x="13" y="39"/>
                  </a:lnTo>
                  <a:lnTo>
                    <a:pt x="3"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57" name="Freeform 73"/>
            <p:cNvSpPr>
              <a:spLocks/>
            </p:cNvSpPr>
            <p:nvPr/>
          </p:nvSpPr>
          <p:spPr bwMode="auto">
            <a:xfrm>
              <a:off x="2841" y="3082"/>
              <a:ext cx="41" cy="39"/>
            </a:xfrm>
            <a:custGeom>
              <a:avLst/>
              <a:gdLst/>
              <a:ahLst/>
              <a:cxnLst>
                <a:cxn ang="0">
                  <a:pos x="0" y="19"/>
                </a:cxn>
                <a:cxn ang="0">
                  <a:pos x="5" y="6"/>
                </a:cxn>
                <a:cxn ang="0">
                  <a:pos x="13" y="0"/>
                </a:cxn>
                <a:cxn ang="0">
                  <a:pos x="26" y="0"/>
                </a:cxn>
                <a:cxn ang="0">
                  <a:pos x="37" y="6"/>
                </a:cxn>
                <a:cxn ang="0">
                  <a:pos x="41" y="19"/>
                </a:cxn>
                <a:cxn ang="0">
                  <a:pos x="37" y="30"/>
                </a:cxn>
                <a:cxn ang="0">
                  <a:pos x="26" y="39"/>
                </a:cxn>
                <a:cxn ang="0">
                  <a:pos x="13" y="39"/>
                </a:cxn>
                <a:cxn ang="0">
                  <a:pos x="5" y="30"/>
                </a:cxn>
                <a:cxn ang="0">
                  <a:pos x="0" y="19"/>
                </a:cxn>
              </a:cxnLst>
              <a:rect l="0" t="0" r="r" b="b"/>
              <a:pathLst>
                <a:path w="41" h="39">
                  <a:moveTo>
                    <a:pt x="0" y="19"/>
                  </a:moveTo>
                  <a:lnTo>
                    <a:pt x="5" y="6"/>
                  </a:lnTo>
                  <a:lnTo>
                    <a:pt x="13" y="0"/>
                  </a:lnTo>
                  <a:lnTo>
                    <a:pt x="26" y="0"/>
                  </a:lnTo>
                  <a:lnTo>
                    <a:pt x="37" y="6"/>
                  </a:lnTo>
                  <a:lnTo>
                    <a:pt x="41" y="19"/>
                  </a:lnTo>
                  <a:lnTo>
                    <a:pt x="37" y="30"/>
                  </a:lnTo>
                  <a:lnTo>
                    <a:pt x="26" y="39"/>
                  </a:lnTo>
                  <a:lnTo>
                    <a:pt x="13" y="39"/>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58" name="Freeform 74"/>
            <p:cNvSpPr>
              <a:spLocks/>
            </p:cNvSpPr>
            <p:nvPr/>
          </p:nvSpPr>
          <p:spPr bwMode="auto">
            <a:xfrm>
              <a:off x="2841" y="3221"/>
              <a:ext cx="41" cy="39"/>
            </a:xfrm>
            <a:custGeom>
              <a:avLst/>
              <a:gdLst/>
              <a:ahLst/>
              <a:cxnLst>
                <a:cxn ang="0">
                  <a:pos x="0" y="20"/>
                </a:cxn>
                <a:cxn ang="0">
                  <a:pos x="5" y="9"/>
                </a:cxn>
                <a:cxn ang="0">
                  <a:pos x="13" y="0"/>
                </a:cxn>
                <a:cxn ang="0">
                  <a:pos x="26" y="0"/>
                </a:cxn>
                <a:cxn ang="0">
                  <a:pos x="37" y="9"/>
                </a:cxn>
                <a:cxn ang="0">
                  <a:pos x="41" y="20"/>
                </a:cxn>
                <a:cxn ang="0">
                  <a:pos x="37" y="32"/>
                </a:cxn>
                <a:cxn ang="0">
                  <a:pos x="26" y="39"/>
                </a:cxn>
                <a:cxn ang="0">
                  <a:pos x="13" y="39"/>
                </a:cxn>
                <a:cxn ang="0">
                  <a:pos x="5" y="32"/>
                </a:cxn>
                <a:cxn ang="0">
                  <a:pos x="0" y="20"/>
                </a:cxn>
              </a:cxnLst>
              <a:rect l="0" t="0" r="r" b="b"/>
              <a:pathLst>
                <a:path w="41" h="39">
                  <a:moveTo>
                    <a:pt x="0" y="20"/>
                  </a:moveTo>
                  <a:lnTo>
                    <a:pt x="5" y="9"/>
                  </a:lnTo>
                  <a:lnTo>
                    <a:pt x="13" y="0"/>
                  </a:lnTo>
                  <a:lnTo>
                    <a:pt x="26" y="0"/>
                  </a:lnTo>
                  <a:lnTo>
                    <a:pt x="37" y="9"/>
                  </a:lnTo>
                  <a:lnTo>
                    <a:pt x="41" y="20"/>
                  </a:lnTo>
                  <a:lnTo>
                    <a:pt x="37" y="32"/>
                  </a:lnTo>
                  <a:lnTo>
                    <a:pt x="26" y="39"/>
                  </a:lnTo>
                  <a:lnTo>
                    <a:pt x="13" y="39"/>
                  </a:lnTo>
                  <a:lnTo>
                    <a:pt x="5"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59" name="Freeform 75"/>
            <p:cNvSpPr>
              <a:spLocks/>
            </p:cNvSpPr>
            <p:nvPr/>
          </p:nvSpPr>
          <p:spPr bwMode="auto">
            <a:xfrm>
              <a:off x="2681" y="3082"/>
              <a:ext cx="40" cy="39"/>
            </a:xfrm>
            <a:custGeom>
              <a:avLst/>
              <a:gdLst/>
              <a:ahLst/>
              <a:cxnLst>
                <a:cxn ang="0">
                  <a:pos x="0" y="19"/>
                </a:cxn>
                <a:cxn ang="0">
                  <a:pos x="4" y="6"/>
                </a:cxn>
                <a:cxn ang="0">
                  <a:pos x="13" y="0"/>
                </a:cxn>
                <a:cxn ang="0">
                  <a:pos x="26" y="0"/>
                </a:cxn>
                <a:cxn ang="0">
                  <a:pos x="36" y="6"/>
                </a:cxn>
                <a:cxn ang="0">
                  <a:pos x="40" y="19"/>
                </a:cxn>
                <a:cxn ang="0">
                  <a:pos x="36" y="30"/>
                </a:cxn>
                <a:cxn ang="0">
                  <a:pos x="26" y="39"/>
                </a:cxn>
                <a:cxn ang="0">
                  <a:pos x="13" y="39"/>
                </a:cxn>
                <a:cxn ang="0">
                  <a:pos x="4" y="30"/>
                </a:cxn>
                <a:cxn ang="0">
                  <a:pos x="0" y="19"/>
                </a:cxn>
              </a:cxnLst>
              <a:rect l="0" t="0" r="r" b="b"/>
              <a:pathLst>
                <a:path w="40" h="39">
                  <a:moveTo>
                    <a:pt x="0" y="19"/>
                  </a:moveTo>
                  <a:lnTo>
                    <a:pt x="4" y="6"/>
                  </a:lnTo>
                  <a:lnTo>
                    <a:pt x="13" y="0"/>
                  </a:lnTo>
                  <a:lnTo>
                    <a:pt x="26" y="0"/>
                  </a:lnTo>
                  <a:lnTo>
                    <a:pt x="36" y="6"/>
                  </a:lnTo>
                  <a:lnTo>
                    <a:pt x="40" y="19"/>
                  </a:lnTo>
                  <a:lnTo>
                    <a:pt x="36" y="30"/>
                  </a:lnTo>
                  <a:lnTo>
                    <a:pt x="26"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0" name="Freeform 76"/>
            <p:cNvSpPr>
              <a:spLocks/>
            </p:cNvSpPr>
            <p:nvPr/>
          </p:nvSpPr>
          <p:spPr bwMode="auto">
            <a:xfrm>
              <a:off x="2561" y="3001"/>
              <a:ext cx="38" cy="38"/>
            </a:xfrm>
            <a:custGeom>
              <a:avLst/>
              <a:gdLst/>
              <a:ahLst/>
              <a:cxnLst>
                <a:cxn ang="0">
                  <a:pos x="0" y="19"/>
                </a:cxn>
                <a:cxn ang="0">
                  <a:pos x="2" y="8"/>
                </a:cxn>
                <a:cxn ang="0">
                  <a:pos x="13" y="0"/>
                </a:cxn>
                <a:cxn ang="0">
                  <a:pos x="26" y="0"/>
                </a:cxn>
                <a:cxn ang="0">
                  <a:pos x="36" y="8"/>
                </a:cxn>
                <a:cxn ang="0">
                  <a:pos x="38" y="19"/>
                </a:cxn>
                <a:cxn ang="0">
                  <a:pos x="36" y="32"/>
                </a:cxn>
                <a:cxn ang="0">
                  <a:pos x="26" y="38"/>
                </a:cxn>
                <a:cxn ang="0">
                  <a:pos x="13" y="38"/>
                </a:cxn>
                <a:cxn ang="0">
                  <a:pos x="2" y="32"/>
                </a:cxn>
                <a:cxn ang="0">
                  <a:pos x="0" y="19"/>
                </a:cxn>
              </a:cxnLst>
              <a:rect l="0" t="0" r="r" b="b"/>
              <a:pathLst>
                <a:path w="38" h="38">
                  <a:moveTo>
                    <a:pt x="0" y="19"/>
                  </a:moveTo>
                  <a:lnTo>
                    <a:pt x="2" y="8"/>
                  </a:lnTo>
                  <a:lnTo>
                    <a:pt x="13" y="0"/>
                  </a:lnTo>
                  <a:lnTo>
                    <a:pt x="26" y="0"/>
                  </a:lnTo>
                  <a:lnTo>
                    <a:pt x="36" y="8"/>
                  </a:lnTo>
                  <a:lnTo>
                    <a:pt x="38" y="19"/>
                  </a:lnTo>
                  <a:lnTo>
                    <a:pt x="36"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1" name="Freeform 77"/>
            <p:cNvSpPr>
              <a:spLocks/>
            </p:cNvSpPr>
            <p:nvPr/>
          </p:nvSpPr>
          <p:spPr bwMode="auto">
            <a:xfrm>
              <a:off x="2841" y="2941"/>
              <a:ext cx="41" cy="38"/>
            </a:xfrm>
            <a:custGeom>
              <a:avLst/>
              <a:gdLst/>
              <a:ahLst/>
              <a:cxnLst>
                <a:cxn ang="0">
                  <a:pos x="0" y="19"/>
                </a:cxn>
                <a:cxn ang="0">
                  <a:pos x="5" y="8"/>
                </a:cxn>
                <a:cxn ang="0">
                  <a:pos x="13" y="0"/>
                </a:cxn>
                <a:cxn ang="0">
                  <a:pos x="26" y="0"/>
                </a:cxn>
                <a:cxn ang="0">
                  <a:pos x="37" y="8"/>
                </a:cxn>
                <a:cxn ang="0">
                  <a:pos x="41" y="19"/>
                </a:cxn>
                <a:cxn ang="0">
                  <a:pos x="37" y="32"/>
                </a:cxn>
                <a:cxn ang="0">
                  <a:pos x="26" y="38"/>
                </a:cxn>
                <a:cxn ang="0">
                  <a:pos x="13" y="38"/>
                </a:cxn>
                <a:cxn ang="0">
                  <a:pos x="5" y="32"/>
                </a:cxn>
                <a:cxn ang="0">
                  <a:pos x="0" y="19"/>
                </a:cxn>
              </a:cxnLst>
              <a:rect l="0" t="0" r="r" b="b"/>
              <a:pathLst>
                <a:path w="41" h="38">
                  <a:moveTo>
                    <a:pt x="0" y="19"/>
                  </a:moveTo>
                  <a:lnTo>
                    <a:pt x="5" y="8"/>
                  </a:lnTo>
                  <a:lnTo>
                    <a:pt x="13" y="0"/>
                  </a:lnTo>
                  <a:lnTo>
                    <a:pt x="26" y="0"/>
                  </a:lnTo>
                  <a:lnTo>
                    <a:pt x="37" y="8"/>
                  </a:lnTo>
                  <a:lnTo>
                    <a:pt x="41" y="19"/>
                  </a:lnTo>
                  <a:lnTo>
                    <a:pt x="37" y="32"/>
                  </a:lnTo>
                  <a:lnTo>
                    <a:pt x="26" y="38"/>
                  </a:lnTo>
                  <a:lnTo>
                    <a:pt x="13" y="38"/>
                  </a:lnTo>
                  <a:lnTo>
                    <a:pt x="5"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2" name="Freeform 78"/>
            <p:cNvSpPr>
              <a:spLocks/>
            </p:cNvSpPr>
            <p:nvPr/>
          </p:nvSpPr>
          <p:spPr bwMode="auto">
            <a:xfrm>
              <a:off x="2561" y="3183"/>
              <a:ext cx="38" cy="36"/>
            </a:xfrm>
            <a:custGeom>
              <a:avLst/>
              <a:gdLst/>
              <a:ahLst/>
              <a:cxnLst>
                <a:cxn ang="0">
                  <a:pos x="0" y="19"/>
                </a:cxn>
                <a:cxn ang="0">
                  <a:pos x="2" y="6"/>
                </a:cxn>
                <a:cxn ang="0">
                  <a:pos x="13" y="0"/>
                </a:cxn>
                <a:cxn ang="0">
                  <a:pos x="26" y="0"/>
                </a:cxn>
                <a:cxn ang="0">
                  <a:pos x="36" y="6"/>
                </a:cxn>
                <a:cxn ang="0">
                  <a:pos x="38" y="19"/>
                </a:cxn>
                <a:cxn ang="0">
                  <a:pos x="36" y="30"/>
                </a:cxn>
                <a:cxn ang="0">
                  <a:pos x="26" y="36"/>
                </a:cxn>
                <a:cxn ang="0">
                  <a:pos x="13" y="36"/>
                </a:cxn>
                <a:cxn ang="0">
                  <a:pos x="2" y="30"/>
                </a:cxn>
                <a:cxn ang="0">
                  <a:pos x="0" y="19"/>
                </a:cxn>
              </a:cxnLst>
              <a:rect l="0" t="0" r="r" b="b"/>
              <a:pathLst>
                <a:path w="38" h="36">
                  <a:moveTo>
                    <a:pt x="0" y="19"/>
                  </a:moveTo>
                  <a:lnTo>
                    <a:pt x="2" y="6"/>
                  </a:lnTo>
                  <a:lnTo>
                    <a:pt x="13" y="0"/>
                  </a:lnTo>
                  <a:lnTo>
                    <a:pt x="26" y="0"/>
                  </a:lnTo>
                  <a:lnTo>
                    <a:pt x="36" y="6"/>
                  </a:lnTo>
                  <a:lnTo>
                    <a:pt x="38" y="19"/>
                  </a:lnTo>
                  <a:lnTo>
                    <a:pt x="36" y="30"/>
                  </a:lnTo>
                  <a:lnTo>
                    <a:pt x="26" y="36"/>
                  </a:lnTo>
                  <a:lnTo>
                    <a:pt x="13" y="36"/>
                  </a:lnTo>
                  <a:lnTo>
                    <a:pt x="2"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3" name="Freeform 79"/>
            <p:cNvSpPr>
              <a:spLocks/>
            </p:cNvSpPr>
            <p:nvPr/>
          </p:nvSpPr>
          <p:spPr bwMode="auto">
            <a:xfrm>
              <a:off x="2561" y="3101"/>
              <a:ext cx="38" cy="39"/>
            </a:xfrm>
            <a:custGeom>
              <a:avLst/>
              <a:gdLst/>
              <a:ahLst/>
              <a:cxnLst>
                <a:cxn ang="0">
                  <a:pos x="0" y="20"/>
                </a:cxn>
                <a:cxn ang="0">
                  <a:pos x="2" y="9"/>
                </a:cxn>
                <a:cxn ang="0">
                  <a:pos x="13" y="0"/>
                </a:cxn>
                <a:cxn ang="0">
                  <a:pos x="26" y="0"/>
                </a:cxn>
                <a:cxn ang="0">
                  <a:pos x="36" y="9"/>
                </a:cxn>
                <a:cxn ang="0">
                  <a:pos x="38" y="20"/>
                </a:cxn>
                <a:cxn ang="0">
                  <a:pos x="36" y="32"/>
                </a:cxn>
                <a:cxn ang="0">
                  <a:pos x="26" y="39"/>
                </a:cxn>
                <a:cxn ang="0">
                  <a:pos x="13" y="39"/>
                </a:cxn>
                <a:cxn ang="0">
                  <a:pos x="2" y="32"/>
                </a:cxn>
                <a:cxn ang="0">
                  <a:pos x="0" y="20"/>
                </a:cxn>
              </a:cxnLst>
              <a:rect l="0" t="0" r="r" b="b"/>
              <a:pathLst>
                <a:path w="38" h="39">
                  <a:moveTo>
                    <a:pt x="0" y="20"/>
                  </a:moveTo>
                  <a:lnTo>
                    <a:pt x="2" y="9"/>
                  </a:lnTo>
                  <a:lnTo>
                    <a:pt x="13" y="0"/>
                  </a:lnTo>
                  <a:lnTo>
                    <a:pt x="26" y="0"/>
                  </a:lnTo>
                  <a:lnTo>
                    <a:pt x="36" y="9"/>
                  </a:lnTo>
                  <a:lnTo>
                    <a:pt x="38" y="20"/>
                  </a:lnTo>
                  <a:lnTo>
                    <a:pt x="36" y="32"/>
                  </a:lnTo>
                  <a:lnTo>
                    <a:pt x="26"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64" name="Freeform 80"/>
            <p:cNvSpPr>
              <a:spLocks/>
            </p:cNvSpPr>
            <p:nvPr/>
          </p:nvSpPr>
          <p:spPr bwMode="auto">
            <a:xfrm>
              <a:off x="2801" y="3183"/>
              <a:ext cx="40" cy="36"/>
            </a:xfrm>
            <a:custGeom>
              <a:avLst/>
              <a:gdLst/>
              <a:ahLst/>
              <a:cxnLst>
                <a:cxn ang="0">
                  <a:pos x="0" y="19"/>
                </a:cxn>
                <a:cxn ang="0">
                  <a:pos x="4" y="6"/>
                </a:cxn>
                <a:cxn ang="0">
                  <a:pos x="15" y="0"/>
                </a:cxn>
                <a:cxn ang="0">
                  <a:pos x="25" y="0"/>
                </a:cxn>
                <a:cxn ang="0">
                  <a:pos x="36" y="6"/>
                </a:cxn>
                <a:cxn ang="0">
                  <a:pos x="40" y="19"/>
                </a:cxn>
                <a:cxn ang="0">
                  <a:pos x="36" y="30"/>
                </a:cxn>
                <a:cxn ang="0">
                  <a:pos x="25" y="36"/>
                </a:cxn>
                <a:cxn ang="0">
                  <a:pos x="15" y="36"/>
                </a:cxn>
                <a:cxn ang="0">
                  <a:pos x="4" y="30"/>
                </a:cxn>
                <a:cxn ang="0">
                  <a:pos x="0" y="19"/>
                </a:cxn>
              </a:cxnLst>
              <a:rect l="0" t="0" r="r" b="b"/>
              <a:pathLst>
                <a:path w="40" h="36">
                  <a:moveTo>
                    <a:pt x="0" y="19"/>
                  </a:moveTo>
                  <a:lnTo>
                    <a:pt x="4" y="6"/>
                  </a:lnTo>
                  <a:lnTo>
                    <a:pt x="15" y="0"/>
                  </a:lnTo>
                  <a:lnTo>
                    <a:pt x="25" y="0"/>
                  </a:lnTo>
                  <a:lnTo>
                    <a:pt x="36" y="6"/>
                  </a:lnTo>
                  <a:lnTo>
                    <a:pt x="40" y="19"/>
                  </a:lnTo>
                  <a:lnTo>
                    <a:pt x="36" y="30"/>
                  </a:lnTo>
                  <a:lnTo>
                    <a:pt x="25"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5" name="Freeform 81"/>
            <p:cNvSpPr>
              <a:spLocks/>
            </p:cNvSpPr>
            <p:nvPr/>
          </p:nvSpPr>
          <p:spPr bwMode="auto">
            <a:xfrm>
              <a:off x="2599" y="3061"/>
              <a:ext cx="41" cy="38"/>
            </a:xfrm>
            <a:custGeom>
              <a:avLst/>
              <a:gdLst/>
              <a:ahLst/>
              <a:cxnLst>
                <a:cxn ang="0">
                  <a:pos x="0" y="19"/>
                </a:cxn>
                <a:cxn ang="0">
                  <a:pos x="5" y="8"/>
                </a:cxn>
                <a:cxn ang="0">
                  <a:pos x="15" y="0"/>
                </a:cxn>
                <a:cxn ang="0">
                  <a:pos x="28" y="0"/>
                </a:cxn>
                <a:cxn ang="0">
                  <a:pos x="37" y="8"/>
                </a:cxn>
                <a:cxn ang="0">
                  <a:pos x="41" y="19"/>
                </a:cxn>
                <a:cxn ang="0">
                  <a:pos x="37" y="32"/>
                </a:cxn>
                <a:cxn ang="0">
                  <a:pos x="28" y="38"/>
                </a:cxn>
                <a:cxn ang="0">
                  <a:pos x="15" y="38"/>
                </a:cxn>
                <a:cxn ang="0">
                  <a:pos x="5" y="32"/>
                </a:cxn>
                <a:cxn ang="0">
                  <a:pos x="0" y="19"/>
                </a:cxn>
              </a:cxnLst>
              <a:rect l="0" t="0" r="r" b="b"/>
              <a:pathLst>
                <a:path w="41" h="38">
                  <a:moveTo>
                    <a:pt x="0" y="19"/>
                  </a:moveTo>
                  <a:lnTo>
                    <a:pt x="5" y="8"/>
                  </a:lnTo>
                  <a:lnTo>
                    <a:pt x="15" y="0"/>
                  </a:lnTo>
                  <a:lnTo>
                    <a:pt x="28" y="0"/>
                  </a:lnTo>
                  <a:lnTo>
                    <a:pt x="37" y="8"/>
                  </a:lnTo>
                  <a:lnTo>
                    <a:pt x="41" y="19"/>
                  </a:lnTo>
                  <a:lnTo>
                    <a:pt x="37" y="32"/>
                  </a:lnTo>
                  <a:lnTo>
                    <a:pt x="28" y="38"/>
                  </a:lnTo>
                  <a:lnTo>
                    <a:pt x="15" y="38"/>
                  </a:lnTo>
                  <a:lnTo>
                    <a:pt x="5"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6" name="Freeform 82"/>
            <p:cNvSpPr>
              <a:spLocks/>
            </p:cNvSpPr>
            <p:nvPr/>
          </p:nvSpPr>
          <p:spPr bwMode="auto">
            <a:xfrm>
              <a:off x="2621" y="3142"/>
              <a:ext cx="41" cy="39"/>
            </a:xfrm>
            <a:custGeom>
              <a:avLst/>
              <a:gdLst/>
              <a:ahLst/>
              <a:cxnLst>
                <a:cxn ang="0">
                  <a:pos x="0" y="19"/>
                </a:cxn>
                <a:cxn ang="0">
                  <a:pos x="4" y="6"/>
                </a:cxn>
                <a:cxn ang="0">
                  <a:pos x="13" y="0"/>
                </a:cxn>
                <a:cxn ang="0">
                  <a:pos x="26" y="0"/>
                </a:cxn>
                <a:cxn ang="0">
                  <a:pos x="36" y="6"/>
                </a:cxn>
                <a:cxn ang="0">
                  <a:pos x="41" y="19"/>
                </a:cxn>
                <a:cxn ang="0">
                  <a:pos x="36" y="30"/>
                </a:cxn>
                <a:cxn ang="0">
                  <a:pos x="26" y="39"/>
                </a:cxn>
                <a:cxn ang="0">
                  <a:pos x="13" y="39"/>
                </a:cxn>
                <a:cxn ang="0">
                  <a:pos x="4" y="30"/>
                </a:cxn>
                <a:cxn ang="0">
                  <a:pos x="0" y="19"/>
                </a:cxn>
              </a:cxnLst>
              <a:rect l="0" t="0" r="r" b="b"/>
              <a:pathLst>
                <a:path w="41" h="39">
                  <a:moveTo>
                    <a:pt x="0" y="19"/>
                  </a:moveTo>
                  <a:lnTo>
                    <a:pt x="4" y="6"/>
                  </a:lnTo>
                  <a:lnTo>
                    <a:pt x="13" y="0"/>
                  </a:lnTo>
                  <a:lnTo>
                    <a:pt x="26" y="0"/>
                  </a:lnTo>
                  <a:lnTo>
                    <a:pt x="36" y="6"/>
                  </a:lnTo>
                  <a:lnTo>
                    <a:pt x="41" y="19"/>
                  </a:lnTo>
                  <a:lnTo>
                    <a:pt x="36" y="30"/>
                  </a:lnTo>
                  <a:lnTo>
                    <a:pt x="26"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67" name="Freeform 83"/>
            <p:cNvSpPr>
              <a:spLocks/>
            </p:cNvSpPr>
            <p:nvPr/>
          </p:nvSpPr>
          <p:spPr bwMode="auto">
            <a:xfrm>
              <a:off x="2681" y="3221"/>
              <a:ext cx="40" cy="39"/>
            </a:xfrm>
            <a:custGeom>
              <a:avLst/>
              <a:gdLst/>
              <a:ahLst/>
              <a:cxnLst>
                <a:cxn ang="0">
                  <a:pos x="0" y="20"/>
                </a:cxn>
                <a:cxn ang="0">
                  <a:pos x="4" y="9"/>
                </a:cxn>
                <a:cxn ang="0">
                  <a:pos x="13" y="0"/>
                </a:cxn>
                <a:cxn ang="0">
                  <a:pos x="26" y="0"/>
                </a:cxn>
                <a:cxn ang="0">
                  <a:pos x="36" y="9"/>
                </a:cxn>
                <a:cxn ang="0">
                  <a:pos x="40" y="20"/>
                </a:cxn>
                <a:cxn ang="0">
                  <a:pos x="36" y="32"/>
                </a:cxn>
                <a:cxn ang="0">
                  <a:pos x="26" y="39"/>
                </a:cxn>
                <a:cxn ang="0">
                  <a:pos x="13" y="39"/>
                </a:cxn>
                <a:cxn ang="0">
                  <a:pos x="4" y="32"/>
                </a:cxn>
                <a:cxn ang="0">
                  <a:pos x="0" y="20"/>
                </a:cxn>
              </a:cxnLst>
              <a:rect l="0" t="0" r="r" b="b"/>
              <a:pathLst>
                <a:path w="40" h="39">
                  <a:moveTo>
                    <a:pt x="0" y="20"/>
                  </a:moveTo>
                  <a:lnTo>
                    <a:pt x="4" y="9"/>
                  </a:lnTo>
                  <a:lnTo>
                    <a:pt x="13" y="0"/>
                  </a:lnTo>
                  <a:lnTo>
                    <a:pt x="26" y="0"/>
                  </a:lnTo>
                  <a:lnTo>
                    <a:pt x="36" y="9"/>
                  </a:lnTo>
                  <a:lnTo>
                    <a:pt x="40" y="20"/>
                  </a:lnTo>
                  <a:lnTo>
                    <a:pt x="36"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68" name="Freeform 84"/>
            <p:cNvSpPr>
              <a:spLocks/>
            </p:cNvSpPr>
            <p:nvPr/>
          </p:nvSpPr>
          <p:spPr bwMode="auto">
            <a:xfrm>
              <a:off x="2681" y="3161"/>
              <a:ext cx="40" cy="39"/>
            </a:xfrm>
            <a:custGeom>
              <a:avLst/>
              <a:gdLst/>
              <a:ahLst/>
              <a:cxnLst>
                <a:cxn ang="0">
                  <a:pos x="0" y="20"/>
                </a:cxn>
                <a:cxn ang="0">
                  <a:pos x="4" y="9"/>
                </a:cxn>
                <a:cxn ang="0">
                  <a:pos x="13" y="0"/>
                </a:cxn>
                <a:cxn ang="0">
                  <a:pos x="26" y="0"/>
                </a:cxn>
                <a:cxn ang="0">
                  <a:pos x="36" y="9"/>
                </a:cxn>
                <a:cxn ang="0">
                  <a:pos x="40" y="20"/>
                </a:cxn>
                <a:cxn ang="0">
                  <a:pos x="36" y="32"/>
                </a:cxn>
                <a:cxn ang="0">
                  <a:pos x="26" y="39"/>
                </a:cxn>
                <a:cxn ang="0">
                  <a:pos x="13" y="39"/>
                </a:cxn>
                <a:cxn ang="0">
                  <a:pos x="4" y="32"/>
                </a:cxn>
                <a:cxn ang="0">
                  <a:pos x="0" y="20"/>
                </a:cxn>
              </a:cxnLst>
              <a:rect l="0" t="0" r="r" b="b"/>
              <a:pathLst>
                <a:path w="40" h="39">
                  <a:moveTo>
                    <a:pt x="0" y="20"/>
                  </a:moveTo>
                  <a:lnTo>
                    <a:pt x="4" y="9"/>
                  </a:lnTo>
                  <a:lnTo>
                    <a:pt x="13" y="0"/>
                  </a:lnTo>
                  <a:lnTo>
                    <a:pt x="26" y="0"/>
                  </a:lnTo>
                  <a:lnTo>
                    <a:pt x="36" y="9"/>
                  </a:lnTo>
                  <a:lnTo>
                    <a:pt x="40" y="20"/>
                  </a:lnTo>
                  <a:lnTo>
                    <a:pt x="36"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69" name="Freeform 85"/>
            <p:cNvSpPr>
              <a:spLocks/>
            </p:cNvSpPr>
            <p:nvPr/>
          </p:nvSpPr>
          <p:spPr bwMode="auto">
            <a:xfrm>
              <a:off x="2781" y="2981"/>
              <a:ext cx="41" cy="39"/>
            </a:xfrm>
            <a:custGeom>
              <a:avLst/>
              <a:gdLst/>
              <a:ahLst/>
              <a:cxnLst>
                <a:cxn ang="0">
                  <a:pos x="0" y="20"/>
                </a:cxn>
                <a:cxn ang="0">
                  <a:pos x="5" y="7"/>
                </a:cxn>
                <a:cxn ang="0">
                  <a:pos x="13" y="0"/>
                </a:cxn>
                <a:cxn ang="0">
                  <a:pos x="26" y="0"/>
                </a:cxn>
                <a:cxn ang="0">
                  <a:pos x="37" y="7"/>
                </a:cxn>
                <a:cxn ang="0">
                  <a:pos x="41" y="20"/>
                </a:cxn>
                <a:cxn ang="0">
                  <a:pos x="37" y="30"/>
                </a:cxn>
                <a:cxn ang="0">
                  <a:pos x="26" y="39"/>
                </a:cxn>
                <a:cxn ang="0">
                  <a:pos x="13" y="39"/>
                </a:cxn>
                <a:cxn ang="0">
                  <a:pos x="5" y="30"/>
                </a:cxn>
                <a:cxn ang="0">
                  <a:pos x="0" y="20"/>
                </a:cxn>
              </a:cxnLst>
              <a:rect l="0" t="0" r="r" b="b"/>
              <a:pathLst>
                <a:path w="41" h="39">
                  <a:moveTo>
                    <a:pt x="0" y="20"/>
                  </a:moveTo>
                  <a:lnTo>
                    <a:pt x="5" y="7"/>
                  </a:lnTo>
                  <a:lnTo>
                    <a:pt x="13" y="0"/>
                  </a:lnTo>
                  <a:lnTo>
                    <a:pt x="26" y="0"/>
                  </a:lnTo>
                  <a:lnTo>
                    <a:pt x="37" y="7"/>
                  </a:lnTo>
                  <a:lnTo>
                    <a:pt x="41" y="20"/>
                  </a:lnTo>
                  <a:lnTo>
                    <a:pt x="37" y="30"/>
                  </a:lnTo>
                  <a:lnTo>
                    <a:pt x="26" y="39"/>
                  </a:lnTo>
                  <a:lnTo>
                    <a:pt x="13" y="39"/>
                  </a:lnTo>
                  <a:lnTo>
                    <a:pt x="5"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70" name="Freeform 86"/>
            <p:cNvSpPr>
              <a:spLocks/>
            </p:cNvSpPr>
            <p:nvPr/>
          </p:nvSpPr>
          <p:spPr bwMode="auto">
            <a:xfrm>
              <a:off x="2561" y="2941"/>
              <a:ext cx="38" cy="38"/>
            </a:xfrm>
            <a:custGeom>
              <a:avLst/>
              <a:gdLst/>
              <a:ahLst/>
              <a:cxnLst>
                <a:cxn ang="0">
                  <a:pos x="0" y="19"/>
                </a:cxn>
                <a:cxn ang="0">
                  <a:pos x="2" y="8"/>
                </a:cxn>
                <a:cxn ang="0">
                  <a:pos x="13" y="0"/>
                </a:cxn>
                <a:cxn ang="0">
                  <a:pos x="26" y="0"/>
                </a:cxn>
                <a:cxn ang="0">
                  <a:pos x="36" y="8"/>
                </a:cxn>
                <a:cxn ang="0">
                  <a:pos x="38" y="19"/>
                </a:cxn>
                <a:cxn ang="0">
                  <a:pos x="36" y="32"/>
                </a:cxn>
                <a:cxn ang="0">
                  <a:pos x="26" y="38"/>
                </a:cxn>
                <a:cxn ang="0">
                  <a:pos x="13" y="38"/>
                </a:cxn>
                <a:cxn ang="0">
                  <a:pos x="2" y="32"/>
                </a:cxn>
                <a:cxn ang="0">
                  <a:pos x="0" y="19"/>
                </a:cxn>
              </a:cxnLst>
              <a:rect l="0" t="0" r="r" b="b"/>
              <a:pathLst>
                <a:path w="38" h="38">
                  <a:moveTo>
                    <a:pt x="0" y="19"/>
                  </a:moveTo>
                  <a:lnTo>
                    <a:pt x="2" y="8"/>
                  </a:lnTo>
                  <a:lnTo>
                    <a:pt x="13" y="0"/>
                  </a:lnTo>
                  <a:lnTo>
                    <a:pt x="26" y="0"/>
                  </a:lnTo>
                  <a:lnTo>
                    <a:pt x="36" y="8"/>
                  </a:lnTo>
                  <a:lnTo>
                    <a:pt x="38" y="19"/>
                  </a:lnTo>
                  <a:lnTo>
                    <a:pt x="36"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71" name="Freeform 87"/>
            <p:cNvSpPr>
              <a:spLocks/>
            </p:cNvSpPr>
            <p:nvPr/>
          </p:nvSpPr>
          <p:spPr bwMode="auto">
            <a:xfrm>
              <a:off x="2621" y="3221"/>
              <a:ext cx="41" cy="39"/>
            </a:xfrm>
            <a:custGeom>
              <a:avLst/>
              <a:gdLst/>
              <a:ahLst/>
              <a:cxnLst>
                <a:cxn ang="0">
                  <a:pos x="0" y="20"/>
                </a:cxn>
                <a:cxn ang="0">
                  <a:pos x="4" y="9"/>
                </a:cxn>
                <a:cxn ang="0">
                  <a:pos x="13" y="0"/>
                </a:cxn>
                <a:cxn ang="0">
                  <a:pos x="26" y="0"/>
                </a:cxn>
                <a:cxn ang="0">
                  <a:pos x="36" y="9"/>
                </a:cxn>
                <a:cxn ang="0">
                  <a:pos x="41" y="20"/>
                </a:cxn>
                <a:cxn ang="0">
                  <a:pos x="36" y="32"/>
                </a:cxn>
                <a:cxn ang="0">
                  <a:pos x="26" y="39"/>
                </a:cxn>
                <a:cxn ang="0">
                  <a:pos x="13" y="39"/>
                </a:cxn>
                <a:cxn ang="0">
                  <a:pos x="4" y="32"/>
                </a:cxn>
                <a:cxn ang="0">
                  <a:pos x="0" y="20"/>
                </a:cxn>
              </a:cxnLst>
              <a:rect l="0" t="0" r="r" b="b"/>
              <a:pathLst>
                <a:path w="41" h="39">
                  <a:moveTo>
                    <a:pt x="0" y="20"/>
                  </a:moveTo>
                  <a:lnTo>
                    <a:pt x="4" y="9"/>
                  </a:lnTo>
                  <a:lnTo>
                    <a:pt x="13" y="0"/>
                  </a:lnTo>
                  <a:lnTo>
                    <a:pt x="26" y="0"/>
                  </a:lnTo>
                  <a:lnTo>
                    <a:pt x="36" y="9"/>
                  </a:lnTo>
                  <a:lnTo>
                    <a:pt x="41" y="20"/>
                  </a:lnTo>
                  <a:lnTo>
                    <a:pt x="36"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72" name="Freeform 88"/>
            <p:cNvSpPr>
              <a:spLocks/>
            </p:cNvSpPr>
            <p:nvPr/>
          </p:nvSpPr>
          <p:spPr bwMode="auto">
            <a:xfrm>
              <a:off x="2760" y="3183"/>
              <a:ext cx="41" cy="36"/>
            </a:xfrm>
            <a:custGeom>
              <a:avLst/>
              <a:gdLst/>
              <a:ahLst/>
              <a:cxnLst>
                <a:cxn ang="0">
                  <a:pos x="0" y="19"/>
                </a:cxn>
                <a:cxn ang="0">
                  <a:pos x="4" y="6"/>
                </a:cxn>
                <a:cxn ang="0">
                  <a:pos x="15" y="0"/>
                </a:cxn>
                <a:cxn ang="0">
                  <a:pos x="28" y="0"/>
                </a:cxn>
                <a:cxn ang="0">
                  <a:pos x="36" y="6"/>
                </a:cxn>
                <a:cxn ang="0">
                  <a:pos x="41" y="19"/>
                </a:cxn>
                <a:cxn ang="0">
                  <a:pos x="36" y="30"/>
                </a:cxn>
                <a:cxn ang="0">
                  <a:pos x="28" y="36"/>
                </a:cxn>
                <a:cxn ang="0">
                  <a:pos x="15" y="36"/>
                </a:cxn>
                <a:cxn ang="0">
                  <a:pos x="4" y="30"/>
                </a:cxn>
                <a:cxn ang="0">
                  <a:pos x="0" y="19"/>
                </a:cxn>
              </a:cxnLst>
              <a:rect l="0" t="0" r="r" b="b"/>
              <a:pathLst>
                <a:path w="41" h="36">
                  <a:moveTo>
                    <a:pt x="0" y="19"/>
                  </a:moveTo>
                  <a:lnTo>
                    <a:pt x="4" y="6"/>
                  </a:lnTo>
                  <a:lnTo>
                    <a:pt x="15" y="0"/>
                  </a:lnTo>
                  <a:lnTo>
                    <a:pt x="28" y="0"/>
                  </a:lnTo>
                  <a:lnTo>
                    <a:pt x="36" y="6"/>
                  </a:lnTo>
                  <a:lnTo>
                    <a:pt x="41" y="19"/>
                  </a:lnTo>
                  <a:lnTo>
                    <a:pt x="36" y="30"/>
                  </a:lnTo>
                  <a:lnTo>
                    <a:pt x="28"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73" name="Freeform 89"/>
            <p:cNvSpPr>
              <a:spLocks/>
            </p:cNvSpPr>
            <p:nvPr/>
          </p:nvSpPr>
          <p:spPr bwMode="auto">
            <a:xfrm>
              <a:off x="2963" y="2979"/>
              <a:ext cx="37" cy="41"/>
            </a:xfrm>
            <a:custGeom>
              <a:avLst/>
              <a:gdLst/>
              <a:ahLst/>
              <a:cxnLst>
                <a:cxn ang="0">
                  <a:pos x="20" y="41"/>
                </a:cxn>
                <a:cxn ang="0">
                  <a:pos x="7" y="37"/>
                </a:cxn>
                <a:cxn ang="0">
                  <a:pos x="0" y="28"/>
                </a:cxn>
                <a:cxn ang="0">
                  <a:pos x="0" y="15"/>
                </a:cxn>
                <a:cxn ang="0">
                  <a:pos x="7" y="4"/>
                </a:cxn>
                <a:cxn ang="0">
                  <a:pos x="20" y="0"/>
                </a:cxn>
                <a:cxn ang="0">
                  <a:pos x="30" y="4"/>
                </a:cxn>
                <a:cxn ang="0">
                  <a:pos x="37" y="15"/>
                </a:cxn>
                <a:cxn ang="0">
                  <a:pos x="37" y="28"/>
                </a:cxn>
                <a:cxn ang="0">
                  <a:pos x="30" y="37"/>
                </a:cxn>
                <a:cxn ang="0">
                  <a:pos x="20" y="41"/>
                </a:cxn>
              </a:cxnLst>
              <a:rect l="0" t="0" r="r" b="b"/>
              <a:pathLst>
                <a:path w="37" h="41">
                  <a:moveTo>
                    <a:pt x="20" y="41"/>
                  </a:moveTo>
                  <a:lnTo>
                    <a:pt x="7" y="37"/>
                  </a:lnTo>
                  <a:lnTo>
                    <a:pt x="0" y="28"/>
                  </a:lnTo>
                  <a:lnTo>
                    <a:pt x="0" y="15"/>
                  </a:lnTo>
                  <a:lnTo>
                    <a:pt x="7" y="4"/>
                  </a:lnTo>
                  <a:lnTo>
                    <a:pt x="20" y="0"/>
                  </a:lnTo>
                  <a:lnTo>
                    <a:pt x="30" y="4"/>
                  </a:lnTo>
                  <a:lnTo>
                    <a:pt x="37" y="15"/>
                  </a:lnTo>
                  <a:lnTo>
                    <a:pt x="37" y="28"/>
                  </a:lnTo>
                  <a:lnTo>
                    <a:pt x="30" y="37"/>
                  </a:lnTo>
                  <a:lnTo>
                    <a:pt x="20" y="41"/>
                  </a:lnTo>
                  <a:close/>
                </a:path>
              </a:pathLst>
            </a:custGeom>
            <a:solidFill>
              <a:srgbClr val="FFFFFF"/>
            </a:solidFill>
            <a:ln w="9525">
              <a:solidFill>
                <a:srgbClr val="000000"/>
              </a:solidFill>
              <a:prstDash val="solid"/>
              <a:round/>
              <a:headEnd/>
              <a:tailEnd/>
            </a:ln>
          </p:spPr>
          <p:txBody>
            <a:bodyPr/>
            <a:lstStyle/>
            <a:p>
              <a:endParaRPr lang="en-GB"/>
            </a:p>
          </p:txBody>
        </p:sp>
        <p:sp>
          <p:nvSpPr>
            <p:cNvPr id="42074" name="Freeform 90"/>
            <p:cNvSpPr>
              <a:spLocks/>
            </p:cNvSpPr>
            <p:nvPr/>
          </p:nvSpPr>
          <p:spPr bwMode="auto">
            <a:xfrm>
              <a:off x="3043" y="3061"/>
              <a:ext cx="38" cy="40"/>
            </a:xfrm>
            <a:custGeom>
              <a:avLst/>
              <a:gdLst/>
              <a:ahLst/>
              <a:cxnLst>
                <a:cxn ang="0">
                  <a:pos x="19" y="40"/>
                </a:cxn>
                <a:cxn ang="0">
                  <a:pos x="8" y="36"/>
                </a:cxn>
                <a:cxn ang="0">
                  <a:pos x="0" y="25"/>
                </a:cxn>
                <a:cxn ang="0">
                  <a:pos x="0" y="12"/>
                </a:cxn>
                <a:cxn ang="0">
                  <a:pos x="8" y="4"/>
                </a:cxn>
                <a:cxn ang="0">
                  <a:pos x="19" y="0"/>
                </a:cxn>
                <a:cxn ang="0">
                  <a:pos x="32" y="4"/>
                </a:cxn>
                <a:cxn ang="0">
                  <a:pos x="38" y="12"/>
                </a:cxn>
                <a:cxn ang="0">
                  <a:pos x="38" y="25"/>
                </a:cxn>
                <a:cxn ang="0">
                  <a:pos x="32" y="36"/>
                </a:cxn>
                <a:cxn ang="0">
                  <a:pos x="19" y="40"/>
                </a:cxn>
              </a:cxnLst>
              <a:rect l="0" t="0" r="r" b="b"/>
              <a:pathLst>
                <a:path w="38" h="40">
                  <a:moveTo>
                    <a:pt x="19" y="40"/>
                  </a:moveTo>
                  <a:lnTo>
                    <a:pt x="8" y="36"/>
                  </a:lnTo>
                  <a:lnTo>
                    <a:pt x="0" y="25"/>
                  </a:lnTo>
                  <a:lnTo>
                    <a:pt x="0" y="12"/>
                  </a:lnTo>
                  <a:lnTo>
                    <a:pt x="8" y="4"/>
                  </a:lnTo>
                  <a:lnTo>
                    <a:pt x="19" y="0"/>
                  </a:lnTo>
                  <a:lnTo>
                    <a:pt x="32" y="4"/>
                  </a:lnTo>
                  <a:lnTo>
                    <a:pt x="38" y="12"/>
                  </a:lnTo>
                  <a:lnTo>
                    <a:pt x="38" y="25"/>
                  </a:lnTo>
                  <a:lnTo>
                    <a:pt x="32"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75" name="Freeform 91"/>
            <p:cNvSpPr>
              <a:spLocks/>
            </p:cNvSpPr>
            <p:nvPr/>
          </p:nvSpPr>
          <p:spPr bwMode="auto">
            <a:xfrm>
              <a:off x="3103" y="3101"/>
              <a:ext cx="38" cy="39"/>
            </a:xfrm>
            <a:custGeom>
              <a:avLst/>
              <a:gdLst/>
              <a:ahLst/>
              <a:cxnLst>
                <a:cxn ang="0">
                  <a:pos x="19" y="39"/>
                </a:cxn>
                <a:cxn ang="0">
                  <a:pos x="8" y="37"/>
                </a:cxn>
                <a:cxn ang="0">
                  <a:pos x="0" y="26"/>
                </a:cxn>
                <a:cxn ang="0">
                  <a:pos x="0" y="13"/>
                </a:cxn>
                <a:cxn ang="0">
                  <a:pos x="8" y="2"/>
                </a:cxn>
                <a:cxn ang="0">
                  <a:pos x="19" y="0"/>
                </a:cxn>
                <a:cxn ang="0">
                  <a:pos x="32" y="2"/>
                </a:cxn>
                <a:cxn ang="0">
                  <a:pos x="38" y="13"/>
                </a:cxn>
                <a:cxn ang="0">
                  <a:pos x="38" y="26"/>
                </a:cxn>
                <a:cxn ang="0">
                  <a:pos x="32" y="37"/>
                </a:cxn>
                <a:cxn ang="0">
                  <a:pos x="19" y="39"/>
                </a:cxn>
              </a:cxnLst>
              <a:rect l="0" t="0" r="r" b="b"/>
              <a:pathLst>
                <a:path w="38" h="39">
                  <a:moveTo>
                    <a:pt x="19" y="39"/>
                  </a:moveTo>
                  <a:lnTo>
                    <a:pt x="8" y="37"/>
                  </a:lnTo>
                  <a:lnTo>
                    <a:pt x="0" y="26"/>
                  </a:lnTo>
                  <a:lnTo>
                    <a:pt x="0" y="13"/>
                  </a:lnTo>
                  <a:lnTo>
                    <a:pt x="8" y="2"/>
                  </a:lnTo>
                  <a:lnTo>
                    <a:pt x="19" y="0"/>
                  </a:lnTo>
                  <a:lnTo>
                    <a:pt x="32" y="2"/>
                  </a:lnTo>
                  <a:lnTo>
                    <a:pt x="38" y="13"/>
                  </a:lnTo>
                  <a:lnTo>
                    <a:pt x="38" y="26"/>
                  </a:lnTo>
                  <a:lnTo>
                    <a:pt x="32" y="37"/>
                  </a:lnTo>
                  <a:lnTo>
                    <a:pt x="19" y="39"/>
                  </a:lnTo>
                  <a:close/>
                </a:path>
              </a:pathLst>
            </a:custGeom>
            <a:solidFill>
              <a:srgbClr val="FFFFFF"/>
            </a:solidFill>
            <a:ln w="9525">
              <a:solidFill>
                <a:srgbClr val="000000"/>
              </a:solidFill>
              <a:prstDash val="solid"/>
              <a:round/>
              <a:headEnd/>
              <a:tailEnd/>
            </a:ln>
          </p:spPr>
          <p:txBody>
            <a:bodyPr/>
            <a:lstStyle/>
            <a:p>
              <a:endParaRPr lang="en-GB"/>
            </a:p>
          </p:txBody>
        </p:sp>
        <p:sp>
          <p:nvSpPr>
            <p:cNvPr id="42076" name="Freeform 92"/>
            <p:cNvSpPr>
              <a:spLocks/>
            </p:cNvSpPr>
            <p:nvPr/>
          </p:nvSpPr>
          <p:spPr bwMode="auto">
            <a:xfrm>
              <a:off x="3043" y="2941"/>
              <a:ext cx="38" cy="38"/>
            </a:xfrm>
            <a:custGeom>
              <a:avLst/>
              <a:gdLst/>
              <a:ahLst/>
              <a:cxnLst>
                <a:cxn ang="0">
                  <a:pos x="19" y="38"/>
                </a:cxn>
                <a:cxn ang="0">
                  <a:pos x="8" y="36"/>
                </a:cxn>
                <a:cxn ang="0">
                  <a:pos x="0" y="25"/>
                </a:cxn>
                <a:cxn ang="0">
                  <a:pos x="0" y="12"/>
                </a:cxn>
                <a:cxn ang="0">
                  <a:pos x="8" y="2"/>
                </a:cxn>
                <a:cxn ang="0">
                  <a:pos x="19" y="0"/>
                </a:cxn>
                <a:cxn ang="0">
                  <a:pos x="32" y="2"/>
                </a:cxn>
                <a:cxn ang="0">
                  <a:pos x="38" y="12"/>
                </a:cxn>
                <a:cxn ang="0">
                  <a:pos x="38" y="25"/>
                </a:cxn>
                <a:cxn ang="0">
                  <a:pos x="32" y="36"/>
                </a:cxn>
                <a:cxn ang="0">
                  <a:pos x="19" y="38"/>
                </a:cxn>
              </a:cxnLst>
              <a:rect l="0" t="0" r="r" b="b"/>
              <a:pathLst>
                <a:path w="38" h="38">
                  <a:moveTo>
                    <a:pt x="19" y="38"/>
                  </a:moveTo>
                  <a:lnTo>
                    <a:pt x="8" y="36"/>
                  </a:lnTo>
                  <a:lnTo>
                    <a:pt x="0" y="25"/>
                  </a:lnTo>
                  <a:lnTo>
                    <a:pt x="0" y="12"/>
                  </a:lnTo>
                  <a:lnTo>
                    <a:pt x="8" y="2"/>
                  </a:lnTo>
                  <a:lnTo>
                    <a:pt x="19" y="0"/>
                  </a:lnTo>
                  <a:lnTo>
                    <a:pt x="32" y="2"/>
                  </a:lnTo>
                  <a:lnTo>
                    <a:pt x="38" y="12"/>
                  </a:lnTo>
                  <a:lnTo>
                    <a:pt x="38" y="25"/>
                  </a:lnTo>
                  <a:lnTo>
                    <a:pt x="32" y="36"/>
                  </a:lnTo>
                  <a:lnTo>
                    <a:pt x="19" y="38"/>
                  </a:lnTo>
                  <a:close/>
                </a:path>
              </a:pathLst>
            </a:custGeom>
            <a:solidFill>
              <a:srgbClr val="FFFFFF"/>
            </a:solidFill>
            <a:ln w="9525">
              <a:solidFill>
                <a:srgbClr val="000000"/>
              </a:solidFill>
              <a:prstDash val="solid"/>
              <a:round/>
              <a:headEnd/>
              <a:tailEnd/>
            </a:ln>
          </p:spPr>
          <p:txBody>
            <a:bodyPr/>
            <a:lstStyle/>
            <a:p>
              <a:endParaRPr lang="en-GB"/>
            </a:p>
          </p:txBody>
        </p:sp>
        <p:sp>
          <p:nvSpPr>
            <p:cNvPr id="42077" name="Freeform 93"/>
            <p:cNvSpPr>
              <a:spLocks/>
            </p:cNvSpPr>
            <p:nvPr/>
          </p:nvSpPr>
          <p:spPr bwMode="auto">
            <a:xfrm>
              <a:off x="3043" y="3001"/>
              <a:ext cx="38" cy="40"/>
            </a:xfrm>
            <a:custGeom>
              <a:avLst/>
              <a:gdLst/>
              <a:ahLst/>
              <a:cxnLst>
                <a:cxn ang="0">
                  <a:pos x="19" y="40"/>
                </a:cxn>
                <a:cxn ang="0">
                  <a:pos x="8" y="36"/>
                </a:cxn>
                <a:cxn ang="0">
                  <a:pos x="0" y="25"/>
                </a:cxn>
                <a:cxn ang="0">
                  <a:pos x="0" y="12"/>
                </a:cxn>
                <a:cxn ang="0">
                  <a:pos x="8" y="4"/>
                </a:cxn>
                <a:cxn ang="0">
                  <a:pos x="19" y="0"/>
                </a:cxn>
                <a:cxn ang="0">
                  <a:pos x="32" y="4"/>
                </a:cxn>
                <a:cxn ang="0">
                  <a:pos x="38" y="12"/>
                </a:cxn>
                <a:cxn ang="0">
                  <a:pos x="38" y="25"/>
                </a:cxn>
                <a:cxn ang="0">
                  <a:pos x="32" y="36"/>
                </a:cxn>
                <a:cxn ang="0">
                  <a:pos x="19" y="40"/>
                </a:cxn>
              </a:cxnLst>
              <a:rect l="0" t="0" r="r" b="b"/>
              <a:pathLst>
                <a:path w="38" h="40">
                  <a:moveTo>
                    <a:pt x="19" y="40"/>
                  </a:moveTo>
                  <a:lnTo>
                    <a:pt x="8" y="36"/>
                  </a:lnTo>
                  <a:lnTo>
                    <a:pt x="0" y="25"/>
                  </a:lnTo>
                  <a:lnTo>
                    <a:pt x="0" y="12"/>
                  </a:lnTo>
                  <a:lnTo>
                    <a:pt x="8" y="4"/>
                  </a:lnTo>
                  <a:lnTo>
                    <a:pt x="19" y="0"/>
                  </a:lnTo>
                  <a:lnTo>
                    <a:pt x="32" y="4"/>
                  </a:lnTo>
                  <a:lnTo>
                    <a:pt x="38" y="12"/>
                  </a:lnTo>
                  <a:lnTo>
                    <a:pt x="38" y="25"/>
                  </a:lnTo>
                  <a:lnTo>
                    <a:pt x="32"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78" name="Freeform 94"/>
            <p:cNvSpPr>
              <a:spLocks/>
            </p:cNvSpPr>
            <p:nvPr/>
          </p:nvSpPr>
          <p:spPr bwMode="auto">
            <a:xfrm>
              <a:off x="3124" y="3020"/>
              <a:ext cx="36" cy="41"/>
            </a:xfrm>
            <a:custGeom>
              <a:avLst/>
              <a:gdLst/>
              <a:ahLst/>
              <a:cxnLst>
                <a:cxn ang="0">
                  <a:pos x="19" y="41"/>
                </a:cxn>
                <a:cxn ang="0">
                  <a:pos x="6" y="36"/>
                </a:cxn>
                <a:cxn ang="0">
                  <a:pos x="0" y="26"/>
                </a:cxn>
                <a:cxn ang="0">
                  <a:pos x="0" y="15"/>
                </a:cxn>
                <a:cxn ang="0">
                  <a:pos x="6" y="4"/>
                </a:cxn>
                <a:cxn ang="0">
                  <a:pos x="19" y="0"/>
                </a:cxn>
                <a:cxn ang="0">
                  <a:pos x="30" y="4"/>
                </a:cxn>
                <a:cxn ang="0">
                  <a:pos x="36" y="15"/>
                </a:cxn>
                <a:cxn ang="0">
                  <a:pos x="36" y="26"/>
                </a:cxn>
                <a:cxn ang="0">
                  <a:pos x="30" y="36"/>
                </a:cxn>
                <a:cxn ang="0">
                  <a:pos x="19" y="41"/>
                </a:cxn>
              </a:cxnLst>
              <a:rect l="0" t="0" r="r" b="b"/>
              <a:pathLst>
                <a:path w="36" h="41">
                  <a:moveTo>
                    <a:pt x="19" y="41"/>
                  </a:moveTo>
                  <a:lnTo>
                    <a:pt x="6" y="36"/>
                  </a:lnTo>
                  <a:lnTo>
                    <a:pt x="0" y="26"/>
                  </a:lnTo>
                  <a:lnTo>
                    <a:pt x="0" y="15"/>
                  </a:lnTo>
                  <a:lnTo>
                    <a:pt x="6" y="4"/>
                  </a:lnTo>
                  <a:lnTo>
                    <a:pt x="19" y="0"/>
                  </a:lnTo>
                  <a:lnTo>
                    <a:pt x="30" y="4"/>
                  </a:lnTo>
                  <a:lnTo>
                    <a:pt x="36" y="15"/>
                  </a:lnTo>
                  <a:lnTo>
                    <a:pt x="36" y="26"/>
                  </a:lnTo>
                  <a:lnTo>
                    <a:pt x="30" y="36"/>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79" name="Freeform 95"/>
            <p:cNvSpPr>
              <a:spLocks/>
            </p:cNvSpPr>
            <p:nvPr/>
          </p:nvSpPr>
          <p:spPr bwMode="auto">
            <a:xfrm>
              <a:off x="3043" y="3161"/>
              <a:ext cx="38" cy="41"/>
            </a:xfrm>
            <a:custGeom>
              <a:avLst/>
              <a:gdLst/>
              <a:ahLst/>
              <a:cxnLst>
                <a:cxn ang="0">
                  <a:pos x="19" y="41"/>
                </a:cxn>
                <a:cxn ang="0">
                  <a:pos x="8" y="37"/>
                </a:cxn>
                <a:cxn ang="0">
                  <a:pos x="0" y="26"/>
                </a:cxn>
                <a:cxn ang="0">
                  <a:pos x="0" y="13"/>
                </a:cxn>
                <a:cxn ang="0">
                  <a:pos x="8" y="5"/>
                </a:cxn>
                <a:cxn ang="0">
                  <a:pos x="19" y="0"/>
                </a:cxn>
                <a:cxn ang="0">
                  <a:pos x="32" y="5"/>
                </a:cxn>
                <a:cxn ang="0">
                  <a:pos x="38" y="13"/>
                </a:cxn>
                <a:cxn ang="0">
                  <a:pos x="38" y="26"/>
                </a:cxn>
                <a:cxn ang="0">
                  <a:pos x="32" y="37"/>
                </a:cxn>
                <a:cxn ang="0">
                  <a:pos x="19" y="41"/>
                </a:cxn>
              </a:cxnLst>
              <a:rect l="0" t="0" r="r" b="b"/>
              <a:pathLst>
                <a:path w="38" h="41">
                  <a:moveTo>
                    <a:pt x="19" y="41"/>
                  </a:moveTo>
                  <a:lnTo>
                    <a:pt x="8" y="37"/>
                  </a:lnTo>
                  <a:lnTo>
                    <a:pt x="0" y="26"/>
                  </a:lnTo>
                  <a:lnTo>
                    <a:pt x="0" y="13"/>
                  </a:lnTo>
                  <a:lnTo>
                    <a:pt x="8" y="5"/>
                  </a:lnTo>
                  <a:lnTo>
                    <a:pt x="19" y="0"/>
                  </a:lnTo>
                  <a:lnTo>
                    <a:pt x="32" y="5"/>
                  </a:lnTo>
                  <a:lnTo>
                    <a:pt x="38" y="13"/>
                  </a:lnTo>
                  <a:lnTo>
                    <a:pt x="38" y="26"/>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80" name="Freeform 96"/>
            <p:cNvSpPr>
              <a:spLocks/>
            </p:cNvSpPr>
            <p:nvPr/>
          </p:nvSpPr>
          <p:spPr bwMode="auto">
            <a:xfrm>
              <a:off x="3163" y="3080"/>
              <a:ext cx="38" cy="41"/>
            </a:xfrm>
            <a:custGeom>
              <a:avLst/>
              <a:gdLst/>
              <a:ahLst/>
              <a:cxnLst>
                <a:cxn ang="0">
                  <a:pos x="19" y="41"/>
                </a:cxn>
                <a:cxn ang="0">
                  <a:pos x="8" y="36"/>
                </a:cxn>
                <a:cxn ang="0">
                  <a:pos x="0" y="28"/>
                </a:cxn>
                <a:cxn ang="0">
                  <a:pos x="0" y="15"/>
                </a:cxn>
                <a:cxn ang="0">
                  <a:pos x="8" y="4"/>
                </a:cxn>
                <a:cxn ang="0">
                  <a:pos x="19" y="0"/>
                </a:cxn>
                <a:cxn ang="0">
                  <a:pos x="32" y="4"/>
                </a:cxn>
                <a:cxn ang="0">
                  <a:pos x="38" y="15"/>
                </a:cxn>
                <a:cxn ang="0">
                  <a:pos x="38" y="28"/>
                </a:cxn>
                <a:cxn ang="0">
                  <a:pos x="32" y="36"/>
                </a:cxn>
                <a:cxn ang="0">
                  <a:pos x="19" y="41"/>
                </a:cxn>
              </a:cxnLst>
              <a:rect l="0" t="0" r="r" b="b"/>
              <a:pathLst>
                <a:path w="38" h="41">
                  <a:moveTo>
                    <a:pt x="19" y="41"/>
                  </a:moveTo>
                  <a:lnTo>
                    <a:pt x="8" y="36"/>
                  </a:lnTo>
                  <a:lnTo>
                    <a:pt x="0" y="28"/>
                  </a:lnTo>
                  <a:lnTo>
                    <a:pt x="0" y="15"/>
                  </a:lnTo>
                  <a:lnTo>
                    <a:pt x="8" y="4"/>
                  </a:lnTo>
                  <a:lnTo>
                    <a:pt x="19" y="0"/>
                  </a:lnTo>
                  <a:lnTo>
                    <a:pt x="32" y="4"/>
                  </a:lnTo>
                  <a:lnTo>
                    <a:pt x="38" y="15"/>
                  </a:lnTo>
                  <a:lnTo>
                    <a:pt x="38" y="28"/>
                  </a:lnTo>
                  <a:lnTo>
                    <a:pt x="32" y="36"/>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81" name="Freeform 97"/>
            <p:cNvSpPr>
              <a:spLocks/>
            </p:cNvSpPr>
            <p:nvPr/>
          </p:nvSpPr>
          <p:spPr bwMode="auto">
            <a:xfrm>
              <a:off x="3163" y="3221"/>
              <a:ext cx="38" cy="41"/>
            </a:xfrm>
            <a:custGeom>
              <a:avLst/>
              <a:gdLst/>
              <a:ahLst/>
              <a:cxnLst>
                <a:cxn ang="0">
                  <a:pos x="19" y="41"/>
                </a:cxn>
                <a:cxn ang="0">
                  <a:pos x="8" y="37"/>
                </a:cxn>
                <a:cxn ang="0">
                  <a:pos x="0" y="26"/>
                </a:cxn>
                <a:cxn ang="0">
                  <a:pos x="0" y="13"/>
                </a:cxn>
                <a:cxn ang="0">
                  <a:pos x="8" y="5"/>
                </a:cxn>
                <a:cxn ang="0">
                  <a:pos x="19" y="0"/>
                </a:cxn>
                <a:cxn ang="0">
                  <a:pos x="32" y="5"/>
                </a:cxn>
                <a:cxn ang="0">
                  <a:pos x="38" y="13"/>
                </a:cxn>
                <a:cxn ang="0">
                  <a:pos x="38" y="26"/>
                </a:cxn>
                <a:cxn ang="0">
                  <a:pos x="32" y="37"/>
                </a:cxn>
                <a:cxn ang="0">
                  <a:pos x="19" y="41"/>
                </a:cxn>
              </a:cxnLst>
              <a:rect l="0" t="0" r="r" b="b"/>
              <a:pathLst>
                <a:path w="38" h="41">
                  <a:moveTo>
                    <a:pt x="19" y="41"/>
                  </a:moveTo>
                  <a:lnTo>
                    <a:pt x="8" y="37"/>
                  </a:lnTo>
                  <a:lnTo>
                    <a:pt x="0" y="26"/>
                  </a:lnTo>
                  <a:lnTo>
                    <a:pt x="0" y="13"/>
                  </a:lnTo>
                  <a:lnTo>
                    <a:pt x="8" y="5"/>
                  </a:lnTo>
                  <a:lnTo>
                    <a:pt x="19" y="0"/>
                  </a:lnTo>
                  <a:lnTo>
                    <a:pt x="32" y="5"/>
                  </a:lnTo>
                  <a:lnTo>
                    <a:pt x="38" y="13"/>
                  </a:lnTo>
                  <a:lnTo>
                    <a:pt x="38" y="26"/>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82" name="Freeform 98"/>
            <p:cNvSpPr>
              <a:spLocks/>
            </p:cNvSpPr>
            <p:nvPr/>
          </p:nvSpPr>
          <p:spPr bwMode="auto">
            <a:xfrm>
              <a:off x="3002" y="3080"/>
              <a:ext cx="39" cy="41"/>
            </a:xfrm>
            <a:custGeom>
              <a:avLst/>
              <a:gdLst/>
              <a:ahLst/>
              <a:cxnLst>
                <a:cxn ang="0">
                  <a:pos x="19" y="41"/>
                </a:cxn>
                <a:cxn ang="0">
                  <a:pos x="9" y="36"/>
                </a:cxn>
                <a:cxn ang="0">
                  <a:pos x="0" y="28"/>
                </a:cxn>
                <a:cxn ang="0">
                  <a:pos x="0" y="15"/>
                </a:cxn>
                <a:cxn ang="0">
                  <a:pos x="9" y="4"/>
                </a:cxn>
                <a:cxn ang="0">
                  <a:pos x="19" y="0"/>
                </a:cxn>
                <a:cxn ang="0">
                  <a:pos x="32" y="4"/>
                </a:cxn>
                <a:cxn ang="0">
                  <a:pos x="39" y="15"/>
                </a:cxn>
                <a:cxn ang="0">
                  <a:pos x="39" y="28"/>
                </a:cxn>
                <a:cxn ang="0">
                  <a:pos x="32" y="36"/>
                </a:cxn>
                <a:cxn ang="0">
                  <a:pos x="19" y="41"/>
                </a:cxn>
              </a:cxnLst>
              <a:rect l="0" t="0" r="r" b="b"/>
              <a:pathLst>
                <a:path w="39" h="41">
                  <a:moveTo>
                    <a:pt x="19" y="41"/>
                  </a:moveTo>
                  <a:lnTo>
                    <a:pt x="9" y="36"/>
                  </a:lnTo>
                  <a:lnTo>
                    <a:pt x="0" y="28"/>
                  </a:lnTo>
                  <a:lnTo>
                    <a:pt x="0" y="15"/>
                  </a:lnTo>
                  <a:lnTo>
                    <a:pt x="9" y="4"/>
                  </a:lnTo>
                  <a:lnTo>
                    <a:pt x="19" y="0"/>
                  </a:lnTo>
                  <a:lnTo>
                    <a:pt x="32" y="4"/>
                  </a:lnTo>
                  <a:lnTo>
                    <a:pt x="39" y="15"/>
                  </a:lnTo>
                  <a:lnTo>
                    <a:pt x="39" y="28"/>
                  </a:lnTo>
                  <a:lnTo>
                    <a:pt x="32" y="36"/>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83" name="Freeform 99"/>
            <p:cNvSpPr>
              <a:spLocks/>
            </p:cNvSpPr>
            <p:nvPr/>
          </p:nvSpPr>
          <p:spPr bwMode="auto">
            <a:xfrm>
              <a:off x="2882" y="3001"/>
              <a:ext cx="39" cy="40"/>
            </a:xfrm>
            <a:custGeom>
              <a:avLst/>
              <a:gdLst/>
              <a:ahLst/>
              <a:cxnLst>
                <a:cxn ang="0">
                  <a:pos x="19" y="40"/>
                </a:cxn>
                <a:cxn ang="0">
                  <a:pos x="9" y="36"/>
                </a:cxn>
                <a:cxn ang="0">
                  <a:pos x="0" y="25"/>
                </a:cxn>
                <a:cxn ang="0">
                  <a:pos x="0" y="12"/>
                </a:cxn>
                <a:cxn ang="0">
                  <a:pos x="9" y="4"/>
                </a:cxn>
                <a:cxn ang="0">
                  <a:pos x="19" y="0"/>
                </a:cxn>
                <a:cxn ang="0">
                  <a:pos x="32" y="4"/>
                </a:cxn>
                <a:cxn ang="0">
                  <a:pos x="39" y="12"/>
                </a:cxn>
                <a:cxn ang="0">
                  <a:pos x="39" y="25"/>
                </a:cxn>
                <a:cxn ang="0">
                  <a:pos x="32" y="36"/>
                </a:cxn>
                <a:cxn ang="0">
                  <a:pos x="19" y="40"/>
                </a:cxn>
              </a:cxnLst>
              <a:rect l="0" t="0" r="r" b="b"/>
              <a:pathLst>
                <a:path w="39" h="40">
                  <a:moveTo>
                    <a:pt x="19" y="40"/>
                  </a:moveTo>
                  <a:lnTo>
                    <a:pt x="9" y="36"/>
                  </a:lnTo>
                  <a:lnTo>
                    <a:pt x="0" y="25"/>
                  </a:lnTo>
                  <a:lnTo>
                    <a:pt x="0" y="12"/>
                  </a:lnTo>
                  <a:lnTo>
                    <a:pt x="9" y="4"/>
                  </a:lnTo>
                  <a:lnTo>
                    <a:pt x="19" y="0"/>
                  </a:lnTo>
                  <a:lnTo>
                    <a:pt x="32" y="4"/>
                  </a:lnTo>
                  <a:lnTo>
                    <a:pt x="39" y="12"/>
                  </a:lnTo>
                  <a:lnTo>
                    <a:pt x="39" y="25"/>
                  </a:lnTo>
                  <a:lnTo>
                    <a:pt x="32"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84" name="Freeform 100"/>
            <p:cNvSpPr>
              <a:spLocks/>
            </p:cNvSpPr>
            <p:nvPr/>
          </p:nvSpPr>
          <p:spPr bwMode="auto">
            <a:xfrm>
              <a:off x="3163" y="2941"/>
              <a:ext cx="38" cy="38"/>
            </a:xfrm>
            <a:custGeom>
              <a:avLst/>
              <a:gdLst/>
              <a:ahLst/>
              <a:cxnLst>
                <a:cxn ang="0">
                  <a:pos x="19" y="38"/>
                </a:cxn>
                <a:cxn ang="0">
                  <a:pos x="8" y="36"/>
                </a:cxn>
                <a:cxn ang="0">
                  <a:pos x="0" y="25"/>
                </a:cxn>
                <a:cxn ang="0">
                  <a:pos x="0" y="12"/>
                </a:cxn>
                <a:cxn ang="0">
                  <a:pos x="8" y="2"/>
                </a:cxn>
                <a:cxn ang="0">
                  <a:pos x="19" y="0"/>
                </a:cxn>
                <a:cxn ang="0">
                  <a:pos x="32" y="2"/>
                </a:cxn>
                <a:cxn ang="0">
                  <a:pos x="38" y="12"/>
                </a:cxn>
                <a:cxn ang="0">
                  <a:pos x="38" y="25"/>
                </a:cxn>
                <a:cxn ang="0">
                  <a:pos x="32" y="36"/>
                </a:cxn>
                <a:cxn ang="0">
                  <a:pos x="19" y="38"/>
                </a:cxn>
              </a:cxnLst>
              <a:rect l="0" t="0" r="r" b="b"/>
              <a:pathLst>
                <a:path w="38" h="38">
                  <a:moveTo>
                    <a:pt x="19" y="38"/>
                  </a:moveTo>
                  <a:lnTo>
                    <a:pt x="8" y="36"/>
                  </a:lnTo>
                  <a:lnTo>
                    <a:pt x="0" y="25"/>
                  </a:lnTo>
                  <a:lnTo>
                    <a:pt x="0" y="12"/>
                  </a:lnTo>
                  <a:lnTo>
                    <a:pt x="8" y="2"/>
                  </a:lnTo>
                  <a:lnTo>
                    <a:pt x="19" y="0"/>
                  </a:lnTo>
                  <a:lnTo>
                    <a:pt x="32" y="2"/>
                  </a:lnTo>
                  <a:lnTo>
                    <a:pt x="38" y="12"/>
                  </a:lnTo>
                  <a:lnTo>
                    <a:pt x="38" y="25"/>
                  </a:lnTo>
                  <a:lnTo>
                    <a:pt x="32" y="36"/>
                  </a:lnTo>
                  <a:lnTo>
                    <a:pt x="19" y="38"/>
                  </a:lnTo>
                  <a:close/>
                </a:path>
              </a:pathLst>
            </a:custGeom>
            <a:solidFill>
              <a:srgbClr val="FFFFFF"/>
            </a:solidFill>
            <a:ln w="9525">
              <a:solidFill>
                <a:srgbClr val="000000"/>
              </a:solidFill>
              <a:prstDash val="solid"/>
              <a:round/>
              <a:headEnd/>
              <a:tailEnd/>
            </a:ln>
          </p:spPr>
          <p:txBody>
            <a:bodyPr/>
            <a:lstStyle/>
            <a:p>
              <a:endParaRPr lang="en-GB"/>
            </a:p>
          </p:txBody>
        </p:sp>
        <p:sp>
          <p:nvSpPr>
            <p:cNvPr id="42085" name="Freeform 101"/>
            <p:cNvSpPr>
              <a:spLocks/>
            </p:cNvSpPr>
            <p:nvPr/>
          </p:nvSpPr>
          <p:spPr bwMode="auto">
            <a:xfrm>
              <a:off x="2882" y="3181"/>
              <a:ext cx="39" cy="40"/>
            </a:xfrm>
            <a:custGeom>
              <a:avLst/>
              <a:gdLst/>
              <a:ahLst/>
              <a:cxnLst>
                <a:cxn ang="0">
                  <a:pos x="19" y="40"/>
                </a:cxn>
                <a:cxn ang="0">
                  <a:pos x="9" y="36"/>
                </a:cxn>
                <a:cxn ang="0">
                  <a:pos x="0" y="25"/>
                </a:cxn>
                <a:cxn ang="0">
                  <a:pos x="0" y="15"/>
                </a:cxn>
                <a:cxn ang="0">
                  <a:pos x="9" y="4"/>
                </a:cxn>
                <a:cxn ang="0">
                  <a:pos x="19" y="0"/>
                </a:cxn>
                <a:cxn ang="0">
                  <a:pos x="32" y="4"/>
                </a:cxn>
                <a:cxn ang="0">
                  <a:pos x="39" y="15"/>
                </a:cxn>
                <a:cxn ang="0">
                  <a:pos x="39" y="25"/>
                </a:cxn>
                <a:cxn ang="0">
                  <a:pos x="32" y="36"/>
                </a:cxn>
                <a:cxn ang="0">
                  <a:pos x="19" y="40"/>
                </a:cxn>
              </a:cxnLst>
              <a:rect l="0" t="0" r="r" b="b"/>
              <a:pathLst>
                <a:path w="39" h="40">
                  <a:moveTo>
                    <a:pt x="19" y="40"/>
                  </a:moveTo>
                  <a:lnTo>
                    <a:pt x="9" y="36"/>
                  </a:lnTo>
                  <a:lnTo>
                    <a:pt x="0" y="25"/>
                  </a:lnTo>
                  <a:lnTo>
                    <a:pt x="0" y="15"/>
                  </a:lnTo>
                  <a:lnTo>
                    <a:pt x="9" y="4"/>
                  </a:lnTo>
                  <a:lnTo>
                    <a:pt x="19" y="0"/>
                  </a:lnTo>
                  <a:lnTo>
                    <a:pt x="32" y="4"/>
                  </a:lnTo>
                  <a:lnTo>
                    <a:pt x="39" y="15"/>
                  </a:lnTo>
                  <a:lnTo>
                    <a:pt x="39" y="25"/>
                  </a:lnTo>
                  <a:lnTo>
                    <a:pt x="32"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86" name="Freeform 102"/>
            <p:cNvSpPr>
              <a:spLocks/>
            </p:cNvSpPr>
            <p:nvPr/>
          </p:nvSpPr>
          <p:spPr bwMode="auto">
            <a:xfrm>
              <a:off x="2882" y="3101"/>
              <a:ext cx="39" cy="39"/>
            </a:xfrm>
            <a:custGeom>
              <a:avLst/>
              <a:gdLst/>
              <a:ahLst/>
              <a:cxnLst>
                <a:cxn ang="0">
                  <a:pos x="19" y="39"/>
                </a:cxn>
                <a:cxn ang="0">
                  <a:pos x="9" y="37"/>
                </a:cxn>
                <a:cxn ang="0">
                  <a:pos x="0" y="26"/>
                </a:cxn>
                <a:cxn ang="0">
                  <a:pos x="0" y="13"/>
                </a:cxn>
                <a:cxn ang="0">
                  <a:pos x="9" y="2"/>
                </a:cxn>
                <a:cxn ang="0">
                  <a:pos x="19" y="0"/>
                </a:cxn>
                <a:cxn ang="0">
                  <a:pos x="32" y="2"/>
                </a:cxn>
                <a:cxn ang="0">
                  <a:pos x="39" y="13"/>
                </a:cxn>
                <a:cxn ang="0">
                  <a:pos x="39" y="26"/>
                </a:cxn>
                <a:cxn ang="0">
                  <a:pos x="32" y="37"/>
                </a:cxn>
                <a:cxn ang="0">
                  <a:pos x="19" y="39"/>
                </a:cxn>
              </a:cxnLst>
              <a:rect l="0" t="0" r="r" b="b"/>
              <a:pathLst>
                <a:path w="39" h="39">
                  <a:moveTo>
                    <a:pt x="19" y="39"/>
                  </a:moveTo>
                  <a:lnTo>
                    <a:pt x="9" y="37"/>
                  </a:lnTo>
                  <a:lnTo>
                    <a:pt x="0" y="26"/>
                  </a:lnTo>
                  <a:lnTo>
                    <a:pt x="0" y="13"/>
                  </a:lnTo>
                  <a:lnTo>
                    <a:pt x="9" y="2"/>
                  </a:lnTo>
                  <a:lnTo>
                    <a:pt x="19" y="0"/>
                  </a:lnTo>
                  <a:lnTo>
                    <a:pt x="32" y="2"/>
                  </a:lnTo>
                  <a:lnTo>
                    <a:pt x="39" y="13"/>
                  </a:lnTo>
                  <a:lnTo>
                    <a:pt x="39" y="26"/>
                  </a:lnTo>
                  <a:lnTo>
                    <a:pt x="32" y="37"/>
                  </a:lnTo>
                  <a:lnTo>
                    <a:pt x="19" y="39"/>
                  </a:lnTo>
                  <a:close/>
                </a:path>
              </a:pathLst>
            </a:custGeom>
            <a:solidFill>
              <a:srgbClr val="FFFFFF"/>
            </a:solidFill>
            <a:ln w="9525">
              <a:solidFill>
                <a:srgbClr val="000000"/>
              </a:solidFill>
              <a:prstDash val="solid"/>
              <a:round/>
              <a:headEnd/>
              <a:tailEnd/>
            </a:ln>
          </p:spPr>
          <p:txBody>
            <a:bodyPr/>
            <a:lstStyle/>
            <a:p>
              <a:endParaRPr lang="en-GB"/>
            </a:p>
          </p:txBody>
        </p:sp>
        <p:sp>
          <p:nvSpPr>
            <p:cNvPr id="42087" name="Freeform 103"/>
            <p:cNvSpPr>
              <a:spLocks/>
            </p:cNvSpPr>
            <p:nvPr/>
          </p:nvSpPr>
          <p:spPr bwMode="auto">
            <a:xfrm>
              <a:off x="3124" y="3181"/>
              <a:ext cx="36" cy="40"/>
            </a:xfrm>
            <a:custGeom>
              <a:avLst/>
              <a:gdLst/>
              <a:ahLst/>
              <a:cxnLst>
                <a:cxn ang="0">
                  <a:pos x="19" y="40"/>
                </a:cxn>
                <a:cxn ang="0">
                  <a:pos x="6" y="36"/>
                </a:cxn>
                <a:cxn ang="0">
                  <a:pos x="0" y="25"/>
                </a:cxn>
                <a:cxn ang="0">
                  <a:pos x="0" y="15"/>
                </a:cxn>
                <a:cxn ang="0">
                  <a:pos x="6" y="4"/>
                </a:cxn>
                <a:cxn ang="0">
                  <a:pos x="19" y="0"/>
                </a:cxn>
                <a:cxn ang="0">
                  <a:pos x="30" y="4"/>
                </a:cxn>
                <a:cxn ang="0">
                  <a:pos x="36" y="15"/>
                </a:cxn>
                <a:cxn ang="0">
                  <a:pos x="36" y="25"/>
                </a:cxn>
                <a:cxn ang="0">
                  <a:pos x="30" y="36"/>
                </a:cxn>
                <a:cxn ang="0">
                  <a:pos x="19" y="40"/>
                </a:cxn>
              </a:cxnLst>
              <a:rect l="0" t="0" r="r" b="b"/>
              <a:pathLst>
                <a:path w="36" h="40">
                  <a:moveTo>
                    <a:pt x="19" y="40"/>
                  </a:moveTo>
                  <a:lnTo>
                    <a:pt x="6" y="36"/>
                  </a:lnTo>
                  <a:lnTo>
                    <a:pt x="0" y="25"/>
                  </a:lnTo>
                  <a:lnTo>
                    <a:pt x="0" y="15"/>
                  </a:lnTo>
                  <a:lnTo>
                    <a:pt x="6" y="4"/>
                  </a:lnTo>
                  <a:lnTo>
                    <a:pt x="19" y="0"/>
                  </a:lnTo>
                  <a:lnTo>
                    <a:pt x="30" y="4"/>
                  </a:lnTo>
                  <a:lnTo>
                    <a:pt x="36" y="15"/>
                  </a:lnTo>
                  <a:lnTo>
                    <a:pt x="36" y="25"/>
                  </a:lnTo>
                  <a:lnTo>
                    <a:pt x="30"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88" name="Freeform 104"/>
            <p:cNvSpPr>
              <a:spLocks/>
            </p:cNvSpPr>
            <p:nvPr/>
          </p:nvSpPr>
          <p:spPr bwMode="auto">
            <a:xfrm>
              <a:off x="2923" y="3061"/>
              <a:ext cx="38" cy="40"/>
            </a:xfrm>
            <a:custGeom>
              <a:avLst/>
              <a:gdLst/>
              <a:ahLst/>
              <a:cxnLst>
                <a:cxn ang="0">
                  <a:pos x="19" y="40"/>
                </a:cxn>
                <a:cxn ang="0">
                  <a:pos x="6" y="36"/>
                </a:cxn>
                <a:cxn ang="0">
                  <a:pos x="0" y="25"/>
                </a:cxn>
                <a:cxn ang="0">
                  <a:pos x="0" y="12"/>
                </a:cxn>
                <a:cxn ang="0">
                  <a:pos x="6" y="4"/>
                </a:cxn>
                <a:cxn ang="0">
                  <a:pos x="19" y="0"/>
                </a:cxn>
                <a:cxn ang="0">
                  <a:pos x="30" y="4"/>
                </a:cxn>
                <a:cxn ang="0">
                  <a:pos x="38" y="12"/>
                </a:cxn>
                <a:cxn ang="0">
                  <a:pos x="38" y="25"/>
                </a:cxn>
                <a:cxn ang="0">
                  <a:pos x="30" y="36"/>
                </a:cxn>
                <a:cxn ang="0">
                  <a:pos x="19" y="40"/>
                </a:cxn>
              </a:cxnLst>
              <a:rect l="0" t="0" r="r" b="b"/>
              <a:pathLst>
                <a:path w="38" h="40">
                  <a:moveTo>
                    <a:pt x="19" y="40"/>
                  </a:moveTo>
                  <a:lnTo>
                    <a:pt x="6" y="36"/>
                  </a:lnTo>
                  <a:lnTo>
                    <a:pt x="0" y="25"/>
                  </a:lnTo>
                  <a:lnTo>
                    <a:pt x="0" y="12"/>
                  </a:lnTo>
                  <a:lnTo>
                    <a:pt x="6" y="4"/>
                  </a:lnTo>
                  <a:lnTo>
                    <a:pt x="19" y="0"/>
                  </a:lnTo>
                  <a:lnTo>
                    <a:pt x="30" y="4"/>
                  </a:lnTo>
                  <a:lnTo>
                    <a:pt x="38" y="12"/>
                  </a:lnTo>
                  <a:lnTo>
                    <a:pt x="38" y="25"/>
                  </a:lnTo>
                  <a:lnTo>
                    <a:pt x="30" y="36"/>
                  </a:lnTo>
                  <a:lnTo>
                    <a:pt x="19" y="40"/>
                  </a:lnTo>
                  <a:close/>
                </a:path>
              </a:pathLst>
            </a:custGeom>
            <a:solidFill>
              <a:srgbClr val="FFFFFF"/>
            </a:solidFill>
            <a:ln w="9525">
              <a:solidFill>
                <a:srgbClr val="000000"/>
              </a:solidFill>
              <a:prstDash val="solid"/>
              <a:round/>
              <a:headEnd/>
              <a:tailEnd/>
            </a:ln>
          </p:spPr>
          <p:txBody>
            <a:bodyPr/>
            <a:lstStyle/>
            <a:p>
              <a:endParaRPr lang="en-GB"/>
            </a:p>
          </p:txBody>
        </p:sp>
        <p:sp>
          <p:nvSpPr>
            <p:cNvPr id="42089" name="Freeform 105"/>
            <p:cNvSpPr>
              <a:spLocks/>
            </p:cNvSpPr>
            <p:nvPr/>
          </p:nvSpPr>
          <p:spPr bwMode="auto">
            <a:xfrm>
              <a:off x="2942" y="3140"/>
              <a:ext cx="39" cy="41"/>
            </a:xfrm>
            <a:custGeom>
              <a:avLst/>
              <a:gdLst/>
              <a:ahLst/>
              <a:cxnLst>
                <a:cxn ang="0">
                  <a:pos x="19" y="41"/>
                </a:cxn>
                <a:cxn ang="0">
                  <a:pos x="9" y="36"/>
                </a:cxn>
                <a:cxn ang="0">
                  <a:pos x="0" y="28"/>
                </a:cxn>
                <a:cxn ang="0">
                  <a:pos x="0" y="15"/>
                </a:cxn>
                <a:cxn ang="0">
                  <a:pos x="9" y="4"/>
                </a:cxn>
                <a:cxn ang="0">
                  <a:pos x="19" y="0"/>
                </a:cxn>
                <a:cxn ang="0">
                  <a:pos x="32" y="4"/>
                </a:cxn>
                <a:cxn ang="0">
                  <a:pos x="39" y="15"/>
                </a:cxn>
                <a:cxn ang="0">
                  <a:pos x="39" y="28"/>
                </a:cxn>
                <a:cxn ang="0">
                  <a:pos x="32" y="36"/>
                </a:cxn>
                <a:cxn ang="0">
                  <a:pos x="19" y="41"/>
                </a:cxn>
              </a:cxnLst>
              <a:rect l="0" t="0" r="r" b="b"/>
              <a:pathLst>
                <a:path w="39" h="41">
                  <a:moveTo>
                    <a:pt x="19" y="41"/>
                  </a:moveTo>
                  <a:lnTo>
                    <a:pt x="9" y="36"/>
                  </a:lnTo>
                  <a:lnTo>
                    <a:pt x="0" y="28"/>
                  </a:lnTo>
                  <a:lnTo>
                    <a:pt x="0" y="15"/>
                  </a:lnTo>
                  <a:lnTo>
                    <a:pt x="9" y="4"/>
                  </a:lnTo>
                  <a:lnTo>
                    <a:pt x="19" y="0"/>
                  </a:lnTo>
                  <a:lnTo>
                    <a:pt x="32" y="4"/>
                  </a:lnTo>
                  <a:lnTo>
                    <a:pt x="39" y="15"/>
                  </a:lnTo>
                  <a:lnTo>
                    <a:pt x="39" y="28"/>
                  </a:lnTo>
                  <a:lnTo>
                    <a:pt x="32" y="36"/>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90" name="Freeform 106"/>
            <p:cNvSpPr>
              <a:spLocks/>
            </p:cNvSpPr>
            <p:nvPr/>
          </p:nvSpPr>
          <p:spPr bwMode="auto">
            <a:xfrm>
              <a:off x="3002" y="3221"/>
              <a:ext cx="39" cy="41"/>
            </a:xfrm>
            <a:custGeom>
              <a:avLst/>
              <a:gdLst/>
              <a:ahLst/>
              <a:cxnLst>
                <a:cxn ang="0">
                  <a:pos x="19" y="41"/>
                </a:cxn>
                <a:cxn ang="0">
                  <a:pos x="9" y="37"/>
                </a:cxn>
                <a:cxn ang="0">
                  <a:pos x="0" y="26"/>
                </a:cxn>
                <a:cxn ang="0">
                  <a:pos x="0" y="13"/>
                </a:cxn>
                <a:cxn ang="0">
                  <a:pos x="9" y="5"/>
                </a:cxn>
                <a:cxn ang="0">
                  <a:pos x="19" y="0"/>
                </a:cxn>
                <a:cxn ang="0">
                  <a:pos x="32" y="5"/>
                </a:cxn>
                <a:cxn ang="0">
                  <a:pos x="39" y="13"/>
                </a:cxn>
                <a:cxn ang="0">
                  <a:pos x="39" y="26"/>
                </a:cxn>
                <a:cxn ang="0">
                  <a:pos x="32" y="37"/>
                </a:cxn>
                <a:cxn ang="0">
                  <a:pos x="19" y="41"/>
                </a:cxn>
              </a:cxnLst>
              <a:rect l="0" t="0" r="r" b="b"/>
              <a:pathLst>
                <a:path w="39" h="41">
                  <a:moveTo>
                    <a:pt x="19" y="41"/>
                  </a:moveTo>
                  <a:lnTo>
                    <a:pt x="9" y="37"/>
                  </a:lnTo>
                  <a:lnTo>
                    <a:pt x="0" y="26"/>
                  </a:lnTo>
                  <a:lnTo>
                    <a:pt x="0" y="13"/>
                  </a:lnTo>
                  <a:lnTo>
                    <a:pt x="9" y="5"/>
                  </a:lnTo>
                  <a:lnTo>
                    <a:pt x="19" y="0"/>
                  </a:lnTo>
                  <a:lnTo>
                    <a:pt x="32" y="5"/>
                  </a:lnTo>
                  <a:lnTo>
                    <a:pt x="39" y="13"/>
                  </a:lnTo>
                  <a:lnTo>
                    <a:pt x="39" y="26"/>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91" name="Freeform 107"/>
            <p:cNvSpPr>
              <a:spLocks/>
            </p:cNvSpPr>
            <p:nvPr/>
          </p:nvSpPr>
          <p:spPr bwMode="auto">
            <a:xfrm>
              <a:off x="3002" y="3161"/>
              <a:ext cx="39" cy="41"/>
            </a:xfrm>
            <a:custGeom>
              <a:avLst/>
              <a:gdLst/>
              <a:ahLst/>
              <a:cxnLst>
                <a:cxn ang="0">
                  <a:pos x="19" y="41"/>
                </a:cxn>
                <a:cxn ang="0">
                  <a:pos x="9" y="37"/>
                </a:cxn>
                <a:cxn ang="0">
                  <a:pos x="0" y="26"/>
                </a:cxn>
                <a:cxn ang="0">
                  <a:pos x="0" y="13"/>
                </a:cxn>
                <a:cxn ang="0">
                  <a:pos x="9" y="5"/>
                </a:cxn>
                <a:cxn ang="0">
                  <a:pos x="19" y="0"/>
                </a:cxn>
                <a:cxn ang="0">
                  <a:pos x="32" y="5"/>
                </a:cxn>
                <a:cxn ang="0">
                  <a:pos x="39" y="13"/>
                </a:cxn>
                <a:cxn ang="0">
                  <a:pos x="39" y="26"/>
                </a:cxn>
                <a:cxn ang="0">
                  <a:pos x="32" y="37"/>
                </a:cxn>
                <a:cxn ang="0">
                  <a:pos x="19" y="41"/>
                </a:cxn>
              </a:cxnLst>
              <a:rect l="0" t="0" r="r" b="b"/>
              <a:pathLst>
                <a:path w="39" h="41">
                  <a:moveTo>
                    <a:pt x="19" y="41"/>
                  </a:moveTo>
                  <a:lnTo>
                    <a:pt x="9" y="37"/>
                  </a:lnTo>
                  <a:lnTo>
                    <a:pt x="0" y="26"/>
                  </a:lnTo>
                  <a:lnTo>
                    <a:pt x="0" y="13"/>
                  </a:lnTo>
                  <a:lnTo>
                    <a:pt x="9" y="5"/>
                  </a:lnTo>
                  <a:lnTo>
                    <a:pt x="19" y="0"/>
                  </a:lnTo>
                  <a:lnTo>
                    <a:pt x="32" y="5"/>
                  </a:lnTo>
                  <a:lnTo>
                    <a:pt x="39" y="13"/>
                  </a:lnTo>
                  <a:lnTo>
                    <a:pt x="39" y="26"/>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92" name="Freeform 108"/>
            <p:cNvSpPr>
              <a:spLocks/>
            </p:cNvSpPr>
            <p:nvPr/>
          </p:nvSpPr>
          <p:spPr bwMode="auto">
            <a:xfrm>
              <a:off x="3103" y="2979"/>
              <a:ext cx="38" cy="41"/>
            </a:xfrm>
            <a:custGeom>
              <a:avLst/>
              <a:gdLst/>
              <a:ahLst/>
              <a:cxnLst>
                <a:cxn ang="0">
                  <a:pos x="19" y="41"/>
                </a:cxn>
                <a:cxn ang="0">
                  <a:pos x="8" y="37"/>
                </a:cxn>
                <a:cxn ang="0">
                  <a:pos x="0" y="28"/>
                </a:cxn>
                <a:cxn ang="0">
                  <a:pos x="0" y="15"/>
                </a:cxn>
                <a:cxn ang="0">
                  <a:pos x="8" y="4"/>
                </a:cxn>
                <a:cxn ang="0">
                  <a:pos x="19" y="0"/>
                </a:cxn>
                <a:cxn ang="0">
                  <a:pos x="32" y="4"/>
                </a:cxn>
                <a:cxn ang="0">
                  <a:pos x="38" y="15"/>
                </a:cxn>
                <a:cxn ang="0">
                  <a:pos x="38" y="28"/>
                </a:cxn>
                <a:cxn ang="0">
                  <a:pos x="32" y="37"/>
                </a:cxn>
                <a:cxn ang="0">
                  <a:pos x="19" y="41"/>
                </a:cxn>
              </a:cxnLst>
              <a:rect l="0" t="0" r="r" b="b"/>
              <a:pathLst>
                <a:path w="38" h="41">
                  <a:moveTo>
                    <a:pt x="19" y="41"/>
                  </a:moveTo>
                  <a:lnTo>
                    <a:pt x="8" y="37"/>
                  </a:lnTo>
                  <a:lnTo>
                    <a:pt x="0" y="28"/>
                  </a:lnTo>
                  <a:lnTo>
                    <a:pt x="0" y="15"/>
                  </a:lnTo>
                  <a:lnTo>
                    <a:pt x="8" y="4"/>
                  </a:lnTo>
                  <a:lnTo>
                    <a:pt x="19" y="0"/>
                  </a:lnTo>
                  <a:lnTo>
                    <a:pt x="32" y="4"/>
                  </a:lnTo>
                  <a:lnTo>
                    <a:pt x="38" y="15"/>
                  </a:lnTo>
                  <a:lnTo>
                    <a:pt x="38" y="28"/>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93" name="Freeform 109"/>
            <p:cNvSpPr>
              <a:spLocks/>
            </p:cNvSpPr>
            <p:nvPr/>
          </p:nvSpPr>
          <p:spPr bwMode="auto">
            <a:xfrm>
              <a:off x="2882" y="2941"/>
              <a:ext cx="39" cy="38"/>
            </a:xfrm>
            <a:custGeom>
              <a:avLst/>
              <a:gdLst/>
              <a:ahLst/>
              <a:cxnLst>
                <a:cxn ang="0">
                  <a:pos x="19" y="38"/>
                </a:cxn>
                <a:cxn ang="0">
                  <a:pos x="9" y="36"/>
                </a:cxn>
                <a:cxn ang="0">
                  <a:pos x="0" y="25"/>
                </a:cxn>
                <a:cxn ang="0">
                  <a:pos x="0" y="12"/>
                </a:cxn>
                <a:cxn ang="0">
                  <a:pos x="9" y="2"/>
                </a:cxn>
                <a:cxn ang="0">
                  <a:pos x="19" y="0"/>
                </a:cxn>
                <a:cxn ang="0">
                  <a:pos x="32" y="2"/>
                </a:cxn>
                <a:cxn ang="0">
                  <a:pos x="39" y="12"/>
                </a:cxn>
                <a:cxn ang="0">
                  <a:pos x="39" y="25"/>
                </a:cxn>
                <a:cxn ang="0">
                  <a:pos x="32" y="36"/>
                </a:cxn>
                <a:cxn ang="0">
                  <a:pos x="19" y="38"/>
                </a:cxn>
              </a:cxnLst>
              <a:rect l="0" t="0" r="r" b="b"/>
              <a:pathLst>
                <a:path w="39" h="38">
                  <a:moveTo>
                    <a:pt x="19" y="38"/>
                  </a:moveTo>
                  <a:lnTo>
                    <a:pt x="9" y="36"/>
                  </a:lnTo>
                  <a:lnTo>
                    <a:pt x="0" y="25"/>
                  </a:lnTo>
                  <a:lnTo>
                    <a:pt x="0" y="12"/>
                  </a:lnTo>
                  <a:lnTo>
                    <a:pt x="9" y="2"/>
                  </a:lnTo>
                  <a:lnTo>
                    <a:pt x="19" y="0"/>
                  </a:lnTo>
                  <a:lnTo>
                    <a:pt x="32" y="2"/>
                  </a:lnTo>
                  <a:lnTo>
                    <a:pt x="39" y="12"/>
                  </a:lnTo>
                  <a:lnTo>
                    <a:pt x="39" y="25"/>
                  </a:lnTo>
                  <a:lnTo>
                    <a:pt x="32" y="36"/>
                  </a:lnTo>
                  <a:lnTo>
                    <a:pt x="19" y="38"/>
                  </a:lnTo>
                  <a:close/>
                </a:path>
              </a:pathLst>
            </a:custGeom>
            <a:solidFill>
              <a:srgbClr val="FFFFFF"/>
            </a:solidFill>
            <a:ln w="9525">
              <a:solidFill>
                <a:srgbClr val="000000"/>
              </a:solidFill>
              <a:prstDash val="solid"/>
              <a:round/>
              <a:headEnd/>
              <a:tailEnd/>
            </a:ln>
          </p:spPr>
          <p:txBody>
            <a:bodyPr/>
            <a:lstStyle/>
            <a:p>
              <a:endParaRPr lang="en-GB"/>
            </a:p>
          </p:txBody>
        </p:sp>
        <p:sp>
          <p:nvSpPr>
            <p:cNvPr id="42094" name="Freeform 110"/>
            <p:cNvSpPr>
              <a:spLocks/>
            </p:cNvSpPr>
            <p:nvPr/>
          </p:nvSpPr>
          <p:spPr bwMode="auto">
            <a:xfrm>
              <a:off x="2942" y="3221"/>
              <a:ext cx="39" cy="41"/>
            </a:xfrm>
            <a:custGeom>
              <a:avLst/>
              <a:gdLst/>
              <a:ahLst/>
              <a:cxnLst>
                <a:cxn ang="0">
                  <a:pos x="19" y="41"/>
                </a:cxn>
                <a:cxn ang="0">
                  <a:pos x="9" y="37"/>
                </a:cxn>
                <a:cxn ang="0">
                  <a:pos x="0" y="26"/>
                </a:cxn>
                <a:cxn ang="0">
                  <a:pos x="0" y="13"/>
                </a:cxn>
                <a:cxn ang="0">
                  <a:pos x="9" y="5"/>
                </a:cxn>
                <a:cxn ang="0">
                  <a:pos x="19" y="0"/>
                </a:cxn>
                <a:cxn ang="0">
                  <a:pos x="32" y="5"/>
                </a:cxn>
                <a:cxn ang="0">
                  <a:pos x="39" y="13"/>
                </a:cxn>
                <a:cxn ang="0">
                  <a:pos x="39" y="26"/>
                </a:cxn>
                <a:cxn ang="0">
                  <a:pos x="32" y="37"/>
                </a:cxn>
                <a:cxn ang="0">
                  <a:pos x="19" y="41"/>
                </a:cxn>
              </a:cxnLst>
              <a:rect l="0" t="0" r="r" b="b"/>
              <a:pathLst>
                <a:path w="39" h="41">
                  <a:moveTo>
                    <a:pt x="19" y="41"/>
                  </a:moveTo>
                  <a:lnTo>
                    <a:pt x="9" y="37"/>
                  </a:lnTo>
                  <a:lnTo>
                    <a:pt x="0" y="26"/>
                  </a:lnTo>
                  <a:lnTo>
                    <a:pt x="0" y="13"/>
                  </a:lnTo>
                  <a:lnTo>
                    <a:pt x="9" y="5"/>
                  </a:lnTo>
                  <a:lnTo>
                    <a:pt x="19" y="0"/>
                  </a:lnTo>
                  <a:lnTo>
                    <a:pt x="32" y="5"/>
                  </a:lnTo>
                  <a:lnTo>
                    <a:pt x="39" y="13"/>
                  </a:lnTo>
                  <a:lnTo>
                    <a:pt x="39" y="26"/>
                  </a:lnTo>
                  <a:lnTo>
                    <a:pt x="32" y="37"/>
                  </a:lnTo>
                  <a:lnTo>
                    <a:pt x="19" y="41"/>
                  </a:lnTo>
                  <a:close/>
                </a:path>
              </a:pathLst>
            </a:custGeom>
            <a:solidFill>
              <a:srgbClr val="FFFFFF"/>
            </a:solidFill>
            <a:ln w="9525">
              <a:solidFill>
                <a:srgbClr val="000000"/>
              </a:solidFill>
              <a:prstDash val="solid"/>
              <a:round/>
              <a:headEnd/>
              <a:tailEnd/>
            </a:ln>
          </p:spPr>
          <p:txBody>
            <a:bodyPr/>
            <a:lstStyle/>
            <a:p>
              <a:endParaRPr lang="en-GB"/>
            </a:p>
          </p:txBody>
        </p:sp>
        <p:sp>
          <p:nvSpPr>
            <p:cNvPr id="42095" name="Freeform 111"/>
            <p:cNvSpPr>
              <a:spLocks/>
            </p:cNvSpPr>
            <p:nvPr/>
          </p:nvSpPr>
          <p:spPr bwMode="auto">
            <a:xfrm>
              <a:off x="3083" y="3181"/>
              <a:ext cx="39" cy="40"/>
            </a:xfrm>
            <a:custGeom>
              <a:avLst/>
              <a:gdLst/>
              <a:ahLst/>
              <a:cxnLst>
                <a:cxn ang="0">
                  <a:pos x="20" y="40"/>
                </a:cxn>
                <a:cxn ang="0">
                  <a:pos x="7" y="36"/>
                </a:cxn>
                <a:cxn ang="0">
                  <a:pos x="0" y="25"/>
                </a:cxn>
                <a:cxn ang="0">
                  <a:pos x="0" y="15"/>
                </a:cxn>
                <a:cxn ang="0">
                  <a:pos x="7" y="4"/>
                </a:cxn>
                <a:cxn ang="0">
                  <a:pos x="20" y="0"/>
                </a:cxn>
                <a:cxn ang="0">
                  <a:pos x="30" y="4"/>
                </a:cxn>
                <a:cxn ang="0">
                  <a:pos x="39" y="15"/>
                </a:cxn>
                <a:cxn ang="0">
                  <a:pos x="39" y="25"/>
                </a:cxn>
                <a:cxn ang="0">
                  <a:pos x="30" y="36"/>
                </a:cxn>
                <a:cxn ang="0">
                  <a:pos x="20" y="40"/>
                </a:cxn>
              </a:cxnLst>
              <a:rect l="0" t="0" r="r" b="b"/>
              <a:pathLst>
                <a:path w="39" h="40">
                  <a:moveTo>
                    <a:pt x="20" y="40"/>
                  </a:moveTo>
                  <a:lnTo>
                    <a:pt x="7" y="36"/>
                  </a:lnTo>
                  <a:lnTo>
                    <a:pt x="0" y="25"/>
                  </a:lnTo>
                  <a:lnTo>
                    <a:pt x="0" y="15"/>
                  </a:lnTo>
                  <a:lnTo>
                    <a:pt x="7" y="4"/>
                  </a:lnTo>
                  <a:lnTo>
                    <a:pt x="20" y="0"/>
                  </a:lnTo>
                  <a:lnTo>
                    <a:pt x="30" y="4"/>
                  </a:lnTo>
                  <a:lnTo>
                    <a:pt x="39" y="15"/>
                  </a:lnTo>
                  <a:lnTo>
                    <a:pt x="39" y="25"/>
                  </a:lnTo>
                  <a:lnTo>
                    <a:pt x="30" y="36"/>
                  </a:lnTo>
                  <a:lnTo>
                    <a:pt x="20" y="40"/>
                  </a:lnTo>
                  <a:close/>
                </a:path>
              </a:pathLst>
            </a:custGeom>
            <a:solidFill>
              <a:srgbClr val="FFFFFF"/>
            </a:solidFill>
            <a:ln w="9525">
              <a:solidFill>
                <a:srgbClr val="000000"/>
              </a:solidFill>
              <a:prstDash val="solid"/>
              <a:round/>
              <a:headEnd/>
              <a:tailEnd/>
            </a:ln>
          </p:spPr>
          <p:txBody>
            <a:bodyPr/>
            <a:lstStyle/>
            <a:p>
              <a:endParaRPr lang="en-GB"/>
            </a:p>
          </p:txBody>
        </p:sp>
        <p:sp>
          <p:nvSpPr>
            <p:cNvPr id="42096" name="Freeform 112"/>
            <p:cNvSpPr>
              <a:spLocks/>
            </p:cNvSpPr>
            <p:nvPr/>
          </p:nvSpPr>
          <p:spPr bwMode="auto">
            <a:xfrm>
              <a:off x="3282" y="2981"/>
              <a:ext cx="41" cy="39"/>
            </a:xfrm>
            <a:custGeom>
              <a:avLst/>
              <a:gdLst/>
              <a:ahLst/>
              <a:cxnLst>
                <a:cxn ang="0">
                  <a:pos x="0" y="20"/>
                </a:cxn>
                <a:cxn ang="0">
                  <a:pos x="5" y="7"/>
                </a:cxn>
                <a:cxn ang="0">
                  <a:pos x="15" y="0"/>
                </a:cxn>
                <a:cxn ang="0">
                  <a:pos x="26" y="0"/>
                </a:cxn>
                <a:cxn ang="0">
                  <a:pos x="37" y="7"/>
                </a:cxn>
                <a:cxn ang="0">
                  <a:pos x="41" y="20"/>
                </a:cxn>
                <a:cxn ang="0">
                  <a:pos x="37" y="30"/>
                </a:cxn>
                <a:cxn ang="0">
                  <a:pos x="26" y="39"/>
                </a:cxn>
                <a:cxn ang="0">
                  <a:pos x="15" y="39"/>
                </a:cxn>
                <a:cxn ang="0">
                  <a:pos x="5" y="30"/>
                </a:cxn>
                <a:cxn ang="0">
                  <a:pos x="0" y="20"/>
                </a:cxn>
              </a:cxnLst>
              <a:rect l="0" t="0" r="r" b="b"/>
              <a:pathLst>
                <a:path w="41" h="39">
                  <a:moveTo>
                    <a:pt x="0" y="20"/>
                  </a:moveTo>
                  <a:lnTo>
                    <a:pt x="5" y="7"/>
                  </a:lnTo>
                  <a:lnTo>
                    <a:pt x="15" y="0"/>
                  </a:lnTo>
                  <a:lnTo>
                    <a:pt x="26" y="0"/>
                  </a:lnTo>
                  <a:lnTo>
                    <a:pt x="37" y="7"/>
                  </a:lnTo>
                  <a:lnTo>
                    <a:pt x="41" y="20"/>
                  </a:lnTo>
                  <a:lnTo>
                    <a:pt x="37" y="30"/>
                  </a:lnTo>
                  <a:lnTo>
                    <a:pt x="26" y="39"/>
                  </a:lnTo>
                  <a:lnTo>
                    <a:pt x="15" y="39"/>
                  </a:lnTo>
                  <a:lnTo>
                    <a:pt x="5"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97" name="Freeform 113"/>
            <p:cNvSpPr>
              <a:spLocks/>
            </p:cNvSpPr>
            <p:nvPr/>
          </p:nvSpPr>
          <p:spPr bwMode="auto">
            <a:xfrm>
              <a:off x="3364" y="3061"/>
              <a:ext cx="38" cy="38"/>
            </a:xfrm>
            <a:custGeom>
              <a:avLst/>
              <a:gdLst/>
              <a:ahLst/>
              <a:cxnLst>
                <a:cxn ang="0">
                  <a:pos x="0" y="19"/>
                </a:cxn>
                <a:cxn ang="0">
                  <a:pos x="2" y="8"/>
                </a:cxn>
                <a:cxn ang="0">
                  <a:pos x="13" y="0"/>
                </a:cxn>
                <a:cxn ang="0">
                  <a:pos x="25" y="0"/>
                </a:cxn>
                <a:cxn ang="0">
                  <a:pos x="36" y="8"/>
                </a:cxn>
                <a:cxn ang="0">
                  <a:pos x="38" y="19"/>
                </a:cxn>
                <a:cxn ang="0">
                  <a:pos x="36" y="32"/>
                </a:cxn>
                <a:cxn ang="0">
                  <a:pos x="25" y="38"/>
                </a:cxn>
                <a:cxn ang="0">
                  <a:pos x="13" y="38"/>
                </a:cxn>
                <a:cxn ang="0">
                  <a:pos x="2" y="32"/>
                </a:cxn>
                <a:cxn ang="0">
                  <a:pos x="0" y="19"/>
                </a:cxn>
              </a:cxnLst>
              <a:rect l="0" t="0" r="r" b="b"/>
              <a:pathLst>
                <a:path w="38" h="38">
                  <a:moveTo>
                    <a:pt x="0" y="19"/>
                  </a:moveTo>
                  <a:lnTo>
                    <a:pt x="2" y="8"/>
                  </a:lnTo>
                  <a:lnTo>
                    <a:pt x="13" y="0"/>
                  </a:lnTo>
                  <a:lnTo>
                    <a:pt x="25" y="0"/>
                  </a:lnTo>
                  <a:lnTo>
                    <a:pt x="36" y="8"/>
                  </a:lnTo>
                  <a:lnTo>
                    <a:pt x="38" y="19"/>
                  </a:lnTo>
                  <a:lnTo>
                    <a:pt x="36" y="32"/>
                  </a:lnTo>
                  <a:lnTo>
                    <a:pt x="25"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098" name="Freeform 114"/>
            <p:cNvSpPr>
              <a:spLocks/>
            </p:cNvSpPr>
            <p:nvPr/>
          </p:nvSpPr>
          <p:spPr bwMode="auto">
            <a:xfrm>
              <a:off x="3424" y="3101"/>
              <a:ext cx="40" cy="39"/>
            </a:xfrm>
            <a:custGeom>
              <a:avLst/>
              <a:gdLst/>
              <a:ahLst/>
              <a:cxnLst>
                <a:cxn ang="0">
                  <a:pos x="0" y="20"/>
                </a:cxn>
                <a:cxn ang="0">
                  <a:pos x="4" y="9"/>
                </a:cxn>
                <a:cxn ang="0">
                  <a:pos x="13" y="0"/>
                </a:cxn>
                <a:cxn ang="0">
                  <a:pos x="25" y="0"/>
                </a:cxn>
                <a:cxn ang="0">
                  <a:pos x="36" y="9"/>
                </a:cxn>
                <a:cxn ang="0">
                  <a:pos x="40" y="20"/>
                </a:cxn>
                <a:cxn ang="0">
                  <a:pos x="36" y="32"/>
                </a:cxn>
                <a:cxn ang="0">
                  <a:pos x="25" y="39"/>
                </a:cxn>
                <a:cxn ang="0">
                  <a:pos x="13" y="39"/>
                </a:cxn>
                <a:cxn ang="0">
                  <a:pos x="4" y="32"/>
                </a:cxn>
                <a:cxn ang="0">
                  <a:pos x="0" y="20"/>
                </a:cxn>
              </a:cxnLst>
              <a:rect l="0" t="0" r="r" b="b"/>
              <a:pathLst>
                <a:path w="40" h="39">
                  <a:moveTo>
                    <a:pt x="0" y="20"/>
                  </a:moveTo>
                  <a:lnTo>
                    <a:pt x="4" y="9"/>
                  </a:lnTo>
                  <a:lnTo>
                    <a:pt x="13" y="0"/>
                  </a:lnTo>
                  <a:lnTo>
                    <a:pt x="25" y="0"/>
                  </a:lnTo>
                  <a:lnTo>
                    <a:pt x="36" y="9"/>
                  </a:lnTo>
                  <a:lnTo>
                    <a:pt x="40" y="20"/>
                  </a:lnTo>
                  <a:lnTo>
                    <a:pt x="36" y="32"/>
                  </a:lnTo>
                  <a:lnTo>
                    <a:pt x="25"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099" name="Freeform 115"/>
            <p:cNvSpPr>
              <a:spLocks/>
            </p:cNvSpPr>
            <p:nvPr/>
          </p:nvSpPr>
          <p:spPr bwMode="auto">
            <a:xfrm>
              <a:off x="3364" y="2941"/>
              <a:ext cx="38" cy="38"/>
            </a:xfrm>
            <a:custGeom>
              <a:avLst/>
              <a:gdLst/>
              <a:ahLst/>
              <a:cxnLst>
                <a:cxn ang="0">
                  <a:pos x="0" y="19"/>
                </a:cxn>
                <a:cxn ang="0">
                  <a:pos x="2" y="8"/>
                </a:cxn>
                <a:cxn ang="0">
                  <a:pos x="13" y="0"/>
                </a:cxn>
                <a:cxn ang="0">
                  <a:pos x="25" y="0"/>
                </a:cxn>
                <a:cxn ang="0">
                  <a:pos x="36" y="8"/>
                </a:cxn>
                <a:cxn ang="0">
                  <a:pos x="38" y="19"/>
                </a:cxn>
                <a:cxn ang="0">
                  <a:pos x="36" y="32"/>
                </a:cxn>
                <a:cxn ang="0">
                  <a:pos x="25" y="38"/>
                </a:cxn>
                <a:cxn ang="0">
                  <a:pos x="13" y="38"/>
                </a:cxn>
                <a:cxn ang="0">
                  <a:pos x="2" y="32"/>
                </a:cxn>
                <a:cxn ang="0">
                  <a:pos x="0" y="19"/>
                </a:cxn>
              </a:cxnLst>
              <a:rect l="0" t="0" r="r" b="b"/>
              <a:pathLst>
                <a:path w="38" h="38">
                  <a:moveTo>
                    <a:pt x="0" y="19"/>
                  </a:moveTo>
                  <a:lnTo>
                    <a:pt x="2" y="8"/>
                  </a:lnTo>
                  <a:lnTo>
                    <a:pt x="13" y="0"/>
                  </a:lnTo>
                  <a:lnTo>
                    <a:pt x="25" y="0"/>
                  </a:lnTo>
                  <a:lnTo>
                    <a:pt x="36" y="8"/>
                  </a:lnTo>
                  <a:lnTo>
                    <a:pt x="38" y="19"/>
                  </a:lnTo>
                  <a:lnTo>
                    <a:pt x="36" y="32"/>
                  </a:lnTo>
                  <a:lnTo>
                    <a:pt x="25"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0" name="Freeform 116"/>
            <p:cNvSpPr>
              <a:spLocks/>
            </p:cNvSpPr>
            <p:nvPr/>
          </p:nvSpPr>
          <p:spPr bwMode="auto">
            <a:xfrm>
              <a:off x="3364" y="3001"/>
              <a:ext cx="38" cy="38"/>
            </a:xfrm>
            <a:custGeom>
              <a:avLst/>
              <a:gdLst/>
              <a:ahLst/>
              <a:cxnLst>
                <a:cxn ang="0">
                  <a:pos x="0" y="19"/>
                </a:cxn>
                <a:cxn ang="0">
                  <a:pos x="2" y="8"/>
                </a:cxn>
                <a:cxn ang="0">
                  <a:pos x="13" y="0"/>
                </a:cxn>
                <a:cxn ang="0">
                  <a:pos x="25" y="0"/>
                </a:cxn>
                <a:cxn ang="0">
                  <a:pos x="36" y="8"/>
                </a:cxn>
                <a:cxn ang="0">
                  <a:pos x="38" y="19"/>
                </a:cxn>
                <a:cxn ang="0">
                  <a:pos x="36" y="32"/>
                </a:cxn>
                <a:cxn ang="0">
                  <a:pos x="25" y="38"/>
                </a:cxn>
                <a:cxn ang="0">
                  <a:pos x="13" y="38"/>
                </a:cxn>
                <a:cxn ang="0">
                  <a:pos x="2" y="32"/>
                </a:cxn>
                <a:cxn ang="0">
                  <a:pos x="0" y="19"/>
                </a:cxn>
              </a:cxnLst>
              <a:rect l="0" t="0" r="r" b="b"/>
              <a:pathLst>
                <a:path w="38" h="38">
                  <a:moveTo>
                    <a:pt x="0" y="19"/>
                  </a:moveTo>
                  <a:lnTo>
                    <a:pt x="2" y="8"/>
                  </a:lnTo>
                  <a:lnTo>
                    <a:pt x="13" y="0"/>
                  </a:lnTo>
                  <a:lnTo>
                    <a:pt x="25" y="0"/>
                  </a:lnTo>
                  <a:lnTo>
                    <a:pt x="36" y="8"/>
                  </a:lnTo>
                  <a:lnTo>
                    <a:pt x="38" y="19"/>
                  </a:lnTo>
                  <a:lnTo>
                    <a:pt x="36" y="32"/>
                  </a:lnTo>
                  <a:lnTo>
                    <a:pt x="25"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1" name="Freeform 117"/>
            <p:cNvSpPr>
              <a:spLocks/>
            </p:cNvSpPr>
            <p:nvPr/>
          </p:nvSpPr>
          <p:spPr bwMode="auto">
            <a:xfrm>
              <a:off x="3443" y="3022"/>
              <a:ext cx="41" cy="36"/>
            </a:xfrm>
            <a:custGeom>
              <a:avLst/>
              <a:gdLst/>
              <a:ahLst/>
              <a:cxnLst>
                <a:cxn ang="0">
                  <a:pos x="0" y="19"/>
                </a:cxn>
                <a:cxn ang="0">
                  <a:pos x="4" y="6"/>
                </a:cxn>
                <a:cxn ang="0">
                  <a:pos x="15" y="0"/>
                </a:cxn>
                <a:cxn ang="0">
                  <a:pos x="26" y="0"/>
                </a:cxn>
                <a:cxn ang="0">
                  <a:pos x="36" y="6"/>
                </a:cxn>
                <a:cxn ang="0">
                  <a:pos x="41" y="19"/>
                </a:cxn>
                <a:cxn ang="0">
                  <a:pos x="36" y="30"/>
                </a:cxn>
                <a:cxn ang="0">
                  <a:pos x="26" y="36"/>
                </a:cxn>
                <a:cxn ang="0">
                  <a:pos x="15" y="36"/>
                </a:cxn>
                <a:cxn ang="0">
                  <a:pos x="4" y="30"/>
                </a:cxn>
                <a:cxn ang="0">
                  <a:pos x="0" y="19"/>
                </a:cxn>
              </a:cxnLst>
              <a:rect l="0" t="0" r="r" b="b"/>
              <a:pathLst>
                <a:path w="41" h="36">
                  <a:moveTo>
                    <a:pt x="0" y="19"/>
                  </a:moveTo>
                  <a:lnTo>
                    <a:pt x="4" y="6"/>
                  </a:lnTo>
                  <a:lnTo>
                    <a:pt x="15" y="0"/>
                  </a:lnTo>
                  <a:lnTo>
                    <a:pt x="26" y="0"/>
                  </a:lnTo>
                  <a:lnTo>
                    <a:pt x="36" y="6"/>
                  </a:lnTo>
                  <a:lnTo>
                    <a:pt x="41" y="19"/>
                  </a:lnTo>
                  <a:lnTo>
                    <a:pt x="36" y="30"/>
                  </a:lnTo>
                  <a:lnTo>
                    <a:pt x="26"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2" name="Freeform 118"/>
            <p:cNvSpPr>
              <a:spLocks/>
            </p:cNvSpPr>
            <p:nvPr/>
          </p:nvSpPr>
          <p:spPr bwMode="auto">
            <a:xfrm>
              <a:off x="3364" y="3161"/>
              <a:ext cx="38" cy="39"/>
            </a:xfrm>
            <a:custGeom>
              <a:avLst/>
              <a:gdLst/>
              <a:ahLst/>
              <a:cxnLst>
                <a:cxn ang="0">
                  <a:pos x="0" y="20"/>
                </a:cxn>
                <a:cxn ang="0">
                  <a:pos x="2" y="9"/>
                </a:cxn>
                <a:cxn ang="0">
                  <a:pos x="13" y="0"/>
                </a:cxn>
                <a:cxn ang="0">
                  <a:pos x="25" y="0"/>
                </a:cxn>
                <a:cxn ang="0">
                  <a:pos x="36" y="9"/>
                </a:cxn>
                <a:cxn ang="0">
                  <a:pos x="38" y="20"/>
                </a:cxn>
                <a:cxn ang="0">
                  <a:pos x="36" y="32"/>
                </a:cxn>
                <a:cxn ang="0">
                  <a:pos x="25" y="39"/>
                </a:cxn>
                <a:cxn ang="0">
                  <a:pos x="13" y="39"/>
                </a:cxn>
                <a:cxn ang="0">
                  <a:pos x="2" y="32"/>
                </a:cxn>
                <a:cxn ang="0">
                  <a:pos x="0" y="20"/>
                </a:cxn>
              </a:cxnLst>
              <a:rect l="0" t="0" r="r" b="b"/>
              <a:pathLst>
                <a:path w="38" h="39">
                  <a:moveTo>
                    <a:pt x="0" y="20"/>
                  </a:moveTo>
                  <a:lnTo>
                    <a:pt x="2" y="9"/>
                  </a:lnTo>
                  <a:lnTo>
                    <a:pt x="13" y="0"/>
                  </a:lnTo>
                  <a:lnTo>
                    <a:pt x="25" y="0"/>
                  </a:lnTo>
                  <a:lnTo>
                    <a:pt x="36" y="9"/>
                  </a:lnTo>
                  <a:lnTo>
                    <a:pt x="38" y="20"/>
                  </a:lnTo>
                  <a:lnTo>
                    <a:pt x="36" y="32"/>
                  </a:lnTo>
                  <a:lnTo>
                    <a:pt x="25"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03" name="Freeform 119"/>
            <p:cNvSpPr>
              <a:spLocks/>
            </p:cNvSpPr>
            <p:nvPr/>
          </p:nvSpPr>
          <p:spPr bwMode="auto">
            <a:xfrm>
              <a:off x="3484" y="3082"/>
              <a:ext cx="40" cy="39"/>
            </a:xfrm>
            <a:custGeom>
              <a:avLst/>
              <a:gdLst/>
              <a:ahLst/>
              <a:cxnLst>
                <a:cxn ang="0">
                  <a:pos x="0" y="19"/>
                </a:cxn>
                <a:cxn ang="0">
                  <a:pos x="4" y="6"/>
                </a:cxn>
                <a:cxn ang="0">
                  <a:pos x="13" y="0"/>
                </a:cxn>
                <a:cxn ang="0">
                  <a:pos x="25" y="0"/>
                </a:cxn>
                <a:cxn ang="0">
                  <a:pos x="36" y="6"/>
                </a:cxn>
                <a:cxn ang="0">
                  <a:pos x="40" y="19"/>
                </a:cxn>
                <a:cxn ang="0">
                  <a:pos x="36" y="30"/>
                </a:cxn>
                <a:cxn ang="0">
                  <a:pos x="25" y="39"/>
                </a:cxn>
                <a:cxn ang="0">
                  <a:pos x="13" y="39"/>
                </a:cxn>
                <a:cxn ang="0">
                  <a:pos x="4" y="30"/>
                </a:cxn>
                <a:cxn ang="0">
                  <a:pos x="0" y="19"/>
                </a:cxn>
              </a:cxnLst>
              <a:rect l="0" t="0" r="r" b="b"/>
              <a:pathLst>
                <a:path w="40" h="39">
                  <a:moveTo>
                    <a:pt x="0" y="19"/>
                  </a:moveTo>
                  <a:lnTo>
                    <a:pt x="4" y="6"/>
                  </a:lnTo>
                  <a:lnTo>
                    <a:pt x="13" y="0"/>
                  </a:lnTo>
                  <a:lnTo>
                    <a:pt x="25" y="0"/>
                  </a:lnTo>
                  <a:lnTo>
                    <a:pt x="36" y="6"/>
                  </a:lnTo>
                  <a:lnTo>
                    <a:pt x="40" y="19"/>
                  </a:lnTo>
                  <a:lnTo>
                    <a:pt x="36" y="30"/>
                  </a:lnTo>
                  <a:lnTo>
                    <a:pt x="25"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4" name="Freeform 120"/>
            <p:cNvSpPr>
              <a:spLocks/>
            </p:cNvSpPr>
            <p:nvPr/>
          </p:nvSpPr>
          <p:spPr bwMode="auto">
            <a:xfrm>
              <a:off x="3484" y="3221"/>
              <a:ext cx="40" cy="39"/>
            </a:xfrm>
            <a:custGeom>
              <a:avLst/>
              <a:gdLst/>
              <a:ahLst/>
              <a:cxnLst>
                <a:cxn ang="0">
                  <a:pos x="0" y="20"/>
                </a:cxn>
                <a:cxn ang="0">
                  <a:pos x="4" y="9"/>
                </a:cxn>
                <a:cxn ang="0">
                  <a:pos x="13" y="0"/>
                </a:cxn>
                <a:cxn ang="0">
                  <a:pos x="25" y="0"/>
                </a:cxn>
                <a:cxn ang="0">
                  <a:pos x="36" y="9"/>
                </a:cxn>
                <a:cxn ang="0">
                  <a:pos x="40" y="20"/>
                </a:cxn>
                <a:cxn ang="0">
                  <a:pos x="36" y="32"/>
                </a:cxn>
                <a:cxn ang="0">
                  <a:pos x="25" y="39"/>
                </a:cxn>
                <a:cxn ang="0">
                  <a:pos x="13" y="39"/>
                </a:cxn>
                <a:cxn ang="0">
                  <a:pos x="4" y="32"/>
                </a:cxn>
                <a:cxn ang="0">
                  <a:pos x="0" y="20"/>
                </a:cxn>
              </a:cxnLst>
              <a:rect l="0" t="0" r="r" b="b"/>
              <a:pathLst>
                <a:path w="40" h="39">
                  <a:moveTo>
                    <a:pt x="0" y="20"/>
                  </a:moveTo>
                  <a:lnTo>
                    <a:pt x="4" y="9"/>
                  </a:lnTo>
                  <a:lnTo>
                    <a:pt x="13" y="0"/>
                  </a:lnTo>
                  <a:lnTo>
                    <a:pt x="25" y="0"/>
                  </a:lnTo>
                  <a:lnTo>
                    <a:pt x="36" y="9"/>
                  </a:lnTo>
                  <a:lnTo>
                    <a:pt x="40" y="20"/>
                  </a:lnTo>
                  <a:lnTo>
                    <a:pt x="36" y="32"/>
                  </a:lnTo>
                  <a:lnTo>
                    <a:pt x="25"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05" name="Freeform 121"/>
            <p:cNvSpPr>
              <a:spLocks/>
            </p:cNvSpPr>
            <p:nvPr/>
          </p:nvSpPr>
          <p:spPr bwMode="auto">
            <a:xfrm>
              <a:off x="3323" y="3082"/>
              <a:ext cx="41" cy="39"/>
            </a:xfrm>
            <a:custGeom>
              <a:avLst/>
              <a:gdLst/>
              <a:ahLst/>
              <a:cxnLst>
                <a:cxn ang="0">
                  <a:pos x="0" y="19"/>
                </a:cxn>
                <a:cxn ang="0">
                  <a:pos x="4" y="6"/>
                </a:cxn>
                <a:cxn ang="0">
                  <a:pos x="13" y="0"/>
                </a:cxn>
                <a:cxn ang="0">
                  <a:pos x="26" y="0"/>
                </a:cxn>
                <a:cxn ang="0">
                  <a:pos x="37" y="6"/>
                </a:cxn>
                <a:cxn ang="0">
                  <a:pos x="41" y="19"/>
                </a:cxn>
                <a:cxn ang="0">
                  <a:pos x="37" y="30"/>
                </a:cxn>
                <a:cxn ang="0">
                  <a:pos x="26" y="39"/>
                </a:cxn>
                <a:cxn ang="0">
                  <a:pos x="13" y="39"/>
                </a:cxn>
                <a:cxn ang="0">
                  <a:pos x="4" y="30"/>
                </a:cxn>
                <a:cxn ang="0">
                  <a:pos x="0" y="19"/>
                </a:cxn>
              </a:cxnLst>
              <a:rect l="0" t="0" r="r" b="b"/>
              <a:pathLst>
                <a:path w="41" h="39">
                  <a:moveTo>
                    <a:pt x="0" y="19"/>
                  </a:moveTo>
                  <a:lnTo>
                    <a:pt x="4" y="6"/>
                  </a:lnTo>
                  <a:lnTo>
                    <a:pt x="13" y="0"/>
                  </a:lnTo>
                  <a:lnTo>
                    <a:pt x="26" y="0"/>
                  </a:lnTo>
                  <a:lnTo>
                    <a:pt x="37" y="6"/>
                  </a:lnTo>
                  <a:lnTo>
                    <a:pt x="41" y="19"/>
                  </a:lnTo>
                  <a:lnTo>
                    <a:pt x="37" y="30"/>
                  </a:lnTo>
                  <a:lnTo>
                    <a:pt x="26"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6" name="Freeform 122"/>
            <p:cNvSpPr>
              <a:spLocks/>
            </p:cNvSpPr>
            <p:nvPr/>
          </p:nvSpPr>
          <p:spPr bwMode="auto">
            <a:xfrm>
              <a:off x="3203" y="300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7" name="Freeform 123"/>
            <p:cNvSpPr>
              <a:spLocks/>
            </p:cNvSpPr>
            <p:nvPr/>
          </p:nvSpPr>
          <p:spPr bwMode="auto">
            <a:xfrm>
              <a:off x="3484" y="2941"/>
              <a:ext cx="40" cy="38"/>
            </a:xfrm>
            <a:custGeom>
              <a:avLst/>
              <a:gdLst/>
              <a:ahLst/>
              <a:cxnLst>
                <a:cxn ang="0">
                  <a:pos x="0" y="19"/>
                </a:cxn>
                <a:cxn ang="0">
                  <a:pos x="4" y="8"/>
                </a:cxn>
                <a:cxn ang="0">
                  <a:pos x="13" y="0"/>
                </a:cxn>
                <a:cxn ang="0">
                  <a:pos x="25" y="0"/>
                </a:cxn>
                <a:cxn ang="0">
                  <a:pos x="36" y="8"/>
                </a:cxn>
                <a:cxn ang="0">
                  <a:pos x="40" y="19"/>
                </a:cxn>
                <a:cxn ang="0">
                  <a:pos x="36" y="32"/>
                </a:cxn>
                <a:cxn ang="0">
                  <a:pos x="25" y="38"/>
                </a:cxn>
                <a:cxn ang="0">
                  <a:pos x="13" y="38"/>
                </a:cxn>
                <a:cxn ang="0">
                  <a:pos x="4" y="32"/>
                </a:cxn>
                <a:cxn ang="0">
                  <a:pos x="0" y="19"/>
                </a:cxn>
              </a:cxnLst>
              <a:rect l="0" t="0" r="r" b="b"/>
              <a:pathLst>
                <a:path w="40" h="38">
                  <a:moveTo>
                    <a:pt x="0" y="19"/>
                  </a:moveTo>
                  <a:lnTo>
                    <a:pt x="4" y="8"/>
                  </a:lnTo>
                  <a:lnTo>
                    <a:pt x="13" y="0"/>
                  </a:lnTo>
                  <a:lnTo>
                    <a:pt x="25" y="0"/>
                  </a:lnTo>
                  <a:lnTo>
                    <a:pt x="36" y="8"/>
                  </a:lnTo>
                  <a:lnTo>
                    <a:pt x="40" y="19"/>
                  </a:lnTo>
                  <a:lnTo>
                    <a:pt x="36" y="32"/>
                  </a:lnTo>
                  <a:lnTo>
                    <a:pt x="25" y="38"/>
                  </a:lnTo>
                  <a:lnTo>
                    <a:pt x="13" y="38"/>
                  </a:lnTo>
                  <a:lnTo>
                    <a:pt x="4"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8" name="Freeform 124"/>
            <p:cNvSpPr>
              <a:spLocks/>
            </p:cNvSpPr>
            <p:nvPr/>
          </p:nvSpPr>
          <p:spPr bwMode="auto">
            <a:xfrm>
              <a:off x="3203" y="3183"/>
              <a:ext cx="39" cy="36"/>
            </a:xfrm>
            <a:custGeom>
              <a:avLst/>
              <a:gdLst/>
              <a:ahLst/>
              <a:cxnLst>
                <a:cxn ang="0">
                  <a:pos x="0" y="19"/>
                </a:cxn>
                <a:cxn ang="0">
                  <a:pos x="2" y="6"/>
                </a:cxn>
                <a:cxn ang="0">
                  <a:pos x="13" y="0"/>
                </a:cxn>
                <a:cxn ang="0">
                  <a:pos x="26" y="0"/>
                </a:cxn>
                <a:cxn ang="0">
                  <a:pos x="37" y="6"/>
                </a:cxn>
                <a:cxn ang="0">
                  <a:pos x="39" y="19"/>
                </a:cxn>
                <a:cxn ang="0">
                  <a:pos x="37" y="30"/>
                </a:cxn>
                <a:cxn ang="0">
                  <a:pos x="26" y="36"/>
                </a:cxn>
                <a:cxn ang="0">
                  <a:pos x="13" y="36"/>
                </a:cxn>
                <a:cxn ang="0">
                  <a:pos x="2" y="30"/>
                </a:cxn>
                <a:cxn ang="0">
                  <a:pos x="0" y="19"/>
                </a:cxn>
              </a:cxnLst>
              <a:rect l="0" t="0" r="r" b="b"/>
              <a:pathLst>
                <a:path w="39" h="36">
                  <a:moveTo>
                    <a:pt x="0" y="19"/>
                  </a:moveTo>
                  <a:lnTo>
                    <a:pt x="2" y="6"/>
                  </a:lnTo>
                  <a:lnTo>
                    <a:pt x="13" y="0"/>
                  </a:lnTo>
                  <a:lnTo>
                    <a:pt x="26" y="0"/>
                  </a:lnTo>
                  <a:lnTo>
                    <a:pt x="37" y="6"/>
                  </a:lnTo>
                  <a:lnTo>
                    <a:pt x="39" y="19"/>
                  </a:lnTo>
                  <a:lnTo>
                    <a:pt x="37" y="30"/>
                  </a:lnTo>
                  <a:lnTo>
                    <a:pt x="26" y="36"/>
                  </a:lnTo>
                  <a:lnTo>
                    <a:pt x="13" y="36"/>
                  </a:lnTo>
                  <a:lnTo>
                    <a:pt x="2"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09" name="Freeform 125"/>
            <p:cNvSpPr>
              <a:spLocks/>
            </p:cNvSpPr>
            <p:nvPr/>
          </p:nvSpPr>
          <p:spPr bwMode="auto">
            <a:xfrm>
              <a:off x="3203" y="3101"/>
              <a:ext cx="39" cy="39"/>
            </a:xfrm>
            <a:custGeom>
              <a:avLst/>
              <a:gdLst/>
              <a:ahLst/>
              <a:cxnLst>
                <a:cxn ang="0">
                  <a:pos x="0" y="20"/>
                </a:cxn>
                <a:cxn ang="0">
                  <a:pos x="2" y="9"/>
                </a:cxn>
                <a:cxn ang="0">
                  <a:pos x="13" y="0"/>
                </a:cxn>
                <a:cxn ang="0">
                  <a:pos x="26" y="0"/>
                </a:cxn>
                <a:cxn ang="0">
                  <a:pos x="37" y="9"/>
                </a:cxn>
                <a:cxn ang="0">
                  <a:pos x="39" y="20"/>
                </a:cxn>
                <a:cxn ang="0">
                  <a:pos x="37" y="32"/>
                </a:cxn>
                <a:cxn ang="0">
                  <a:pos x="26" y="39"/>
                </a:cxn>
                <a:cxn ang="0">
                  <a:pos x="13" y="39"/>
                </a:cxn>
                <a:cxn ang="0">
                  <a:pos x="2" y="32"/>
                </a:cxn>
                <a:cxn ang="0">
                  <a:pos x="0" y="20"/>
                </a:cxn>
              </a:cxnLst>
              <a:rect l="0" t="0" r="r" b="b"/>
              <a:pathLst>
                <a:path w="39" h="39">
                  <a:moveTo>
                    <a:pt x="0" y="20"/>
                  </a:moveTo>
                  <a:lnTo>
                    <a:pt x="2" y="9"/>
                  </a:lnTo>
                  <a:lnTo>
                    <a:pt x="13" y="0"/>
                  </a:lnTo>
                  <a:lnTo>
                    <a:pt x="26" y="0"/>
                  </a:lnTo>
                  <a:lnTo>
                    <a:pt x="37" y="9"/>
                  </a:lnTo>
                  <a:lnTo>
                    <a:pt x="39" y="20"/>
                  </a:lnTo>
                  <a:lnTo>
                    <a:pt x="37" y="32"/>
                  </a:lnTo>
                  <a:lnTo>
                    <a:pt x="26" y="39"/>
                  </a:lnTo>
                  <a:lnTo>
                    <a:pt x="13" y="39"/>
                  </a:lnTo>
                  <a:lnTo>
                    <a:pt x="2"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10" name="Freeform 126"/>
            <p:cNvSpPr>
              <a:spLocks/>
            </p:cNvSpPr>
            <p:nvPr/>
          </p:nvSpPr>
          <p:spPr bwMode="auto">
            <a:xfrm>
              <a:off x="3443" y="3183"/>
              <a:ext cx="41" cy="36"/>
            </a:xfrm>
            <a:custGeom>
              <a:avLst/>
              <a:gdLst/>
              <a:ahLst/>
              <a:cxnLst>
                <a:cxn ang="0">
                  <a:pos x="0" y="19"/>
                </a:cxn>
                <a:cxn ang="0">
                  <a:pos x="4" y="6"/>
                </a:cxn>
                <a:cxn ang="0">
                  <a:pos x="15" y="0"/>
                </a:cxn>
                <a:cxn ang="0">
                  <a:pos x="26" y="0"/>
                </a:cxn>
                <a:cxn ang="0">
                  <a:pos x="36" y="6"/>
                </a:cxn>
                <a:cxn ang="0">
                  <a:pos x="41" y="19"/>
                </a:cxn>
                <a:cxn ang="0">
                  <a:pos x="36" y="30"/>
                </a:cxn>
                <a:cxn ang="0">
                  <a:pos x="26" y="36"/>
                </a:cxn>
                <a:cxn ang="0">
                  <a:pos x="15" y="36"/>
                </a:cxn>
                <a:cxn ang="0">
                  <a:pos x="4" y="30"/>
                </a:cxn>
                <a:cxn ang="0">
                  <a:pos x="0" y="19"/>
                </a:cxn>
              </a:cxnLst>
              <a:rect l="0" t="0" r="r" b="b"/>
              <a:pathLst>
                <a:path w="41" h="36">
                  <a:moveTo>
                    <a:pt x="0" y="19"/>
                  </a:moveTo>
                  <a:lnTo>
                    <a:pt x="4" y="6"/>
                  </a:lnTo>
                  <a:lnTo>
                    <a:pt x="15" y="0"/>
                  </a:lnTo>
                  <a:lnTo>
                    <a:pt x="26" y="0"/>
                  </a:lnTo>
                  <a:lnTo>
                    <a:pt x="36" y="6"/>
                  </a:lnTo>
                  <a:lnTo>
                    <a:pt x="41" y="19"/>
                  </a:lnTo>
                  <a:lnTo>
                    <a:pt x="36" y="30"/>
                  </a:lnTo>
                  <a:lnTo>
                    <a:pt x="26" y="36"/>
                  </a:lnTo>
                  <a:lnTo>
                    <a:pt x="15" y="36"/>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11" name="Freeform 127"/>
            <p:cNvSpPr>
              <a:spLocks/>
            </p:cNvSpPr>
            <p:nvPr/>
          </p:nvSpPr>
          <p:spPr bwMode="auto">
            <a:xfrm>
              <a:off x="3242" y="3061"/>
              <a:ext cx="40" cy="38"/>
            </a:xfrm>
            <a:custGeom>
              <a:avLst/>
              <a:gdLst/>
              <a:ahLst/>
              <a:cxnLst>
                <a:cxn ang="0">
                  <a:pos x="0" y="19"/>
                </a:cxn>
                <a:cxn ang="0">
                  <a:pos x="4" y="8"/>
                </a:cxn>
                <a:cxn ang="0">
                  <a:pos x="15" y="0"/>
                </a:cxn>
                <a:cxn ang="0">
                  <a:pos x="28" y="0"/>
                </a:cxn>
                <a:cxn ang="0">
                  <a:pos x="36" y="8"/>
                </a:cxn>
                <a:cxn ang="0">
                  <a:pos x="40" y="19"/>
                </a:cxn>
                <a:cxn ang="0">
                  <a:pos x="36" y="32"/>
                </a:cxn>
                <a:cxn ang="0">
                  <a:pos x="28" y="38"/>
                </a:cxn>
                <a:cxn ang="0">
                  <a:pos x="15" y="38"/>
                </a:cxn>
                <a:cxn ang="0">
                  <a:pos x="4" y="32"/>
                </a:cxn>
                <a:cxn ang="0">
                  <a:pos x="0" y="19"/>
                </a:cxn>
              </a:cxnLst>
              <a:rect l="0" t="0" r="r" b="b"/>
              <a:pathLst>
                <a:path w="40" h="38">
                  <a:moveTo>
                    <a:pt x="0" y="19"/>
                  </a:moveTo>
                  <a:lnTo>
                    <a:pt x="4" y="8"/>
                  </a:lnTo>
                  <a:lnTo>
                    <a:pt x="15" y="0"/>
                  </a:lnTo>
                  <a:lnTo>
                    <a:pt x="28" y="0"/>
                  </a:lnTo>
                  <a:lnTo>
                    <a:pt x="36" y="8"/>
                  </a:lnTo>
                  <a:lnTo>
                    <a:pt x="40" y="19"/>
                  </a:lnTo>
                  <a:lnTo>
                    <a:pt x="36" y="32"/>
                  </a:lnTo>
                  <a:lnTo>
                    <a:pt x="28" y="38"/>
                  </a:lnTo>
                  <a:lnTo>
                    <a:pt x="15" y="38"/>
                  </a:lnTo>
                  <a:lnTo>
                    <a:pt x="4"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12" name="Freeform 128"/>
            <p:cNvSpPr>
              <a:spLocks/>
            </p:cNvSpPr>
            <p:nvPr/>
          </p:nvSpPr>
          <p:spPr bwMode="auto">
            <a:xfrm>
              <a:off x="3263" y="3142"/>
              <a:ext cx="41" cy="39"/>
            </a:xfrm>
            <a:custGeom>
              <a:avLst/>
              <a:gdLst/>
              <a:ahLst/>
              <a:cxnLst>
                <a:cxn ang="0">
                  <a:pos x="0" y="19"/>
                </a:cxn>
                <a:cxn ang="0">
                  <a:pos x="4" y="6"/>
                </a:cxn>
                <a:cxn ang="0">
                  <a:pos x="13" y="0"/>
                </a:cxn>
                <a:cxn ang="0">
                  <a:pos x="26" y="0"/>
                </a:cxn>
                <a:cxn ang="0">
                  <a:pos x="37" y="6"/>
                </a:cxn>
                <a:cxn ang="0">
                  <a:pos x="41" y="19"/>
                </a:cxn>
                <a:cxn ang="0">
                  <a:pos x="37" y="30"/>
                </a:cxn>
                <a:cxn ang="0">
                  <a:pos x="26" y="39"/>
                </a:cxn>
                <a:cxn ang="0">
                  <a:pos x="13" y="39"/>
                </a:cxn>
                <a:cxn ang="0">
                  <a:pos x="4" y="30"/>
                </a:cxn>
                <a:cxn ang="0">
                  <a:pos x="0" y="19"/>
                </a:cxn>
              </a:cxnLst>
              <a:rect l="0" t="0" r="r" b="b"/>
              <a:pathLst>
                <a:path w="41" h="39">
                  <a:moveTo>
                    <a:pt x="0" y="19"/>
                  </a:moveTo>
                  <a:lnTo>
                    <a:pt x="4" y="6"/>
                  </a:lnTo>
                  <a:lnTo>
                    <a:pt x="13" y="0"/>
                  </a:lnTo>
                  <a:lnTo>
                    <a:pt x="26" y="0"/>
                  </a:lnTo>
                  <a:lnTo>
                    <a:pt x="37" y="6"/>
                  </a:lnTo>
                  <a:lnTo>
                    <a:pt x="41" y="19"/>
                  </a:lnTo>
                  <a:lnTo>
                    <a:pt x="37" y="30"/>
                  </a:lnTo>
                  <a:lnTo>
                    <a:pt x="26" y="39"/>
                  </a:lnTo>
                  <a:lnTo>
                    <a:pt x="13" y="39"/>
                  </a:lnTo>
                  <a:lnTo>
                    <a:pt x="4"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13" name="Freeform 129"/>
            <p:cNvSpPr>
              <a:spLocks/>
            </p:cNvSpPr>
            <p:nvPr/>
          </p:nvSpPr>
          <p:spPr bwMode="auto">
            <a:xfrm>
              <a:off x="3323" y="3221"/>
              <a:ext cx="41" cy="39"/>
            </a:xfrm>
            <a:custGeom>
              <a:avLst/>
              <a:gdLst/>
              <a:ahLst/>
              <a:cxnLst>
                <a:cxn ang="0">
                  <a:pos x="0" y="20"/>
                </a:cxn>
                <a:cxn ang="0">
                  <a:pos x="4" y="9"/>
                </a:cxn>
                <a:cxn ang="0">
                  <a:pos x="13" y="0"/>
                </a:cxn>
                <a:cxn ang="0">
                  <a:pos x="26" y="0"/>
                </a:cxn>
                <a:cxn ang="0">
                  <a:pos x="37" y="9"/>
                </a:cxn>
                <a:cxn ang="0">
                  <a:pos x="41" y="20"/>
                </a:cxn>
                <a:cxn ang="0">
                  <a:pos x="37" y="32"/>
                </a:cxn>
                <a:cxn ang="0">
                  <a:pos x="26" y="39"/>
                </a:cxn>
                <a:cxn ang="0">
                  <a:pos x="13" y="39"/>
                </a:cxn>
                <a:cxn ang="0">
                  <a:pos x="4" y="32"/>
                </a:cxn>
                <a:cxn ang="0">
                  <a:pos x="0" y="20"/>
                </a:cxn>
              </a:cxnLst>
              <a:rect l="0" t="0" r="r" b="b"/>
              <a:pathLst>
                <a:path w="41" h="39">
                  <a:moveTo>
                    <a:pt x="0" y="20"/>
                  </a:moveTo>
                  <a:lnTo>
                    <a:pt x="4" y="9"/>
                  </a:lnTo>
                  <a:lnTo>
                    <a:pt x="13" y="0"/>
                  </a:lnTo>
                  <a:lnTo>
                    <a:pt x="26" y="0"/>
                  </a:lnTo>
                  <a:lnTo>
                    <a:pt x="37" y="9"/>
                  </a:lnTo>
                  <a:lnTo>
                    <a:pt x="41" y="20"/>
                  </a:lnTo>
                  <a:lnTo>
                    <a:pt x="37"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14" name="Freeform 130"/>
            <p:cNvSpPr>
              <a:spLocks/>
            </p:cNvSpPr>
            <p:nvPr/>
          </p:nvSpPr>
          <p:spPr bwMode="auto">
            <a:xfrm>
              <a:off x="3323" y="3161"/>
              <a:ext cx="41" cy="39"/>
            </a:xfrm>
            <a:custGeom>
              <a:avLst/>
              <a:gdLst/>
              <a:ahLst/>
              <a:cxnLst>
                <a:cxn ang="0">
                  <a:pos x="0" y="20"/>
                </a:cxn>
                <a:cxn ang="0">
                  <a:pos x="4" y="9"/>
                </a:cxn>
                <a:cxn ang="0">
                  <a:pos x="13" y="0"/>
                </a:cxn>
                <a:cxn ang="0">
                  <a:pos x="26" y="0"/>
                </a:cxn>
                <a:cxn ang="0">
                  <a:pos x="37" y="9"/>
                </a:cxn>
                <a:cxn ang="0">
                  <a:pos x="41" y="20"/>
                </a:cxn>
                <a:cxn ang="0">
                  <a:pos x="37" y="32"/>
                </a:cxn>
                <a:cxn ang="0">
                  <a:pos x="26" y="39"/>
                </a:cxn>
                <a:cxn ang="0">
                  <a:pos x="13" y="39"/>
                </a:cxn>
                <a:cxn ang="0">
                  <a:pos x="4" y="32"/>
                </a:cxn>
                <a:cxn ang="0">
                  <a:pos x="0" y="20"/>
                </a:cxn>
              </a:cxnLst>
              <a:rect l="0" t="0" r="r" b="b"/>
              <a:pathLst>
                <a:path w="41" h="39">
                  <a:moveTo>
                    <a:pt x="0" y="20"/>
                  </a:moveTo>
                  <a:lnTo>
                    <a:pt x="4" y="9"/>
                  </a:lnTo>
                  <a:lnTo>
                    <a:pt x="13" y="0"/>
                  </a:lnTo>
                  <a:lnTo>
                    <a:pt x="26" y="0"/>
                  </a:lnTo>
                  <a:lnTo>
                    <a:pt x="37" y="9"/>
                  </a:lnTo>
                  <a:lnTo>
                    <a:pt x="41" y="20"/>
                  </a:lnTo>
                  <a:lnTo>
                    <a:pt x="37"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15" name="Freeform 131"/>
            <p:cNvSpPr>
              <a:spLocks/>
            </p:cNvSpPr>
            <p:nvPr/>
          </p:nvSpPr>
          <p:spPr bwMode="auto">
            <a:xfrm>
              <a:off x="3424" y="2981"/>
              <a:ext cx="40" cy="39"/>
            </a:xfrm>
            <a:custGeom>
              <a:avLst/>
              <a:gdLst/>
              <a:ahLst/>
              <a:cxnLst>
                <a:cxn ang="0">
                  <a:pos x="0" y="20"/>
                </a:cxn>
                <a:cxn ang="0">
                  <a:pos x="4" y="7"/>
                </a:cxn>
                <a:cxn ang="0">
                  <a:pos x="13" y="0"/>
                </a:cxn>
                <a:cxn ang="0">
                  <a:pos x="25" y="0"/>
                </a:cxn>
                <a:cxn ang="0">
                  <a:pos x="36" y="7"/>
                </a:cxn>
                <a:cxn ang="0">
                  <a:pos x="40" y="20"/>
                </a:cxn>
                <a:cxn ang="0">
                  <a:pos x="36" y="30"/>
                </a:cxn>
                <a:cxn ang="0">
                  <a:pos x="25" y="39"/>
                </a:cxn>
                <a:cxn ang="0">
                  <a:pos x="13" y="39"/>
                </a:cxn>
                <a:cxn ang="0">
                  <a:pos x="4" y="30"/>
                </a:cxn>
                <a:cxn ang="0">
                  <a:pos x="0" y="20"/>
                </a:cxn>
              </a:cxnLst>
              <a:rect l="0" t="0" r="r" b="b"/>
              <a:pathLst>
                <a:path w="40" h="39">
                  <a:moveTo>
                    <a:pt x="0" y="20"/>
                  </a:moveTo>
                  <a:lnTo>
                    <a:pt x="4" y="7"/>
                  </a:lnTo>
                  <a:lnTo>
                    <a:pt x="13" y="0"/>
                  </a:lnTo>
                  <a:lnTo>
                    <a:pt x="25" y="0"/>
                  </a:lnTo>
                  <a:lnTo>
                    <a:pt x="36" y="7"/>
                  </a:lnTo>
                  <a:lnTo>
                    <a:pt x="40" y="20"/>
                  </a:lnTo>
                  <a:lnTo>
                    <a:pt x="36" y="30"/>
                  </a:lnTo>
                  <a:lnTo>
                    <a:pt x="25" y="39"/>
                  </a:lnTo>
                  <a:lnTo>
                    <a:pt x="13" y="39"/>
                  </a:lnTo>
                  <a:lnTo>
                    <a:pt x="4" y="30"/>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16" name="Freeform 132"/>
            <p:cNvSpPr>
              <a:spLocks/>
            </p:cNvSpPr>
            <p:nvPr/>
          </p:nvSpPr>
          <p:spPr bwMode="auto">
            <a:xfrm>
              <a:off x="3203" y="2941"/>
              <a:ext cx="39" cy="38"/>
            </a:xfrm>
            <a:custGeom>
              <a:avLst/>
              <a:gdLst/>
              <a:ahLst/>
              <a:cxnLst>
                <a:cxn ang="0">
                  <a:pos x="0" y="19"/>
                </a:cxn>
                <a:cxn ang="0">
                  <a:pos x="2" y="8"/>
                </a:cxn>
                <a:cxn ang="0">
                  <a:pos x="13" y="0"/>
                </a:cxn>
                <a:cxn ang="0">
                  <a:pos x="26" y="0"/>
                </a:cxn>
                <a:cxn ang="0">
                  <a:pos x="37" y="8"/>
                </a:cxn>
                <a:cxn ang="0">
                  <a:pos x="39" y="19"/>
                </a:cxn>
                <a:cxn ang="0">
                  <a:pos x="37" y="32"/>
                </a:cxn>
                <a:cxn ang="0">
                  <a:pos x="26" y="38"/>
                </a:cxn>
                <a:cxn ang="0">
                  <a:pos x="13" y="38"/>
                </a:cxn>
                <a:cxn ang="0">
                  <a:pos x="2" y="32"/>
                </a:cxn>
                <a:cxn ang="0">
                  <a:pos x="0" y="19"/>
                </a:cxn>
              </a:cxnLst>
              <a:rect l="0" t="0" r="r" b="b"/>
              <a:pathLst>
                <a:path w="39" h="38">
                  <a:moveTo>
                    <a:pt x="0" y="19"/>
                  </a:moveTo>
                  <a:lnTo>
                    <a:pt x="2" y="8"/>
                  </a:lnTo>
                  <a:lnTo>
                    <a:pt x="13" y="0"/>
                  </a:lnTo>
                  <a:lnTo>
                    <a:pt x="26" y="0"/>
                  </a:lnTo>
                  <a:lnTo>
                    <a:pt x="37" y="8"/>
                  </a:lnTo>
                  <a:lnTo>
                    <a:pt x="39" y="19"/>
                  </a:lnTo>
                  <a:lnTo>
                    <a:pt x="37" y="32"/>
                  </a:lnTo>
                  <a:lnTo>
                    <a:pt x="26" y="38"/>
                  </a:lnTo>
                  <a:lnTo>
                    <a:pt x="13" y="38"/>
                  </a:lnTo>
                  <a:lnTo>
                    <a:pt x="2" y="32"/>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17" name="Freeform 133"/>
            <p:cNvSpPr>
              <a:spLocks/>
            </p:cNvSpPr>
            <p:nvPr/>
          </p:nvSpPr>
          <p:spPr bwMode="auto">
            <a:xfrm>
              <a:off x="3263" y="3221"/>
              <a:ext cx="41" cy="39"/>
            </a:xfrm>
            <a:custGeom>
              <a:avLst/>
              <a:gdLst/>
              <a:ahLst/>
              <a:cxnLst>
                <a:cxn ang="0">
                  <a:pos x="0" y="20"/>
                </a:cxn>
                <a:cxn ang="0">
                  <a:pos x="4" y="9"/>
                </a:cxn>
                <a:cxn ang="0">
                  <a:pos x="13" y="0"/>
                </a:cxn>
                <a:cxn ang="0">
                  <a:pos x="26" y="0"/>
                </a:cxn>
                <a:cxn ang="0">
                  <a:pos x="37" y="9"/>
                </a:cxn>
                <a:cxn ang="0">
                  <a:pos x="41" y="20"/>
                </a:cxn>
                <a:cxn ang="0">
                  <a:pos x="37" y="32"/>
                </a:cxn>
                <a:cxn ang="0">
                  <a:pos x="26" y="39"/>
                </a:cxn>
                <a:cxn ang="0">
                  <a:pos x="13" y="39"/>
                </a:cxn>
                <a:cxn ang="0">
                  <a:pos x="4" y="32"/>
                </a:cxn>
                <a:cxn ang="0">
                  <a:pos x="0" y="20"/>
                </a:cxn>
              </a:cxnLst>
              <a:rect l="0" t="0" r="r" b="b"/>
              <a:pathLst>
                <a:path w="41" h="39">
                  <a:moveTo>
                    <a:pt x="0" y="20"/>
                  </a:moveTo>
                  <a:lnTo>
                    <a:pt x="4" y="9"/>
                  </a:lnTo>
                  <a:lnTo>
                    <a:pt x="13" y="0"/>
                  </a:lnTo>
                  <a:lnTo>
                    <a:pt x="26" y="0"/>
                  </a:lnTo>
                  <a:lnTo>
                    <a:pt x="37" y="9"/>
                  </a:lnTo>
                  <a:lnTo>
                    <a:pt x="41" y="20"/>
                  </a:lnTo>
                  <a:lnTo>
                    <a:pt x="37" y="32"/>
                  </a:lnTo>
                  <a:lnTo>
                    <a:pt x="26" y="39"/>
                  </a:lnTo>
                  <a:lnTo>
                    <a:pt x="13" y="39"/>
                  </a:lnTo>
                  <a:lnTo>
                    <a:pt x="4" y="32"/>
                  </a:lnTo>
                  <a:lnTo>
                    <a:pt x="0" y="20"/>
                  </a:lnTo>
                  <a:close/>
                </a:path>
              </a:pathLst>
            </a:custGeom>
            <a:solidFill>
              <a:srgbClr val="FFFFFF"/>
            </a:solidFill>
            <a:ln w="9525">
              <a:solidFill>
                <a:srgbClr val="000000"/>
              </a:solidFill>
              <a:prstDash val="solid"/>
              <a:round/>
              <a:headEnd/>
              <a:tailEnd/>
            </a:ln>
          </p:spPr>
          <p:txBody>
            <a:bodyPr/>
            <a:lstStyle/>
            <a:p>
              <a:endParaRPr lang="en-GB"/>
            </a:p>
          </p:txBody>
        </p:sp>
        <p:sp>
          <p:nvSpPr>
            <p:cNvPr id="42118" name="Freeform 134"/>
            <p:cNvSpPr>
              <a:spLocks/>
            </p:cNvSpPr>
            <p:nvPr/>
          </p:nvSpPr>
          <p:spPr bwMode="auto">
            <a:xfrm>
              <a:off x="3402" y="3183"/>
              <a:ext cx="41" cy="36"/>
            </a:xfrm>
            <a:custGeom>
              <a:avLst/>
              <a:gdLst/>
              <a:ahLst/>
              <a:cxnLst>
                <a:cxn ang="0">
                  <a:pos x="0" y="19"/>
                </a:cxn>
                <a:cxn ang="0">
                  <a:pos x="5" y="6"/>
                </a:cxn>
                <a:cxn ang="0">
                  <a:pos x="15" y="0"/>
                </a:cxn>
                <a:cxn ang="0">
                  <a:pos x="28" y="0"/>
                </a:cxn>
                <a:cxn ang="0">
                  <a:pos x="37" y="6"/>
                </a:cxn>
                <a:cxn ang="0">
                  <a:pos x="41" y="19"/>
                </a:cxn>
                <a:cxn ang="0">
                  <a:pos x="37" y="30"/>
                </a:cxn>
                <a:cxn ang="0">
                  <a:pos x="28" y="36"/>
                </a:cxn>
                <a:cxn ang="0">
                  <a:pos x="15" y="36"/>
                </a:cxn>
                <a:cxn ang="0">
                  <a:pos x="5" y="30"/>
                </a:cxn>
                <a:cxn ang="0">
                  <a:pos x="0" y="19"/>
                </a:cxn>
              </a:cxnLst>
              <a:rect l="0" t="0" r="r" b="b"/>
              <a:pathLst>
                <a:path w="41" h="36">
                  <a:moveTo>
                    <a:pt x="0" y="19"/>
                  </a:moveTo>
                  <a:lnTo>
                    <a:pt x="5" y="6"/>
                  </a:lnTo>
                  <a:lnTo>
                    <a:pt x="15" y="0"/>
                  </a:lnTo>
                  <a:lnTo>
                    <a:pt x="28" y="0"/>
                  </a:lnTo>
                  <a:lnTo>
                    <a:pt x="37" y="6"/>
                  </a:lnTo>
                  <a:lnTo>
                    <a:pt x="41" y="19"/>
                  </a:lnTo>
                  <a:lnTo>
                    <a:pt x="37" y="30"/>
                  </a:lnTo>
                  <a:lnTo>
                    <a:pt x="28" y="36"/>
                  </a:lnTo>
                  <a:lnTo>
                    <a:pt x="15" y="36"/>
                  </a:lnTo>
                  <a:lnTo>
                    <a:pt x="5" y="30"/>
                  </a:lnTo>
                  <a:lnTo>
                    <a:pt x="0" y="19"/>
                  </a:lnTo>
                  <a:close/>
                </a:path>
              </a:pathLst>
            </a:custGeom>
            <a:solidFill>
              <a:srgbClr val="FFFFFF"/>
            </a:solidFill>
            <a:ln w="9525">
              <a:solidFill>
                <a:srgbClr val="000000"/>
              </a:solidFill>
              <a:prstDash val="solid"/>
              <a:round/>
              <a:headEnd/>
              <a:tailEnd/>
            </a:ln>
          </p:spPr>
          <p:txBody>
            <a:bodyPr/>
            <a:lstStyle/>
            <a:p>
              <a:endParaRPr lang="en-GB"/>
            </a:p>
          </p:txBody>
        </p:sp>
        <p:sp>
          <p:nvSpPr>
            <p:cNvPr id="42119" name="Freeform 135"/>
            <p:cNvSpPr>
              <a:spLocks/>
            </p:cNvSpPr>
            <p:nvPr/>
          </p:nvSpPr>
          <p:spPr bwMode="auto">
            <a:xfrm>
              <a:off x="3604" y="2981"/>
              <a:ext cx="40" cy="39"/>
            </a:xfrm>
            <a:custGeom>
              <a:avLst/>
              <a:gdLst/>
              <a:ahLst/>
              <a:cxnLst>
                <a:cxn ang="0">
                  <a:pos x="40" y="20"/>
                </a:cxn>
                <a:cxn ang="0">
                  <a:pos x="36" y="30"/>
                </a:cxn>
                <a:cxn ang="0">
                  <a:pos x="25" y="39"/>
                </a:cxn>
                <a:cxn ang="0">
                  <a:pos x="15" y="39"/>
                </a:cxn>
                <a:cxn ang="0">
                  <a:pos x="4" y="30"/>
                </a:cxn>
                <a:cxn ang="0">
                  <a:pos x="0" y="20"/>
                </a:cxn>
                <a:cxn ang="0">
                  <a:pos x="4" y="7"/>
                </a:cxn>
                <a:cxn ang="0">
                  <a:pos x="15" y="0"/>
                </a:cxn>
                <a:cxn ang="0">
                  <a:pos x="25" y="0"/>
                </a:cxn>
                <a:cxn ang="0">
                  <a:pos x="36" y="7"/>
                </a:cxn>
                <a:cxn ang="0">
                  <a:pos x="40" y="20"/>
                </a:cxn>
              </a:cxnLst>
              <a:rect l="0" t="0" r="r" b="b"/>
              <a:pathLst>
                <a:path w="40" h="39">
                  <a:moveTo>
                    <a:pt x="40" y="20"/>
                  </a:moveTo>
                  <a:lnTo>
                    <a:pt x="36" y="30"/>
                  </a:lnTo>
                  <a:lnTo>
                    <a:pt x="25" y="39"/>
                  </a:lnTo>
                  <a:lnTo>
                    <a:pt x="15" y="39"/>
                  </a:lnTo>
                  <a:lnTo>
                    <a:pt x="4" y="30"/>
                  </a:lnTo>
                  <a:lnTo>
                    <a:pt x="0" y="20"/>
                  </a:lnTo>
                  <a:lnTo>
                    <a:pt x="4" y="7"/>
                  </a:lnTo>
                  <a:lnTo>
                    <a:pt x="15" y="0"/>
                  </a:lnTo>
                  <a:lnTo>
                    <a:pt x="25" y="0"/>
                  </a:lnTo>
                  <a:lnTo>
                    <a:pt x="36" y="7"/>
                  </a:lnTo>
                  <a:lnTo>
                    <a:pt x="40" y="20"/>
                  </a:lnTo>
                  <a:close/>
                </a:path>
              </a:pathLst>
            </a:custGeom>
            <a:solidFill>
              <a:srgbClr val="FFFFFF"/>
            </a:solidFill>
            <a:ln w="9525">
              <a:solidFill>
                <a:srgbClr val="000000"/>
              </a:solidFill>
              <a:prstDash val="solid"/>
              <a:round/>
              <a:headEnd/>
              <a:tailEnd/>
            </a:ln>
          </p:spPr>
          <p:txBody>
            <a:bodyPr/>
            <a:lstStyle/>
            <a:p>
              <a:endParaRPr lang="en-GB"/>
            </a:p>
          </p:txBody>
        </p:sp>
        <p:sp>
          <p:nvSpPr>
            <p:cNvPr id="42120" name="Freeform 136"/>
            <p:cNvSpPr>
              <a:spLocks/>
            </p:cNvSpPr>
            <p:nvPr/>
          </p:nvSpPr>
          <p:spPr bwMode="auto">
            <a:xfrm>
              <a:off x="3685" y="3061"/>
              <a:ext cx="39" cy="38"/>
            </a:xfrm>
            <a:custGeom>
              <a:avLst/>
              <a:gdLst/>
              <a:ahLst/>
              <a:cxnLst>
                <a:cxn ang="0">
                  <a:pos x="39" y="19"/>
                </a:cxn>
                <a:cxn ang="0">
                  <a:pos x="36" y="32"/>
                </a:cxn>
                <a:cxn ang="0">
                  <a:pos x="26" y="38"/>
                </a:cxn>
                <a:cxn ang="0">
                  <a:pos x="13" y="38"/>
                </a:cxn>
                <a:cxn ang="0">
                  <a:pos x="2" y="32"/>
                </a:cxn>
                <a:cxn ang="0">
                  <a:pos x="0" y="19"/>
                </a:cxn>
                <a:cxn ang="0">
                  <a:pos x="2" y="8"/>
                </a:cxn>
                <a:cxn ang="0">
                  <a:pos x="13" y="0"/>
                </a:cxn>
                <a:cxn ang="0">
                  <a:pos x="26" y="0"/>
                </a:cxn>
                <a:cxn ang="0">
                  <a:pos x="36" y="8"/>
                </a:cxn>
                <a:cxn ang="0">
                  <a:pos x="39" y="19"/>
                </a:cxn>
              </a:cxnLst>
              <a:rect l="0" t="0" r="r" b="b"/>
              <a:pathLst>
                <a:path w="39" h="38">
                  <a:moveTo>
                    <a:pt x="39" y="19"/>
                  </a:moveTo>
                  <a:lnTo>
                    <a:pt x="36" y="32"/>
                  </a:lnTo>
                  <a:lnTo>
                    <a:pt x="26" y="38"/>
                  </a:lnTo>
                  <a:lnTo>
                    <a:pt x="13" y="38"/>
                  </a:lnTo>
                  <a:lnTo>
                    <a:pt x="2" y="32"/>
                  </a:lnTo>
                  <a:lnTo>
                    <a:pt x="0" y="19"/>
                  </a:lnTo>
                  <a:lnTo>
                    <a:pt x="2" y="8"/>
                  </a:lnTo>
                  <a:lnTo>
                    <a:pt x="13" y="0"/>
                  </a:lnTo>
                  <a:lnTo>
                    <a:pt x="26" y="0"/>
                  </a:lnTo>
                  <a:lnTo>
                    <a:pt x="36" y="8"/>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21" name="Freeform 137"/>
            <p:cNvSpPr>
              <a:spLocks/>
            </p:cNvSpPr>
            <p:nvPr/>
          </p:nvSpPr>
          <p:spPr bwMode="auto">
            <a:xfrm>
              <a:off x="3745" y="3101"/>
              <a:ext cx="41" cy="39"/>
            </a:xfrm>
            <a:custGeom>
              <a:avLst/>
              <a:gdLst/>
              <a:ahLst/>
              <a:cxnLst>
                <a:cxn ang="0">
                  <a:pos x="41" y="20"/>
                </a:cxn>
                <a:cxn ang="0">
                  <a:pos x="36" y="32"/>
                </a:cxn>
                <a:cxn ang="0">
                  <a:pos x="26" y="39"/>
                </a:cxn>
                <a:cxn ang="0">
                  <a:pos x="13" y="39"/>
                </a:cxn>
                <a:cxn ang="0">
                  <a:pos x="4" y="32"/>
                </a:cxn>
                <a:cxn ang="0">
                  <a:pos x="0" y="20"/>
                </a:cxn>
                <a:cxn ang="0">
                  <a:pos x="4" y="9"/>
                </a:cxn>
                <a:cxn ang="0">
                  <a:pos x="13" y="0"/>
                </a:cxn>
                <a:cxn ang="0">
                  <a:pos x="26" y="0"/>
                </a:cxn>
                <a:cxn ang="0">
                  <a:pos x="36" y="9"/>
                </a:cxn>
                <a:cxn ang="0">
                  <a:pos x="41" y="20"/>
                </a:cxn>
              </a:cxnLst>
              <a:rect l="0" t="0" r="r" b="b"/>
              <a:pathLst>
                <a:path w="41" h="39">
                  <a:moveTo>
                    <a:pt x="41" y="20"/>
                  </a:moveTo>
                  <a:lnTo>
                    <a:pt x="36" y="32"/>
                  </a:lnTo>
                  <a:lnTo>
                    <a:pt x="26" y="39"/>
                  </a:lnTo>
                  <a:lnTo>
                    <a:pt x="13" y="39"/>
                  </a:lnTo>
                  <a:lnTo>
                    <a:pt x="4" y="32"/>
                  </a:lnTo>
                  <a:lnTo>
                    <a:pt x="0" y="20"/>
                  </a:lnTo>
                  <a:lnTo>
                    <a:pt x="4" y="9"/>
                  </a:lnTo>
                  <a:lnTo>
                    <a:pt x="13" y="0"/>
                  </a:lnTo>
                  <a:lnTo>
                    <a:pt x="26" y="0"/>
                  </a:lnTo>
                  <a:lnTo>
                    <a:pt x="36" y="9"/>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22" name="Freeform 138"/>
            <p:cNvSpPr>
              <a:spLocks/>
            </p:cNvSpPr>
            <p:nvPr/>
          </p:nvSpPr>
          <p:spPr bwMode="auto">
            <a:xfrm>
              <a:off x="3685" y="2941"/>
              <a:ext cx="39" cy="38"/>
            </a:xfrm>
            <a:custGeom>
              <a:avLst/>
              <a:gdLst/>
              <a:ahLst/>
              <a:cxnLst>
                <a:cxn ang="0">
                  <a:pos x="39" y="19"/>
                </a:cxn>
                <a:cxn ang="0">
                  <a:pos x="36" y="32"/>
                </a:cxn>
                <a:cxn ang="0">
                  <a:pos x="26" y="38"/>
                </a:cxn>
                <a:cxn ang="0">
                  <a:pos x="13" y="38"/>
                </a:cxn>
                <a:cxn ang="0">
                  <a:pos x="2" y="32"/>
                </a:cxn>
                <a:cxn ang="0">
                  <a:pos x="0" y="19"/>
                </a:cxn>
                <a:cxn ang="0">
                  <a:pos x="2" y="8"/>
                </a:cxn>
                <a:cxn ang="0">
                  <a:pos x="13" y="0"/>
                </a:cxn>
                <a:cxn ang="0">
                  <a:pos x="26" y="0"/>
                </a:cxn>
                <a:cxn ang="0">
                  <a:pos x="36" y="8"/>
                </a:cxn>
                <a:cxn ang="0">
                  <a:pos x="39" y="19"/>
                </a:cxn>
              </a:cxnLst>
              <a:rect l="0" t="0" r="r" b="b"/>
              <a:pathLst>
                <a:path w="39" h="38">
                  <a:moveTo>
                    <a:pt x="39" y="19"/>
                  </a:moveTo>
                  <a:lnTo>
                    <a:pt x="36" y="32"/>
                  </a:lnTo>
                  <a:lnTo>
                    <a:pt x="26" y="38"/>
                  </a:lnTo>
                  <a:lnTo>
                    <a:pt x="13" y="38"/>
                  </a:lnTo>
                  <a:lnTo>
                    <a:pt x="2" y="32"/>
                  </a:lnTo>
                  <a:lnTo>
                    <a:pt x="0" y="19"/>
                  </a:lnTo>
                  <a:lnTo>
                    <a:pt x="2" y="8"/>
                  </a:lnTo>
                  <a:lnTo>
                    <a:pt x="13" y="0"/>
                  </a:lnTo>
                  <a:lnTo>
                    <a:pt x="26" y="0"/>
                  </a:lnTo>
                  <a:lnTo>
                    <a:pt x="36" y="8"/>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23" name="Freeform 139"/>
            <p:cNvSpPr>
              <a:spLocks/>
            </p:cNvSpPr>
            <p:nvPr/>
          </p:nvSpPr>
          <p:spPr bwMode="auto">
            <a:xfrm>
              <a:off x="3685" y="3001"/>
              <a:ext cx="39" cy="38"/>
            </a:xfrm>
            <a:custGeom>
              <a:avLst/>
              <a:gdLst/>
              <a:ahLst/>
              <a:cxnLst>
                <a:cxn ang="0">
                  <a:pos x="39" y="19"/>
                </a:cxn>
                <a:cxn ang="0">
                  <a:pos x="36" y="32"/>
                </a:cxn>
                <a:cxn ang="0">
                  <a:pos x="26" y="38"/>
                </a:cxn>
                <a:cxn ang="0">
                  <a:pos x="13" y="38"/>
                </a:cxn>
                <a:cxn ang="0">
                  <a:pos x="2" y="32"/>
                </a:cxn>
                <a:cxn ang="0">
                  <a:pos x="0" y="19"/>
                </a:cxn>
                <a:cxn ang="0">
                  <a:pos x="2" y="8"/>
                </a:cxn>
                <a:cxn ang="0">
                  <a:pos x="13" y="0"/>
                </a:cxn>
                <a:cxn ang="0">
                  <a:pos x="26" y="0"/>
                </a:cxn>
                <a:cxn ang="0">
                  <a:pos x="36" y="8"/>
                </a:cxn>
                <a:cxn ang="0">
                  <a:pos x="39" y="19"/>
                </a:cxn>
              </a:cxnLst>
              <a:rect l="0" t="0" r="r" b="b"/>
              <a:pathLst>
                <a:path w="39" h="38">
                  <a:moveTo>
                    <a:pt x="39" y="19"/>
                  </a:moveTo>
                  <a:lnTo>
                    <a:pt x="36" y="32"/>
                  </a:lnTo>
                  <a:lnTo>
                    <a:pt x="26" y="38"/>
                  </a:lnTo>
                  <a:lnTo>
                    <a:pt x="13" y="38"/>
                  </a:lnTo>
                  <a:lnTo>
                    <a:pt x="2" y="32"/>
                  </a:lnTo>
                  <a:lnTo>
                    <a:pt x="0" y="19"/>
                  </a:lnTo>
                  <a:lnTo>
                    <a:pt x="2" y="8"/>
                  </a:lnTo>
                  <a:lnTo>
                    <a:pt x="13" y="0"/>
                  </a:lnTo>
                  <a:lnTo>
                    <a:pt x="26" y="0"/>
                  </a:lnTo>
                  <a:lnTo>
                    <a:pt x="36" y="8"/>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24" name="Freeform 140"/>
            <p:cNvSpPr>
              <a:spLocks/>
            </p:cNvSpPr>
            <p:nvPr/>
          </p:nvSpPr>
          <p:spPr bwMode="auto">
            <a:xfrm>
              <a:off x="3764" y="3022"/>
              <a:ext cx="41" cy="36"/>
            </a:xfrm>
            <a:custGeom>
              <a:avLst/>
              <a:gdLst/>
              <a:ahLst/>
              <a:cxnLst>
                <a:cxn ang="0">
                  <a:pos x="41" y="19"/>
                </a:cxn>
                <a:cxn ang="0">
                  <a:pos x="37" y="30"/>
                </a:cxn>
                <a:cxn ang="0">
                  <a:pos x="26" y="36"/>
                </a:cxn>
                <a:cxn ang="0">
                  <a:pos x="15" y="36"/>
                </a:cxn>
                <a:cxn ang="0">
                  <a:pos x="4" y="30"/>
                </a:cxn>
                <a:cxn ang="0">
                  <a:pos x="0" y="19"/>
                </a:cxn>
                <a:cxn ang="0">
                  <a:pos x="4" y="6"/>
                </a:cxn>
                <a:cxn ang="0">
                  <a:pos x="15" y="0"/>
                </a:cxn>
                <a:cxn ang="0">
                  <a:pos x="26" y="0"/>
                </a:cxn>
                <a:cxn ang="0">
                  <a:pos x="37" y="6"/>
                </a:cxn>
                <a:cxn ang="0">
                  <a:pos x="41" y="19"/>
                </a:cxn>
              </a:cxnLst>
              <a:rect l="0" t="0" r="r" b="b"/>
              <a:pathLst>
                <a:path w="41" h="36">
                  <a:moveTo>
                    <a:pt x="41" y="19"/>
                  </a:moveTo>
                  <a:lnTo>
                    <a:pt x="37" y="30"/>
                  </a:lnTo>
                  <a:lnTo>
                    <a:pt x="26" y="36"/>
                  </a:lnTo>
                  <a:lnTo>
                    <a:pt x="15" y="36"/>
                  </a:lnTo>
                  <a:lnTo>
                    <a:pt x="4" y="30"/>
                  </a:lnTo>
                  <a:lnTo>
                    <a:pt x="0" y="19"/>
                  </a:lnTo>
                  <a:lnTo>
                    <a:pt x="4" y="6"/>
                  </a:lnTo>
                  <a:lnTo>
                    <a:pt x="15" y="0"/>
                  </a:lnTo>
                  <a:lnTo>
                    <a:pt x="26" y="0"/>
                  </a:lnTo>
                  <a:lnTo>
                    <a:pt x="37" y="6"/>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25" name="Freeform 141"/>
            <p:cNvSpPr>
              <a:spLocks/>
            </p:cNvSpPr>
            <p:nvPr/>
          </p:nvSpPr>
          <p:spPr bwMode="auto">
            <a:xfrm>
              <a:off x="3685" y="3161"/>
              <a:ext cx="39" cy="39"/>
            </a:xfrm>
            <a:custGeom>
              <a:avLst/>
              <a:gdLst/>
              <a:ahLst/>
              <a:cxnLst>
                <a:cxn ang="0">
                  <a:pos x="39" y="20"/>
                </a:cxn>
                <a:cxn ang="0">
                  <a:pos x="36" y="32"/>
                </a:cxn>
                <a:cxn ang="0">
                  <a:pos x="26" y="39"/>
                </a:cxn>
                <a:cxn ang="0">
                  <a:pos x="13" y="39"/>
                </a:cxn>
                <a:cxn ang="0">
                  <a:pos x="2" y="32"/>
                </a:cxn>
                <a:cxn ang="0">
                  <a:pos x="0" y="20"/>
                </a:cxn>
                <a:cxn ang="0">
                  <a:pos x="2" y="9"/>
                </a:cxn>
                <a:cxn ang="0">
                  <a:pos x="13" y="0"/>
                </a:cxn>
                <a:cxn ang="0">
                  <a:pos x="26" y="0"/>
                </a:cxn>
                <a:cxn ang="0">
                  <a:pos x="36" y="9"/>
                </a:cxn>
                <a:cxn ang="0">
                  <a:pos x="39" y="20"/>
                </a:cxn>
              </a:cxnLst>
              <a:rect l="0" t="0" r="r" b="b"/>
              <a:pathLst>
                <a:path w="39" h="39">
                  <a:moveTo>
                    <a:pt x="39" y="20"/>
                  </a:moveTo>
                  <a:lnTo>
                    <a:pt x="36" y="32"/>
                  </a:lnTo>
                  <a:lnTo>
                    <a:pt x="26" y="39"/>
                  </a:lnTo>
                  <a:lnTo>
                    <a:pt x="13" y="39"/>
                  </a:lnTo>
                  <a:lnTo>
                    <a:pt x="2" y="32"/>
                  </a:lnTo>
                  <a:lnTo>
                    <a:pt x="0" y="20"/>
                  </a:lnTo>
                  <a:lnTo>
                    <a:pt x="2" y="9"/>
                  </a:lnTo>
                  <a:lnTo>
                    <a:pt x="13" y="0"/>
                  </a:lnTo>
                  <a:lnTo>
                    <a:pt x="26" y="0"/>
                  </a:lnTo>
                  <a:lnTo>
                    <a:pt x="36" y="9"/>
                  </a:lnTo>
                  <a:lnTo>
                    <a:pt x="39" y="20"/>
                  </a:lnTo>
                  <a:close/>
                </a:path>
              </a:pathLst>
            </a:custGeom>
            <a:solidFill>
              <a:srgbClr val="FFFFFF"/>
            </a:solidFill>
            <a:ln w="9525">
              <a:solidFill>
                <a:srgbClr val="000000"/>
              </a:solidFill>
              <a:prstDash val="solid"/>
              <a:round/>
              <a:headEnd/>
              <a:tailEnd/>
            </a:ln>
          </p:spPr>
          <p:txBody>
            <a:bodyPr/>
            <a:lstStyle/>
            <a:p>
              <a:endParaRPr lang="en-GB"/>
            </a:p>
          </p:txBody>
        </p:sp>
        <p:sp>
          <p:nvSpPr>
            <p:cNvPr id="42126" name="Freeform 142"/>
            <p:cNvSpPr>
              <a:spLocks/>
            </p:cNvSpPr>
            <p:nvPr/>
          </p:nvSpPr>
          <p:spPr bwMode="auto">
            <a:xfrm>
              <a:off x="3805" y="3082"/>
              <a:ext cx="41" cy="39"/>
            </a:xfrm>
            <a:custGeom>
              <a:avLst/>
              <a:gdLst/>
              <a:ahLst/>
              <a:cxnLst>
                <a:cxn ang="0">
                  <a:pos x="41" y="19"/>
                </a:cxn>
                <a:cxn ang="0">
                  <a:pos x="36" y="30"/>
                </a:cxn>
                <a:cxn ang="0">
                  <a:pos x="26" y="39"/>
                </a:cxn>
                <a:cxn ang="0">
                  <a:pos x="13" y="39"/>
                </a:cxn>
                <a:cxn ang="0">
                  <a:pos x="4" y="30"/>
                </a:cxn>
                <a:cxn ang="0">
                  <a:pos x="0" y="19"/>
                </a:cxn>
                <a:cxn ang="0">
                  <a:pos x="4" y="6"/>
                </a:cxn>
                <a:cxn ang="0">
                  <a:pos x="13" y="0"/>
                </a:cxn>
                <a:cxn ang="0">
                  <a:pos x="26" y="0"/>
                </a:cxn>
                <a:cxn ang="0">
                  <a:pos x="36" y="6"/>
                </a:cxn>
                <a:cxn ang="0">
                  <a:pos x="41" y="19"/>
                </a:cxn>
              </a:cxnLst>
              <a:rect l="0" t="0" r="r" b="b"/>
              <a:pathLst>
                <a:path w="41" h="39">
                  <a:moveTo>
                    <a:pt x="41" y="19"/>
                  </a:moveTo>
                  <a:lnTo>
                    <a:pt x="36" y="30"/>
                  </a:lnTo>
                  <a:lnTo>
                    <a:pt x="26" y="39"/>
                  </a:lnTo>
                  <a:lnTo>
                    <a:pt x="13" y="39"/>
                  </a:lnTo>
                  <a:lnTo>
                    <a:pt x="4" y="30"/>
                  </a:lnTo>
                  <a:lnTo>
                    <a:pt x="0" y="19"/>
                  </a:lnTo>
                  <a:lnTo>
                    <a:pt x="4" y="6"/>
                  </a:lnTo>
                  <a:lnTo>
                    <a:pt x="13" y="0"/>
                  </a:lnTo>
                  <a:lnTo>
                    <a:pt x="26" y="0"/>
                  </a:lnTo>
                  <a:lnTo>
                    <a:pt x="36" y="6"/>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27" name="Freeform 143"/>
            <p:cNvSpPr>
              <a:spLocks/>
            </p:cNvSpPr>
            <p:nvPr/>
          </p:nvSpPr>
          <p:spPr bwMode="auto">
            <a:xfrm>
              <a:off x="3805" y="3221"/>
              <a:ext cx="41" cy="39"/>
            </a:xfrm>
            <a:custGeom>
              <a:avLst/>
              <a:gdLst/>
              <a:ahLst/>
              <a:cxnLst>
                <a:cxn ang="0">
                  <a:pos x="41" y="20"/>
                </a:cxn>
                <a:cxn ang="0">
                  <a:pos x="36" y="32"/>
                </a:cxn>
                <a:cxn ang="0">
                  <a:pos x="26" y="39"/>
                </a:cxn>
                <a:cxn ang="0">
                  <a:pos x="13" y="39"/>
                </a:cxn>
                <a:cxn ang="0">
                  <a:pos x="4" y="32"/>
                </a:cxn>
                <a:cxn ang="0">
                  <a:pos x="0" y="20"/>
                </a:cxn>
                <a:cxn ang="0">
                  <a:pos x="4" y="9"/>
                </a:cxn>
                <a:cxn ang="0">
                  <a:pos x="13" y="0"/>
                </a:cxn>
                <a:cxn ang="0">
                  <a:pos x="26" y="0"/>
                </a:cxn>
                <a:cxn ang="0">
                  <a:pos x="36" y="9"/>
                </a:cxn>
                <a:cxn ang="0">
                  <a:pos x="41" y="20"/>
                </a:cxn>
              </a:cxnLst>
              <a:rect l="0" t="0" r="r" b="b"/>
              <a:pathLst>
                <a:path w="41" h="39">
                  <a:moveTo>
                    <a:pt x="41" y="20"/>
                  </a:moveTo>
                  <a:lnTo>
                    <a:pt x="36" y="32"/>
                  </a:lnTo>
                  <a:lnTo>
                    <a:pt x="26" y="39"/>
                  </a:lnTo>
                  <a:lnTo>
                    <a:pt x="13" y="39"/>
                  </a:lnTo>
                  <a:lnTo>
                    <a:pt x="4" y="32"/>
                  </a:lnTo>
                  <a:lnTo>
                    <a:pt x="0" y="20"/>
                  </a:lnTo>
                  <a:lnTo>
                    <a:pt x="4" y="9"/>
                  </a:lnTo>
                  <a:lnTo>
                    <a:pt x="13" y="0"/>
                  </a:lnTo>
                  <a:lnTo>
                    <a:pt x="26" y="0"/>
                  </a:lnTo>
                  <a:lnTo>
                    <a:pt x="36" y="9"/>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28" name="Freeform 144"/>
            <p:cNvSpPr>
              <a:spLocks/>
            </p:cNvSpPr>
            <p:nvPr/>
          </p:nvSpPr>
          <p:spPr bwMode="auto">
            <a:xfrm>
              <a:off x="3644" y="3082"/>
              <a:ext cx="41" cy="39"/>
            </a:xfrm>
            <a:custGeom>
              <a:avLst/>
              <a:gdLst/>
              <a:ahLst/>
              <a:cxnLst>
                <a:cxn ang="0">
                  <a:pos x="41" y="19"/>
                </a:cxn>
                <a:cxn ang="0">
                  <a:pos x="37" y="30"/>
                </a:cxn>
                <a:cxn ang="0">
                  <a:pos x="26" y="39"/>
                </a:cxn>
                <a:cxn ang="0">
                  <a:pos x="13" y="39"/>
                </a:cxn>
                <a:cxn ang="0">
                  <a:pos x="5" y="30"/>
                </a:cxn>
                <a:cxn ang="0">
                  <a:pos x="0" y="19"/>
                </a:cxn>
                <a:cxn ang="0">
                  <a:pos x="5" y="6"/>
                </a:cxn>
                <a:cxn ang="0">
                  <a:pos x="13" y="0"/>
                </a:cxn>
                <a:cxn ang="0">
                  <a:pos x="26" y="0"/>
                </a:cxn>
                <a:cxn ang="0">
                  <a:pos x="37" y="6"/>
                </a:cxn>
                <a:cxn ang="0">
                  <a:pos x="41" y="19"/>
                </a:cxn>
              </a:cxnLst>
              <a:rect l="0" t="0" r="r" b="b"/>
              <a:pathLst>
                <a:path w="41" h="39">
                  <a:moveTo>
                    <a:pt x="41" y="19"/>
                  </a:moveTo>
                  <a:lnTo>
                    <a:pt x="37" y="30"/>
                  </a:lnTo>
                  <a:lnTo>
                    <a:pt x="26" y="39"/>
                  </a:lnTo>
                  <a:lnTo>
                    <a:pt x="13" y="39"/>
                  </a:lnTo>
                  <a:lnTo>
                    <a:pt x="5" y="30"/>
                  </a:lnTo>
                  <a:lnTo>
                    <a:pt x="0" y="19"/>
                  </a:lnTo>
                  <a:lnTo>
                    <a:pt x="5" y="6"/>
                  </a:lnTo>
                  <a:lnTo>
                    <a:pt x="13" y="0"/>
                  </a:lnTo>
                  <a:lnTo>
                    <a:pt x="26" y="0"/>
                  </a:lnTo>
                  <a:lnTo>
                    <a:pt x="37" y="6"/>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29" name="Freeform 145"/>
            <p:cNvSpPr>
              <a:spLocks/>
            </p:cNvSpPr>
            <p:nvPr/>
          </p:nvSpPr>
          <p:spPr bwMode="auto">
            <a:xfrm>
              <a:off x="3524" y="3001"/>
              <a:ext cx="39" cy="38"/>
            </a:xfrm>
            <a:custGeom>
              <a:avLst/>
              <a:gdLst/>
              <a:ahLst/>
              <a:cxnLst>
                <a:cxn ang="0">
                  <a:pos x="39" y="19"/>
                </a:cxn>
                <a:cxn ang="0">
                  <a:pos x="37" y="32"/>
                </a:cxn>
                <a:cxn ang="0">
                  <a:pos x="26" y="38"/>
                </a:cxn>
                <a:cxn ang="0">
                  <a:pos x="13" y="38"/>
                </a:cxn>
                <a:cxn ang="0">
                  <a:pos x="3" y="32"/>
                </a:cxn>
                <a:cxn ang="0">
                  <a:pos x="0" y="19"/>
                </a:cxn>
                <a:cxn ang="0">
                  <a:pos x="3" y="8"/>
                </a:cxn>
                <a:cxn ang="0">
                  <a:pos x="13" y="0"/>
                </a:cxn>
                <a:cxn ang="0">
                  <a:pos x="26" y="0"/>
                </a:cxn>
                <a:cxn ang="0">
                  <a:pos x="37" y="8"/>
                </a:cxn>
                <a:cxn ang="0">
                  <a:pos x="39" y="19"/>
                </a:cxn>
              </a:cxnLst>
              <a:rect l="0" t="0" r="r" b="b"/>
              <a:pathLst>
                <a:path w="39" h="38">
                  <a:moveTo>
                    <a:pt x="39" y="19"/>
                  </a:moveTo>
                  <a:lnTo>
                    <a:pt x="37" y="32"/>
                  </a:lnTo>
                  <a:lnTo>
                    <a:pt x="26" y="38"/>
                  </a:lnTo>
                  <a:lnTo>
                    <a:pt x="13" y="38"/>
                  </a:lnTo>
                  <a:lnTo>
                    <a:pt x="3" y="32"/>
                  </a:lnTo>
                  <a:lnTo>
                    <a:pt x="0" y="19"/>
                  </a:lnTo>
                  <a:lnTo>
                    <a:pt x="3" y="8"/>
                  </a:lnTo>
                  <a:lnTo>
                    <a:pt x="13" y="0"/>
                  </a:lnTo>
                  <a:lnTo>
                    <a:pt x="26" y="0"/>
                  </a:lnTo>
                  <a:lnTo>
                    <a:pt x="37" y="8"/>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30" name="Freeform 146"/>
            <p:cNvSpPr>
              <a:spLocks/>
            </p:cNvSpPr>
            <p:nvPr/>
          </p:nvSpPr>
          <p:spPr bwMode="auto">
            <a:xfrm>
              <a:off x="3805" y="2941"/>
              <a:ext cx="41" cy="38"/>
            </a:xfrm>
            <a:custGeom>
              <a:avLst/>
              <a:gdLst/>
              <a:ahLst/>
              <a:cxnLst>
                <a:cxn ang="0">
                  <a:pos x="41" y="19"/>
                </a:cxn>
                <a:cxn ang="0">
                  <a:pos x="36" y="32"/>
                </a:cxn>
                <a:cxn ang="0">
                  <a:pos x="26" y="38"/>
                </a:cxn>
                <a:cxn ang="0">
                  <a:pos x="13" y="38"/>
                </a:cxn>
                <a:cxn ang="0">
                  <a:pos x="4" y="32"/>
                </a:cxn>
                <a:cxn ang="0">
                  <a:pos x="0" y="19"/>
                </a:cxn>
                <a:cxn ang="0">
                  <a:pos x="4" y="8"/>
                </a:cxn>
                <a:cxn ang="0">
                  <a:pos x="13" y="0"/>
                </a:cxn>
                <a:cxn ang="0">
                  <a:pos x="26" y="0"/>
                </a:cxn>
                <a:cxn ang="0">
                  <a:pos x="36" y="8"/>
                </a:cxn>
                <a:cxn ang="0">
                  <a:pos x="41" y="19"/>
                </a:cxn>
              </a:cxnLst>
              <a:rect l="0" t="0" r="r" b="b"/>
              <a:pathLst>
                <a:path w="41" h="38">
                  <a:moveTo>
                    <a:pt x="41" y="19"/>
                  </a:moveTo>
                  <a:lnTo>
                    <a:pt x="36" y="32"/>
                  </a:lnTo>
                  <a:lnTo>
                    <a:pt x="26" y="38"/>
                  </a:lnTo>
                  <a:lnTo>
                    <a:pt x="13" y="38"/>
                  </a:lnTo>
                  <a:lnTo>
                    <a:pt x="4" y="32"/>
                  </a:lnTo>
                  <a:lnTo>
                    <a:pt x="0" y="19"/>
                  </a:lnTo>
                  <a:lnTo>
                    <a:pt x="4" y="8"/>
                  </a:lnTo>
                  <a:lnTo>
                    <a:pt x="13" y="0"/>
                  </a:lnTo>
                  <a:lnTo>
                    <a:pt x="26" y="0"/>
                  </a:lnTo>
                  <a:lnTo>
                    <a:pt x="36" y="8"/>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31" name="Freeform 147"/>
            <p:cNvSpPr>
              <a:spLocks/>
            </p:cNvSpPr>
            <p:nvPr/>
          </p:nvSpPr>
          <p:spPr bwMode="auto">
            <a:xfrm>
              <a:off x="3524" y="3183"/>
              <a:ext cx="39" cy="36"/>
            </a:xfrm>
            <a:custGeom>
              <a:avLst/>
              <a:gdLst/>
              <a:ahLst/>
              <a:cxnLst>
                <a:cxn ang="0">
                  <a:pos x="39" y="19"/>
                </a:cxn>
                <a:cxn ang="0">
                  <a:pos x="37" y="30"/>
                </a:cxn>
                <a:cxn ang="0">
                  <a:pos x="26" y="36"/>
                </a:cxn>
                <a:cxn ang="0">
                  <a:pos x="13" y="36"/>
                </a:cxn>
                <a:cxn ang="0">
                  <a:pos x="3" y="30"/>
                </a:cxn>
                <a:cxn ang="0">
                  <a:pos x="0" y="19"/>
                </a:cxn>
                <a:cxn ang="0">
                  <a:pos x="3" y="6"/>
                </a:cxn>
                <a:cxn ang="0">
                  <a:pos x="13" y="0"/>
                </a:cxn>
                <a:cxn ang="0">
                  <a:pos x="26" y="0"/>
                </a:cxn>
                <a:cxn ang="0">
                  <a:pos x="37" y="6"/>
                </a:cxn>
                <a:cxn ang="0">
                  <a:pos x="39" y="19"/>
                </a:cxn>
              </a:cxnLst>
              <a:rect l="0" t="0" r="r" b="b"/>
              <a:pathLst>
                <a:path w="39" h="36">
                  <a:moveTo>
                    <a:pt x="39" y="19"/>
                  </a:moveTo>
                  <a:lnTo>
                    <a:pt x="37" y="30"/>
                  </a:lnTo>
                  <a:lnTo>
                    <a:pt x="26" y="36"/>
                  </a:lnTo>
                  <a:lnTo>
                    <a:pt x="13" y="36"/>
                  </a:lnTo>
                  <a:lnTo>
                    <a:pt x="3" y="30"/>
                  </a:lnTo>
                  <a:lnTo>
                    <a:pt x="0" y="19"/>
                  </a:lnTo>
                  <a:lnTo>
                    <a:pt x="3" y="6"/>
                  </a:lnTo>
                  <a:lnTo>
                    <a:pt x="13" y="0"/>
                  </a:lnTo>
                  <a:lnTo>
                    <a:pt x="26" y="0"/>
                  </a:lnTo>
                  <a:lnTo>
                    <a:pt x="37" y="6"/>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32" name="Freeform 148"/>
            <p:cNvSpPr>
              <a:spLocks/>
            </p:cNvSpPr>
            <p:nvPr/>
          </p:nvSpPr>
          <p:spPr bwMode="auto">
            <a:xfrm>
              <a:off x="3524" y="3101"/>
              <a:ext cx="39" cy="39"/>
            </a:xfrm>
            <a:custGeom>
              <a:avLst/>
              <a:gdLst/>
              <a:ahLst/>
              <a:cxnLst>
                <a:cxn ang="0">
                  <a:pos x="39" y="20"/>
                </a:cxn>
                <a:cxn ang="0">
                  <a:pos x="37" y="32"/>
                </a:cxn>
                <a:cxn ang="0">
                  <a:pos x="26" y="39"/>
                </a:cxn>
                <a:cxn ang="0">
                  <a:pos x="13" y="39"/>
                </a:cxn>
                <a:cxn ang="0">
                  <a:pos x="3" y="32"/>
                </a:cxn>
                <a:cxn ang="0">
                  <a:pos x="0" y="20"/>
                </a:cxn>
                <a:cxn ang="0">
                  <a:pos x="3" y="9"/>
                </a:cxn>
                <a:cxn ang="0">
                  <a:pos x="13" y="0"/>
                </a:cxn>
                <a:cxn ang="0">
                  <a:pos x="26" y="0"/>
                </a:cxn>
                <a:cxn ang="0">
                  <a:pos x="37" y="9"/>
                </a:cxn>
                <a:cxn ang="0">
                  <a:pos x="39" y="20"/>
                </a:cxn>
              </a:cxnLst>
              <a:rect l="0" t="0" r="r" b="b"/>
              <a:pathLst>
                <a:path w="39" h="39">
                  <a:moveTo>
                    <a:pt x="39" y="20"/>
                  </a:moveTo>
                  <a:lnTo>
                    <a:pt x="37" y="32"/>
                  </a:lnTo>
                  <a:lnTo>
                    <a:pt x="26" y="39"/>
                  </a:lnTo>
                  <a:lnTo>
                    <a:pt x="13" y="39"/>
                  </a:lnTo>
                  <a:lnTo>
                    <a:pt x="3" y="32"/>
                  </a:lnTo>
                  <a:lnTo>
                    <a:pt x="0" y="20"/>
                  </a:lnTo>
                  <a:lnTo>
                    <a:pt x="3" y="9"/>
                  </a:lnTo>
                  <a:lnTo>
                    <a:pt x="13" y="0"/>
                  </a:lnTo>
                  <a:lnTo>
                    <a:pt x="26" y="0"/>
                  </a:lnTo>
                  <a:lnTo>
                    <a:pt x="37" y="9"/>
                  </a:lnTo>
                  <a:lnTo>
                    <a:pt x="39" y="20"/>
                  </a:lnTo>
                  <a:close/>
                </a:path>
              </a:pathLst>
            </a:custGeom>
            <a:solidFill>
              <a:srgbClr val="FFFFFF"/>
            </a:solidFill>
            <a:ln w="9525">
              <a:solidFill>
                <a:srgbClr val="000000"/>
              </a:solidFill>
              <a:prstDash val="solid"/>
              <a:round/>
              <a:headEnd/>
              <a:tailEnd/>
            </a:ln>
          </p:spPr>
          <p:txBody>
            <a:bodyPr/>
            <a:lstStyle/>
            <a:p>
              <a:endParaRPr lang="en-GB"/>
            </a:p>
          </p:txBody>
        </p:sp>
        <p:sp>
          <p:nvSpPr>
            <p:cNvPr id="42133" name="Freeform 149"/>
            <p:cNvSpPr>
              <a:spLocks/>
            </p:cNvSpPr>
            <p:nvPr/>
          </p:nvSpPr>
          <p:spPr bwMode="auto">
            <a:xfrm>
              <a:off x="3764" y="3183"/>
              <a:ext cx="41" cy="36"/>
            </a:xfrm>
            <a:custGeom>
              <a:avLst/>
              <a:gdLst/>
              <a:ahLst/>
              <a:cxnLst>
                <a:cxn ang="0">
                  <a:pos x="41" y="19"/>
                </a:cxn>
                <a:cxn ang="0">
                  <a:pos x="37" y="30"/>
                </a:cxn>
                <a:cxn ang="0">
                  <a:pos x="26" y="36"/>
                </a:cxn>
                <a:cxn ang="0">
                  <a:pos x="15" y="36"/>
                </a:cxn>
                <a:cxn ang="0">
                  <a:pos x="4" y="30"/>
                </a:cxn>
                <a:cxn ang="0">
                  <a:pos x="0" y="19"/>
                </a:cxn>
                <a:cxn ang="0">
                  <a:pos x="4" y="6"/>
                </a:cxn>
                <a:cxn ang="0">
                  <a:pos x="15" y="0"/>
                </a:cxn>
                <a:cxn ang="0">
                  <a:pos x="26" y="0"/>
                </a:cxn>
                <a:cxn ang="0">
                  <a:pos x="37" y="6"/>
                </a:cxn>
                <a:cxn ang="0">
                  <a:pos x="41" y="19"/>
                </a:cxn>
              </a:cxnLst>
              <a:rect l="0" t="0" r="r" b="b"/>
              <a:pathLst>
                <a:path w="41" h="36">
                  <a:moveTo>
                    <a:pt x="41" y="19"/>
                  </a:moveTo>
                  <a:lnTo>
                    <a:pt x="37" y="30"/>
                  </a:lnTo>
                  <a:lnTo>
                    <a:pt x="26" y="36"/>
                  </a:lnTo>
                  <a:lnTo>
                    <a:pt x="15" y="36"/>
                  </a:lnTo>
                  <a:lnTo>
                    <a:pt x="4" y="30"/>
                  </a:lnTo>
                  <a:lnTo>
                    <a:pt x="0" y="19"/>
                  </a:lnTo>
                  <a:lnTo>
                    <a:pt x="4" y="6"/>
                  </a:lnTo>
                  <a:lnTo>
                    <a:pt x="15" y="0"/>
                  </a:lnTo>
                  <a:lnTo>
                    <a:pt x="26" y="0"/>
                  </a:lnTo>
                  <a:lnTo>
                    <a:pt x="37" y="6"/>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34" name="Freeform 150"/>
            <p:cNvSpPr>
              <a:spLocks/>
            </p:cNvSpPr>
            <p:nvPr/>
          </p:nvSpPr>
          <p:spPr bwMode="auto">
            <a:xfrm>
              <a:off x="3563" y="3061"/>
              <a:ext cx="41" cy="38"/>
            </a:xfrm>
            <a:custGeom>
              <a:avLst/>
              <a:gdLst/>
              <a:ahLst/>
              <a:cxnLst>
                <a:cxn ang="0">
                  <a:pos x="41" y="19"/>
                </a:cxn>
                <a:cxn ang="0">
                  <a:pos x="36" y="32"/>
                </a:cxn>
                <a:cxn ang="0">
                  <a:pos x="28" y="38"/>
                </a:cxn>
                <a:cxn ang="0">
                  <a:pos x="15" y="38"/>
                </a:cxn>
                <a:cxn ang="0">
                  <a:pos x="4" y="32"/>
                </a:cxn>
                <a:cxn ang="0">
                  <a:pos x="0" y="19"/>
                </a:cxn>
                <a:cxn ang="0">
                  <a:pos x="4" y="8"/>
                </a:cxn>
                <a:cxn ang="0">
                  <a:pos x="15" y="0"/>
                </a:cxn>
                <a:cxn ang="0">
                  <a:pos x="28" y="0"/>
                </a:cxn>
                <a:cxn ang="0">
                  <a:pos x="36" y="8"/>
                </a:cxn>
                <a:cxn ang="0">
                  <a:pos x="41" y="19"/>
                </a:cxn>
              </a:cxnLst>
              <a:rect l="0" t="0" r="r" b="b"/>
              <a:pathLst>
                <a:path w="41" h="38">
                  <a:moveTo>
                    <a:pt x="41" y="19"/>
                  </a:moveTo>
                  <a:lnTo>
                    <a:pt x="36" y="32"/>
                  </a:lnTo>
                  <a:lnTo>
                    <a:pt x="28" y="38"/>
                  </a:lnTo>
                  <a:lnTo>
                    <a:pt x="15" y="38"/>
                  </a:lnTo>
                  <a:lnTo>
                    <a:pt x="4" y="32"/>
                  </a:lnTo>
                  <a:lnTo>
                    <a:pt x="0" y="19"/>
                  </a:lnTo>
                  <a:lnTo>
                    <a:pt x="4" y="8"/>
                  </a:lnTo>
                  <a:lnTo>
                    <a:pt x="15" y="0"/>
                  </a:lnTo>
                  <a:lnTo>
                    <a:pt x="28" y="0"/>
                  </a:lnTo>
                  <a:lnTo>
                    <a:pt x="36" y="8"/>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35" name="Freeform 151"/>
            <p:cNvSpPr>
              <a:spLocks/>
            </p:cNvSpPr>
            <p:nvPr/>
          </p:nvSpPr>
          <p:spPr bwMode="auto">
            <a:xfrm>
              <a:off x="3584" y="3142"/>
              <a:ext cx="41" cy="39"/>
            </a:xfrm>
            <a:custGeom>
              <a:avLst/>
              <a:gdLst/>
              <a:ahLst/>
              <a:cxnLst>
                <a:cxn ang="0">
                  <a:pos x="41" y="19"/>
                </a:cxn>
                <a:cxn ang="0">
                  <a:pos x="37" y="30"/>
                </a:cxn>
                <a:cxn ang="0">
                  <a:pos x="26" y="39"/>
                </a:cxn>
                <a:cxn ang="0">
                  <a:pos x="13" y="39"/>
                </a:cxn>
                <a:cxn ang="0">
                  <a:pos x="5" y="30"/>
                </a:cxn>
                <a:cxn ang="0">
                  <a:pos x="0" y="19"/>
                </a:cxn>
                <a:cxn ang="0">
                  <a:pos x="5" y="6"/>
                </a:cxn>
                <a:cxn ang="0">
                  <a:pos x="13" y="0"/>
                </a:cxn>
                <a:cxn ang="0">
                  <a:pos x="26" y="0"/>
                </a:cxn>
                <a:cxn ang="0">
                  <a:pos x="37" y="6"/>
                </a:cxn>
                <a:cxn ang="0">
                  <a:pos x="41" y="19"/>
                </a:cxn>
              </a:cxnLst>
              <a:rect l="0" t="0" r="r" b="b"/>
              <a:pathLst>
                <a:path w="41" h="39">
                  <a:moveTo>
                    <a:pt x="41" y="19"/>
                  </a:moveTo>
                  <a:lnTo>
                    <a:pt x="37" y="30"/>
                  </a:lnTo>
                  <a:lnTo>
                    <a:pt x="26" y="39"/>
                  </a:lnTo>
                  <a:lnTo>
                    <a:pt x="13" y="39"/>
                  </a:lnTo>
                  <a:lnTo>
                    <a:pt x="5" y="30"/>
                  </a:lnTo>
                  <a:lnTo>
                    <a:pt x="0" y="19"/>
                  </a:lnTo>
                  <a:lnTo>
                    <a:pt x="5" y="6"/>
                  </a:lnTo>
                  <a:lnTo>
                    <a:pt x="13" y="0"/>
                  </a:lnTo>
                  <a:lnTo>
                    <a:pt x="26" y="0"/>
                  </a:lnTo>
                  <a:lnTo>
                    <a:pt x="37" y="6"/>
                  </a:lnTo>
                  <a:lnTo>
                    <a:pt x="41" y="19"/>
                  </a:lnTo>
                  <a:close/>
                </a:path>
              </a:pathLst>
            </a:custGeom>
            <a:solidFill>
              <a:srgbClr val="FFFFFF"/>
            </a:solidFill>
            <a:ln w="9525">
              <a:solidFill>
                <a:srgbClr val="000000"/>
              </a:solidFill>
              <a:prstDash val="solid"/>
              <a:round/>
              <a:headEnd/>
              <a:tailEnd/>
            </a:ln>
          </p:spPr>
          <p:txBody>
            <a:bodyPr/>
            <a:lstStyle/>
            <a:p>
              <a:endParaRPr lang="en-GB"/>
            </a:p>
          </p:txBody>
        </p:sp>
        <p:sp>
          <p:nvSpPr>
            <p:cNvPr id="42136" name="Freeform 152"/>
            <p:cNvSpPr>
              <a:spLocks/>
            </p:cNvSpPr>
            <p:nvPr/>
          </p:nvSpPr>
          <p:spPr bwMode="auto">
            <a:xfrm>
              <a:off x="3644" y="3221"/>
              <a:ext cx="41" cy="39"/>
            </a:xfrm>
            <a:custGeom>
              <a:avLst/>
              <a:gdLst/>
              <a:ahLst/>
              <a:cxnLst>
                <a:cxn ang="0">
                  <a:pos x="41" y="20"/>
                </a:cxn>
                <a:cxn ang="0">
                  <a:pos x="37" y="32"/>
                </a:cxn>
                <a:cxn ang="0">
                  <a:pos x="26" y="39"/>
                </a:cxn>
                <a:cxn ang="0">
                  <a:pos x="13" y="39"/>
                </a:cxn>
                <a:cxn ang="0">
                  <a:pos x="5" y="32"/>
                </a:cxn>
                <a:cxn ang="0">
                  <a:pos x="0" y="20"/>
                </a:cxn>
                <a:cxn ang="0">
                  <a:pos x="5" y="9"/>
                </a:cxn>
                <a:cxn ang="0">
                  <a:pos x="13" y="0"/>
                </a:cxn>
                <a:cxn ang="0">
                  <a:pos x="26" y="0"/>
                </a:cxn>
                <a:cxn ang="0">
                  <a:pos x="37" y="9"/>
                </a:cxn>
                <a:cxn ang="0">
                  <a:pos x="41" y="20"/>
                </a:cxn>
              </a:cxnLst>
              <a:rect l="0" t="0" r="r" b="b"/>
              <a:pathLst>
                <a:path w="41" h="39">
                  <a:moveTo>
                    <a:pt x="41" y="20"/>
                  </a:moveTo>
                  <a:lnTo>
                    <a:pt x="37" y="32"/>
                  </a:lnTo>
                  <a:lnTo>
                    <a:pt x="26" y="39"/>
                  </a:lnTo>
                  <a:lnTo>
                    <a:pt x="13" y="39"/>
                  </a:lnTo>
                  <a:lnTo>
                    <a:pt x="5" y="32"/>
                  </a:lnTo>
                  <a:lnTo>
                    <a:pt x="0" y="20"/>
                  </a:lnTo>
                  <a:lnTo>
                    <a:pt x="5" y="9"/>
                  </a:lnTo>
                  <a:lnTo>
                    <a:pt x="13" y="0"/>
                  </a:lnTo>
                  <a:lnTo>
                    <a:pt x="26" y="0"/>
                  </a:lnTo>
                  <a:lnTo>
                    <a:pt x="37" y="9"/>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37" name="Freeform 153"/>
            <p:cNvSpPr>
              <a:spLocks/>
            </p:cNvSpPr>
            <p:nvPr/>
          </p:nvSpPr>
          <p:spPr bwMode="auto">
            <a:xfrm>
              <a:off x="3644" y="3161"/>
              <a:ext cx="41" cy="39"/>
            </a:xfrm>
            <a:custGeom>
              <a:avLst/>
              <a:gdLst/>
              <a:ahLst/>
              <a:cxnLst>
                <a:cxn ang="0">
                  <a:pos x="41" y="20"/>
                </a:cxn>
                <a:cxn ang="0">
                  <a:pos x="37" y="32"/>
                </a:cxn>
                <a:cxn ang="0">
                  <a:pos x="26" y="39"/>
                </a:cxn>
                <a:cxn ang="0">
                  <a:pos x="13" y="39"/>
                </a:cxn>
                <a:cxn ang="0">
                  <a:pos x="5" y="32"/>
                </a:cxn>
                <a:cxn ang="0">
                  <a:pos x="0" y="20"/>
                </a:cxn>
                <a:cxn ang="0">
                  <a:pos x="5" y="9"/>
                </a:cxn>
                <a:cxn ang="0">
                  <a:pos x="13" y="0"/>
                </a:cxn>
                <a:cxn ang="0">
                  <a:pos x="26" y="0"/>
                </a:cxn>
                <a:cxn ang="0">
                  <a:pos x="37" y="9"/>
                </a:cxn>
                <a:cxn ang="0">
                  <a:pos x="41" y="20"/>
                </a:cxn>
              </a:cxnLst>
              <a:rect l="0" t="0" r="r" b="b"/>
              <a:pathLst>
                <a:path w="41" h="39">
                  <a:moveTo>
                    <a:pt x="41" y="20"/>
                  </a:moveTo>
                  <a:lnTo>
                    <a:pt x="37" y="32"/>
                  </a:lnTo>
                  <a:lnTo>
                    <a:pt x="26" y="39"/>
                  </a:lnTo>
                  <a:lnTo>
                    <a:pt x="13" y="39"/>
                  </a:lnTo>
                  <a:lnTo>
                    <a:pt x="5" y="32"/>
                  </a:lnTo>
                  <a:lnTo>
                    <a:pt x="0" y="20"/>
                  </a:lnTo>
                  <a:lnTo>
                    <a:pt x="5" y="9"/>
                  </a:lnTo>
                  <a:lnTo>
                    <a:pt x="13" y="0"/>
                  </a:lnTo>
                  <a:lnTo>
                    <a:pt x="26" y="0"/>
                  </a:lnTo>
                  <a:lnTo>
                    <a:pt x="37" y="9"/>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38" name="Freeform 154"/>
            <p:cNvSpPr>
              <a:spLocks/>
            </p:cNvSpPr>
            <p:nvPr/>
          </p:nvSpPr>
          <p:spPr bwMode="auto">
            <a:xfrm>
              <a:off x="3745" y="2981"/>
              <a:ext cx="41" cy="39"/>
            </a:xfrm>
            <a:custGeom>
              <a:avLst/>
              <a:gdLst/>
              <a:ahLst/>
              <a:cxnLst>
                <a:cxn ang="0">
                  <a:pos x="41" y="20"/>
                </a:cxn>
                <a:cxn ang="0">
                  <a:pos x="36" y="30"/>
                </a:cxn>
                <a:cxn ang="0">
                  <a:pos x="26" y="39"/>
                </a:cxn>
                <a:cxn ang="0">
                  <a:pos x="13" y="39"/>
                </a:cxn>
                <a:cxn ang="0">
                  <a:pos x="4" y="30"/>
                </a:cxn>
                <a:cxn ang="0">
                  <a:pos x="0" y="20"/>
                </a:cxn>
                <a:cxn ang="0">
                  <a:pos x="4" y="7"/>
                </a:cxn>
                <a:cxn ang="0">
                  <a:pos x="13" y="0"/>
                </a:cxn>
                <a:cxn ang="0">
                  <a:pos x="26" y="0"/>
                </a:cxn>
                <a:cxn ang="0">
                  <a:pos x="36" y="7"/>
                </a:cxn>
                <a:cxn ang="0">
                  <a:pos x="41" y="20"/>
                </a:cxn>
              </a:cxnLst>
              <a:rect l="0" t="0" r="r" b="b"/>
              <a:pathLst>
                <a:path w="41" h="39">
                  <a:moveTo>
                    <a:pt x="41" y="20"/>
                  </a:moveTo>
                  <a:lnTo>
                    <a:pt x="36" y="30"/>
                  </a:lnTo>
                  <a:lnTo>
                    <a:pt x="26" y="39"/>
                  </a:lnTo>
                  <a:lnTo>
                    <a:pt x="13" y="39"/>
                  </a:lnTo>
                  <a:lnTo>
                    <a:pt x="4" y="30"/>
                  </a:lnTo>
                  <a:lnTo>
                    <a:pt x="0" y="20"/>
                  </a:lnTo>
                  <a:lnTo>
                    <a:pt x="4" y="7"/>
                  </a:lnTo>
                  <a:lnTo>
                    <a:pt x="13" y="0"/>
                  </a:lnTo>
                  <a:lnTo>
                    <a:pt x="26" y="0"/>
                  </a:lnTo>
                  <a:lnTo>
                    <a:pt x="36" y="7"/>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39" name="Freeform 155"/>
            <p:cNvSpPr>
              <a:spLocks/>
            </p:cNvSpPr>
            <p:nvPr/>
          </p:nvSpPr>
          <p:spPr bwMode="auto">
            <a:xfrm>
              <a:off x="3524" y="2941"/>
              <a:ext cx="39" cy="38"/>
            </a:xfrm>
            <a:custGeom>
              <a:avLst/>
              <a:gdLst/>
              <a:ahLst/>
              <a:cxnLst>
                <a:cxn ang="0">
                  <a:pos x="39" y="19"/>
                </a:cxn>
                <a:cxn ang="0">
                  <a:pos x="37" y="32"/>
                </a:cxn>
                <a:cxn ang="0">
                  <a:pos x="26" y="38"/>
                </a:cxn>
                <a:cxn ang="0">
                  <a:pos x="13" y="38"/>
                </a:cxn>
                <a:cxn ang="0">
                  <a:pos x="3" y="32"/>
                </a:cxn>
                <a:cxn ang="0">
                  <a:pos x="0" y="19"/>
                </a:cxn>
                <a:cxn ang="0">
                  <a:pos x="3" y="8"/>
                </a:cxn>
                <a:cxn ang="0">
                  <a:pos x="13" y="0"/>
                </a:cxn>
                <a:cxn ang="0">
                  <a:pos x="26" y="0"/>
                </a:cxn>
                <a:cxn ang="0">
                  <a:pos x="37" y="8"/>
                </a:cxn>
                <a:cxn ang="0">
                  <a:pos x="39" y="19"/>
                </a:cxn>
              </a:cxnLst>
              <a:rect l="0" t="0" r="r" b="b"/>
              <a:pathLst>
                <a:path w="39" h="38">
                  <a:moveTo>
                    <a:pt x="39" y="19"/>
                  </a:moveTo>
                  <a:lnTo>
                    <a:pt x="37" y="32"/>
                  </a:lnTo>
                  <a:lnTo>
                    <a:pt x="26" y="38"/>
                  </a:lnTo>
                  <a:lnTo>
                    <a:pt x="13" y="38"/>
                  </a:lnTo>
                  <a:lnTo>
                    <a:pt x="3" y="32"/>
                  </a:lnTo>
                  <a:lnTo>
                    <a:pt x="0" y="19"/>
                  </a:lnTo>
                  <a:lnTo>
                    <a:pt x="3" y="8"/>
                  </a:lnTo>
                  <a:lnTo>
                    <a:pt x="13" y="0"/>
                  </a:lnTo>
                  <a:lnTo>
                    <a:pt x="26" y="0"/>
                  </a:lnTo>
                  <a:lnTo>
                    <a:pt x="37" y="8"/>
                  </a:lnTo>
                  <a:lnTo>
                    <a:pt x="39" y="19"/>
                  </a:lnTo>
                  <a:close/>
                </a:path>
              </a:pathLst>
            </a:custGeom>
            <a:solidFill>
              <a:srgbClr val="FFFFFF"/>
            </a:solidFill>
            <a:ln w="9525">
              <a:solidFill>
                <a:srgbClr val="000000"/>
              </a:solidFill>
              <a:prstDash val="solid"/>
              <a:round/>
              <a:headEnd/>
              <a:tailEnd/>
            </a:ln>
          </p:spPr>
          <p:txBody>
            <a:bodyPr/>
            <a:lstStyle/>
            <a:p>
              <a:endParaRPr lang="en-GB"/>
            </a:p>
          </p:txBody>
        </p:sp>
        <p:sp>
          <p:nvSpPr>
            <p:cNvPr id="42140" name="Freeform 156"/>
            <p:cNvSpPr>
              <a:spLocks/>
            </p:cNvSpPr>
            <p:nvPr/>
          </p:nvSpPr>
          <p:spPr bwMode="auto">
            <a:xfrm>
              <a:off x="3584" y="3221"/>
              <a:ext cx="41" cy="39"/>
            </a:xfrm>
            <a:custGeom>
              <a:avLst/>
              <a:gdLst/>
              <a:ahLst/>
              <a:cxnLst>
                <a:cxn ang="0">
                  <a:pos x="41" y="20"/>
                </a:cxn>
                <a:cxn ang="0">
                  <a:pos x="37" y="32"/>
                </a:cxn>
                <a:cxn ang="0">
                  <a:pos x="26" y="39"/>
                </a:cxn>
                <a:cxn ang="0">
                  <a:pos x="13" y="39"/>
                </a:cxn>
                <a:cxn ang="0">
                  <a:pos x="5" y="32"/>
                </a:cxn>
                <a:cxn ang="0">
                  <a:pos x="0" y="20"/>
                </a:cxn>
                <a:cxn ang="0">
                  <a:pos x="5" y="9"/>
                </a:cxn>
                <a:cxn ang="0">
                  <a:pos x="13" y="0"/>
                </a:cxn>
                <a:cxn ang="0">
                  <a:pos x="26" y="0"/>
                </a:cxn>
                <a:cxn ang="0">
                  <a:pos x="37" y="9"/>
                </a:cxn>
                <a:cxn ang="0">
                  <a:pos x="41" y="20"/>
                </a:cxn>
              </a:cxnLst>
              <a:rect l="0" t="0" r="r" b="b"/>
              <a:pathLst>
                <a:path w="41" h="39">
                  <a:moveTo>
                    <a:pt x="41" y="20"/>
                  </a:moveTo>
                  <a:lnTo>
                    <a:pt x="37" y="32"/>
                  </a:lnTo>
                  <a:lnTo>
                    <a:pt x="26" y="39"/>
                  </a:lnTo>
                  <a:lnTo>
                    <a:pt x="13" y="39"/>
                  </a:lnTo>
                  <a:lnTo>
                    <a:pt x="5" y="32"/>
                  </a:lnTo>
                  <a:lnTo>
                    <a:pt x="0" y="20"/>
                  </a:lnTo>
                  <a:lnTo>
                    <a:pt x="5" y="9"/>
                  </a:lnTo>
                  <a:lnTo>
                    <a:pt x="13" y="0"/>
                  </a:lnTo>
                  <a:lnTo>
                    <a:pt x="26" y="0"/>
                  </a:lnTo>
                  <a:lnTo>
                    <a:pt x="37" y="9"/>
                  </a:lnTo>
                  <a:lnTo>
                    <a:pt x="41" y="20"/>
                  </a:lnTo>
                  <a:close/>
                </a:path>
              </a:pathLst>
            </a:custGeom>
            <a:solidFill>
              <a:srgbClr val="FFFFFF"/>
            </a:solidFill>
            <a:ln w="9525">
              <a:solidFill>
                <a:srgbClr val="000000"/>
              </a:solidFill>
              <a:prstDash val="solid"/>
              <a:round/>
              <a:headEnd/>
              <a:tailEnd/>
            </a:ln>
          </p:spPr>
          <p:txBody>
            <a:bodyPr/>
            <a:lstStyle/>
            <a:p>
              <a:endParaRPr lang="en-GB"/>
            </a:p>
          </p:txBody>
        </p:sp>
        <p:sp>
          <p:nvSpPr>
            <p:cNvPr id="42141" name="Freeform 157"/>
            <p:cNvSpPr>
              <a:spLocks/>
            </p:cNvSpPr>
            <p:nvPr/>
          </p:nvSpPr>
          <p:spPr bwMode="auto">
            <a:xfrm>
              <a:off x="3724" y="3183"/>
              <a:ext cx="40" cy="36"/>
            </a:xfrm>
            <a:custGeom>
              <a:avLst/>
              <a:gdLst/>
              <a:ahLst/>
              <a:cxnLst>
                <a:cxn ang="0">
                  <a:pos x="40" y="19"/>
                </a:cxn>
                <a:cxn ang="0">
                  <a:pos x="36" y="30"/>
                </a:cxn>
                <a:cxn ang="0">
                  <a:pos x="27" y="36"/>
                </a:cxn>
                <a:cxn ang="0">
                  <a:pos x="14" y="36"/>
                </a:cxn>
                <a:cxn ang="0">
                  <a:pos x="4" y="30"/>
                </a:cxn>
                <a:cxn ang="0">
                  <a:pos x="0" y="19"/>
                </a:cxn>
                <a:cxn ang="0">
                  <a:pos x="4" y="6"/>
                </a:cxn>
                <a:cxn ang="0">
                  <a:pos x="14" y="0"/>
                </a:cxn>
                <a:cxn ang="0">
                  <a:pos x="27" y="0"/>
                </a:cxn>
                <a:cxn ang="0">
                  <a:pos x="36" y="6"/>
                </a:cxn>
                <a:cxn ang="0">
                  <a:pos x="40" y="19"/>
                </a:cxn>
              </a:cxnLst>
              <a:rect l="0" t="0" r="r" b="b"/>
              <a:pathLst>
                <a:path w="40" h="36">
                  <a:moveTo>
                    <a:pt x="40" y="19"/>
                  </a:moveTo>
                  <a:lnTo>
                    <a:pt x="36" y="30"/>
                  </a:lnTo>
                  <a:lnTo>
                    <a:pt x="27" y="36"/>
                  </a:lnTo>
                  <a:lnTo>
                    <a:pt x="14" y="36"/>
                  </a:lnTo>
                  <a:lnTo>
                    <a:pt x="4" y="30"/>
                  </a:lnTo>
                  <a:lnTo>
                    <a:pt x="0" y="19"/>
                  </a:lnTo>
                  <a:lnTo>
                    <a:pt x="4" y="6"/>
                  </a:lnTo>
                  <a:lnTo>
                    <a:pt x="14" y="0"/>
                  </a:lnTo>
                  <a:lnTo>
                    <a:pt x="27" y="0"/>
                  </a:lnTo>
                  <a:lnTo>
                    <a:pt x="36" y="6"/>
                  </a:lnTo>
                  <a:lnTo>
                    <a:pt x="40" y="19"/>
                  </a:lnTo>
                  <a:close/>
                </a:path>
              </a:pathLst>
            </a:custGeom>
            <a:solidFill>
              <a:srgbClr val="FFFFFF"/>
            </a:solidFill>
            <a:ln w="9525">
              <a:solidFill>
                <a:srgbClr val="000000"/>
              </a:solidFill>
              <a:prstDash val="solid"/>
              <a:round/>
              <a:headEnd/>
              <a:tailEnd/>
            </a:ln>
          </p:spPr>
          <p:txBody>
            <a:bodyPr/>
            <a:lstStyle/>
            <a:p>
              <a:endParaRPr lang="en-GB"/>
            </a:p>
          </p:txBody>
        </p:sp>
        <p:sp>
          <p:nvSpPr>
            <p:cNvPr id="42142" name="Freeform 158"/>
            <p:cNvSpPr>
              <a:spLocks/>
            </p:cNvSpPr>
            <p:nvPr/>
          </p:nvSpPr>
          <p:spPr bwMode="auto">
            <a:xfrm>
              <a:off x="3946" y="3262"/>
              <a:ext cx="107" cy="643"/>
            </a:xfrm>
            <a:custGeom>
              <a:avLst/>
              <a:gdLst/>
              <a:ahLst/>
              <a:cxnLst>
                <a:cxn ang="0">
                  <a:pos x="0" y="0"/>
                </a:cxn>
                <a:cxn ang="0">
                  <a:pos x="39" y="0"/>
                </a:cxn>
                <a:cxn ang="0">
                  <a:pos x="54" y="2"/>
                </a:cxn>
                <a:cxn ang="0">
                  <a:pos x="69" y="11"/>
                </a:cxn>
                <a:cxn ang="0">
                  <a:pos x="77" y="23"/>
                </a:cxn>
                <a:cxn ang="0">
                  <a:pos x="79" y="38"/>
                </a:cxn>
                <a:cxn ang="0">
                  <a:pos x="79" y="253"/>
                </a:cxn>
                <a:cxn ang="0">
                  <a:pos x="82" y="270"/>
                </a:cxn>
                <a:cxn ang="0">
                  <a:pos x="88" y="287"/>
                </a:cxn>
                <a:cxn ang="0">
                  <a:pos x="99" y="300"/>
                </a:cxn>
                <a:cxn ang="0">
                  <a:pos x="99" y="300"/>
                </a:cxn>
                <a:cxn ang="0">
                  <a:pos x="107" y="313"/>
                </a:cxn>
                <a:cxn ang="0">
                  <a:pos x="107" y="328"/>
                </a:cxn>
                <a:cxn ang="0">
                  <a:pos x="99" y="340"/>
                </a:cxn>
                <a:cxn ang="0">
                  <a:pos x="99" y="340"/>
                </a:cxn>
                <a:cxn ang="0">
                  <a:pos x="88" y="355"/>
                </a:cxn>
                <a:cxn ang="0">
                  <a:pos x="82" y="370"/>
                </a:cxn>
                <a:cxn ang="0">
                  <a:pos x="79" y="390"/>
                </a:cxn>
                <a:cxn ang="0">
                  <a:pos x="79" y="602"/>
                </a:cxn>
                <a:cxn ang="0">
                  <a:pos x="77" y="617"/>
                </a:cxn>
                <a:cxn ang="0">
                  <a:pos x="69" y="630"/>
                </a:cxn>
                <a:cxn ang="0">
                  <a:pos x="54" y="638"/>
                </a:cxn>
                <a:cxn ang="0">
                  <a:pos x="39" y="643"/>
                </a:cxn>
                <a:cxn ang="0">
                  <a:pos x="0" y="643"/>
                </a:cxn>
              </a:cxnLst>
              <a:rect l="0" t="0" r="r" b="b"/>
              <a:pathLst>
                <a:path w="107" h="643">
                  <a:moveTo>
                    <a:pt x="0" y="0"/>
                  </a:moveTo>
                  <a:lnTo>
                    <a:pt x="39" y="0"/>
                  </a:lnTo>
                  <a:lnTo>
                    <a:pt x="54" y="2"/>
                  </a:lnTo>
                  <a:lnTo>
                    <a:pt x="69" y="11"/>
                  </a:lnTo>
                  <a:lnTo>
                    <a:pt x="77" y="23"/>
                  </a:lnTo>
                  <a:lnTo>
                    <a:pt x="79" y="38"/>
                  </a:lnTo>
                  <a:lnTo>
                    <a:pt x="79" y="253"/>
                  </a:lnTo>
                  <a:lnTo>
                    <a:pt x="82" y="270"/>
                  </a:lnTo>
                  <a:lnTo>
                    <a:pt x="88" y="287"/>
                  </a:lnTo>
                  <a:lnTo>
                    <a:pt x="99" y="300"/>
                  </a:lnTo>
                  <a:lnTo>
                    <a:pt x="99" y="300"/>
                  </a:lnTo>
                  <a:lnTo>
                    <a:pt x="107" y="313"/>
                  </a:lnTo>
                  <a:lnTo>
                    <a:pt x="107" y="328"/>
                  </a:lnTo>
                  <a:lnTo>
                    <a:pt x="99" y="340"/>
                  </a:lnTo>
                  <a:lnTo>
                    <a:pt x="99" y="340"/>
                  </a:lnTo>
                  <a:lnTo>
                    <a:pt x="88" y="355"/>
                  </a:lnTo>
                  <a:lnTo>
                    <a:pt x="82" y="370"/>
                  </a:lnTo>
                  <a:lnTo>
                    <a:pt x="79" y="390"/>
                  </a:lnTo>
                  <a:lnTo>
                    <a:pt x="79" y="602"/>
                  </a:lnTo>
                  <a:lnTo>
                    <a:pt x="77" y="617"/>
                  </a:lnTo>
                  <a:lnTo>
                    <a:pt x="69" y="630"/>
                  </a:lnTo>
                  <a:lnTo>
                    <a:pt x="54" y="638"/>
                  </a:lnTo>
                  <a:lnTo>
                    <a:pt x="39" y="643"/>
                  </a:lnTo>
                  <a:lnTo>
                    <a:pt x="0" y="643"/>
                  </a:lnTo>
                </a:path>
              </a:pathLst>
            </a:custGeom>
            <a:noFill/>
            <a:ln w="9525">
              <a:solidFill>
                <a:schemeClr val="tx1"/>
              </a:solidFill>
              <a:prstDash val="solid"/>
              <a:round/>
              <a:headEnd/>
              <a:tailEnd/>
            </a:ln>
          </p:spPr>
          <p:txBody>
            <a:bodyPr/>
            <a:lstStyle/>
            <a:p>
              <a:endParaRPr lang="en-GB"/>
            </a:p>
          </p:txBody>
        </p:sp>
        <p:sp>
          <p:nvSpPr>
            <p:cNvPr id="42143" name="Freeform 159"/>
            <p:cNvSpPr>
              <a:spLocks/>
            </p:cNvSpPr>
            <p:nvPr/>
          </p:nvSpPr>
          <p:spPr bwMode="auto">
            <a:xfrm>
              <a:off x="1711" y="2941"/>
              <a:ext cx="107" cy="321"/>
            </a:xfrm>
            <a:custGeom>
              <a:avLst/>
              <a:gdLst/>
              <a:ahLst/>
              <a:cxnLst>
                <a:cxn ang="0">
                  <a:pos x="107" y="321"/>
                </a:cxn>
                <a:cxn ang="0">
                  <a:pos x="66" y="321"/>
                </a:cxn>
                <a:cxn ang="0">
                  <a:pos x="51" y="317"/>
                </a:cxn>
                <a:cxn ang="0">
                  <a:pos x="38" y="308"/>
                </a:cxn>
                <a:cxn ang="0">
                  <a:pos x="30" y="295"/>
                </a:cxn>
                <a:cxn ang="0">
                  <a:pos x="26" y="280"/>
                </a:cxn>
                <a:cxn ang="0">
                  <a:pos x="26" y="203"/>
                </a:cxn>
                <a:cxn ang="0">
                  <a:pos x="23" y="188"/>
                </a:cxn>
                <a:cxn ang="0">
                  <a:pos x="17" y="177"/>
                </a:cxn>
                <a:cxn ang="0">
                  <a:pos x="6" y="169"/>
                </a:cxn>
                <a:cxn ang="0">
                  <a:pos x="6" y="169"/>
                </a:cxn>
                <a:cxn ang="0">
                  <a:pos x="0" y="165"/>
                </a:cxn>
                <a:cxn ang="0">
                  <a:pos x="0" y="156"/>
                </a:cxn>
                <a:cxn ang="0">
                  <a:pos x="6" y="150"/>
                </a:cxn>
                <a:cxn ang="0">
                  <a:pos x="6" y="150"/>
                </a:cxn>
                <a:cxn ang="0">
                  <a:pos x="17" y="141"/>
                </a:cxn>
                <a:cxn ang="0">
                  <a:pos x="23" y="130"/>
                </a:cxn>
                <a:cxn ang="0">
                  <a:pos x="26" y="117"/>
                </a:cxn>
                <a:cxn ang="0">
                  <a:pos x="26" y="38"/>
                </a:cxn>
                <a:cxn ang="0">
                  <a:pos x="30" y="23"/>
                </a:cxn>
                <a:cxn ang="0">
                  <a:pos x="38" y="10"/>
                </a:cxn>
                <a:cxn ang="0">
                  <a:pos x="51" y="2"/>
                </a:cxn>
                <a:cxn ang="0">
                  <a:pos x="66" y="0"/>
                </a:cxn>
                <a:cxn ang="0">
                  <a:pos x="107" y="0"/>
                </a:cxn>
              </a:cxnLst>
              <a:rect l="0" t="0" r="r" b="b"/>
              <a:pathLst>
                <a:path w="107" h="321">
                  <a:moveTo>
                    <a:pt x="107" y="321"/>
                  </a:moveTo>
                  <a:lnTo>
                    <a:pt x="66" y="321"/>
                  </a:lnTo>
                  <a:lnTo>
                    <a:pt x="51" y="317"/>
                  </a:lnTo>
                  <a:lnTo>
                    <a:pt x="38" y="308"/>
                  </a:lnTo>
                  <a:lnTo>
                    <a:pt x="30" y="295"/>
                  </a:lnTo>
                  <a:lnTo>
                    <a:pt x="26" y="280"/>
                  </a:lnTo>
                  <a:lnTo>
                    <a:pt x="26" y="203"/>
                  </a:lnTo>
                  <a:lnTo>
                    <a:pt x="23" y="188"/>
                  </a:lnTo>
                  <a:lnTo>
                    <a:pt x="17" y="177"/>
                  </a:lnTo>
                  <a:lnTo>
                    <a:pt x="6" y="169"/>
                  </a:lnTo>
                  <a:lnTo>
                    <a:pt x="6" y="169"/>
                  </a:lnTo>
                  <a:lnTo>
                    <a:pt x="0" y="165"/>
                  </a:lnTo>
                  <a:lnTo>
                    <a:pt x="0" y="156"/>
                  </a:lnTo>
                  <a:lnTo>
                    <a:pt x="6" y="150"/>
                  </a:lnTo>
                  <a:lnTo>
                    <a:pt x="6" y="150"/>
                  </a:lnTo>
                  <a:lnTo>
                    <a:pt x="17" y="141"/>
                  </a:lnTo>
                  <a:lnTo>
                    <a:pt x="23" y="130"/>
                  </a:lnTo>
                  <a:lnTo>
                    <a:pt x="26" y="117"/>
                  </a:lnTo>
                  <a:lnTo>
                    <a:pt x="26" y="38"/>
                  </a:lnTo>
                  <a:lnTo>
                    <a:pt x="30" y="23"/>
                  </a:lnTo>
                  <a:lnTo>
                    <a:pt x="38" y="10"/>
                  </a:lnTo>
                  <a:lnTo>
                    <a:pt x="51" y="2"/>
                  </a:lnTo>
                  <a:lnTo>
                    <a:pt x="66" y="0"/>
                  </a:lnTo>
                  <a:lnTo>
                    <a:pt x="107" y="0"/>
                  </a:lnTo>
                </a:path>
              </a:pathLst>
            </a:custGeom>
            <a:noFill/>
            <a:ln w="9525">
              <a:solidFill>
                <a:schemeClr val="tx1"/>
              </a:solidFill>
              <a:prstDash val="solid"/>
              <a:round/>
              <a:headEnd/>
              <a:tailEnd/>
            </a:ln>
          </p:spPr>
          <p:txBody>
            <a:bodyPr/>
            <a:lstStyle/>
            <a:p>
              <a:endParaRPr lang="en-GB"/>
            </a:p>
          </p:txBody>
        </p:sp>
        <p:sp>
          <p:nvSpPr>
            <p:cNvPr id="42144" name="Freeform 160"/>
            <p:cNvSpPr>
              <a:spLocks/>
            </p:cNvSpPr>
            <p:nvPr/>
          </p:nvSpPr>
          <p:spPr bwMode="auto">
            <a:xfrm>
              <a:off x="3946" y="2819"/>
              <a:ext cx="69" cy="122"/>
            </a:xfrm>
            <a:custGeom>
              <a:avLst/>
              <a:gdLst/>
              <a:ahLst/>
              <a:cxnLst>
                <a:cxn ang="0">
                  <a:pos x="0" y="0"/>
                </a:cxn>
                <a:cxn ang="0">
                  <a:pos x="26" y="0"/>
                </a:cxn>
                <a:cxn ang="0">
                  <a:pos x="39" y="4"/>
                </a:cxn>
                <a:cxn ang="0">
                  <a:pos x="49" y="15"/>
                </a:cxn>
                <a:cxn ang="0">
                  <a:pos x="54" y="27"/>
                </a:cxn>
                <a:cxn ang="0">
                  <a:pos x="54" y="40"/>
                </a:cxn>
                <a:cxn ang="0">
                  <a:pos x="56" y="51"/>
                </a:cxn>
                <a:cxn ang="0">
                  <a:pos x="67" y="57"/>
                </a:cxn>
                <a:cxn ang="0">
                  <a:pos x="67" y="57"/>
                </a:cxn>
                <a:cxn ang="0">
                  <a:pos x="69" y="62"/>
                </a:cxn>
                <a:cxn ang="0">
                  <a:pos x="67" y="64"/>
                </a:cxn>
                <a:cxn ang="0">
                  <a:pos x="67" y="64"/>
                </a:cxn>
                <a:cxn ang="0">
                  <a:pos x="56" y="70"/>
                </a:cxn>
                <a:cxn ang="0">
                  <a:pos x="54" y="83"/>
                </a:cxn>
                <a:cxn ang="0">
                  <a:pos x="54" y="94"/>
                </a:cxn>
                <a:cxn ang="0">
                  <a:pos x="49" y="109"/>
                </a:cxn>
                <a:cxn ang="0">
                  <a:pos x="39" y="117"/>
                </a:cxn>
                <a:cxn ang="0">
                  <a:pos x="26" y="122"/>
                </a:cxn>
                <a:cxn ang="0">
                  <a:pos x="0" y="122"/>
                </a:cxn>
              </a:cxnLst>
              <a:rect l="0" t="0" r="r" b="b"/>
              <a:pathLst>
                <a:path w="69" h="122">
                  <a:moveTo>
                    <a:pt x="0" y="0"/>
                  </a:moveTo>
                  <a:lnTo>
                    <a:pt x="26" y="0"/>
                  </a:lnTo>
                  <a:lnTo>
                    <a:pt x="39" y="4"/>
                  </a:lnTo>
                  <a:lnTo>
                    <a:pt x="49" y="15"/>
                  </a:lnTo>
                  <a:lnTo>
                    <a:pt x="54" y="27"/>
                  </a:lnTo>
                  <a:lnTo>
                    <a:pt x="54" y="40"/>
                  </a:lnTo>
                  <a:lnTo>
                    <a:pt x="56" y="51"/>
                  </a:lnTo>
                  <a:lnTo>
                    <a:pt x="67" y="57"/>
                  </a:lnTo>
                  <a:lnTo>
                    <a:pt x="67" y="57"/>
                  </a:lnTo>
                  <a:lnTo>
                    <a:pt x="69" y="62"/>
                  </a:lnTo>
                  <a:lnTo>
                    <a:pt x="67" y="64"/>
                  </a:lnTo>
                  <a:lnTo>
                    <a:pt x="67" y="64"/>
                  </a:lnTo>
                  <a:lnTo>
                    <a:pt x="56" y="70"/>
                  </a:lnTo>
                  <a:lnTo>
                    <a:pt x="54" y="83"/>
                  </a:lnTo>
                  <a:lnTo>
                    <a:pt x="54" y="94"/>
                  </a:lnTo>
                  <a:lnTo>
                    <a:pt x="49" y="109"/>
                  </a:lnTo>
                  <a:lnTo>
                    <a:pt x="39" y="117"/>
                  </a:lnTo>
                  <a:lnTo>
                    <a:pt x="26" y="122"/>
                  </a:lnTo>
                  <a:lnTo>
                    <a:pt x="0" y="122"/>
                  </a:lnTo>
                </a:path>
              </a:pathLst>
            </a:custGeom>
            <a:noFill/>
            <a:ln w="9525">
              <a:solidFill>
                <a:schemeClr val="tx1"/>
              </a:solidFill>
              <a:prstDash val="solid"/>
              <a:round/>
              <a:headEnd/>
              <a:tailEnd/>
            </a:ln>
          </p:spPr>
          <p:txBody>
            <a:bodyPr/>
            <a:lstStyle/>
            <a:p>
              <a:endParaRPr lang="en-GB"/>
            </a:p>
          </p:txBody>
        </p:sp>
        <p:sp>
          <p:nvSpPr>
            <p:cNvPr id="42145" name="Rectangle 161"/>
            <p:cNvSpPr>
              <a:spLocks noChangeArrowheads="1"/>
            </p:cNvSpPr>
            <p:nvPr/>
          </p:nvSpPr>
          <p:spPr bwMode="auto">
            <a:xfrm>
              <a:off x="840" y="3032"/>
              <a:ext cx="850" cy="134"/>
            </a:xfrm>
            <a:prstGeom prst="rect">
              <a:avLst/>
            </a:prstGeom>
            <a:noFill/>
            <a:ln w="9525">
              <a:noFill/>
              <a:miter lim="800000"/>
              <a:headEnd/>
              <a:tailEnd/>
            </a:ln>
          </p:spPr>
          <p:txBody>
            <a:bodyPr wrap="none" lIns="0" tIns="0" rIns="0" bIns="0">
              <a:spAutoFit/>
            </a:bodyPr>
            <a:lstStyle/>
            <a:p>
              <a:r>
                <a:rPr lang="en-US" sz="1400" b="1">
                  <a:latin typeface="Arial" charset="0"/>
                </a:rPr>
                <a:t>Phosphor Layer</a:t>
              </a:r>
              <a:endParaRPr lang="en-US" sz="1400" b="1"/>
            </a:p>
          </p:txBody>
        </p:sp>
        <p:sp>
          <p:nvSpPr>
            <p:cNvPr id="42147" name="Rectangle 163"/>
            <p:cNvSpPr>
              <a:spLocks noChangeArrowheads="1"/>
            </p:cNvSpPr>
            <p:nvPr/>
          </p:nvSpPr>
          <p:spPr bwMode="auto">
            <a:xfrm>
              <a:off x="4022" y="2807"/>
              <a:ext cx="869" cy="134"/>
            </a:xfrm>
            <a:prstGeom prst="rect">
              <a:avLst/>
            </a:prstGeom>
            <a:noFill/>
            <a:ln w="9525">
              <a:noFill/>
              <a:miter lim="800000"/>
              <a:headEnd/>
              <a:tailEnd/>
            </a:ln>
          </p:spPr>
          <p:txBody>
            <a:bodyPr wrap="none" lIns="0" tIns="0" rIns="0" bIns="0">
              <a:spAutoFit/>
            </a:bodyPr>
            <a:lstStyle/>
            <a:p>
              <a:r>
                <a:rPr lang="en-US" sz="1400" b="1">
                  <a:latin typeface="Arial" charset="0"/>
                </a:rPr>
                <a:t>Protective Layer</a:t>
              </a:r>
            </a:p>
          </p:txBody>
        </p:sp>
        <p:sp>
          <p:nvSpPr>
            <p:cNvPr id="42149" name="Rectangle 165"/>
            <p:cNvSpPr>
              <a:spLocks noChangeArrowheads="1"/>
            </p:cNvSpPr>
            <p:nvPr/>
          </p:nvSpPr>
          <p:spPr bwMode="auto">
            <a:xfrm>
              <a:off x="4052" y="3516"/>
              <a:ext cx="515" cy="134"/>
            </a:xfrm>
            <a:prstGeom prst="rect">
              <a:avLst/>
            </a:prstGeom>
            <a:noFill/>
            <a:ln w="9525">
              <a:noFill/>
              <a:miter lim="800000"/>
              <a:headEnd/>
              <a:tailEnd/>
            </a:ln>
          </p:spPr>
          <p:txBody>
            <a:bodyPr wrap="none" lIns="0" tIns="0" rIns="0" bIns="0">
              <a:spAutoFit/>
            </a:bodyPr>
            <a:lstStyle/>
            <a:p>
              <a:r>
                <a:rPr lang="en-US" sz="1400" b="1">
                  <a:latin typeface="Arial" charset="0"/>
                </a:rPr>
                <a:t>Substrate</a:t>
              </a:r>
            </a:p>
          </p:txBody>
        </p:sp>
        <p:sp>
          <p:nvSpPr>
            <p:cNvPr id="42150" name="Rectangle 166"/>
            <p:cNvSpPr>
              <a:spLocks noChangeArrowheads="1"/>
            </p:cNvSpPr>
            <p:nvPr/>
          </p:nvSpPr>
          <p:spPr bwMode="auto">
            <a:xfrm>
              <a:off x="837" y="3502"/>
              <a:ext cx="937" cy="134"/>
            </a:xfrm>
            <a:prstGeom prst="rect">
              <a:avLst/>
            </a:prstGeom>
            <a:noFill/>
            <a:ln w="9525">
              <a:noFill/>
              <a:miter lim="800000"/>
              <a:headEnd/>
              <a:tailEnd/>
            </a:ln>
          </p:spPr>
          <p:txBody>
            <a:bodyPr wrap="none" lIns="0" tIns="0" rIns="0" bIns="0">
              <a:spAutoFit/>
            </a:bodyPr>
            <a:lstStyle/>
            <a:p>
              <a:r>
                <a:rPr lang="en-US" sz="1400" b="1">
                  <a:latin typeface="Arial" charset="0"/>
                </a:rPr>
                <a:t>Phosphor Grains</a:t>
              </a:r>
              <a:r>
                <a:rPr lang="en-US" sz="1400">
                  <a:latin typeface="Arial" charset="0"/>
                </a:rPr>
                <a:t> </a:t>
              </a:r>
            </a:p>
          </p:txBody>
        </p:sp>
        <p:sp>
          <p:nvSpPr>
            <p:cNvPr id="42152" name="Line 168"/>
            <p:cNvSpPr>
              <a:spLocks noChangeShapeType="1"/>
            </p:cNvSpPr>
            <p:nvPr/>
          </p:nvSpPr>
          <p:spPr bwMode="auto">
            <a:xfrm flipH="1">
              <a:off x="1396" y="3245"/>
              <a:ext cx="478" cy="257"/>
            </a:xfrm>
            <a:prstGeom prst="line">
              <a:avLst/>
            </a:prstGeom>
            <a:noFill/>
            <a:ln w="9525">
              <a:solidFill>
                <a:schemeClr val="tx1"/>
              </a:solidFill>
              <a:round/>
              <a:headEnd/>
              <a:tailEnd/>
            </a:ln>
          </p:spPr>
          <p:txBody>
            <a:bodyPr/>
            <a:lstStyle/>
            <a:p>
              <a:endParaRPr lang="en-GB"/>
            </a:p>
          </p:txBody>
        </p:sp>
        <p:sp>
          <p:nvSpPr>
            <p:cNvPr id="42153" name="Freeform 169"/>
            <p:cNvSpPr>
              <a:spLocks/>
            </p:cNvSpPr>
            <p:nvPr/>
          </p:nvSpPr>
          <p:spPr bwMode="auto">
            <a:xfrm>
              <a:off x="1854" y="3221"/>
              <a:ext cx="65" cy="54"/>
            </a:xfrm>
            <a:custGeom>
              <a:avLst/>
              <a:gdLst/>
              <a:ahLst/>
              <a:cxnLst>
                <a:cxn ang="0">
                  <a:pos x="26" y="54"/>
                </a:cxn>
                <a:cxn ang="0">
                  <a:pos x="65" y="0"/>
                </a:cxn>
                <a:cxn ang="0">
                  <a:pos x="0" y="2"/>
                </a:cxn>
                <a:cxn ang="0">
                  <a:pos x="26" y="54"/>
                </a:cxn>
              </a:cxnLst>
              <a:rect l="0" t="0" r="r" b="b"/>
              <a:pathLst>
                <a:path w="65" h="54">
                  <a:moveTo>
                    <a:pt x="26" y="54"/>
                  </a:moveTo>
                  <a:lnTo>
                    <a:pt x="65" y="0"/>
                  </a:lnTo>
                  <a:lnTo>
                    <a:pt x="0" y="2"/>
                  </a:lnTo>
                  <a:lnTo>
                    <a:pt x="26" y="54"/>
                  </a:lnTo>
                  <a:close/>
                </a:path>
              </a:pathLst>
            </a:custGeom>
            <a:solidFill>
              <a:schemeClr val="tx1"/>
            </a:solidFill>
            <a:ln w="9525">
              <a:noFill/>
              <a:round/>
              <a:headEnd/>
              <a:tailEnd/>
            </a:ln>
          </p:spPr>
          <p:txBody>
            <a:bodyPr/>
            <a:lstStyle/>
            <a:p>
              <a:endParaRPr lang="en-GB"/>
            </a:p>
          </p:txBody>
        </p:sp>
        <p:sp>
          <p:nvSpPr>
            <p:cNvPr id="42154" name="Line 170"/>
            <p:cNvSpPr>
              <a:spLocks noChangeShapeType="1"/>
            </p:cNvSpPr>
            <p:nvPr/>
          </p:nvSpPr>
          <p:spPr bwMode="auto">
            <a:xfrm flipH="1">
              <a:off x="1396" y="3159"/>
              <a:ext cx="797" cy="343"/>
            </a:xfrm>
            <a:prstGeom prst="line">
              <a:avLst/>
            </a:prstGeom>
            <a:noFill/>
            <a:ln w="9525">
              <a:solidFill>
                <a:schemeClr val="tx1"/>
              </a:solidFill>
              <a:round/>
              <a:headEnd/>
              <a:tailEnd/>
            </a:ln>
          </p:spPr>
          <p:txBody>
            <a:bodyPr/>
            <a:lstStyle/>
            <a:p>
              <a:endParaRPr lang="en-GB"/>
            </a:p>
          </p:txBody>
        </p:sp>
        <p:sp>
          <p:nvSpPr>
            <p:cNvPr id="42155" name="Freeform 171"/>
            <p:cNvSpPr>
              <a:spLocks/>
            </p:cNvSpPr>
            <p:nvPr/>
          </p:nvSpPr>
          <p:spPr bwMode="auto">
            <a:xfrm>
              <a:off x="2176" y="3138"/>
              <a:ext cx="64" cy="51"/>
            </a:xfrm>
            <a:custGeom>
              <a:avLst/>
              <a:gdLst/>
              <a:ahLst/>
              <a:cxnLst>
                <a:cxn ang="0">
                  <a:pos x="21" y="51"/>
                </a:cxn>
                <a:cxn ang="0">
                  <a:pos x="64" y="2"/>
                </a:cxn>
                <a:cxn ang="0">
                  <a:pos x="0" y="0"/>
                </a:cxn>
                <a:cxn ang="0">
                  <a:pos x="21" y="51"/>
                </a:cxn>
              </a:cxnLst>
              <a:rect l="0" t="0" r="r" b="b"/>
              <a:pathLst>
                <a:path w="64" h="51">
                  <a:moveTo>
                    <a:pt x="21" y="51"/>
                  </a:moveTo>
                  <a:lnTo>
                    <a:pt x="64" y="2"/>
                  </a:lnTo>
                  <a:lnTo>
                    <a:pt x="0" y="0"/>
                  </a:lnTo>
                  <a:lnTo>
                    <a:pt x="21" y="51"/>
                  </a:lnTo>
                  <a:close/>
                </a:path>
              </a:pathLst>
            </a:custGeom>
            <a:solidFill>
              <a:schemeClr val="tx1"/>
            </a:solidFill>
            <a:ln w="9525">
              <a:noFill/>
              <a:round/>
              <a:headEnd/>
              <a:tailEnd/>
            </a:ln>
          </p:spPr>
          <p:txBody>
            <a:bodyPr/>
            <a:lstStyle/>
            <a:p>
              <a:endParaRPr lang="en-GB"/>
            </a:p>
          </p:txBody>
        </p:sp>
        <p:sp>
          <p:nvSpPr>
            <p:cNvPr id="42156" name="Line 172"/>
            <p:cNvSpPr>
              <a:spLocks noChangeShapeType="1"/>
            </p:cNvSpPr>
            <p:nvPr/>
          </p:nvSpPr>
          <p:spPr bwMode="auto">
            <a:xfrm flipH="1">
              <a:off x="1396" y="3155"/>
              <a:ext cx="1116" cy="347"/>
            </a:xfrm>
            <a:prstGeom prst="line">
              <a:avLst/>
            </a:prstGeom>
            <a:noFill/>
            <a:ln w="9525">
              <a:solidFill>
                <a:schemeClr val="tx1"/>
              </a:solidFill>
              <a:round/>
              <a:headEnd/>
              <a:tailEnd/>
            </a:ln>
          </p:spPr>
          <p:txBody>
            <a:bodyPr/>
            <a:lstStyle/>
            <a:p>
              <a:endParaRPr lang="en-GB"/>
            </a:p>
          </p:txBody>
        </p:sp>
        <p:sp>
          <p:nvSpPr>
            <p:cNvPr id="42157" name="Freeform 173"/>
            <p:cNvSpPr>
              <a:spLocks/>
            </p:cNvSpPr>
            <p:nvPr/>
          </p:nvSpPr>
          <p:spPr bwMode="auto">
            <a:xfrm>
              <a:off x="2497" y="3131"/>
              <a:ext cx="64" cy="54"/>
            </a:xfrm>
            <a:custGeom>
              <a:avLst/>
              <a:gdLst/>
              <a:ahLst/>
              <a:cxnLst>
                <a:cxn ang="0">
                  <a:pos x="17" y="54"/>
                </a:cxn>
                <a:cxn ang="0">
                  <a:pos x="64" y="9"/>
                </a:cxn>
                <a:cxn ang="0">
                  <a:pos x="0" y="0"/>
                </a:cxn>
                <a:cxn ang="0">
                  <a:pos x="17" y="54"/>
                </a:cxn>
              </a:cxnLst>
              <a:rect l="0" t="0" r="r" b="b"/>
              <a:pathLst>
                <a:path w="64" h="54">
                  <a:moveTo>
                    <a:pt x="17" y="54"/>
                  </a:moveTo>
                  <a:lnTo>
                    <a:pt x="64" y="9"/>
                  </a:lnTo>
                  <a:lnTo>
                    <a:pt x="0" y="0"/>
                  </a:lnTo>
                  <a:lnTo>
                    <a:pt x="17" y="54"/>
                  </a:lnTo>
                  <a:close/>
                </a:path>
              </a:pathLst>
            </a:custGeom>
            <a:solidFill>
              <a:schemeClr val="tx1"/>
            </a:solidFill>
            <a:ln w="9525">
              <a:noFill/>
              <a:round/>
              <a:headEnd/>
              <a:tailEnd/>
            </a:ln>
          </p:spPr>
          <p:txBody>
            <a:bodyPr/>
            <a:lstStyle/>
            <a:p>
              <a:endParaRPr lang="en-GB"/>
            </a:p>
          </p:txBody>
        </p:sp>
      </p:gr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41998"/>
                                        </p:tgtEl>
                                        <p:attrNameLst>
                                          <p:attrName>style.visibility</p:attrName>
                                        </p:attrNameLst>
                                      </p:cBhvr>
                                      <p:to>
                                        <p:strVal val="visible"/>
                                      </p:to>
                                    </p:set>
                                    <p:animEffect transition="in" filter="strips(downRight)">
                                      <p:cBhvr>
                                        <p:cTn id="7" dur="500"/>
                                        <p:tgtEl>
                                          <p:spTgt spid="41998"/>
                                        </p:tgtEl>
                                      </p:cBhvr>
                                    </p:animEffect>
                                  </p:childTnLst>
                                </p:cTn>
                              </p:par>
                            </p:childTnLst>
                          </p:cTn>
                        </p:par>
                        <p:par>
                          <p:cTn id="8" fill="hold">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41991"/>
                                        </p:tgtEl>
                                        <p:attrNameLst>
                                          <p:attrName>style.visibility</p:attrName>
                                        </p:attrNameLst>
                                      </p:cBhvr>
                                      <p:to>
                                        <p:strVal val="visible"/>
                                      </p:to>
                                    </p:set>
                                    <p:anim calcmode="lin" valueType="num">
                                      <p:cBhvr>
                                        <p:cTn id="11" dur="500" fill="hold"/>
                                        <p:tgtEl>
                                          <p:spTgt spid="41991"/>
                                        </p:tgtEl>
                                        <p:attrNameLst>
                                          <p:attrName>ppt_w</p:attrName>
                                        </p:attrNameLst>
                                      </p:cBhvr>
                                      <p:tavLst>
                                        <p:tav tm="0">
                                          <p:val>
                                            <p:fltVal val="0"/>
                                          </p:val>
                                        </p:tav>
                                        <p:tav tm="100000">
                                          <p:val>
                                            <p:strVal val="#ppt_w"/>
                                          </p:val>
                                        </p:tav>
                                      </p:tavLst>
                                    </p:anim>
                                    <p:anim calcmode="lin" valueType="num">
                                      <p:cBhvr>
                                        <p:cTn id="12" dur="500" fill="hold"/>
                                        <p:tgtEl>
                                          <p:spTgt spid="41991"/>
                                        </p:tgtEl>
                                        <p:attrNameLst>
                                          <p:attrName>ppt_h</p:attrName>
                                        </p:attrNameLst>
                                      </p:cBhvr>
                                      <p:tavLst>
                                        <p:tav tm="0">
                                          <p:val>
                                            <p:fltVal val="0"/>
                                          </p:val>
                                        </p:tav>
                                        <p:tav tm="100000">
                                          <p:val>
                                            <p:strVal val="#ppt_h"/>
                                          </p:val>
                                        </p:tav>
                                      </p:tavLst>
                                    </p:anim>
                                  </p:childTnLst>
                                </p:cTn>
                              </p:par>
                            </p:childTnLst>
                          </p:cTn>
                        </p:par>
                        <p:par>
                          <p:cTn id="13" fill="hold">
                            <p:stCondLst>
                              <p:cond delay="1000"/>
                            </p:stCondLst>
                            <p:childTnLst>
                              <p:par>
                                <p:cTn id="14" presetID="8" presetClass="entr" presetSubtype="32" fill="hold" nodeType="afterEffect">
                                  <p:stCondLst>
                                    <p:cond delay="0"/>
                                  </p:stCondLst>
                                  <p:childTnLst>
                                    <p:set>
                                      <p:cBhvr>
                                        <p:cTn id="15" dur="1" fill="hold">
                                          <p:stCondLst>
                                            <p:cond delay="0"/>
                                          </p:stCondLst>
                                        </p:cTn>
                                        <p:tgtEl>
                                          <p:spTgt spid="42158"/>
                                        </p:tgtEl>
                                        <p:attrNameLst>
                                          <p:attrName>style.visibility</p:attrName>
                                        </p:attrNameLst>
                                      </p:cBhvr>
                                      <p:to>
                                        <p:strVal val="visible"/>
                                      </p:to>
                                    </p:set>
                                    <p:animEffect transition="in" filter="diamond(out)">
                                      <p:cBhvr>
                                        <p:cTn id="16" dur="1000"/>
                                        <p:tgtEl>
                                          <p:spTgt spid="42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91" grpId="0"/>
      <p:bldP spid="41998" grpId="0"/>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76300" y="546100"/>
            <a:ext cx="7772400" cy="762000"/>
          </a:xfrm>
        </p:spPr>
        <p:txBody>
          <a:bodyPr/>
          <a:lstStyle/>
          <a:p>
            <a:pPr algn="ctr" defTabSz="1016000"/>
            <a:r>
              <a:rPr lang="en-US" sz="4000" b="1"/>
              <a:t>Computed Radiography (cont.)</a:t>
            </a:r>
          </a:p>
        </p:txBody>
      </p:sp>
      <p:sp>
        <p:nvSpPr>
          <p:cNvPr id="51203" name="Text Box 3"/>
          <p:cNvSpPr txBox="1">
            <a:spLocks noChangeArrowheads="1"/>
          </p:cNvSpPr>
          <p:nvPr/>
        </p:nvSpPr>
        <p:spPr bwMode="auto">
          <a:xfrm>
            <a:off x="2411413" y="3052763"/>
            <a:ext cx="166687" cy="741362"/>
          </a:xfrm>
          <a:prstGeom prst="rect">
            <a:avLst/>
          </a:prstGeom>
          <a:noFill/>
          <a:ln w="9525">
            <a:noFill/>
            <a:miter lim="800000"/>
            <a:headEnd/>
            <a:tailEnd/>
          </a:ln>
          <a:effectLst/>
        </p:spPr>
        <p:txBody>
          <a:bodyPr wrap="none" lIns="82314" tIns="41157" rIns="82314" bIns="41157">
            <a:spAutoFit/>
          </a:bodyPr>
          <a:lstStyle/>
          <a:p>
            <a:pPr algn="l" defTabSz="823913" eaLnBrk="0" hangingPunct="0"/>
            <a:endParaRPr lang="fr-FR" sz="4300" b="1" i="1"/>
          </a:p>
        </p:txBody>
      </p:sp>
      <p:sp>
        <p:nvSpPr>
          <p:cNvPr id="51205" name="Text Box 5"/>
          <p:cNvSpPr txBox="1">
            <a:spLocks noChangeArrowheads="1"/>
          </p:cNvSpPr>
          <p:nvPr/>
        </p:nvSpPr>
        <p:spPr bwMode="auto">
          <a:xfrm>
            <a:off x="6464300" y="2703513"/>
            <a:ext cx="166688" cy="741362"/>
          </a:xfrm>
          <a:prstGeom prst="rect">
            <a:avLst/>
          </a:prstGeom>
          <a:noFill/>
          <a:ln w="9525">
            <a:noFill/>
            <a:miter lim="800000"/>
            <a:headEnd/>
            <a:tailEnd/>
          </a:ln>
          <a:effectLst/>
        </p:spPr>
        <p:txBody>
          <a:bodyPr wrap="none" lIns="82314" tIns="41157" rIns="82314" bIns="41157">
            <a:spAutoFit/>
          </a:bodyPr>
          <a:lstStyle/>
          <a:p>
            <a:pPr algn="l" defTabSz="823913" eaLnBrk="0" hangingPunct="0"/>
            <a:endParaRPr lang="fr-FR" sz="4300" b="1" i="1"/>
          </a:p>
        </p:txBody>
      </p:sp>
      <p:sp>
        <p:nvSpPr>
          <p:cNvPr id="51207" name="Text Box 7"/>
          <p:cNvSpPr txBox="1">
            <a:spLocks noChangeArrowheads="1"/>
          </p:cNvSpPr>
          <p:nvPr/>
        </p:nvSpPr>
        <p:spPr bwMode="auto">
          <a:xfrm>
            <a:off x="3797300" y="1651000"/>
            <a:ext cx="3543300" cy="631825"/>
          </a:xfrm>
          <a:prstGeom prst="rect">
            <a:avLst/>
          </a:prstGeom>
          <a:noFill/>
          <a:ln w="9525">
            <a:noFill/>
            <a:miter lim="800000"/>
            <a:headEnd/>
            <a:tailEnd/>
          </a:ln>
          <a:effectLst/>
        </p:spPr>
        <p:txBody>
          <a:bodyPr wrap="none" lIns="82314" tIns="41157" rIns="82314" bIns="41157">
            <a:spAutoFit/>
          </a:bodyPr>
          <a:lstStyle/>
          <a:p>
            <a:pPr algn="l" defTabSz="823913" eaLnBrk="0" hangingPunct="0"/>
            <a:r>
              <a:rPr lang="en-US" sz="3600" b="1" i="1">
                <a:latin typeface="Arial" charset="0"/>
              </a:rPr>
              <a:t>After exposure:</a:t>
            </a:r>
          </a:p>
        </p:txBody>
      </p:sp>
      <p:sp>
        <p:nvSpPr>
          <p:cNvPr id="51208" name="Text Box 8"/>
          <p:cNvSpPr txBox="1">
            <a:spLocks noChangeArrowheads="1"/>
          </p:cNvSpPr>
          <p:nvPr/>
        </p:nvSpPr>
        <p:spPr bwMode="auto">
          <a:xfrm>
            <a:off x="431800" y="5130800"/>
            <a:ext cx="5257800" cy="1225550"/>
          </a:xfrm>
          <a:prstGeom prst="rect">
            <a:avLst/>
          </a:prstGeom>
          <a:noFill/>
          <a:ln w="9525">
            <a:noFill/>
            <a:miter lim="800000"/>
            <a:headEnd/>
            <a:tailEnd/>
          </a:ln>
          <a:effectLst/>
        </p:spPr>
        <p:txBody>
          <a:bodyPr lIns="82314" tIns="41157" rIns="82314" bIns="41157">
            <a:spAutoFit/>
          </a:bodyPr>
          <a:lstStyle/>
          <a:p>
            <a:pPr algn="l" defTabSz="823913" eaLnBrk="0" hangingPunct="0"/>
            <a:r>
              <a:rPr lang="en-US" sz="2500" b="1">
                <a:latin typeface="Arial" charset="0"/>
              </a:rPr>
              <a:t>The imaging plate is read electronically and erased for re-use in a special scanner system.</a:t>
            </a:r>
          </a:p>
        </p:txBody>
      </p:sp>
      <p:pic>
        <p:nvPicPr>
          <p:cNvPr id="51209" name="Picture 9" descr="current system copy"/>
          <p:cNvPicPr>
            <a:picLocks noChangeAspect="1" noChangeArrowheads="1"/>
          </p:cNvPicPr>
          <p:nvPr/>
        </p:nvPicPr>
        <p:blipFill>
          <a:blip r:embed="rId2" cstate="print"/>
          <a:srcRect/>
          <a:stretch>
            <a:fillRect/>
          </a:stretch>
        </p:blipFill>
        <p:spPr bwMode="auto">
          <a:xfrm>
            <a:off x="787400" y="1714500"/>
            <a:ext cx="2441575" cy="2628900"/>
          </a:xfrm>
          <a:prstGeom prst="rect">
            <a:avLst/>
          </a:prstGeom>
          <a:noFill/>
          <a:ln w="9525">
            <a:solidFill>
              <a:schemeClr val="tx1"/>
            </a:solidFill>
            <a:miter lim="800000"/>
            <a:headEnd/>
            <a:tailEnd/>
          </a:ln>
          <a:effectLst/>
        </p:spPr>
      </p:pic>
      <p:pic>
        <p:nvPicPr>
          <p:cNvPr id="51211" name="Picture 11" descr="Man with imaging machine copy"/>
          <p:cNvPicPr>
            <a:picLocks noChangeAspect="1" noChangeArrowheads="1"/>
          </p:cNvPicPr>
          <p:nvPr/>
        </p:nvPicPr>
        <p:blipFill>
          <a:blip r:embed="rId3" cstate="print"/>
          <a:srcRect/>
          <a:stretch>
            <a:fillRect/>
          </a:stretch>
        </p:blipFill>
        <p:spPr bwMode="auto">
          <a:xfrm>
            <a:off x="2933700" y="2527300"/>
            <a:ext cx="3124200" cy="2535238"/>
          </a:xfrm>
          <a:prstGeom prst="rect">
            <a:avLst/>
          </a:prstGeom>
          <a:noFill/>
          <a:effectLst/>
        </p:spPr>
      </p:pic>
      <p:pic>
        <p:nvPicPr>
          <p:cNvPr id="51212" name="Picture 12" descr="computer image #2 copy"/>
          <p:cNvPicPr>
            <a:picLocks noChangeAspect="1" noChangeArrowheads="1"/>
          </p:cNvPicPr>
          <p:nvPr/>
        </p:nvPicPr>
        <p:blipFill>
          <a:blip r:embed="rId4" cstate="print"/>
          <a:srcRect/>
          <a:stretch>
            <a:fillRect/>
          </a:stretch>
        </p:blipFill>
        <p:spPr bwMode="auto">
          <a:xfrm>
            <a:off x="5765800" y="3924300"/>
            <a:ext cx="3024188" cy="2439988"/>
          </a:xfrm>
          <a:prstGeom prst="rect">
            <a:avLst/>
          </a:prstGeom>
          <a:noFill/>
          <a:ln w="9525">
            <a:solidFill>
              <a:schemeClr val="tx1"/>
            </a:solidFill>
            <a:miter lim="800000"/>
            <a:headEnd/>
            <a:tailEnd/>
          </a:ln>
          <a:effectLst/>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51207"/>
                                        </p:tgtEl>
                                        <p:attrNameLst>
                                          <p:attrName>style.visibility</p:attrName>
                                        </p:attrNameLst>
                                      </p:cBhvr>
                                      <p:to>
                                        <p:strVal val="visible"/>
                                      </p:to>
                                    </p:set>
                                    <p:animEffect transition="in" filter="strips(downRight)">
                                      <p:cBhvr>
                                        <p:cTn id="7" dur="500"/>
                                        <p:tgtEl>
                                          <p:spTgt spid="51207"/>
                                        </p:tgtEl>
                                      </p:cBhvr>
                                    </p:animEffect>
                                  </p:childTnLst>
                                </p:cTn>
                              </p:par>
                            </p:childTnLst>
                          </p:cTn>
                        </p:par>
                        <p:par>
                          <p:cTn id="8" fill="hold">
                            <p:stCondLst>
                              <p:cond delay="500"/>
                            </p:stCondLst>
                            <p:childTnLst>
                              <p:par>
                                <p:cTn id="9" presetID="2" presetClass="entr" presetSubtype="9" fill="hold" nodeType="afterEffect">
                                  <p:stCondLst>
                                    <p:cond delay="0"/>
                                  </p:stCondLst>
                                  <p:childTnLst>
                                    <p:set>
                                      <p:cBhvr>
                                        <p:cTn id="10" dur="1" fill="hold">
                                          <p:stCondLst>
                                            <p:cond delay="0"/>
                                          </p:stCondLst>
                                        </p:cTn>
                                        <p:tgtEl>
                                          <p:spTgt spid="51209"/>
                                        </p:tgtEl>
                                        <p:attrNameLst>
                                          <p:attrName>style.visibility</p:attrName>
                                        </p:attrNameLst>
                                      </p:cBhvr>
                                      <p:to>
                                        <p:strVal val="visible"/>
                                      </p:to>
                                    </p:set>
                                    <p:anim calcmode="lin" valueType="num">
                                      <p:cBhvr additive="base">
                                        <p:cTn id="11" dur="500" fill="hold"/>
                                        <p:tgtEl>
                                          <p:spTgt spid="51209"/>
                                        </p:tgtEl>
                                        <p:attrNameLst>
                                          <p:attrName>ppt_x</p:attrName>
                                        </p:attrNameLst>
                                      </p:cBhvr>
                                      <p:tavLst>
                                        <p:tav tm="0">
                                          <p:val>
                                            <p:strVal val="0-#ppt_w/2"/>
                                          </p:val>
                                        </p:tav>
                                        <p:tav tm="100000">
                                          <p:val>
                                            <p:strVal val="#ppt_x"/>
                                          </p:val>
                                        </p:tav>
                                      </p:tavLst>
                                    </p:anim>
                                    <p:anim calcmode="lin" valueType="num">
                                      <p:cBhvr additive="base">
                                        <p:cTn id="12" dur="500" fill="hold"/>
                                        <p:tgtEl>
                                          <p:spTgt spid="51209"/>
                                        </p:tgtEl>
                                        <p:attrNameLst>
                                          <p:attrName>ppt_y</p:attrName>
                                        </p:attrNameLst>
                                      </p:cBhvr>
                                      <p:tavLst>
                                        <p:tav tm="0">
                                          <p:val>
                                            <p:strVal val="0-#ppt_h/2"/>
                                          </p:val>
                                        </p:tav>
                                        <p:tav tm="100000">
                                          <p:val>
                                            <p:strVal val="#ppt_y"/>
                                          </p:val>
                                        </p:tav>
                                      </p:tavLst>
                                    </p:anim>
                                  </p:childTnLst>
                                </p:cTn>
                              </p:par>
                            </p:childTnLst>
                          </p:cTn>
                        </p:par>
                        <p:par>
                          <p:cTn id="13" fill="hold">
                            <p:stCondLst>
                              <p:cond delay="1000"/>
                            </p:stCondLst>
                            <p:childTnLst>
                              <p:par>
                                <p:cTn id="14" presetID="2" presetClass="entr" presetSubtype="9" fill="hold" nodeType="afterEffect">
                                  <p:stCondLst>
                                    <p:cond delay="0"/>
                                  </p:stCondLst>
                                  <p:childTnLst>
                                    <p:set>
                                      <p:cBhvr>
                                        <p:cTn id="15" dur="1" fill="hold">
                                          <p:stCondLst>
                                            <p:cond delay="0"/>
                                          </p:stCondLst>
                                        </p:cTn>
                                        <p:tgtEl>
                                          <p:spTgt spid="51211"/>
                                        </p:tgtEl>
                                        <p:attrNameLst>
                                          <p:attrName>style.visibility</p:attrName>
                                        </p:attrNameLst>
                                      </p:cBhvr>
                                      <p:to>
                                        <p:strVal val="visible"/>
                                      </p:to>
                                    </p:set>
                                    <p:anim calcmode="lin" valueType="num">
                                      <p:cBhvr additive="base">
                                        <p:cTn id="16" dur="500" fill="hold"/>
                                        <p:tgtEl>
                                          <p:spTgt spid="51211"/>
                                        </p:tgtEl>
                                        <p:attrNameLst>
                                          <p:attrName>ppt_x</p:attrName>
                                        </p:attrNameLst>
                                      </p:cBhvr>
                                      <p:tavLst>
                                        <p:tav tm="0">
                                          <p:val>
                                            <p:strVal val="0-#ppt_w/2"/>
                                          </p:val>
                                        </p:tav>
                                        <p:tav tm="100000">
                                          <p:val>
                                            <p:strVal val="#ppt_x"/>
                                          </p:val>
                                        </p:tav>
                                      </p:tavLst>
                                    </p:anim>
                                    <p:anim calcmode="lin" valueType="num">
                                      <p:cBhvr additive="base">
                                        <p:cTn id="17" dur="500" fill="hold"/>
                                        <p:tgtEl>
                                          <p:spTgt spid="51211"/>
                                        </p:tgtEl>
                                        <p:attrNameLst>
                                          <p:attrName>ppt_y</p:attrName>
                                        </p:attrNameLst>
                                      </p:cBhvr>
                                      <p:tavLst>
                                        <p:tav tm="0">
                                          <p:val>
                                            <p:strVal val="0-#ppt_h/2"/>
                                          </p:val>
                                        </p:tav>
                                        <p:tav tm="100000">
                                          <p:val>
                                            <p:strVal val="#ppt_y"/>
                                          </p:val>
                                        </p:tav>
                                      </p:tavLst>
                                    </p:anim>
                                  </p:childTnLst>
                                </p:cTn>
                              </p:par>
                            </p:childTnLst>
                          </p:cTn>
                        </p:par>
                        <p:par>
                          <p:cTn id="18" fill="hold">
                            <p:stCondLst>
                              <p:cond delay="1500"/>
                            </p:stCondLst>
                            <p:childTnLst>
                              <p:par>
                                <p:cTn id="19" presetID="2" presetClass="entr" presetSubtype="9" fill="hold" nodeType="afterEffect">
                                  <p:stCondLst>
                                    <p:cond delay="0"/>
                                  </p:stCondLst>
                                  <p:childTnLst>
                                    <p:set>
                                      <p:cBhvr>
                                        <p:cTn id="20" dur="1" fill="hold">
                                          <p:stCondLst>
                                            <p:cond delay="0"/>
                                          </p:stCondLst>
                                        </p:cTn>
                                        <p:tgtEl>
                                          <p:spTgt spid="51212"/>
                                        </p:tgtEl>
                                        <p:attrNameLst>
                                          <p:attrName>style.visibility</p:attrName>
                                        </p:attrNameLst>
                                      </p:cBhvr>
                                      <p:to>
                                        <p:strVal val="visible"/>
                                      </p:to>
                                    </p:set>
                                    <p:anim calcmode="lin" valueType="num">
                                      <p:cBhvr additive="base">
                                        <p:cTn id="21" dur="500" fill="hold"/>
                                        <p:tgtEl>
                                          <p:spTgt spid="51212"/>
                                        </p:tgtEl>
                                        <p:attrNameLst>
                                          <p:attrName>ppt_x</p:attrName>
                                        </p:attrNameLst>
                                      </p:cBhvr>
                                      <p:tavLst>
                                        <p:tav tm="0">
                                          <p:val>
                                            <p:strVal val="0-#ppt_w/2"/>
                                          </p:val>
                                        </p:tav>
                                        <p:tav tm="100000">
                                          <p:val>
                                            <p:strVal val="#ppt_x"/>
                                          </p:val>
                                        </p:tav>
                                      </p:tavLst>
                                    </p:anim>
                                    <p:anim calcmode="lin" valueType="num">
                                      <p:cBhvr additive="base">
                                        <p:cTn id="22" dur="500" fill="hold"/>
                                        <p:tgtEl>
                                          <p:spTgt spid="51212"/>
                                        </p:tgtEl>
                                        <p:attrNameLst>
                                          <p:attrName>ppt_y</p:attrName>
                                        </p:attrNameLst>
                                      </p:cBhvr>
                                      <p:tavLst>
                                        <p:tav tm="0">
                                          <p:val>
                                            <p:strVal val="0-#ppt_h/2"/>
                                          </p:val>
                                        </p:tav>
                                        <p:tav tm="100000">
                                          <p:val>
                                            <p:strVal val="#ppt_y"/>
                                          </p:val>
                                        </p:tav>
                                      </p:tavLst>
                                    </p:anim>
                                  </p:childTnLst>
                                </p:cTn>
                              </p:par>
                            </p:childTnLst>
                          </p:cTn>
                        </p:par>
                        <p:par>
                          <p:cTn id="23" fill="hold">
                            <p:stCondLst>
                              <p:cond delay="2000"/>
                            </p:stCondLst>
                            <p:childTnLst>
                              <p:par>
                                <p:cTn id="24" presetID="18" presetClass="entr" presetSubtype="6" fill="hold" grpId="0" nodeType="afterEffect">
                                  <p:stCondLst>
                                    <p:cond delay="0"/>
                                  </p:stCondLst>
                                  <p:childTnLst>
                                    <p:set>
                                      <p:cBhvr>
                                        <p:cTn id="25" dur="1" fill="hold">
                                          <p:stCondLst>
                                            <p:cond delay="0"/>
                                          </p:stCondLst>
                                        </p:cTn>
                                        <p:tgtEl>
                                          <p:spTgt spid="51208"/>
                                        </p:tgtEl>
                                        <p:attrNameLst>
                                          <p:attrName>style.visibility</p:attrName>
                                        </p:attrNameLst>
                                      </p:cBhvr>
                                      <p:to>
                                        <p:strVal val="visible"/>
                                      </p:to>
                                    </p:set>
                                    <p:animEffect transition="in" filter="strips(downRight)">
                                      <p:cBhvr>
                                        <p:cTn id="26" dur="500"/>
                                        <p:tgtEl>
                                          <p:spTgt spid="51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7" grpId="0"/>
      <p:bldP spid="51208" grpId="0"/>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2"/>
          <p:cNvSpPr>
            <a:spLocks noChangeArrowheads="1"/>
          </p:cNvSpPr>
          <p:nvPr/>
        </p:nvSpPr>
        <p:spPr bwMode="auto">
          <a:xfrm>
            <a:off x="4337050" y="6159500"/>
            <a:ext cx="874713" cy="396875"/>
          </a:xfrm>
          <a:prstGeom prst="rect">
            <a:avLst/>
          </a:prstGeom>
          <a:noFill/>
          <a:ln w="9525">
            <a:noFill/>
            <a:miter lim="800000"/>
            <a:headEnd/>
            <a:tailEnd/>
          </a:ln>
          <a:effectLst/>
        </p:spPr>
        <p:txBody>
          <a:bodyPr wrap="none" lIns="92075" tIns="46038" rIns="92075" bIns="46038">
            <a:spAutoFit/>
          </a:bodyPr>
          <a:lstStyle/>
          <a:p>
            <a:pPr eaLnBrk="0" hangingPunct="0"/>
            <a:r>
              <a:rPr lang="en-US" altLang="ja-JP" sz="2000" b="1">
                <a:ea typeface="ＭＳ Ｐゴシック" pitchFamily="50" charset="-128"/>
              </a:rPr>
              <a:t>Motor</a:t>
            </a:r>
            <a:endParaRPr lang="en-US" altLang="ja-JP" sz="2000">
              <a:ea typeface="ＭＳ Ｐゴシック" pitchFamily="50" charset="-128"/>
            </a:endParaRPr>
          </a:p>
        </p:txBody>
      </p:sp>
      <p:sp>
        <p:nvSpPr>
          <p:cNvPr id="47107" name="Freeform 3"/>
          <p:cNvSpPr>
            <a:spLocks/>
          </p:cNvSpPr>
          <p:nvPr/>
        </p:nvSpPr>
        <p:spPr bwMode="auto">
          <a:xfrm>
            <a:off x="5381625" y="3476625"/>
            <a:ext cx="1751013" cy="38100"/>
          </a:xfrm>
          <a:custGeom>
            <a:avLst/>
            <a:gdLst/>
            <a:ahLst/>
            <a:cxnLst>
              <a:cxn ang="0">
                <a:pos x="1185" y="15"/>
              </a:cxn>
              <a:cxn ang="0">
                <a:pos x="1170" y="0"/>
              </a:cxn>
              <a:cxn ang="0">
                <a:pos x="0" y="0"/>
              </a:cxn>
              <a:cxn ang="0">
                <a:pos x="0" y="28"/>
              </a:cxn>
              <a:cxn ang="0">
                <a:pos x="1170" y="28"/>
              </a:cxn>
              <a:cxn ang="0">
                <a:pos x="1157" y="15"/>
              </a:cxn>
              <a:cxn ang="0">
                <a:pos x="1185" y="15"/>
              </a:cxn>
              <a:cxn ang="0">
                <a:pos x="1185" y="0"/>
              </a:cxn>
              <a:cxn ang="0">
                <a:pos x="1170" y="0"/>
              </a:cxn>
              <a:cxn ang="0">
                <a:pos x="1185" y="15"/>
              </a:cxn>
            </a:cxnLst>
            <a:rect l="0" t="0" r="r" b="b"/>
            <a:pathLst>
              <a:path w="1185" h="28">
                <a:moveTo>
                  <a:pt x="1185" y="15"/>
                </a:moveTo>
                <a:lnTo>
                  <a:pt x="1170" y="0"/>
                </a:lnTo>
                <a:lnTo>
                  <a:pt x="0" y="0"/>
                </a:lnTo>
                <a:lnTo>
                  <a:pt x="0" y="28"/>
                </a:lnTo>
                <a:lnTo>
                  <a:pt x="1170" y="28"/>
                </a:lnTo>
                <a:lnTo>
                  <a:pt x="1157" y="15"/>
                </a:lnTo>
                <a:lnTo>
                  <a:pt x="1185" y="15"/>
                </a:lnTo>
                <a:lnTo>
                  <a:pt x="1185" y="0"/>
                </a:lnTo>
                <a:lnTo>
                  <a:pt x="1170" y="0"/>
                </a:lnTo>
                <a:lnTo>
                  <a:pt x="1185" y="15"/>
                </a:lnTo>
                <a:close/>
              </a:path>
            </a:pathLst>
          </a:custGeom>
          <a:solidFill>
            <a:srgbClr val="FF6600"/>
          </a:solidFill>
          <a:ln w="9525">
            <a:noFill/>
            <a:round/>
            <a:headEnd/>
            <a:tailEnd/>
          </a:ln>
          <a:effectLst>
            <a:outerShdw dist="45791" dir="2021404" algn="ctr" rotWithShape="0">
              <a:srgbClr val="333333"/>
            </a:outerShdw>
          </a:effectLst>
        </p:spPr>
        <p:txBody>
          <a:bodyPr/>
          <a:lstStyle/>
          <a:p>
            <a:endParaRPr lang="en-GB"/>
          </a:p>
        </p:txBody>
      </p:sp>
      <p:sp>
        <p:nvSpPr>
          <p:cNvPr id="47108" name="Freeform 4"/>
          <p:cNvSpPr>
            <a:spLocks noEditPoints="1"/>
          </p:cNvSpPr>
          <p:nvPr/>
        </p:nvSpPr>
        <p:spPr bwMode="auto">
          <a:xfrm>
            <a:off x="4995863" y="3433763"/>
            <a:ext cx="233362" cy="368300"/>
          </a:xfrm>
          <a:custGeom>
            <a:avLst/>
            <a:gdLst/>
            <a:ahLst/>
            <a:cxnLst>
              <a:cxn ang="0">
                <a:pos x="25" y="0"/>
              </a:cxn>
              <a:cxn ang="0">
                <a:pos x="23" y="0"/>
              </a:cxn>
              <a:cxn ang="0">
                <a:pos x="10" y="7"/>
              </a:cxn>
              <a:cxn ang="0">
                <a:pos x="0" y="12"/>
              </a:cxn>
              <a:cxn ang="0">
                <a:pos x="2" y="12"/>
              </a:cxn>
              <a:cxn ang="0">
                <a:pos x="3" y="10"/>
              </a:cxn>
              <a:cxn ang="0">
                <a:pos x="5" y="8"/>
              </a:cxn>
              <a:cxn ang="0">
                <a:pos x="5" y="7"/>
              </a:cxn>
              <a:cxn ang="0">
                <a:pos x="7" y="7"/>
              </a:cxn>
              <a:cxn ang="0">
                <a:pos x="8" y="5"/>
              </a:cxn>
              <a:cxn ang="0">
                <a:pos x="10" y="5"/>
              </a:cxn>
              <a:cxn ang="0">
                <a:pos x="12" y="3"/>
              </a:cxn>
              <a:cxn ang="0">
                <a:pos x="13" y="3"/>
              </a:cxn>
              <a:cxn ang="0">
                <a:pos x="15" y="2"/>
              </a:cxn>
              <a:cxn ang="0">
                <a:pos x="16" y="2"/>
              </a:cxn>
              <a:cxn ang="0">
                <a:pos x="18" y="0"/>
              </a:cxn>
              <a:cxn ang="0">
                <a:pos x="20" y="0"/>
              </a:cxn>
              <a:cxn ang="0">
                <a:pos x="21" y="0"/>
              </a:cxn>
              <a:cxn ang="0">
                <a:pos x="23" y="0"/>
              </a:cxn>
              <a:cxn ang="0">
                <a:pos x="25" y="0"/>
              </a:cxn>
              <a:cxn ang="0">
                <a:pos x="131" y="270"/>
              </a:cxn>
              <a:cxn ang="0">
                <a:pos x="136" y="269"/>
              </a:cxn>
              <a:cxn ang="0">
                <a:pos x="149" y="264"/>
              </a:cxn>
              <a:cxn ang="0">
                <a:pos x="158" y="257"/>
              </a:cxn>
              <a:cxn ang="0">
                <a:pos x="158" y="259"/>
              </a:cxn>
              <a:cxn ang="0">
                <a:pos x="156" y="261"/>
              </a:cxn>
              <a:cxn ang="0">
                <a:pos x="154" y="262"/>
              </a:cxn>
              <a:cxn ang="0">
                <a:pos x="153" y="262"/>
              </a:cxn>
              <a:cxn ang="0">
                <a:pos x="151" y="264"/>
              </a:cxn>
              <a:cxn ang="0">
                <a:pos x="149" y="265"/>
              </a:cxn>
              <a:cxn ang="0">
                <a:pos x="148" y="265"/>
              </a:cxn>
              <a:cxn ang="0">
                <a:pos x="146" y="267"/>
              </a:cxn>
              <a:cxn ang="0">
                <a:pos x="144" y="267"/>
              </a:cxn>
              <a:cxn ang="0">
                <a:pos x="143" y="269"/>
              </a:cxn>
              <a:cxn ang="0">
                <a:pos x="141" y="269"/>
              </a:cxn>
              <a:cxn ang="0">
                <a:pos x="139" y="270"/>
              </a:cxn>
              <a:cxn ang="0">
                <a:pos x="138" y="270"/>
              </a:cxn>
              <a:cxn ang="0">
                <a:pos x="135" y="270"/>
              </a:cxn>
              <a:cxn ang="0">
                <a:pos x="133" y="270"/>
              </a:cxn>
              <a:cxn ang="0">
                <a:pos x="131" y="270"/>
              </a:cxn>
            </a:cxnLst>
            <a:rect l="0" t="0" r="r" b="b"/>
            <a:pathLst>
              <a:path w="158" h="270">
                <a:moveTo>
                  <a:pt x="25" y="0"/>
                </a:moveTo>
                <a:lnTo>
                  <a:pt x="23" y="0"/>
                </a:lnTo>
                <a:lnTo>
                  <a:pt x="10" y="7"/>
                </a:lnTo>
                <a:lnTo>
                  <a:pt x="0" y="12"/>
                </a:lnTo>
                <a:lnTo>
                  <a:pt x="2" y="12"/>
                </a:lnTo>
                <a:lnTo>
                  <a:pt x="3" y="10"/>
                </a:lnTo>
                <a:lnTo>
                  <a:pt x="5" y="8"/>
                </a:lnTo>
                <a:lnTo>
                  <a:pt x="5" y="7"/>
                </a:lnTo>
                <a:lnTo>
                  <a:pt x="7" y="7"/>
                </a:lnTo>
                <a:lnTo>
                  <a:pt x="8" y="5"/>
                </a:lnTo>
                <a:lnTo>
                  <a:pt x="10" y="5"/>
                </a:lnTo>
                <a:lnTo>
                  <a:pt x="12" y="3"/>
                </a:lnTo>
                <a:lnTo>
                  <a:pt x="13" y="3"/>
                </a:lnTo>
                <a:lnTo>
                  <a:pt x="15" y="2"/>
                </a:lnTo>
                <a:lnTo>
                  <a:pt x="16" y="2"/>
                </a:lnTo>
                <a:lnTo>
                  <a:pt x="18" y="0"/>
                </a:lnTo>
                <a:lnTo>
                  <a:pt x="20" y="0"/>
                </a:lnTo>
                <a:lnTo>
                  <a:pt x="21" y="0"/>
                </a:lnTo>
                <a:lnTo>
                  <a:pt x="23" y="0"/>
                </a:lnTo>
                <a:lnTo>
                  <a:pt x="25" y="0"/>
                </a:lnTo>
                <a:close/>
                <a:moveTo>
                  <a:pt x="131" y="270"/>
                </a:moveTo>
                <a:lnTo>
                  <a:pt x="136" y="269"/>
                </a:lnTo>
                <a:lnTo>
                  <a:pt x="149" y="264"/>
                </a:lnTo>
                <a:lnTo>
                  <a:pt x="158" y="257"/>
                </a:lnTo>
                <a:lnTo>
                  <a:pt x="158" y="259"/>
                </a:lnTo>
                <a:lnTo>
                  <a:pt x="156" y="261"/>
                </a:lnTo>
                <a:lnTo>
                  <a:pt x="154" y="262"/>
                </a:lnTo>
                <a:lnTo>
                  <a:pt x="153" y="262"/>
                </a:lnTo>
                <a:lnTo>
                  <a:pt x="151" y="264"/>
                </a:lnTo>
                <a:lnTo>
                  <a:pt x="149" y="265"/>
                </a:lnTo>
                <a:lnTo>
                  <a:pt x="148" y="265"/>
                </a:lnTo>
                <a:lnTo>
                  <a:pt x="146" y="267"/>
                </a:lnTo>
                <a:lnTo>
                  <a:pt x="144" y="267"/>
                </a:lnTo>
                <a:lnTo>
                  <a:pt x="143" y="269"/>
                </a:lnTo>
                <a:lnTo>
                  <a:pt x="141" y="269"/>
                </a:lnTo>
                <a:lnTo>
                  <a:pt x="139" y="270"/>
                </a:lnTo>
                <a:lnTo>
                  <a:pt x="138" y="270"/>
                </a:lnTo>
                <a:lnTo>
                  <a:pt x="135" y="270"/>
                </a:lnTo>
                <a:lnTo>
                  <a:pt x="133" y="270"/>
                </a:lnTo>
                <a:lnTo>
                  <a:pt x="131" y="270"/>
                </a:lnTo>
                <a:close/>
              </a:path>
            </a:pathLst>
          </a:custGeom>
          <a:solidFill>
            <a:srgbClr val="00FF2E"/>
          </a:solidFill>
          <a:ln w="9525">
            <a:noFill/>
            <a:round/>
            <a:headEnd/>
            <a:tailEnd/>
          </a:ln>
          <a:effectLst/>
        </p:spPr>
        <p:txBody>
          <a:bodyPr/>
          <a:lstStyle/>
          <a:p>
            <a:endParaRPr lang="en-GB"/>
          </a:p>
        </p:txBody>
      </p:sp>
      <p:sp>
        <p:nvSpPr>
          <p:cNvPr id="47109" name="Freeform 5"/>
          <p:cNvSpPr>
            <a:spLocks noEditPoints="1"/>
          </p:cNvSpPr>
          <p:nvPr/>
        </p:nvSpPr>
        <p:spPr bwMode="auto">
          <a:xfrm>
            <a:off x="4986338" y="3432175"/>
            <a:ext cx="250825" cy="369888"/>
          </a:xfrm>
          <a:custGeom>
            <a:avLst/>
            <a:gdLst/>
            <a:ahLst/>
            <a:cxnLst>
              <a:cxn ang="0">
                <a:pos x="31" y="2"/>
              </a:cxn>
              <a:cxn ang="0">
                <a:pos x="29" y="2"/>
              </a:cxn>
              <a:cxn ang="0">
                <a:pos x="16" y="9"/>
              </a:cxn>
              <a:cxn ang="0">
                <a:pos x="6" y="14"/>
              </a:cxn>
              <a:cxn ang="0">
                <a:pos x="6" y="15"/>
              </a:cxn>
              <a:cxn ang="0">
                <a:pos x="4" y="17"/>
              </a:cxn>
              <a:cxn ang="0">
                <a:pos x="4" y="17"/>
              </a:cxn>
              <a:cxn ang="0">
                <a:pos x="3" y="18"/>
              </a:cxn>
              <a:cxn ang="0">
                <a:pos x="3" y="20"/>
              </a:cxn>
              <a:cxn ang="0">
                <a:pos x="1" y="20"/>
              </a:cxn>
              <a:cxn ang="0">
                <a:pos x="1" y="22"/>
              </a:cxn>
              <a:cxn ang="0">
                <a:pos x="0" y="23"/>
              </a:cxn>
              <a:cxn ang="0">
                <a:pos x="6" y="18"/>
              </a:cxn>
              <a:cxn ang="0">
                <a:pos x="18" y="12"/>
              </a:cxn>
              <a:cxn ang="0">
                <a:pos x="29" y="5"/>
              </a:cxn>
              <a:cxn ang="0">
                <a:pos x="42" y="2"/>
              </a:cxn>
              <a:cxn ang="0">
                <a:pos x="41" y="0"/>
              </a:cxn>
              <a:cxn ang="0">
                <a:pos x="39" y="0"/>
              </a:cxn>
              <a:cxn ang="0">
                <a:pos x="37" y="0"/>
              </a:cxn>
              <a:cxn ang="0">
                <a:pos x="37" y="0"/>
              </a:cxn>
              <a:cxn ang="0">
                <a:pos x="36" y="0"/>
              </a:cxn>
              <a:cxn ang="0">
                <a:pos x="34" y="0"/>
              </a:cxn>
              <a:cxn ang="0">
                <a:pos x="32" y="0"/>
              </a:cxn>
              <a:cxn ang="0">
                <a:pos x="31" y="2"/>
              </a:cxn>
              <a:cxn ang="0">
                <a:pos x="137" y="272"/>
              </a:cxn>
              <a:cxn ang="0">
                <a:pos x="142" y="271"/>
              </a:cxn>
              <a:cxn ang="0">
                <a:pos x="155" y="266"/>
              </a:cxn>
              <a:cxn ang="0">
                <a:pos x="164" y="259"/>
              </a:cxn>
              <a:cxn ang="0">
                <a:pos x="165" y="259"/>
              </a:cxn>
              <a:cxn ang="0">
                <a:pos x="165" y="258"/>
              </a:cxn>
              <a:cxn ang="0">
                <a:pos x="167" y="256"/>
              </a:cxn>
              <a:cxn ang="0">
                <a:pos x="167" y="256"/>
              </a:cxn>
              <a:cxn ang="0">
                <a:pos x="168" y="254"/>
              </a:cxn>
              <a:cxn ang="0">
                <a:pos x="168" y="253"/>
              </a:cxn>
              <a:cxn ang="0">
                <a:pos x="168" y="253"/>
              </a:cxn>
              <a:cxn ang="0">
                <a:pos x="170" y="251"/>
              </a:cxn>
              <a:cxn ang="0">
                <a:pos x="165" y="254"/>
              </a:cxn>
              <a:cxn ang="0">
                <a:pos x="154" y="263"/>
              </a:cxn>
              <a:cxn ang="0">
                <a:pos x="141" y="267"/>
              </a:cxn>
              <a:cxn ang="0">
                <a:pos x="127" y="272"/>
              </a:cxn>
              <a:cxn ang="0">
                <a:pos x="129" y="272"/>
              </a:cxn>
              <a:cxn ang="0">
                <a:pos x="131" y="272"/>
              </a:cxn>
              <a:cxn ang="0">
                <a:pos x="131" y="272"/>
              </a:cxn>
              <a:cxn ang="0">
                <a:pos x="132" y="272"/>
              </a:cxn>
              <a:cxn ang="0">
                <a:pos x="134" y="272"/>
              </a:cxn>
              <a:cxn ang="0">
                <a:pos x="136" y="272"/>
              </a:cxn>
              <a:cxn ang="0">
                <a:pos x="136" y="272"/>
              </a:cxn>
              <a:cxn ang="0">
                <a:pos x="137" y="272"/>
              </a:cxn>
            </a:cxnLst>
            <a:rect l="0" t="0" r="r" b="b"/>
            <a:pathLst>
              <a:path w="170" h="272">
                <a:moveTo>
                  <a:pt x="31" y="2"/>
                </a:moveTo>
                <a:lnTo>
                  <a:pt x="29" y="2"/>
                </a:lnTo>
                <a:lnTo>
                  <a:pt x="16" y="9"/>
                </a:lnTo>
                <a:lnTo>
                  <a:pt x="6" y="14"/>
                </a:lnTo>
                <a:lnTo>
                  <a:pt x="6" y="15"/>
                </a:lnTo>
                <a:lnTo>
                  <a:pt x="4" y="17"/>
                </a:lnTo>
                <a:lnTo>
                  <a:pt x="4" y="17"/>
                </a:lnTo>
                <a:lnTo>
                  <a:pt x="3" y="18"/>
                </a:lnTo>
                <a:lnTo>
                  <a:pt x="3" y="20"/>
                </a:lnTo>
                <a:lnTo>
                  <a:pt x="1" y="20"/>
                </a:lnTo>
                <a:lnTo>
                  <a:pt x="1" y="22"/>
                </a:lnTo>
                <a:lnTo>
                  <a:pt x="0" y="23"/>
                </a:lnTo>
                <a:lnTo>
                  <a:pt x="6" y="18"/>
                </a:lnTo>
                <a:lnTo>
                  <a:pt x="18" y="12"/>
                </a:lnTo>
                <a:lnTo>
                  <a:pt x="29" y="5"/>
                </a:lnTo>
                <a:lnTo>
                  <a:pt x="42" y="2"/>
                </a:lnTo>
                <a:lnTo>
                  <a:pt x="41" y="0"/>
                </a:lnTo>
                <a:lnTo>
                  <a:pt x="39" y="0"/>
                </a:lnTo>
                <a:lnTo>
                  <a:pt x="37" y="0"/>
                </a:lnTo>
                <a:lnTo>
                  <a:pt x="37" y="0"/>
                </a:lnTo>
                <a:lnTo>
                  <a:pt x="36" y="0"/>
                </a:lnTo>
                <a:lnTo>
                  <a:pt x="34" y="0"/>
                </a:lnTo>
                <a:lnTo>
                  <a:pt x="32" y="0"/>
                </a:lnTo>
                <a:lnTo>
                  <a:pt x="31" y="2"/>
                </a:lnTo>
                <a:close/>
                <a:moveTo>
                  <a:pt x="137" y="272"/>
                </a:moveTo>
                <a:lnTo>
                  <a:pt x="142" y="271"/>
                </a:lnTo>
                <a:lnTo>
                  <a:pt x="155" y="266"/>
                </a:lnTo>
                <a:lnTo>
                  <a:pt x="164" y="259"/>
                </a:lnTo>
                <a:lnTo>
                  <a:pt x="165" y="259"/>
                </a:lnTo>
                <a:lnTo>
                  <a:pt x="165" y="258"/>
                </a:lnTo>
                <a:lnTo>
                  <a:pt x="167" y="256"/>
                </a:lnTo>
                <a:lnTo>
                  <a:pt x="167" y="256"/>
                </a:lnTo>
                <a:lnTo>
                  <a:pt x="168" y="254"/>
                </a:lnTo>
                <a:lnTo>
                  <a:pt x="168" y="253"/>
                </a:lnTo>
                <a:lnTo>
                  <a:pt x="168" y="253"/>
                </a:lnTo>
                <a:lnTo>
                  <a:pt x="170" y="251"/>
                </a:lnTo>
                <a:lnTo>
                  <a:pt x="165" y="254"/>
                </a:lnTo>
                <a:lnTo>
                  <a:pt x="154" y="263"/>
                </a:lnTo>
                <a:lnTo>
                  <a:pt x="141" y="267"/>
                </a:lnTo>
                <a:lnTo>
                  <a:pt x="127" y="272"/>
                </a:lnTo>
                <a:lnTo>
                  <a:pt x="129" y="272"/>
                </a:lnTo>
                <a:lnTo>
                  <a:pt x="131" y="272"/>
                </a:lnTo>
                <a:lnTo>
                  <a:pt x="131" y="272"/>
                </a:lnTo>
                <a:lnTo>
                  <a:pt x="132" y="272"/>
                </a:lnTo>
                <a:lnTo>
                  <a:pt x="134" y="272"/>
                </a:lnTo>
                <a:lnTo>
                  <a:pt x="136" y="272"/>
                </a:lnTo>
                <a:lnTo>
                  <a:pt x="136" y="272"/>
                </a:lnTo>
                <a:lnTo>
                  <a:pt x="137" y="272"/>
                </a:lnTo>
                <a:close/>
              </a:path>
            </a:pathLst>
          </a:custGeom>
          <a:solidFill>
            <a:srgbClr val="00FF34"/>
          </a:solidFill>
          <a:ln w="9525">
            <a:noFill/>
            <a:round/>
            <a:headEnd/>
            <a:tailEnd/>
          </a:ln>
          <a:effectLst/>
        </p:spPr>
        <p:txBody>
          <a:bodyPr/>
          <a:lstStyle/>
          <a:p>
            <a:endParaRPr lang="en-GB"/>
          </a:p>
        </p:txBody>
      </p:sp>
      <p:sp>
        <p:nvSpPr>
          <p:cNvPr id="47110" name="Freeform 6"/>
          <p:cNvSpPr>
            <a:spLocks noEditPoints="1"/>
          </p:cNvSpPr>
          <p:nvPr/>
        </p:nvSpPr>
        <p:spPr bwMode="auto">
          <a:xfrm>
            <a:off x="4979988" y="3433763"/>
            <a:ext cx="261937" cy="368300"/>
          </a:xfrm>
          <a:custGeom>
            <a:avLst/>
            <a:gdLst/>
            <a:ahLst/>
            <a:cxnLst>
              <a:cxn ang="0">
                <a:pos x="46" y="0"/>
              </a:cxn>
              <a:cxn ang="0">
                <a:pos x="33" y="3"/>
              </a:cxn>
              <a:cxn ang="0">
                <a:pos x="22" y="10"/>
              </a:cxn>
              <a:cxn ang="0">
                <a:pos x="10" y="16"/>
              </a:cxn>
              <a:cxn ang="0">
                <a:pos x="4" y="21"/>
              </a:cxn>
              <a:cxn ang="0">
                <a:pos x="4" y="21"/>
              </a:cxn>
              <a:cxn ang="0">
                <a:pos x="4" y="23"/>
              </a:cxn>
              <a:cxn ang="0">
                <a:pos x="4" y="23"/>
              </a:cxn>
              <a:cxn ang="0">
                <a:pos x="2" y="25"/>
              </a:cxn>
              <a:cxn ang="0">
                <a:pos x="2" y="25"/>
              </a:cxn>
              <a:cxn ang="0">
                <a:pos x="2" y="26"/>
              </a:cxn>
              <a:cxn ang="0">
                <a:pos x="2" y="26"/>
              </a:cxn>
              <a:cxn ang="0">
                <a:pos x="0" y="28"/>
              </a:cxn>
              <a:cxn ang="0">
                <a:pos x="12" y="20"/>
              </a:cxn>
              <a:cxn ang="0">
                <a:pos x="23" y="13"/>
              </a:cxn>
              <a:cxn ang="0">
                <a:pos x="35" y="7"/>
              </a:cxn>
              <a:cxn ang="0">
                <a:pos x="48" y="3"/>
              </a:cxn>
              <a:cxn ang="0">
                <a:pos x="54" y="2"/>
              </a:cxn>
              <a:cxn ang="0">
                <a:pos x="53" y="0"/>
              </a:cxn>
              <a:cxn ang="0">
                <a:pos x="53" y="0"/>
              </a:cxn>
              <a:cxn ang="0">
                <a:pos x="51" y="0"/>
              </a:cxn>
              <a:cxn ang="0">
                <a:pos x="49" y="0"/>
              </a:cxn>
              <a:cxn ang="0">
                <a:pos x="49" y="0"/>
              </a:cxn>
              <a:cxn ang="0">
                <a:pos x="48" y="0"/>
              </a:cxn>
              <a:cxn ang="0">
                <a:pos x="46" y="0"/>
              </a:cxn>
              <a:cxn ang="0">
                <a:pos x="46" y="0"/>
              </a:cxn>
              <a:cxn ang="0">
                <a:pos x="131" y="270"/>
              </a:cxn>
              <a:cxn ang="0">
                <a:pos x="145" y="265"/>
              </a:cxn>
              <a:cxn ang="0">
                <a:pos x="158" y="261"/>
              </a:cxn>
              <a:cxn ang="0">
                <a:pos x="169" y="252"/>
              </a:cxn>
              <a:cxn ang="0">
                <a:pos x="174" y="249"/>
              </a:cxn>
              <a:cxn ang="0">
                <a:pos x="174" y="247"/>
              </a:cxn>
              <a:cxn ang="0">
                <a:pos x="174" y="247"/>
              </a:cxn>
              <a:cxn ang="0">
                <a:pos x="176" y="246"/>
              </a:cxn>
              <a:cxn ang="0">
                <a:pos x="176" y="246"/>
              </a:cxn>
              <a:cxn ang="0">
                <a:pos x="176" y="244"/>
              </a:cxn>
              <a:cxn ang="0">
                <a:pos x="176" y="244"/>
              </a:cxn>
              <a:cxn ang="0">
                <a:pos x="177" y="243"/>
              </a:cxn>
              <a:cxn ang="0">
                <a:pos x="177" y="243"/>
              </a:cxn>
              <a:cxn ang="0">
                <a:pos x="166" y="249"/>
              </a:cxn>
              <a:cxn ang="0">
                <a:pos x="154" y="257"/>
              </a:cxn>
              <a:cxn ang="0">
                <a:pos x="143" y="262"/>
              </a:cxn>
              <a:cxn ang="0">
                <a:pos x="130" y="267"/>
              </a:cxn>
              <a:cxn ang="0">
                <a:pos x="123" y="269"/>
              </a:cxn>
              <a:cxn ang="0">
                <a:pos x="125" y="269"/>
              </a:cxn>
              <a:cxn ang="0">
                <a:pos x="125" y="269"/>
              </a:cxn>
              <a:cxn ang="0">
                <a:pos x="127" y="270"/>
              </a:cxn>
              <a:cxn ang="0">
                <a:pos x="128" y="270"/>
              </a:cxn>
              <a:cxn ang="0">
                <a:pos x="128" y="270"/>
              </a:cxn>
              <a:cxn ang="0">
                <a:pos x="130" y="270"/>
              </a:cxn>
              <a:cxn ang="0">
                <a:pos x="131" y="270"/>
              </a:cxn>
              <a:cxn ang="0">
                <a:pos x="131" y="270"/>
              </a:cxn>
            </a:cxnLst>
            <a:rect l="0" t="0" r="r" b="b"/>
            <a:pathLst>
              <a:path w="177" h="270">
                <a:moveTo>
                  <a:pt x="46" y="0"/>
                </a:moveTo>
                <a:lnTo>
                  <a:pt x="33" y="3"/>
                </a:lnTo>
                <a:lnTo>
                  <a:pt x="22" y="10"/>
                </a:lnTo>
                <a:lnTo>
                  <a:pt x="10" y="16"/>
                </a:lnTo>
                <a:lnTo>
                  <a:pt x="4" y="21"/>
                </a:lnTo>
                <a:lnTo>
                  <a:pt x="4" y="21"/>
                </a:lnTo>
                <a:lnTo>
                  <a:pt x="4" y="23"/>
                </a:lnTo>
                <a:lnTo>
                  <a:pt x="4" y="23"/>
                </a:lnTo>
                <a:lnTo>
                  <a:pt x="2" y="25"/>
                </a:lnTo>
                <a:lnTo>
                  <a:pt x="2" y="25"/>
                </a:lnTo>
                <a:lnTo>
                  <a:pt x="2" y="26"/>
                </a:lnTo>
                <a:lnTo>
                  <a:pt x="2" y="26"/>
                </a:lnTo>
                <a:lnTo>
                  <a:pt x="0" y="28"/>
                </a:lnTo>
                <a:lnTo>
                  <a:pt x="12" y="20"/>
                </a:lnTo>
                <a:lnTo>
                  <a:pt x="23" y="13"/>
                </a:lnTo>
                <a:lnTo>
                  <a:pt x="35" y="7"/>
                </a:lnTo>
                <a:lnTo>
                  <a:pt x="48" y="3"/>
                </a:lnTo>
                <a:lnTo>
                  <a:pt x="54" y="2"/>
                </a:lnTo>
                <a:lnTo>
                  <a:pt x="53" y="0"/>
                </a:lnTo>
                <a:lnTo>
                  <a:pt x="53" y="0"/>
                </a:lnTo>
                <a:lnTo>
                  <a:pt x="51" y="0"/>
                </a:lnTo>
                <a:lnTo>
                  <a:pt x="49" y="0"/>
                </a:lnTo>
                <a:lnTo>
                  <a:pt x="49" y="0"/>
                </a:lnTo>
                <a:lnTo>
                  <a:pt x="48" y="0"/>
                </a:lnTo>
                <a:lnTo>
                  <a:pt x="46" y="0"/>
                </a:lnTo>
                <a:lnTo>
                  <a:pt x="46" y="0"/>
                </a:lnTo>
                <a:close/>
                <a:moveTo>
                  <a:pt x="131" y="270"/>
                </a:moveTo>
                <a:lnTo>
                  <a:pt x="145" y="265"/>
                </a:lnTo>
                <a:lnTo>
                  <a:pt x="158" y="261"/>
                </a:lnTo>
                <a:lnTo>
                  <a:pt x="169" y="252"/>
                </a:lnTo>
                <a:lnTo>
                  <a:pt x="174" y="249"/>
                </a:lnTo>
                <a:lnTo>
                  <a:pt x="174" y="247"/>
                </a:lnTo>
                <a:lnTo>
                  <a:pt x="174" y="247"/>
                </a:lnTo>
                <a:lnTo>
                  <a:pt x="176" y="246"/>
                </a:lnTo>
                <a:lnTo>
                  <a:pt x="176" y="246"/>
                </a:lnTo>
                <a:lnTo>
                  <a:pt x="176" y="244"/>
                </a:lnTo>
                <a:lnTo>
                  <a:pt x="176" y="244"/>
                </a:lnTo>
                <a:lnTo>
                  <a:pt x="177" y="243"/>
                </a:lnTo>
                <a:lnTo>
                  <a:pt x="177" y="243"/>
                </a:lnTo>
                <a:lnTo>
                  <a:pt x="166" y="249"/>
                </a:lnTo>
                <a:lnTo>
                  <a:pt x="154" y="257"/>
                </a:lnTo>
                <a:lnTo>
                  <a:pt x="143" y="262"/>
                </a:lnTo>
                <a:lnTo>
                  <a:pt x="130" y="267"/>
                </a:lnTo>
                <a:lnTo>
                  <a:pt x="123" y="269"/>
                </a:lnTo>
                <a:lnTo>
                  <a:pt x="125" y="269"/>
                </a:lnTo>
                <a:lnTo>
                  <a:pt x="125" y="269"/>
                </a:lnTo>
                <a:lnTo>
                  <a:pt x="127" y="270"/>
                </a:lnTo>
                <a:lnTo>
                  <a:pt x="128" y="270"/>
                </a:lnTo>
                <a:lnTo>
                  <a:pt x="128" y="270"/>
                </a:lnTo>
                <a:lnTo>
                  <a:pt x="130" y="270"/>
                </a:lnTo>
                <a:lnTo>
                  <a:pt x="131" y="270"/>
                </a:lnTo>
                <a:lnTo>
                  <a:pt x="131" y="270"/>
                </a:lnTo>
                <a:close/>
              </a:path>
            </a:pathLst>
          </a:custGeom>
          <a:solidFill>
            <a:srgbClr val="00FF39"/>
          </a:solidFill>
          <a:ln w="9525">
            <a:noFill/>
            <a:round/>
            <a:headEnd/>
            <a:tailEnd/>
          </a:ln>
          <a:effectLst/>
        </p:spPr>
        <p:txBody>
          <a:bodyPr/>
          <a:lstStyle/>
          <a:p>
            <a:endParaRPr lang="en-GB"/>
          </a:p>
        </p:txBody>
      </p:sp>
      <p:sp>
        <p:nvSpPr>
          <p:cNvPr id="47111" name="Freeform 7"/>
          <p:cNvSpPr>
            <a:spLocks noEditPoints="1"/>
          </p:cNvSpPr>
          <p:nvPr/>
        </p:nvSpPr>
        <p:spPr bwMode="auto">
          <a:xfrm>
            <a:off x="4978400" y="3436938"/>
            <a:ext cx="266700" cy="363537"/>
          </a:xfrm>
          <a:custGeom>
            <a:avLst/>
            <a:gdLst/>
            <a:ahLst/>
            <a:cxnLst>
              <a:cxn ang="0">
                <a:pos x="55" y="0"/>
              </a:cxn>
              <a:cxn ang="0">
                <a:pos x="49" y="1"/>
              </a:cxn>
              <a:cxn ang="0">
                <a:pos x="36" y="5"/>
              </a:cxn>
              <a:cxn ang="0">
                <a:pos x="24" y="11"/>
              </a:cxn>
              <a:cxn ang="0">
                <a:pos x="13" y="18"/>
              </a:cxn>
              <a:cxn ang="0">
                <a:pos x="1" y="26"/>
              </a:cxn>
              <a:cxn ang="0">
                <a:pos x="1" y="26"/>
              </a:cxn>
              <a:cxn ang="0">
                <a:pos x="1" y="28"/>
              </a:cxn>
              <a:cxn ang="0">
                <a:pos x="1" y="29"/>
              </a:cxn>
              <a:cxn ang="0">
                <a:pos x="1" y="29"/>
              </a:cxn>
              <a:cxn ang="0">
                <a:pos x="0" y="31"/>
              </a:cxn>
              <a:cxn ang="0">
                <a:pos x="0" y="31"/>
              </a:cxn>
              <a:cxn ang="0">
                <a:pos x="0" y="32"/>
              </a:cxn>
              <a:cxn ang="0">
                <a:pos x="0" y="32"/>
              </a:cxn>
              <a:cxn ang="0">
                <a:pos x="5" y="29"/>
              </a:cxn>
              <a:cxn ang="0">
                <a:pos x="14" y="21"/>
              </a:cxn>
              <a:cxn ang="0">
                <a:pos x="26" y="14"/>
              </a:cxn>
              <a:cxn ang="0">
                <a:pos x="37" y="8"/>
              </a:cxn>
              <a:cxn ang="0">
                <a:pos x="50" y="5"/>
              </a:cxn>
              <a:cxn ang="0">
                <a:pos x="62" y="1"/>
              </a:cxn>
              <a:cxn ang="0">
                <a:pos x="60" y="1"/>
              </a:cxn>
              <a:cxn ang="0">
                <a:pos x="60" y="0"/>
              </a:cxn>
              <a:cxn ang="0">
                <a:pos x="59" y="0"/>
              </a:cxn>
              <a:cxn ang="0">
                <a:pos x="59" y="0"/>
              </a:cxn>
              <a:cxn ang="0">
                <a:pos x="57" y="0"/>
              </a:cxn>
              <a:cxn ang="0">
                <a:pos x="57" y="0"/>
              </a:cxn>
              <a:cxn ang="0">
                <a:pos x="55" y="0"/>
              </a:cxn>
              <a:cxn ang="0">
                <a:pos x="55" y="0"/>
              </a:cxn>
              <a:cxn ang="0">
                <a:pos x="124" y="267"/>
              </a:cxn>
              <a:cxn ang="0">
                <a:pos x="131" y="265"/>
              </a:cxn>
              <a:cxn ang="0">
                <a:pos x="144" y="260"/>
              </a:cxn>
              <a:cxn ang="0">
                <a:pos x="155" y="255"/>
              </a:cxn>
              <a:cxn ang="0">
                <a:pos x="167" y="247"/>
              </a:cxn>
              <a:cxn ang="0">
                <a:pos x="178" y="241"/>
              </a:cxn>
              <a:cxn ang="0">
                <a:pos x="178" y="239"/>
              </a:cxn>
              <a:cxn ang="0">
                <a:pos x="178" y="239"/>
              </a:cxn>
              <a:cxn ang="0">
                <a:pos x="178" y="237"/>
              </a:cxn>
              <a:cxn ang="0">
                <a:pos x="180" y="237"/>
              </a:cxn>
              <a:cxn ang="0">
                <a:pos x="180" y="236"/>
              </a:cxn>
              <a:cxn ang="0">
                <a:pos x="180" y="236"/>
              </a:cxn>
              <a:cxn ang="0">
                <a:pos x="180" y="234"/>
              </a:cxn>
              <a:cxn ang="0">
                <a:pos x="180" y="232"/>
              </a:cxn>
              <a:cxn ang="0">
                <a:pos x="177" y="237"/>
              </a:cxn>
              <a:cxn ang="0">
                <a:pos x="165" y="245"/>
              </a:cxn>
              <a:cxn ang="0">
                <a:pos x="154" y="252"/>
              </a:cxn>
              <a:cxn ang="0">
                <a:pos x="142" y="257"/>
              </a:cxn>
              <a:cxn ang="0">
                <a:pos x="131" y="262"/>
              </a:cxn>
              <a:cxn ang="0">
                <a:pos x="118" y="265"/>
              </a:cxn>
              <a:cxn ang="0">
                <a:pos x="119" y="265"/>
              </a:cxn>
              <a:cxn ang="0">
                <a:pos x="119" y="265"/>
              </a:cxn>
              <a:cxn ang="0">
                <a:pos x="121" y="265"/>
              </a:cxn>
              <a:cxn ang="0">
                <a:pos x="121" y="267"/>
              </a:cxn>
              <a:cxn ang="0">
                <a:pos x="123" y="267"/>
              </a:cxn>
              <a:cxn ang="0">
                <a:pos x="123" y="267"/>
              </a:cxn>
              <a:cxn ang="0">
                <a:pos x="124" y="267"/>
              </a:cxn>
              <a:cxn ang="0">
                <a:pos x="124" y="267"/>
              </a:cxn>
            </a:cxnLst>
            <a:rect l="0" t="0" r="r" b="b"/>
            <a:pathLst>
              <a:path w="180" h="267">
                <a:moveTo>
                  <a:pt x="55" y="0"/>
                </a:moveTo>
                <a:lnTo>
                  <a:pt x="49" y="1"/>
                </a:lnTo>
                <a:lnTo>
                  <a:pt x="36" y="5"/>
                </a:lnTo>
                <a:lnTo>
                  <a:pt x="24" y="11"/>
                </a:lnTo>
                <a:lnTo>
                  <a:pt x="13" y="18"/>
                </a:lnTo>
                <a:lnTo>
                  <a:pt x="1" y="26"/>
                </a:lnTo>
                <a:lnTo>
                  <a:pt x="1" y="26"/>
                </a:lnTo>
                <a:lnTo>
                  <a:pt x="1" y="28"/>
                </a:lnTo>
                <a:lnTo>
                  <a:pt x="1" y="29"/>
                </a:lnTo>
                <a:lnTo>
                  <a:pt x="1" y="29"/>
                </a:lnTo>
                <a:lnTo>
                  <a:pt x="0" y="31"/>
                </a:lnTo>
                <a:lnTo>
                  <a:pt x="0" y="31"/>
                </a:lnTo>
                <a:lnTo>
                  <a:pt x="0" y="32"/>
                </a:lnTo>
                <a:lnTo>
                  <a:pt x="0" y="32"/>
                </a:lnTo>
                <a:lnTo>
                  <a:pt x="5" y="29"/>
                </a:lnTo>
                <a:lnTo>
                  <a:pt x="14" y="21"/>
                </a:lnTo>
                <a:lnTo>
                  <a:pt x="26" y="14"/>
                </a:lnTo>
                <a:lnTo>
                  <a:pt x="37" y="8"/>
                </a:lnTo>
                <a:lnTo>
                  <a:pt x="50" y="5"/>
                </a:lnTo>
                <a:lnTo>
                  <a:pt x="62" y="1"/>
                </a:lnTo>
                <a:lnTo>
                  <a:pt x="60" y="1"/>
                </a:lnTo>
                <a:lnTo>
                  <a:pt x="60" y="0"/>
                </a:lnTo>
                <a:lnTo>
                  <a:pt x="59" y="0"/>
                </a:lnTo>
                <a:lnTo>
                  <a:pt x="59" y="0"/>
                </a:lnTo>
                <a:lnTo>
                  <a:pt x="57" y="0"/>
                </a:lnTo>
                <a:lnTo>
                  <a:pt x="57" y="0"/>
                </a:lnTo>
                <a:lnTo>
                  <a:pt x="55" y="0"/>
                </a:lnTo>
                <a:lnTo>
                  <a:pt x="55" y="0"/>
                </a:lnTo>
                <a:close/>
                <a:moveTo>
                  <a:pt x="124" y="267"/>
                </a:moveTo>
                <a:lnTo>
                  <a:pt x="131" y="265"/>
                </a:lnTo>
                <a:lnTo>
                  <a:pt x="144" y="260"/>
                </a:lnTo>
                <a:lnTo>
                  <a:pt x="155" y="255"/>
                </a:lnTo>
                <a:lnTo>
                  <a:pt x="167" y="247"/>
                </a:lnTo>
                <a:lnTo>
                  <a:pt x="178" y="241"/>
                </a:lnTo>
                <a:lnTo>
                  <a:pt x="178" y="239"/>
                </a:lnTo>
                <a:lnTo>
                  <a:pt x="178" y="239"/>
                </a:lnTo>
                <a:lnTo>
                  <a:pt x="178" y="237"/>
                </a:lnTo>
                <a:lnTo>
                  <a:pt x="180" y="237"/>
                </a:lnTo>
                <a:lnTo>
                  <a:pt x="180" y="236"/>
                </a:lnTo>
                <a:lnTo>
                  <a:pt x="180" y="236"/>
                </a:lnTo>
                <a:lnTo>
                  <a:pt x="180" y="234"/>
                </a:lnTo>
                <a:lnTo>
                  <a:pt x="180" y="232"/>
                </a:lnTo>
                <a:lnTo>
                  <a:pt x="177" y="237"/>
                </a:lnTo>
                <a:lnTo>
                  <a:pt x="165" y="245"/>
                </a:lnTo>
                <a:lnTo>
                  <a:pt x="154" y="252"/>
                </a:lnTo>
                <a:lnTo>
                  <a:pt x="142" y="257"/>
                </a:lnTo>
                <a:lnTo>
                  <a:pt x="131" y="262"/>
                </a:lnTo>
                <a:lnTo>
                  <a:pt x="118" y="265"/>
                </a:lnTo>
                <a:lnTo>
                  <a:pt x="119" y="265"/>
                </a:lnTo>
                <a:lnTo>
                  <a:pt x="119" y="265"/>
                </a:lnTo>
                <a:lnTo>
                  <a:pt x="121" y="265"/>
                </a:lnTo>
                <a:lnTo>
                  <a:pt x="121" y="267"/>
                </a:lnTo>
                <a:lnTo>
                  <a:pt x="123" y="267"/>
                </a:lnTo>
                <a:lnTo>
                  <a:pt x="123" y="267"/>
                </a:lnTo>
                <a:lnTo>
                  <a:pt x="124" y="267"/>
                </a:lnTo>
                <a:lnTo>
                  <a:pt x="124" y="267"/>
                </a:lnTo>
                <a:close/>
              </a:path>
            </a:pathLst>
          </a:custGeom>
          <a:solidFill>
            <a:srgbClr val="00FF3E"/>
          </a:solidFill>
          <a:ln w="9525">
            <a:noFill/>
            <a:round/>
            <a:headEnd/>
            <a:tailEnd/>
          </a:ln>
          <a:effectLst/>
        </p:spPr>
        <p:txBody>
          <a:bodyPr/>
          <a:lstStyle/>
          <a:p>
            <a:endParaRPr lang="en-GB"/>
          </a:p>
        </p:txBody>
      </p:sp>
      <p:sp>
        <p:nvSpPr>
          <p:cNvPr id="47112" name="Freeform 8"/>
          <p:cNvSpPr>
            <a:spLocks noEditPoints="1"/>
          </p:cNvSpPr>
          <p:nvPr/>
        </p:nvSpPr>
        <p:spPr bwMode="auto">
          <a:xfrm>
            <a:off x="4976813" y="3438525"/>
            <a:ext cx="271462" cy="358775"/>
          </a:xfrm>
          <a:custGeom>
            <a:avLst/>
            <a:gdLst/>
            <a:ahLst/>
            <a:cxnLst>
              <a:cxn ang="0">
                <a:pos x="64" y="0"/>
              </a:cxn>
              <a:cxn ang="0">
                <a:pos x="52" y="4"/>
              </a:cxn>
              <a:cxn ang="0">
                <a:pos x="39" y="7"/>
              </a:cxn>
              <a:cxn ang="0">
                <a:pos x="28" y="13"/>
              </a:cxn>
              <a:cxn ang="0">
                <a:pos x="16" y="20"/>
              </a:cxn>
              <a:cxn ang="0">
                <a:pos x="7" y="28"/>
              </a:cxn>
              <a:cxn ang="0">
                <a:pos x="2" y="31"/>
              </a:cxn>
              <a:cxn ang="0">
                <a:pos x="2" y="33"/>
              </a:cxn>
              <a:cxn ang="0">
                <a:pos x="2" y="33"/>
              </a:cxn>
              <a:cxn ang="0">
                <a:pos x="2" y="35"/>
              </a:cxn>
              <a:cxn ang="0">
                <a:pos x="0" y="35"/>
              </a:cxn>
              <a:cxn ang="0">
                <a:pos x="0" y="36"/>
              </a:cxn>
              <a:cxn ang="0">
                <a:pos x="0" y="36"/>
              </a:cxn>
              <a:cxn ang="0">
                <a:pos x="0" y="38"/>
              </a:cxn>
              <a:cxn ang="0">
                <a:pos x="0" y="38"/>
              </a:cxn>
              <a:cxn ang="0">
                <a:pos x="8" y="30"/>
              </a:cxn>
              <a:cxn ang="0">
                <a:pos x="18" y="23"/>
              </a:cxn>
              <a:cxn ang="0">
                <a:pos x="29" y="17"/>
              </a:cxn>
              <a:cxn ang="0">
                <a:pos x="41" y="10"/>
              </a:cxn>
              <a:cxn ang="0">
                <a:pos x="52" y="7"/>
              </a:cxn>
              <a:cxn ang="0">
                <a:pos x="66" y="4"/>
              </a:cxn>
              <a:cxn ang="0">
                <a:pos x="70" y="2"/>
              </a:cxn>
              <a:cxn ang="0">
                <a:pos x="69" y="2"/>
              </a:cxn>
              <a:cxn ang="0">
                <a:pos x="69" y="2"/>
              </a:cxn>
              <a:cxn ang="0">
                <a:pos x="67" y="2"/>
              </a:cxn>
              <a:cxn ang="0">
                <a:pos x="67" y="2"/>
              </a:cxn>
              <a:cxn ang="0">
                <a:pos x="66" y="0"/>
              </a:cxn>
              <a:cxn ang="0">
                <a:pos x="66" y="0"/>
              </a:cxn>
              <a:cxn ang="0">
                <a:pos x="64" y="0"/>
              </a:cxn>
              <a:cxn ang="0">
                <a:pos x="64" y="0"/>
              </a:cxn>
              <a:cxn ang="0">
                <a:pos x="120" y="264"/>
              </a:cxn>
              <a:cxn ang="0">
                <a:pos x="133" y="261"/>
              </a:cxn>
              <a:cxn ang="0">
                <a:pos x="144" y="256"/>
              </a:cxn>
              <a:cxn ang="0">
                <a:pos x="156" y="251"/>
              </a:cxn>
              <a:cxn ang="0">
                <a:pos x="167" y="244"/>
              </a:cxn>
              <a:cxn ang="0">
                <a:pos x="179" y="236"/>
              </a:cxn>
              <a:cxn ang="0">
                <a:pos x="182" y="231"/>
              </a:cxn>
              <a:cxn ang="0">
                <a:pos x="182" y="231"/>
              </a:cxn>
              <a:cxn ang="0">
                <a:pos x="184" y="230"/>
              </a:cxn>
              <a:cxn ang="0">
                <a:pos x="184" y="230"/>
              </a:cxn>
              <a:cxn ang="0">
                <a:pos x="184" y="230"/>
              </a:cxn>
              <a:cxn ang="0">
                <a:pos x="184" y="228"/>
              </a:cxn>
              <a:cxn ang="0">
                <a:pos x="184" y="228"/>
              </a:cxn>
              <a:cxn ang="0">
                <a:pos x="184" y="226"/>
              </a:cxn>
              <a:cxn ang="0">
                <a:pos x="184" y="226"/>
              </a:cxn>
              <a:cxn ang="0">
                <a:pos x="175" y="233"/>
              </a:cxn>
              <a:cxn ang="0">
                <a:pos x="166" y="241"/>
              </a:cxn>
              <a:cxn ang="0">
                <a:pos x="154" y="248"/>
              </a:cxn>
              <a:cxn ang="0">
                <a:pos x="143" y="253"/>
              </a:cxn>
              <a:cxn ang="0">
                <a:pos x="131" y="258"/>
              </a:cxn>
              <a:cxn ang="0">
                <a:pos x="118" y="261"/>
              </a:cxn>
              <a:cxn ang="0">
                <a:pos x="113" y="261"/>
              </a:cxn>
              <a:cxn ang="0">
                <a:pos x="115" y="261"/>
              </a:cxn>
              <a:cxn ang="0">
                <a:pos x="115" y="262"/>
              </a:cxn>
              <a:cxn ang="0">
                <a:pos x="116" y="262"/>
              </a:cxn>
              <a:cxn ang="0">
                <a:pos x="116" y="262"/>
              </a:cxn>
              <a:cxn ang="0">
                <a:pos x="118" y="262"/>
              </a:cxn>
              <a:cxn ang="0">
                <a:pos x="118" y="264"/>
              </a:cxn>
              <a:cxn ang="0">
                <a:pos x="120" y="264"/>
              </a:cxn>
              <a:cxn ang="0">
                <a:pos x="120" y="264"/>
              </a:cxn>
            </a:cxnLst>
            <a:rect l="0" t="0" r="r" b="b"/>
            <a:pathLst>
              <a:path w="184" h="264">
                <a:moveTo>
                  <a:pt x="64" y="0"/>
                </a:moveTo>
                <a:lnTo>
                  <a:pt x="52" y="4"/>
                </a:lnTo>
                <a:lnTo>
                  <a:pt x="39" y="7"/>
                </a:lnTo>
                <a:lnTo>
                  <a:pt x="28" y="13"/>
                </a:lnTo>
                <a:lnTo>
                  <a:pt x="16" y="20"/>
                </a:lnTo>
                <a:lnTo>
                  <a:pt x="7" y="28"/>
                </a:lnTo>
                <a:lnTo>
                  <a:pt x="2" y="31"/>
                </a:lnTo>
                <a:lnTo>
                  <a:pt x="2" y="33"/>
                </a:lnTo>
                <a:lnTo>
                  <a:pt x="2" y="33"/>
                </a:lnTo>
                <a:lnTo>
                  <a:pt x="2" y="35"/>
                </a:lnTo>
                <a:lnTo>
                  <a:pt x="0" y="35"/>
                </a:lnTo>
                <a:lnTo>
                  <a:pt x="0" y="36"/>
                </a:lnTo>
                <a:lnTo>
                  <a:pt x="0" y="36"/>
                </a:lnTo>
                <a:lnTo>
                  <a:pt x="0" y="38"/>
                </a:lnTo>
                <a:lnTo>
                  <a:pt x="0" y="38"/>
                </a:lnTo>
                <a:lnTo>
                  <a:pt x="8" y="30"/>
                </a:lnTo>
                <a:lnTo>
                  <a:pt x="18" y="23"/>
                </a:lnTo>
                <a:lnTo>
                  <a:pt x="29" y="17"/>
                </a:lnTo>
                <a:lnTo>
                  <a:pt x="41" y="10"/>
                </a:lnTo>
                <a:lnTo>
                  <a:pt x="52" y="7"/>
                </a:lnTo>
                <a:lnTo>
                  <a:pt x="66" y="4"/>
                </a:lnTo>
                <a:lnTo>
                  <a:pt x="70" y="2"/>
                </a:lnTo>
                <a:lnTo>
                  <a:pt x="69" y="2"/>
                </a:lnTo>
                <a:lnTo>
                  <a:pt x="69" y="2"/>
                </a:lnTo>
                <a:lnTo>
                  <a:pt x="67" y="2"/>
                </a:lnTo>
                <a:lnTo>
                  <a:pt x="67" y="2"/>
                </a:lnTo>
                <a:lnTo>
                  <a:pt x="66" y="0"/>
                </a:lnTo>
                <a:lnTo>
                  <a:pt x="66" y="0"/>
                </a:lnTo>
                <a:lnTo>
                  <a:pt x="64" y="0"/>
                </a:lnTo>
                <a:lnTo>
                  <a:pt x="64" y="0"/>
                </a:lnTo>
                <a:close/>
                <a:moveTo>
                  <a:pt x="120" y="264"/>
                </a:moveTo>
                <a:lnTo>
                  <a:pt x="133" y="261"/>
                </a:lnTo>
                <a:lnTo>
                  <a:pt x="144" y="256"/>
                </a:lnTo>
                <a:lnTo>
                  <a:pt x="156" y="251"/>
                </a:lnTo>
                <a:lnTo>
                  <a:pt x="167" y="244"/>
                </a:lnTo>
                <a:lnTo>
                  <a:pt x="179" y="236"/>
                </a:lnTo>
                <a:lnTo>
                  <a:pt x="182" y="231"/>
                </a:lnTo>
                <a:lnTo>
                  <a:pt x="182" y="231"/>
                </a:lnTo>
                <a:lnTo>
                  <a:pt x="184" y="230"/>
                </a:lnTo>
                <a:lnTo>
                  <a:pt x="184" y="230"/>
                </a:lnTo>
                <a:lnTo>
                  <a:pt x="184" y="230"/>
                </a:lnTo>
                <a:lnTo>
                  <a:pt x="184" y="228"/>
                </a:lnTo>
                <a:lnTo>
                  <a:pt x="184" y="228"/>
                </a:lnTo>
                <a:lnTo>
                  <a:pt x="184" y="226"/>
                </a:lnTo>
                <a:lnTo>
                  <a:pt x="184" y="226"/>
                </a:lnTo>
                <a:lnTo>
                  <a:pt x="175" y="233"/>
                </a:lnTo>
                <a:lnTo>
                  <a:pt x="166" y="241"/>
                </a:lnTo>
                <a:lnTo>
                  <a:pt x="154" y="248"/>
                </a:lnTo>
                <a:lnTo>
                  <a:pt x="143" y="253"/>
                </a:lnTo>
                <a:lnTo>
                  <a:pt x="131" y="258"/>
                </a:lnTo>
                <a:lnTo>
                  <a:pt x="118" y="261"/>
                </a:lnTo>
                <a:lnTo>
                  <a:pt x="113" y="261"/>
                </a:lnTo>
                <a:lnTo>
                  <a:pt x="115" y="261"/>
                </a:lnTo>
                <a:lnTo>
                  <a:pt x="115" y="262"/>
                </a:lnTo>
                <a:lnTo>
                  <a:pt x="116" y="262"/>
                </a:lnTo>
                <a:lnTo>
                  <a:pt x="116" y="262"/>
                </a:lnTo>
                <a:lnTo>
                  <a:pt x="118" y="262"/>
                </a:lnTo>
                <a:lnTo>
                  <a:pt x="118" y="264"/>
                </a:lnTo>
                <a:lnTo>
                  <a:pt x="120" y="264"/>
                </a:lnTo>
                <a:lnTo>
                  <a:pt x="120" y="264"/>
                </a:lnTo>
                <a:close/>
              </a:path>
            </a:pathLst>
          </a:custGeom>
          <a:solidFill>
            <a:srgbClr val="00FF43"/>
          </a:solidFill>
          <a:ln w="9525">
            <a:noFill/>
            <a:round/>
            <a:headEnd/>
            <a:tailEnd/>
          </a:ln>
          <a:effectLst/>
        </p:spPr>
        <p:txBody>
          <a:bodyPr/>
          <a:lstStyle/>
          <a:p>
            <a:endParaRPr lang="en-GB"/>
          </a:p>
        </p:txBody>
      </p:sp>
      <p:sp>
        <p:nvSpPr>
          <p:cNvPr id="47113" name="Freeform 9"/>
          <p:cNvSpPr>
            <a:spLocks noEditPoints="1"/>
          </p:cNvSpPr>
          <p:nvPr/>
        </p:nvSpPr>
        <p:spPr bwMode="auto">
          <a:xfrm>
            <a:off x="4973638" y="3441700"/>
            <a:ext cx="276225" cy="352425"/>
          </a:xfrm>
          <a:custGeom>
            <a:avLst/>
            <a:gdLst/>
            <a:ahLst/>
            <a:cxnLst>
              <a:cxn ang="0">
                <a:pos x="68" y="2"/>
              </a:cxn>
              <a:cxn ang="0">
                <a:pos x="43" y="8"/>
              </a:cxn>
              <a:cxn ang="0">
                <a:pos x="20" y="21"/>
              </a:cxn>
              <a:cxn ang="0">
                <a:pos x="2" y="36"/>
              </a:cxn>
              <a:cxn ang="0">
                <a:pos x="2" y="38"/>
              </a:cxn>
              <a:cxn ang="0">
                <a:pos x="2" y="39"/>
              </a:cxn>
              <a:cxn ang="0">
                <a:pos x="2" y="41"/>
              </a:cxn>
              <a:cxn ang="0">
                <a:pos x="0" y="43"/>
              </a:cxn>
              <a:cxn ang="0">
                <a:pos x="13" y="31"/>
              </a:cxn>
              <a:cxn ang="0">
                <a:pos x="33" y="18"/>
              </a:cxn>
              <a:cxn ang="0">
                <a:pos x="56" y="8"/>
              </a:cxn>
              <a:cxn ang="0">
                <a:pos x="77" y="3"/>
              </a:cxn>
              <a:cxn ang="0">
                <a:pos x="76" y="3"/>
              </a:cxn>
              <a:cxn ang="0">
                <a:pos x="76" y="2"/>
              </a:cxn>
              <a:cxn ang="0">
                <a:pos x="74" y="2"/>
              </a:cxn>
              <a:cxn ang="0">
                <a:pos x="72" y="0"/>
              </a:cxn>
              <a:cxn ang="0">
                <a:pos x="120" y="259"/>
              </a:cxn>
              <a:cxn ang="0">
                <a:pos x="145" y="251"/>
              </a:cxn>
              <a:cxn ang="0">
                <a:pos x="168" y="239"/>
              </a:cxn>
              <a:cxn ang="0">
                <a:pos x="186" y="224"/>
              </a:cxn>
              <a:cxn ang="0">
                <a:pos x="186" y="223"/>
              </a:cxn>
              <a:cxn ang="0">
                <a:pos x="187" y="221"/>
              </a:cxn>
              <a:cxn ang="0">
                <a:pos x="187" y="219"/>
              </a:cxn>
              <a:cxn ang="0">
                <a:pos x="187" y="218"/>
              </a:cxn>
              <a:cxn ang="0">
                <a:pos x="176" y="228"/>
              </a:cxn>
              <a:cxn ang="0">
                <a:pos x="154" y="242"/>
              </a:cxn>
              <a:cxn ang="0">
                <a:pos x="132" y="252"/>
              </a:cxn>
              <a:cxn ang="0">
                <a:pos x="110" y="257"/>
              </a:cxn>
              <a:cxn ang="0">
                <a:pos x="112" y="257"/>
              </a:cxn>
              <a:cxn ang="0">
                <a:pos x="113" y="257"/>
              </a:cxn>
              <a:cxn ang="0">
                <a:pos x="115" y="259"/>
              </a:cxn>
              <a:cxn ang="0">
                <a:pos x="115" y="259"/>
              </a:cxn>
            </a:cxnLst>
            <a:rect l="0" t="0" r="r" b="b"/>
            <a:pathLst>
              <a:path w="187" h="259">
                <a:moveTo>
                  <a:pt x="72" y="0"/>
                </a:moveTo>
                <a:lnTo>
                  <a:pt x="68" y="2"/>
                </a:lnTo>
                <a:lnTo>
                  <a:pt x="54" y="5"/>
                </a:lnTo>
                <a:lnTo>
                  <a:pt x="43" y="8"/>
                </a:lnTo>
                <a:lnTo>
                  <a:pt x="31" y="15"/>
                </a:lnTo>
                <a:lnTo>
                  <a:pt x="20" y="21"/>
                </a:lnTo>
                <a:lnTo>
                  <a:pt x="10" y="28"/>
                </a:lnTo>
                <a:lnTo>
                  <a:pt x="2" y="36"/>
                </a:lnTo>
                <a:lnTo>
                  <a:pt x="2" y="38"/>
                </a:lnTo>
                <a:lnTo>
                  <a:pt x="2" y="38"/>
                </a:lnTo>
                <a:lnTo>
                  <a:pt x="2" y="39"/>
                </a:lnTo>
                <a:lnTo>
                  <a:pt x="2" y="39"/>
                </a:lnTo>
                <a:lnTo>
                  <a:pt x="2" y="41"/>
                </a:lnTo>
                <a:lnTo>
                  <a:pt x="2" y="41"/>
                </a:lnTo>
                <a:lnTo>
                  <a:pt x="0" y="43"/>
                </a:lnTo>
                <a:lnTo>
                  <a:pt x="0" y="43"/>
                </a:lnTo>
                <a:lnTo>
                  <a:pt x="4" y="39"/>
                </a:lnTo>
                <a:lnTo>
                  <a:pt x="13" y="31"/>
                </a:lnTo>
                <a:lnTo>
                  <a:pt x="23" y="25"/>
                </a:lnTo>
                <a:lnTo>
                  <a:pt x="33" y="18"/>
                </a:lnTo>
                <a:lnTo>
                  <a:pt x="45" y="13"/>
                </a:lnTo>
                <a:lnTo>
                  <a:pt x="56" y="8"/>
                </a:lnTo>
                <a:lnTo>
                  <a:pt x="68" y="5"/>
                </a:lnTo>
                <a:lnTo>
                  <a:pt x="77" y="3"/>
                </a:lnTo>
                <a:lnTo>
                  <a:pt x="77" y="3"/>
                </a:lnTo>
                <a:lnTo>
                  <a:pt x="76" y="3"/>
                </a:lnTo>
                <a:lnTo>
                  <a:pt x="76" y="2"/>
                </a:lnTo>
                <a:lnTo>
                  <a:pt x="76" y="2"/>
                </a:lnTo>
                <a:lnTo>
                  <a:pt x="74" y="2"/>
                </a:lnTo>
                <a:lnTo>
                  <a:pt x="74" y="2"/>
                </a:lnTo>
                <a:lnTo>
                  <a:pt x="72" y="2"/>
                </a:lnTo>
                <a:lnTo>
                  <a:pt x="72" y="0"/>
                </a:lnTo>
                <a:close/>
                <a:moveTo>
                  <a:pt x="115" y="259"/>
                </a:moveTo>
                <a:lnTo>
                  <a:pt x="120" y="259"/>
                </a:lnTo>
                <a:lnTo>
                  <a:pt x="133" y="256"/>
                </a:lnTo>
                <a:lnTo>
                  <a:pt x="145" y="251"/>
                </a:lnTo>
                <a:lnTo>
                  <a:pt x="156" y="246"/>
                </a:lnTo>
                <a:lnTo>
                  <a:pt x="168" y="239"/>
                </a:lnTo>
                <a:lnTo>
                  <a:pt x="177" y="231"/>
                </a:lnTo>
                <a:lnTo>
                  <a:pt x="186" y="224"/>
                </a:lnTo>
                <a:lnTo>
                  <a:pt x="186" y="223"/>
                </a:lnTo>
                <a:lnTo>
                  <a:pt x="186" y="223"/>
                </a:lnTo>
                <a:lnTo>
                  <a:pt x="186" y="221"/>
                </a:lnTo>
                <a:lnTo>
                  <a:pt x="187" y="221"/>
                </a:lnTo>
                <a:lnTo>
                  <a:pt x="187" y="219"/>
                </a:lnTo>
                <a:lnTo>
                  <a:pt x="187" y="219"/>
                </a:lnTo>
                <a:lnTo>
                  <a:pt x="187" y="218"/>
                </a:lnTo>
                <a:lnTo>
                  <a:pt x="187" y="218"/>
                </a:lnTo>
                <a:lnTo>
                  <a:pt x="184" y="219"/>
                </a:lnTo>
                <a:lnTo>
                  <a:pt x="176" y="228"/>
                </a:lnTo>
                <a:lnTo>
                  <a:pt x="166" y="236"/>
                </a:lnTo>
                <a:lnTo>
                  <a:pt x="154" y="242"/>
                </a:lnTo>
                <a:lnTo>
                  <a:pt x="145" y="247"/>
                </a:lnTo>
                <a:lnTo>
                  <a:pt x="132" y="252"/>
                </a:lnTo>
                <a:lnTo>
                  <a:pt x="120" y="256"/>
                </a:lnTo>
                <a:lnTo>
                  <a:pt x="110" y="257"/>
                </a:lnTo>
                <a:lnTo>
                  <a:pt x="110" y="257"/>
                </a:lnTo>
                <a:lnTo>
                  <a:pt x="112" y="257"/>
                </a:lnTo>
                <a:lnTo>
                  <a:pt x="112" y="257"/>
                </a:lnTo>
                <a:lnTo>
                  <a:pt x="113" y="257"/>
                </a:lnTo>
                <a:lnTo>
                  <a:pt x="113" y="259"/>
                </a:lnTo>
                <a:lnTo>
                  <a:pt x="115" y="259"/>
                </a:lnTo>
                <a:lnTo>
                  <a:pt x="115" y="259"/>
                </a:lnTo>
                <a:lnTo>
                  <a:pt x="115" y="259"/>
                </a:lnTo>
                <a:close/>
              </a:path>
            </a:pathLst>
          </a:custGeom>
          <a:solidFill>
            <a:srgbClr val="00FF48"/>
          </a:solidFill>
          <a:ln w="9525">
            <a:noFill/>
            <a:round/>
            <a:headEnd/>
            <a:tailEnd/>
          </a:ln>
          <a:effectLst/>
        </p:spPr>
        <p:txBody>
          <a:bodyPr/>
          <a:lstStyle/>
          <a:p>
            <a:endParaRPr lang="en-GB"/>
          </a:p>
        </p:txBody>
      </p:sp>
      <p:sp>
        <p:nvSpPr>
          <p:cNvPr id="47114" name="Freeform 10"/>
          <p:cNvSpPr>
            <a:spLocks noEditPoints="1"/>
          </p:cNvSpPr>
          <p:nvPr/>
        </p:nvSpPr>
        <p:spPr bwMode="auto">
          <a:xfrm>
            <a:off x="4973638" y="3444875"/>
            <a:ext cx="276225" cy="346075"/>
          </a:xfrm>
          <a:custGeom>
            <a:avLst/>
            <a:gdLst/>
            <a:ahLst/>
            <a:cxnLst>
              <a:cxn ang="0">
                <a:pos x="68" y="2"/>
              </a:cxn>
              <a:cxn ang="0">
                <a:pos x="45" y="10"/>
              </a:cxn>
              <a:cxn ang="0">
                <a:pos x="23" y="22"/>
              </a:cxn>
              <a:cxn ang="0">
                <a:pos x="4" y="36"/>
              </a:cxn>
              <a:cxn ang="0">
                <a:pos x="0" y="40"/>
              </a:cxn>
              <a:cxn ang="0">
                <a:pos x="0" y="41"/>
              </a:cxn>
              <a:cxn ang="0">
                <a:pos x="0" y="43"/>
              </a:cxn>
              <a:cxn ang="0">
                <a:pos x="0" y="44"/>
              </a:cxn>
              <a:cxn ang="0">
                <a:pos x="7" y="40"/>
              </a:cxn>
              <a:cxn ang="0">
                <a:pos x="25" y="25"/>
              </a:cxn>
              <a:cxn ang="0">
                <a:pos x="46" y="13"/>
              </a:cxn>
              <a:cxn ang="0">
                <a:pos x="69" y="5"/>
              </a:cxn>
              <a:cxn ang="0">
                <a:pos x="84" y="4"/>
              </a:cxn>
              <a:cxn ang="0">
                <a:pos x="82" y="2"/>
              </a:cxn>
              <a:cxn ang="0">
                <a:pos x="81" y="2"/>
              </a:cxn>
              <a:cxn ang="0">
                <a:pos x="79" y="2"/>
              </a:cxn>
              <a:cxn ang="0">
                <a:pos x="77" y="0"/>
              </a:cxn>
              <a:cxn ang="0">
                <a:pos x="120" y="253"/>
              </a:cxn>
              <a:cxn ang="0">
                <a:pos x="145" y="244"/>
              </a:cxn>
              <a:cxn ang="0">
                <a:pos x="166" y="233"/>
              </a:cxn>
              <a:cxn ang="0">
                <a:pos x="184" y="216"/>
              </a:cxn>
              <a:cxn ang="0">
                <a:pos x="187" y="213"/>
              </a:cxn>
              <a:cxn ang="0">
                <a:pos x="187" y="212"/>
              </a:cxn>
              <a:cxn ang="0">
                <a:pos x="187" y="210"/>
              </a:cxn>
              <a:cxn ang="0">
                <a:pos x="187" y="208"/>
              </a:cxn>
              <a:cxn ang="0">
                <a:pos x="182" y="215"/>
              </a:cxn>
              <a:cxn ang="0">
                <a:pos x="163" y="230"/>
              </a:cxn>
              <a:cxn ang="0">
                <a:pos x="143" y="241"/>
              </a:cxn>
              <a:cxn ang="0">
                <a:pos x="118" y="248"/>
              </a:cxn>
              <a:cxn ang="0">
                <a:pos x="105" y="251"/>
              </a:cxn>
              <a:cxn ang="0">
                <a:pos x="107" y="251"/>
              </a:cxn>
              <a:cxn ang="0">
                <a:pos x="107" y="253"/>
              </a:cxn>
              <a:cxn ang="0">
                <a:pos x="109" y="253"/>
              </a:cxn>
              <a:cxn ang="0">
                <a:pos x="110" y="254"/>
              </a:cxn>
            </a:cxnLst>
            <a:rect l="0" t="0" r="r" b="b"/>
            <a:pathLst>
              <a:path w="187" h="254">
                <a:moveTo>
                  <a:pt x="77" y="0"/>
                </a:moveTo>
                <a:lnTo>
                  <a:pt x="68" y="2"/>
                </a:lnTo>
                <a:lnTo>
                  <a:pt x="56" y="5"/>
                </a:lnTo>
                <a:lnTo>
                  <a:pt x="45" y="10"/>
                </a:lnTo>
                <a:lnTo>
                  <a:pt x="33" y="15"/>
                </a:lnTo>
                <a:lnTo>
                  <a:pt x="23" y="22"/>
                </a:lnTo>
                <a:lnTo>
                  <a:pt x="13" y="28"/>
                </a:lnTo>
                <a:lnTo>
                  <a:pt x="4" y="36"/>
                </a:lnTo>
                <a:lnTo>
                  <a:pt x="0" y="40"/>
                </a:lnTo>
                <a:lnTo>
                  <a:pt x="0" y="40"/>
                </a:lnTo>
                <a:lnTo>
                  <a:pt x="0" y="41"/>
                </a:lnTo>
                <a:lnTo>
                  <a:pt x="0" y="41"/>
                </a:lnTo>
                <a:lnTo>
                  <a:pt x="0" y="43"/>
                </a:lnTo>
                <a:lnTo>
                  <a:pt x="0" y="43"/>
                </a:lnTo>
                <a:lnTo>
                  <a:pt x="0" y="44"/>
                </a:lnTo>
                <a:lnTo>
                  <a:pt x="0" y="44"/>
                </a:lnTo>
                <a:lnTo>
                  <a:pt x="0" y="46"/>
                </a:lnTo>
                <a:lnTo>
                  <a:pt x="7" y="40"/>
                </a:lnTo>
                <a:lnTo>
                  <a:pt x="15" y="31"/>
                </a:lnTo>
                <a:lnTo>
                  <a:pt x="25" y="25"/>
                </a:lnTo>
                <a:lnTo>
                  <a:pt x="35" y="18"/>
                </a:lnTo>
                <a:lnTo>
                  <a:pt x="46" y="13"/>
                </a:lnTo>
                <a:lnTo>
                  <a:pt x="58" y="8"/>
                </a:lnTo>
                <a:lnTo>
                  <a:pt x="69" y="5"/>
                </a:lnTo>
                <a:lnTo>
                  <a:pt x="81" y="4"/>
                </a:lnTo>
                <a:lnTo>
                  <a:pt x="84" y="4"/>
                </a:lnTo>
                <a:lnTo>
                  <a:pt x="82" y="4"/>
                </a:lnTo>
                <a:lnTo>
                  <a:pt x="82" y="2"/>
                </a:lnTo>
                <a:lnTo>
                  <a:pt x="81" y="2"/>
                </a:lnTo>
                <a:lnTo>
                  <a:pt x="81" y="2"/>
                </a:lnTo>
                <a:lnTo>
                  <a:pt x="81" y="2"/>
                </a:lnTo>
                <a:lnTo>
                  <a:pt x="79" y="2"/>
                </a:lnTo>
                <a:lnTo>
                  <a:pt x="79" y="0"/>
                </a:lnTo>
                <a:lnTo>
                  <a:pt x="77" y="0"/>
                </a:lnTo>
                <a:close/>
                <a:moveTo>
                  <a:pt x="110" y="254"/>
                </a:moveTo>
                <a:lnTo>
                  <a:pt x="120" y="253"/>
                </a:lnTo>
                <a:lnTo>
                  <a:pt x="132" y="249"/>
                </a:lnTo>
                <a:lnTo>
                  <a:pt x="145" y="244"/>
                </a:lnTo>
                <a:lnTo>
                  <a:pt x="154" y="239"/>
                </a:lnTo>
                <a:lnTo>
                  <a:pt x="166" y="233"/>
                </a:lnTo>
                <a:lnTo>
                  <a:pt x="176" y="225"/>
                </a:lnTo>
                <a:lnTo>
                  <a:pt x="184" y="216"/>
                </a:lnTo>
                <a:lnTo>
                  <a:pt x="187" y="215"/>
                </a:lnTo>
                <a:lnTo>
                  <a:pt x="187" y="213"/>
                </a:lnTo>
                <a:lnTo>
                  <a:pt x="187" y="213"/>
                </a:lnTo>
                <a:lnTo>
                  <a:pt x="187" y="212"/>
                </a:lnTo>
                <a:lnTo>
                  <a:pt x="187" y="212"/>
                </a:lnTo>
                <a:lnTo>
                  <a:pt x="187" y="210"/>
                </a:lnTo>
                <a:lnTo>
                  <a:pt x="187" y="210"/>
                </a:lnTo>
                <a:lnTo>
                  <a:pt x="187" y="208"/>
                </a:lnTo>
                <a:lnTo>
                  <a:pt x="187" y="208"/>
                </a:lnTo>
                <a:lnTo>
                  <a:pt x="182" y="215"/>
                </a:lnTo>
                <a:lnTo>
                  <a:pt x="173" y="223"/>
                </a:lnTo>
                <a:lnTo>
                  <a:pt x="163" y="230"/>
                </a:lnTo>
                <a:lnTo>
                  <a:pt x="153" y="236"/>
                </a:lnTo>
                <a:lnTo>
                  <a:pt x="143" y="241"/>
                </a:lnTo>
                <a:lnTo>
                  <a:pt x="132" y="246"/>
                </a:lnTo>
                <a:lnTo>
                  <a:pt x="118" y="248"/>
                </a:lnTo>
                <a:lnTo>
                  <a:pt x="107" y="251"/>
                </a:lnTo>
                <a:lnTo>
                  <a:pt x="105" y="251"/>
                </a:lnTo>
                <a:lnTo>
                  <a:pt x="105" y="251"/>
                </a:lnTo>
                <a:lnTo>
                  <a:pt x="107" y="251"/>
                </a:lnTo>
                <a:lnTo>
                  <a:pt x="107" y="251"/>
                </a:lnTo>
                <a:lnTo>
                  <a:pt x="107" y="253"/>
                </a:lnTo>
                <a:lnTo>
                  <a:pt x="109" y="253"/>
                </a:lnTo>
                <a:lnTo>
                  <a:pt x="109" y="253"/>
                </a:lnTo>
                <a:lnTo>
                  <a:pt x="110" y="253"/>
                </a:lnTo>
                <a:lnTo>
                  <a:pt x="110" y="254"/>
                </a:lnTo>
                <a:close/>
              </a:path>
            </a:pathLst>
          </a:custGeom>
          <a:solidFill>
            <a:srgbClr val="00FF4E"/>
          </a:solidFill>
          <a:ln w="9525">
            <a:noFill/>
            <a:round/>
            <a:headEnd/>
            <a:tailEnd/>
          </a:ln>
          <a:effectLst/>
        </p:spPr>
        <p:txBody>
          <a:bodyPr/>
          <a:lstStyle/>
          <a:p>
            <a:endParaRPr lang="en-GB"/>
          </a:p>
        </p:txBody>
      </p:sp>
      <p:sp>
        <p:nvSpPr>
          <p:cNvPr id="47115" name="Freeform 11"/>
          <p:cNvSpPr>
            <a:spLocks noEditPoints="1"/>
          </p:cNvSpPr>
          <p:nvPr/>
        </p:nvSpPr>
        <p:spPr bwMode="auto">
          <a:xfrm>
            <a:off x="4973638" y="3451225"/>
            <a:ext cx="276225" cy="336550"/>
          </a:xfrm>
          <a:custGeom>
            <a:avLst/>
            <a:gdLst/>
            <a:ahLst/>
            <a:cxnLst>
              <a:cxn ang="0">
                <a:pos x="81" y="0"/>
              </a:cxn>
              <a:cxn ang="0">
                <a:pos x="58" y="4"/>
              </a:cxn>
              <a:cxn ang="0">
                <a:pos x="35" y="14"/>
              </a:cxn>
              <a:cxn ang="0">
                <a:pos x="15" y="27"/>
              </a:cxn>
              <a:cxn ang="0">
                <a:pos x="0" y="42"/>
              </a:cxn>
              <a:cxn ang="0">
                <a:pos x="0" y="44"/>
              </a:cxn>
              <a:cxn ang="0">
                <a:pos x="0" y="45"/>
              </a:cxn>
              <a:cxn ang="0">
                <a:pos x="0" y="47"/>
              </a:cxn>
              <a:cxn ang="0">
                <a:pos x="0" y="47"/>
              </a:cxn>
              <a:cxn ang="0">
                <a:pos x="9" y="37"/>
              </a:cxn>
              <a:cxn ang="0">
                <a:pos x="27" y="22"/>
              </a:cxn>
              <a:cxn ang="0">
                <a:pos x="48" y="13"/>
              </a:cxn>
              <a:cxn ang="0">
                <a:pos x="69" y="4"/>
              </a:cxn>
              <a:cxn ang="0">
                <a:pos x="89" y="3"/>
              </a:cxn>
              <a:cxn ang="0">
                <a:pos x="87" y="1"/>
              </a:cxn>
              <a:cxn ang="0">
                <a:pos x="86" y="1"/>
              </a:cxn>
              <a:cxn ang="0">
                <a:pos x="84" y="0"/>
              </a:cxn>
              <a:cxn ang="0">
                <a:pos x="84" y="0"/>
              </a:cxn>
              <a:cxn ang="0">
                <a:pos x="107" y="247"/>
              </a:cxn>
              <a:cxn ang="0">
                <a:pos x="132" y="242"/>
              </a:cxn>
              <a:cxn ang="0">
                <a:pos x="153" y="232"/>
              </a:cxn>
              <a:cxn ang="0">
                <a:pos x="173" y="219"/>
              </a:cxn>
              <a:cxn ang="0">
                <a:pos x="187" y="204"/>
              </a:cxn>
              <a:cxn ang="0">
                <a:pos x="187" y="203"/>
              </a:cxn>
              <a:cxn ang="0">
                <a:pos x="187" y="201"/>
              </a:cxn>
              <a:cxn ang="0">
                <a:pos x="187" y="199"/>
              </a:cxn>
              <a:cxn ang="0">
                <a:pos x="187" y="198"/>
              </a:cxn>
              <a:cxn ang="0">
                <a:pos x="179" y="208"/>
              </a:cxn>
              <a:cxn ang="0">
                <a:pos x="161" y="222"/>
              </a:cxn>
              <a:cxn ang="0">
                <a:pos x="141" y="234"/>
              </a:cxn>
              <a:cxn ang="0">
                <a:pos x="118" y="240"/>
              </a:cxn>
              <a:cxn ang="0">
                <a:pos x="100" y="244"/>
              </a:cxn>
              <a:cxn ang="0">
                <a:pos x="100" y="244"/>
              </a:cxn>
              <a:cxn ang="0">
                <a:pos x="102" y="245"/>
              </a:cxn>
              <a:cxn ang="0">
                <a:pos x="104" y="245"/>
              </a:cxn>
              <a:cxn ang="0">
                <a:pos x="105" y="247"/>
              </a:cxn>
            </a:cxnLst>
            <a:rect l="0" t="0" r="r" b="b"/>
            <a:pathLst>
              <a:path w="187" h="247">
                <a:moveTo>
                  <a:pt x="84" y="0"/>
                </a:moveTo>
                <a:lnTo>
                  <a:pt x="81" y="0"/>
                </a:lnTo>
                <a:lnTo>
                  <a:pt x="69" y="1"/>
                </a:lnTo>
                <a:lnTo>
                  <a:pt x="58" y="4"/>
                </a:lnTo>
                <a:lnTo>
                  <a:pt x="46" y="9"/>
                </a:lnTo>
                <a:lnTo>
                  <a:pt x="35" y="14"/>
                </a:lnTo>
                <a:lnTo>
                  <a:pt x="25" y="21"/>
                </a:lnTo>
                <a:lnTo>
                  <a:pt x="15" y="27"/>
                </a:lnTo>
                <a:lnTo>
                  <a:pt x="7" y="36"/>
                </a:lnTo>
                <a:lnTo>
                  <a:pt x="0" y="42"/>
                </a:lnTo>
                <a:lnTo>
                  <a:pt x="0" y="42"/>
                </a:lnTo>
                <a:lnTo>
                  <a:pt x="0" y="44"/>
                </a:lnTo>
                <a:lnTo>
                  <a:pt x="0" y="44"/>
                </a:lnTo>
                <a:lnTo>
                  <a:pt x="0" y="45"/>
                </a:lnTo>
                <a:lnTo>
                  <a:pt x="0" y="45"/>
                </a:lnTo>
                <a:lnTo>
                  <a:pt x="0" y="47"/>
                </a:lnTo>
                <a:lnTo>
                  <a:pt x="0" y="47"/>
                </a:lnTo>
                <a:lnTo>
                  <a:pt x="0" y="47"/>
                </a:lnTo>
                <a:lnTo>
                  <a:pt x="0" y="47"/>
                </a:lnTo>
                <a:lnTo>
                  <a:pt x="9" y="37"/>
                </a:lnTo>
                <a:lnTo>
                  <a:pt x="17" y="31"/>
                </a:lnTo>
                <a:lnTo>
                  <a:pt x="27" y="22"/>
                </a:lnTo>
                <a:lnTo>
                  <a:pt x="36" y="18"/>
                </a:lnTo>
                <a:lnTo>
                  <a:pt x="48" y="13"/>
                </a:lnTo>
                <a:lnTo>
                  <a:pt x="58" y="8"/>
                </a:lnTo>
                <a:lnTo>
                  <a:pt x="69" y="4"/>
                </a:lnTo>
                <a:lnTo>
                  <a:pt x="82" y="3"/>
                </a:lnTo>
                <a:lnTo>
                  <a:pt x="89" y="3"/>
                </a:lnTo>
                <a:lnTo>
                  <a:pt x="87" y="3"/>
                </a:lnTo>
                <a:lnTo>
                  <a:pt x="87" y="1"/>
                </a:lnTo>
                <a:lnTo>
                  <a:pt x="87" y="1"/>
                </a:lnTo>
                <a:lnTo>
                  <a:pt x="86" y="1"/>
                </a:lnTo>
                <a:lnTo>
                  <a:pt x="86" y="1"/>
                </a:lnTo>
                <a:lnTo>
                  <a:pt x="84" y="0"/>
                </a:lnTo>
                <a:lnTo>
                  <a:pt x="84" y="0"/>
                </a:lnTo>
                <a:lnTo>
                  <a:pt x="84" y="0"/>
                </a:lnTo>
                <a:close/>
                <a:moveTo>
                  <a:pt x="105" y="247"/>
                </a:moveTo>
                <a:lnTo>
                  <a:pt x="107" y="247"/>
                </a:lnTo>
                <a:lnTo>
                  <a:pt x="118" y="244"/>
                </a:lnTo>
                <a:lnTo>
                  <a:pt x="132" y="242"/>
                </a:lnTo>
                <a:lnTo>
                  <a:pt x="143" y="237"/>
                </a:lnTo>
                <a:lnTo>
                  <a:pt x="153" y="232"/>
                </a:lnTo>
                <a:lnTo>
                  <a:pt x="163" y="226"/>
                </a:lnTo>
                <a:lnTo>
                  <a:pt x="173" y="219"/>
                </a:lnTo>
                <a:lnTo>
                  <a:pt x="182" y="211"/>
                </a:lnTo>
                <a:lnTo>
                  <a:pt x="187" y="204"/>
                </a:lnTo>
                <a:lnTo>
                  <a:pt x="187" y="203"/>
                </a:lnTo>
                <a:lnTo>
                  <a:pt x="187" y="203"/>
                </a:lnTo>
                <a:lnTo>
                  <a:pt x="187" y="203"/>
                </a:lnTo>
                <a:lnTo>
                  <a:pt x="187" y="201"/>
                </a:lnTo>
                <a:lnTo>
                  <a:pt x="187" y="201"/>
                </a:lnTo>
                <a:lnTo>
                  <a:pt x="187" y="199"/>
                </a:lnTo>
                <a:lnTo>
                  <a:pt x="187" y="199"/>
                </a:lnTo>
                <a:lnTo>
                  <a:pt x="187" y="198"/>
                </a:lnTo>
                <a:lnTo>
                  <a:pt x="187" y="199"/>
                </a:lnTo>
                <a:lnTo>
                  <a:pt x="179" y="208"/>
                </a:lnTo>
                <a:lnTo>
                  <a:pt x="171" y="216"/>
                </a:lnTo>
                <a:lnTo>
                  <a:pt x="161" y="222"/>
                </a:lnTo>
                <a:lnTo>
                  <a:pt x="151" y="229"/>
                </a:lnTo>
                <a:lnTo>
                  <a:pt x="141" y="234"/>
                </a:lnTo>
                <a:lnTo>
                  <a:pt x="130" y="237"/>
                </a:lnTo>
                <a:lnTo>
                  <a:pt x="118" y="240"/>
                </a:lnTo>
                <a:lnTo>
                  <a:pt x="107" y="242"/>
                </a:lnTo>
                <a:lnTo>
                  <a:pt x="100" y="244"/>
                </a:lnTo>
                <a:lnTo>
                  <a:pt x="100" y="244"/>
                </a:lnTo>
                <a:lnTo>
                  <a:pt x="100" y="244"/>
                </a:lnTo>
                <a:lnTo>
                  <a:pt x="102" y="244"/>
                </a:lnTo>
                <a:lnTo>
                  <a:pt x="102" y="245"/>
                </a:lnTo>
                <a:lnTo>
                  <a:pt x="104" y="245"/>
                </a:lnTo>
                <a:lnTo>
                  <a:pt x="104" y="245"/>
                </a:lnTo>
                <a:lnTo>
                  <a:pt x="104" y="245"/>
                </a:lnTo>
                <a:lnTo>
                  <a:pt x="105" y="247"/>
                </a:lnTo>
                <a:close/>
              </a:path>
            </a:pathLst>
          </a:custGeom>
          <a:solidFill>
            <a:srgbClr val="00FF53"/>
          </a:solidFill>
          <a:ln w="9525">
            <a:noFill/>
            <a:round/>
            <a:headEnd/>
            <a:tailEnd/>
          </a:ln>
          <a:effectLst/>
        </p:spPr>
        <p:txBody>
          <a:bodyPr/>
          <a:lstStyle/>
          <a:p>
            <a:endParaRPr lang="en-GB"/>
          </a:p>
        </p:txBody>
      </p:sp>
      <p:sp>
        <p:nvSpPr>
          <p:cNvPr id="47116" name="Freeform 12"/>
          <p:cNvSpPr>
            <a:spLocks noEditPoints="1"/>
          </p:cNvSpPr>
          <p:nvPr/>
        </p:nvSpPr>
        <p:spPr bwMode="auto">
          <a:xfrm>
            <a:off x="4973638" y="3454400"/>
            <a:ext cx="276225" cy="328613"/>
          </a:xfrm>
          <a:custGeom>
            <a:avLst/>
            <a:gdLst/>
            <a:ahLst/>
            <a:cxnLst>
              <a:cxn ang="0">
                <a:pos x="82" y="0"/>
              </a:cxn>
              <a:cxn ang="0">
                <a:pos x="58" y="5"/>
              </a:cxn>
              <a:cxn ang="0">
                <a:pos x="36" y="15"/>
              </a:cxn>
              <a:cxn ang="0">
                <a:pos x="17" y="28"/>
              </a:cxn>
              <a:cxn ang="0">
                <a:pos x="0" y="44"/>
              </a:cxn>
              <a:cxn ang="0">
                <a:pos x="0" y="46"/>
              </a:cxn>
              <a:cxn ang="0">
                <a:pos x="0" y="47"/>
              </a:cxn>
              <a:cxn ang="0">
                <a:pos x="0" y="49"/>
              </a:cxn>
              <a:cxn ang="0">
                <a:pos x="0" y="51"/>
              </a:cxn>
              <a:cxn ang="0">
                <a:pos x="4" y="46"/>
              </a:cxn>
              <a:cxn ang="0">
                <a:pos x="20" y="29"/>
              </a:cxn>
              <a:cxn ang="0">
                <a:pos x="38" y="18"/>
              </a:cxn>
              <a:cxn ang="0">
                <a:pos x="59" y="8"/>
              </a:cxn>
              <a:cxn ang="0">
                <a:pos x="82" y="3"/>
              </a:cxn>
              <a:cxn ang="0">
                <a:pos x="92" y="3"/>
              </a:cxn>
              <a:cxn ang="0">
                <a:pos x="92" y="1"/>
              </a:cxn>
              <a:cxn ang="0">
                <a:pos x="91" y="1"/>
              </a:cxn>
              <a:cxn ang="0">
                <a:pos x="89" y="0"/>
              </a:cxn>
              <a:cxn ang="0">
                <a:pos x="100" y="241"/>
              </a:cxn>
              <a:cxn ang="0">
                <a:pos x="118" y="237"/>
              </a:cxn>
              <a:cxn ang="0">
                <a:pos x="141" y="231"/>
              </a:cxn>
              <a:cxn ang="0">
                <a:pos x="161" y="219"/>
              </a:cxn>
              <a:cxn ang="0">
                <a:pos x="179" y="205"/>
              </a:cxn>
              <a:cxn ang="0">
                <a:pos x="187" y="195"/>
              </a:cxn>
              <a:cxn ang="0">
                <a:pos x="187" y="193"/>
              </a:cxn>
              <a:cxn ang="0">
                <a:pos x="187" y="191"/>
              </a:cxn>
              <a:cxn ang="0">
                <a:pos x="187" y="190"/>
              </a:cxn>
              <a:cxn ang="0">
                <a:pos x="187" y="190"/>
              </a:cxn>
              <a:cxn ang="0">
                <a:pos x="177" y="203"/>
              </a:cxn>
              <a:cxn ang="0">
                <a:pos x="159" y="216"/>
              </a:cxn>
              <a:cxn ang="0">
                <a:pos x="140" y="228"/>
              </a:cxn>
              <a:cxn ang="0">
                <a:pos x="118" y="234"/>
              </a:cxn>
              <a:cxn ang="0">
                <a:pos x="95" y="237"/>
              </a:cxn>
              <a:cxn ang="0">
                <a:pos x="95" y="237"/>
              </a:cxn>
              <a:cxn ang="0">
                <a:pos x="97" y="239"/>
              </a:cxn>
              <a:cxn ang="0">
                <a:pos x="99" y="239"/>
              </a:cxn>
              <a:cxn ang="0">
                <a:pos x="100" y="241"/>
              </a:cxn>
            </a:cxnLst>
            <a:rect l="0" t="0" r="r" b="b"/>
            <a:pathLst>
              <a:path w="187" h="241">
                <a:moveTo>
                  <a:pt x="89" y="0"/>
                </a:moveTo>
                <a:lnTo>
                  <a:pt x="82" y="0"/>
                </a:lnTo>
                <a:lnTo>
                  <a:pt x="69" y="1"/>
                </a:lnTo>
                <a:lnTo>
                  <a:pt x="58" y="5"/>
                </a:lnTo>
                <a:lnTo>
                  <a:pt x="48" y="10"/>
                </a:lnTo>
                <a:lnTo>
                  <a:pt x="36" y="15"/>
                </a:lnTo>
                <a:lnTo>
                  <a:pt x="27" y="19"/>
                </a:lnTo>
                <a:lnTo>
                  <a:pt x="17" y="28"/>
                </a:lnTo>
                <a:lnTo>
                  <a:pt x="9" y="34"/>
                </a:lnTo>
                <a:lnTo>
                  <a:pt x="0" y="44"/>
                </a:lnTo>
                <a:lnTo>
                  <a:pt x="0" y="44"/>
                </a:lnTo>
                <a:lnTo>
                  <a:pt x="0" y="46"/>
                </a:lnTo>
                <a:lnTo>
                  <a:pt x="0" y="46"/>
                </a:lnTo>
                <a:lnTo>
                  <a:pt x="0" y="47"/>
                </a:lnTo>
                <a:lnTo>
                  <a:pt x="0" y="47"/>
                </a:lnTo>
                <a:lnTo>
                  <a:pt x="0" y="49"/>
                </a:lnTo>
                <a:lnTo>
                  <a:pt x="0" y="49"/>
                </a:lnTo>
                <a:lnTo>
                  <a:pt x="0" y="51"/>
                </a:lnTo>
                <a:lnTo>
                  <a:pt x="0" y="51"/>
                </a:lnTo>
                <a:lnTo>
                  <a:pt x="4" y="46"/>
                </a:lnTo>
                <a:lnTo>
                  <a:pt x="12" y="37"/>
                </a:lnTo>
                <a:lnTo>
                  <a:pt x="20" y="29"/>
                </a:lnTo>
                <a:lnTo>
                  <a:pt x="28" y="23"/>
                </a:lnTo>
                <a:lnTo>
                  <a:pt x="38" y="18"/>
                </a:lnTo>
                <a:lnTo>
                  <a:pt x="48" y="13"/>
                </a:lnTo>
                <a:lnTo>
                  <a:pt x="59" y="8"/>
                </a:lnTo>
                <a:lnTo>
                  <a:pt x="71" y="6"/>
                </a:lnTo>
                <a:lnTo>
                  <a:pt x="82" y="3"/>
                </a:lnTo>
                <a:lnTo>
                  <a:pt x="94" y="3"/>
                </a:lnTo>
                <a:lnTo>
                  <a:pt x="92" y="3"/>
                </a:lnTo>
                <a:lnTo>
                  <a:pt x="92" y="3"/>
                </a:lnTo>
                <a:lnTo>
                  <a:pt x="92" y="1"/>
                </a:lnTo>
                <a:lnTo>
                  <a:pt x="91" y="1"/>
                </a:lnTo>
                <a:lnTo>
                  <a:pt x="91" y="1"/>
                </a:lnTo>
                <a:lnTo>
                  <a:pt x="89" y="1"/>
                </a:lnTo>
                <a:lnTo>
                  <a:pt x="89" y="0"/>
                </a:lnTo>
                <a:lnTo>
                  <a:pt x="89" y="0"/>
                </a:lnTo>
                <a:close/>
                <a:moveTo>
                  <a:pt x="100" y="241"/>
                </a:moveTo>
                <a:lnTo>
                  <a:pt x="107" y="239"/>
                </a:lnTo>
                <a:lnTo>
                  <a:pt x="118" y="237"/>
                </a:lnTo>
                <a:lnTo>
                  <a:pt x="130" y="234"/>
                </a:lnTo>
                <a:lnTo>
                  <a:pt x="141" y="231"/>
                </a:lnTo>
                <a:lnTo>
                  <a:pt x="151" y="226"/>
                </a:lnTo>
                <a:lnTo>
                  <a:pt x="161" y="219"/>
                </a:lnTo>
                <a:lnTo>
                  <a:pt x="171" y="213"/>
                </a:lnTo>
                <a:lnTo>
                  <a:pt x="179" y="205"/>
                </a:lnTo>
                <a:lnTo>
                  <a:pt x="187" y="196"/>
                </a:lnTo>
                <a:lnTo>
                  <a:pt x="187" y="195"/>
                </a:lnTo>
                <a:lnTo>
                  <a:pt x="187" y="195"/>
                </a:lnTo>
                <a:lnTo>
                  <a:pt x="187" y="193"/>
                </a:lnTo>
                <a:lnTo>
                  <a:pt x="187" y="193"/>
                </a:lnTo>
                <a:lnTo>
                  <a:pt x="187" y="191"/>
                </a:lnTo>
                <a:lnTo>
                  <a:pt x="187" y="191"/>
                </a:lnTo>
                <a:lnTo>
                  <a:pt x="187" y="190"/>
                </a:lnTo>
                <a:lnTo>
                  <a:pt x="187" y="190"/>
                </a:lnTo>
                <a:lnTo>
                  <a:pt x="187" y="190"/>
                </a:lnTo>
                <a:lnTo>
                  <a:pt x="184" y="195"/>
                </a:lnTo>
                <a:lnTo>
                  <a:pt x="177" y="203"/>
                </a:lnTo>
                <a:lnTo>
                  <a:pt x="168" y="209"/>
                </a:lnTo>
                <a:lnTo>
                  <a:pt x="159" y="216"/>
                </a:lnTo>
                <a:lnTo>
                  <a:pt x="150" y="223"/>
                </a:lnTo>
                <a:lnTo>
                  <a:pt x="140" y="228"/>
                </a:lnTo>
                <a:lnTo>
                  <a:pt x="128" y="231"/>
                </a:lnTo>
                <a:lnTo>
                  <a:pt x="118" y="234"/>
                </a:lnTo>
                <a:lnTo>
                  <a:pt x="105" y="236"/>
                </a:lnTo>
                <a:lnTo>
                  <a:pt x="95" y="237"/>
                </a:lnTo>
                <a:lnTo>
                  <a:pt x="95" y="237"/>
                </a:lnTo>
                <a:lnTo>
                  <a:pt x="95" y="237"/>
                </a:lnTo>
                <a:lnTo>
                  <a:pt x="97" y="237"/>
                </a:lnTo>
                <a:lnTo>
                  <a:pt x="97" y="239"/>
                </a:lnTo>
                <a:lnTo>
                  <a:pt x="97" y="239"/>
                </a:lnTo>
                <a:lnTo>
                  <a:pt x="99" y="239"/>
                </a:lnTo>
                <a:lnTo>
                  <a:pt x="99" y="239"/>
                </a:lnTo>
                <a:lnTo>
                  <a:pt x="100" y="241"/>
                </a:lnTo>
                <a:close/>
              </a:path>
            </a:pathLst>
          </a:custGeom>
          <a:solidFill>
            <a:srgbClr val="00FF58"/>
          </a:solidFill>
          <a:ln w="9525">
            <a:noFill/>
            <a:round/>
            <a:headEnd/>
            <a:tailEnd/>
          </a:ln>
          <a:effectLst/>
        </p:spPr>
        <p:txBody>
          <a:bodyPr/>
          <a:lstStyle/>
          <a:p>
            <a:endParaRPr lang="en-GB"/>
          </a:p>
        </p:txBody>
      </p:sp>
      <p:sp>
        <p:nvSpPr>
          <p:cNvPr id="47117" name="Freeform 13"/>
          <p:cNvSpPr>
            <a:spLocks noEditPoints="1"/>
          </p:cNvSpPr>
          <p:nvPr/>
        </p:nvSpPr>
        <p:spPr bwMode="auto">
          <a:xfrm>
            <a:off x="4973638" y="3459163"/>
            <a:ext cx="276225" cy="319087"/>
          </a:xfrm>
          <a:custGeom>
            <a:avLst/>
            <a:gdLst/>
            <a:ahLst/>
            <a:cxnLst>
              <a:cxn ang="0">
                <a:pos x="82" y="0"/>
              </a:cxn>
              <a:cxn ang="0">
                <a:pos x="59" y="5"/>
              </a:cxn>
              <a:cxn ang="0">
                <a:pos x="38" y="15"/>
              </a:cxn>
              <a:cxn ang="0">
                <a:pos x="20" y="26"/>
              </a:cxn>
              <a:cxn ang="0">
                <a:pos x="4" y="43"/>
              </a:cxn>
              <a:cxn ang="0">
                <a:pos x="0" y="49"/>
              </a:cxn>
              <a:cxn ang="0">
                <a:pos x="0" y="51"/>
              </a:cxn>
              <a:cxn ang="0">
                <a:pos x="0" y="51"/>
              </a:cxn>
              <a:cxn ang="0">
                <a:pos x="0" y="52"/>
              </a:cxn>
              <a:cxn ang="0">
                <a:pos x="0" y="54"/>
              </a:cxn>
              <a:cxn ang="0">
                <a:pos x="13" y="38"/>
              </a:cxn>
              <a:cxn ang="0">
                <a:pos x="31" y="23"/>
              </a:cxn>
              <a:cxn ang="0">
                <a:pos x="50" y="13"/>
              </a:cxn>
              <a:cxn ang="0">
                <a:pos x="71" y="7"/>
              </a:cxn>
              <a:cxn ang="0">
                <a:pos x="94" y="3"/>
              </a:cxn>
              <a:cxn ang="0">
                <a:pos x="97" y="3"/>
              </a:cxn>
              <a:cxn ang="0">
                <a:pos x="97" y="3"/>
              </a:cxn>
              <a:cxn ang="0">
                <a:pos x="95" y="2"/>
              </a:cxn>
              <a:cxn ang="0">
                <a:pos x="94" y="0"/>
              </a:cxn>
              <a:cxn ang="0">
                <a:pos x="95" y="234"/>
              </a:cxn>
              <a:cxn ang="0">
                <a:pos x="118" y="231"/>
              </a:cxn>
              <a:cxn ang="0">
                <a:pos x="140" y="225"/>
              </a:cxn>
              <a:cxn ang="0">
                <a:pos x="159" y="213"/>
              </a:cxn>
              <a:cxn ang="0">
                <a:pos x="177" y="200"/>
              </a:cxn>
              <a:cxn ang="0">
                <a:pos x="187" y="187"/>
              </a:cxn>
              <a:cxn ang="0">
                <a:pos x="187" y="185"/>
              </a:cxn>
              <a:cxn ang="0">
                <a:pos x="187" y="184"/>
              </a:cxn>
              <a:cxn ang="0">
                <a:pos x="187" y="182"/>
              </a:cxn>
              <a:cxn ang="0">
                <a:pos x="187" y="180"/>
              </a:cxn>
              <a:cxn ang="0">
                <a:pos x="174" y="197"/>
              </a:cxn>
              <a:cxn ang="0">
                <a:pos x="158" y="211"/>
              </a:cxn>
              <a:cxn ang="0">
                <a:pos x="138" y="221"/>
              </a:cxn>
              <a:cxn ang="0">
                <a:pos x="117" y="228"/>
              </a:cxn>
              <a:cxn ang="0">
                <a:pos x="94" y="229"/>
              </a:cxn>
              <a:cxn ang="0">
                <a:pos x="91" y="229"/>
              </a:cxn>
              <a:cxn ang="0">
                <a:pos x="92" y="231"/>
              </a:cxn>
              <a:cxn ang="0">
                <a:pos x="92" y="233"/>
              </a:cxn>
              <a:cxn ang="0">
                <a:pos x="94" y="233"/>
              </a:cxn>
            </a:cxnLst>
            <a:rect l="0" t="0" r="r" b="b"/>
            <a:pathLst>
              <a:path w="187" h="234">
                <a:moveTo>
                  <a:pt x="94" y="0"/>
                </a:moveTo>
                <a:lnTo>
                  <a:pt x="82" y="0"/>
                </a:lnTo>
                <a:lnTo>
                  <a:pt x="71" y="3"/>
                </a:lnTo>
                <a:lnTo>
                  <a:pt x="59" y="5"/>
                </a:lnTo>
                <a:lnTo>
                  <a:pt x="48" y="10"/>
                </a:lnTo>
                <a:lnTo>
                  <a:pt x="38" y="15"/>
                </a:lnTo>
                <a:lnTo>
                  <a:pt x="28" y="20"/>
                </a:lnTo>
                <a:lnTo>
                  <a:pt x="20" y="26"/>
                </a:lnTo>
                <a:lnTo>
                  <a:pt x="12" y="34"/>
                </a:lnTo>
                <a:lnTo>
                  <a:pt x="4" y="43"/>
                </a:lnTo>
                <a:lnTo>
                  <a:pt x="0" y="48"/>
                </a:lnTo>
                <a:lnTo>
                  <a:pt x="0" y="49"/>
                </a:lnTo>
                <a:lnTo>
                  <a:pt x="0" y="49"/>
                </a:lnTo>
                <a:lnTo>
                  <a:pt x="0" y="51"/>
                </a:lnTo>
                <a:lnTo>
                  <a:pt x="0" y="51"/>
                </a:lnTo>
                <a:lnTo>
                  <a:pt x="0" y="51"/>
                </a:lnTo>
                <a:lnTo>
                  <a:pt x="0" y="52"/>
                </a:lnTo>
                <a:lnTo>
                  <a:pt x="0" y="52"/>
                </a:lnTo>
                <a:lnTo>
                  <a:pt x="0" y="54"/>
                </a:lnTo>
                <a:lnTo>
                  <a:pt x="0" y="54"/>
                </a:lnTo>
                <a:lnTo>
                  <a:pt x="7" y="44"/>
                </a:lnTo>
                <a:lnTo>
                  <a:pt x="13" y="38"/>
                </a:lnTo>
                <a:lnTo>
                  <a:pt x="22" y="30"/>
                </a:lnTo>
                <a:lnTo>
                  <a:pt x="31" y="23"/>
                </a:lnTo>
                <a:lnTo>
                  <a:pt x="40" y="18"/>
                </a:lnTo>
                <a:lnTo>
                  <a:pt x="50" y="13"/>
                </a:lnTo>
                <a:lnTo>
                  <a:pt x="61" y="8"/>
                </a:lnTo>
                <a:lnTo>
                  <a:pt x="71" y="7"/>
                </a:lnTo>
                <a:lnTo>
                  <a:pt x="82" y="5"/>
                </a:lnTo>
                <a:lnTo>
                  <a:pt x="94" y="3"/>
                </a:lnTo>
                <a:lnTo>
                  <a:pt x="99" y="3"/>
                </a:lnTo>
                <a:lnTo>
                  <a:pt x="97" y="3"/>
                </a:lnTo>
                <a:lnTo>
                  <a:pt x="97" y="3"/>
                </a:lnTo>
                <a:lnTo>
                  <a:pt x="97" y="3"/>
                </a:lnTo>
                <a:lnTo>
                  <a:pt x="95" y="2"/>
                </a:lnTo>
                <a:lnTo>
                  <a:pt x="95" y="2"/>
                </a:lnTo>
                <a:lnTo>
                  <a:pt x="94" y="2"/>
                </a:lnTo>
                <a:lnTo>
                  <a:pt x="94" y="0"/>
                </a:lnTo>
                <a:lnTo>
                  <a:pt x="94" y="0"/>
                </a:lnTo>
                <a:close/>
                <a:moveTo>
                  <a:pt x="95" y="234"/>
                </a:moveTo>
                <a:lnTo>
                  <a:pt x="105" y="233"/>
                </a:lnTo>
                <a:lnTo>
                  <a:pt x="118" y="231"/>
                </a:lnTo>
                <a:lnTo>
                  <a:pt x="128" y="228"/>
                </a:lnTo>
                <a:lnTo>
                  <a:pt x="140" y="225"/>
                </a:lnTo>
                <a:lnTo>
                  <a:pt x="150" y="220"/>
                </a:lnTo>
                <a:lnTo>
                  <a:pt x="159" y="213"/>
                </a:lnTo>
                <a:lnTo>
                  <a:pt x="168" y="206"/>
                </a:lnTo>
                <a:lnTo>
                  <a:pt x="177" y="200"/>
                </a:lnTo>
                <a:lnTo>
                  <a:pt x="184" y="192"/>
                </a:lnTo>
                <a:lnTo>
                  <a:pt x="187" y="187"/>
                </a:lnTo>
                <a:lnTo>
                  <a:pt x="187" y="185"/>
                </a:lnTo>
                <a:lnTo>
                  <a:pt x="187" y="185"/>
                </a:lnTo>
                <a:lnTo>
                  <a:pt x="187" y="184"/>
                </a:lnTo>
                <a:lnTo>
                  <a:pt x="187" y="184"/>
                </a:lnTo>
                <a:lnTo>
                  <a:pt x="187" y="182"/>
                </a:lnTo>
                <a:lnTo>
                  <a:pt x="187" y="182"/>
                </a:lnTo>
                <a:lnTo>
                  <a:pt x="187" y="180"/>
                </a:lnTo>
                <a:lnTo>
                  <a:pt x="187" y="180"/>
                </a:lnTo>
                <a:lnTo>
                  <a:pt x="181" y="188"/>
                </a:lnTo>
                <a:lnTo>
                  <a:pt x="174" y="197"/>
                </a:lnTo>
                <a:lnTo>
                  <a:pt x="166" y="205"/>
                </a:lnTo>
                <a:lnTo>
                  <a:pt x="158" y="211"/>
                </a:lnTo>
                <a:lnTo>
                  <a:pt x="148" y="216"/>
                </a:lnTo>
                <a:lnTo>
                  <a:pt x="138" y="221"/>
                </a:lnTo>
                <a:lnTo>
                  <a:pt x="128" y="225"/>
                </a:lnTo>
                <a:lnTo>
                  <a:pt x="117" y="228"/>
                </a:lnTo>
                <a:lnTo>
                  <a:pt x="105" y="229"/>
                </a:lnTo>
                <a:lnTo>
                  <a:pt x="94" y="229"/>
                </a:lnTo>
                <a:lnTo>
                  <a:pt x="91" y="229"/>
                </a:lnTo>
                <a:lnTo>
                  <a:pt x="91" y="229"/>
                </a:lnTo>
                <a:lnTo>
                  <a:pt x="91" y="231"/>
                </a:lnTo>
                <a:lnTo>
                  <a:pt x="92" y="231"/>
                </a:lnTo>
                <a:lnTo>
                  <a:pt x="92" y="231"/>
                </a:lnTo>
                <a:lnTo>
                  <a:pt x="92" y="233"/>
                </a:lnTo>
                <a:lnTo>
                  <a:pt x="94" y="233"/>
                </a:lnTo>
                <a:lnTo>
                  <a:pt x="94" y="233"/>
                </a:lnTo>
                <a:lnTo>
                  <a:pt x="95" y="234"/>
                </a:lnTo>
                <a:close/>
              </a:path>
            </a:pathLst>
          </a:custGeom>
          <a:solidFill>
            <a:srgbClr val="00FF5D"/>
          </a:solidFill>
          <a:ln w="9525">
            <a:noFill/>
            <a:round/>
            <a:headEnd/>
            <a:tailEnd/>
          </a:ln>
          <a:effectLst/>
        </p:spPr>
        <p:txBody>
          <a:bodyPr/>
          <a:lstStyle/>
          <a:p>
            <a:endParaRPr lang="en-GB"/>
          </a:p>
        </p:txBody>
      </p:sp>
      <p:sp>
        <p:nvSpPr>
          <p:cNvPr id="47118" name="Freeform 14"/>
          <p:cNvSpPr>
            <a:spLocks noEditPoints="1"/>
          </p:cNvSpPr>
          <p:nvPr/>
        </p:nvSpPr>
        <p:spPr bwMode="auto">
          <a:xfrm>
            <a:off x="4973638" y="3462338"/>
            <a:ext cx="276225" cy="307975"/>
          </a:xfrm>
          <a:custGeom>
            <a:avLst/>
            <a:gdLst/>
            <a:ahLst/>
            <a:cxnLst>
              <a:cxn ang="0">
                <a:pos x="94" y="0"/>
              </a:cxn>
              <a:cxn ang="0">
                <a:pos x="71" y="4"/>
              </a:cxn>
              <a:cxn ang="0">
                <a:pos x="50" y="10"/>
              </a:cxn>
              <a:cxn ang="0">
                <a:pos x="31" y="20"/>
              </a:cxn>
              <a:cxn ang="0">
                <a:pos x="13" y="35"/>
              </a:cxn>
              <a:cxn ang="0">
                <a:pos x="0" y="51"/>
              </a:cxn>
              <a:cxn ang="0">
                <a:pos x="0" y="51"/>
              </a:cxn>
              <a:cxn ang="0">
                <a:pos x="0" y="53"/>
              </a:cxn>
              <a:cxn ang="0">
                <a:pos x="0" y="54"/>
              </a:cxn>
              <a:cxn ang="0">
                <a:pos x="0" y="56"/>
              </a:cxn>
              <a:cxn ang="0">
                <a:pos x="4" y="53"/>
              </a:cxn>
              <a:cxn ang="0">
                <a:pos x="17" y="36"/>
              </a:cxn>
              <a:cxn ang="0">
                <a:pos x="33" y="23"/>
              </a:cxn>
              <a:cxn ang="0">
                <a:pos x="51" y="13"/>
              </a:cxn>
              <a:cxn ang="0">
                <a:pos x="72" y="7"/>
              </a:cxn>
              <a:cxn ang="0">
                <a:pos x="94" y="5"/>
              </a:cxn>
              <a:cxn ang="0">
                <a:pos x="102" y="4"/>
              </a:cxn>
              <a:cxn ang="0">
                <a:pos x="100" y="4"/>
              </a:cxn>
              <a:cxn ang="0">
                <a:pos x="100" y="2"/>
              </a:cxn>
              <a:cxn ang="0">
                <a:pos x="99" y="2"/>
              </a:cxn>
              <a:cxn ang="0">
                <a:pos x="91" y="226"/>
              </a:cxn>
              <a:cxn ang="0">
                <a:pos x="105" y="226"/>
              </a:cxn>
              <a:cxn ang="0">
                <a:pos x="128" y="222"/>
              </a:cxn>
              <a:cxn ang="0">
                <a:pos x="148" y="213"/>
              </a:cxn>
              <a:cxn ang="0">
                <a:pos x="166" y="202"/>
              </a:cxn>
              <a:cxn ang="0">
                <a:pos x="181" y="185"/>
              </a:cxn>
              <a:cxn ang="0">
                <a:pos x="187" y="176"/>
              </a:cxn>
              <a:cxn ang="0">
                <a:pos x="187" y="176"/>
              </a:cxn>
              <a:cxn ang="0">
                <a:pos x="187" y="174"/>
              </a:cxn>
              <a:cxn ang="0">
                <a:pos x="187" y="172"/>
              </a:cxn>
              <a:cxn ang="0">
                <a:pos x="186" y="176"/>
              </a:cxn>
              <a:cxn ang="0">
                <a:pos x="171" y="192"/>
              </a:cxn>
              <a:cxn ang="0">
                <a:pos x="156" y="205"/>
              </a:cxn>
              <a:cxn ang="0">
                <a:pos x="136" y="215"/>
              </a:cxn>
              <a:cxn ang="0">
                <a:pos x="117" y="222"/>
              </a:cxn>
              <a:cxn ang="0">
                <a:pos x="94" y="223"/>
              </a:cxn>
              <a:cxn ang="0">
                <a:pos x="86" y="223"/>
              </a:cxn>
              <a:cxn ang="0">
                <a:pos x="87" y="225"/>
              </a:cxn>
              <a:cxn ang="0">
                <a:pos x="89" y="225"/>
              </a:cxn>
              <a:cxn ang="0">
                <a:pos x="89" y="226"/>
              </a:cxn>
            </a:cxnLst>
            <a:rect l="0" t="0" r="r" b="b"/>
            <a:pathLst>
              <a:path w="187" h="226">
                <a:moveTo>
                  <a:pt x="99" y="0"/>
                </a:moveTo>
                <a:lnTo>
                  <a:pt x="94" y="0"/>
                </a:lnTo>
                <a:lnTo>
                  <a:pt x="82" y="2"/>
                </a:lnTo>
                <a:lnTo>
                  <a:pt x="71" y="4"/>
                </a:lnTo>
                <a:lnTo>
                  <a:pt x="61" y="5"/>
                </a:lnTo>
                <a:lnTo>
                  <a:pt x="50" y="10"/>
                </a:lnTo>
                <a:lnTo>
                  <a:pt x="40" y="15"/>
                </a:lnTo>
                <a:lnTo>
                  <a:pt x="31" y="20"/>
                </a:lnTo>
                <a:lnTo>
                  <a:pt x="22" y="27"/>
                </a:lnTo>
                <a:lnTo>
                  <a:pt x="13" y="35"/>
                </a:lnTo>
                <a:lnTo>
                  <a:pt x="7" y="41"/>
                </a:lnTo>
                <a:lnTo>
                  <a:pt x="0" y="51"/>
                </a:lnTo>
                <a:lnTo>
                  <a:pt x="0" y="51"/>
                </a:lnTo>
                <a:lnTo>
                  <a:pt x="0" y="51"/>
                </a:lnTo>
                <a:lnTo>
                  <a:pt x="0" y="53"/>
                </a:lnTo>
                <a:lnTo>
                  <a:pt x="0" y="53"/>
                </a:lnTo>
                <a:lnTo>
                  <a:pt x="0" y="54"/>
                </a:lnTo>
                <a:lnTo>
                  <a:pt x="0" y="54"/>
                </a:lnTo>
                <a:lnTo>
                  <a:pt x="0" y="56"/>
                </a:lnTo>
                <a:lnTo>
                  <a:pt x="0" y="56"/>
                </a:lnTo>
                <a:lnTo>
                  <a:pt x="0" y="58"/>
                </a:lnTo>
                <a:lnTo>
                  <a:pt x="4" y="53"/>
                </a:lnTo>
                <a:lnTo>
                  <a:pt x="10" y="45"/>
                </a:lnTo>
                <a:lnTo>
                  <a:pt x="17" y="36"/>
                </a:lnTo>
                <a:lnTo>
                  <a:pt x="25" y="30"/>
                </a:lnTo>
                <a:lnTo>
                  <a:pt x="33" y="23"/>
                </a:lnTo>
                <a:lnTo>
                  <a:pt x="41" y="18"/>
                </a:lnTo>
                <a:lnTo>
                  <a:pt x="51" y="13"/>
                </a:lnTo>
                <a:lnTo>
                  <a:pt x="61" y="10"/>
                </a:lnTo>
                <a:lnTo>
                  <a:pt x="72" y="7"/>
                </a:lnTo>
                <a:lnTo>
                  <a:pt x="82" y="5"/>
                </a:lnTo>
                <a:lnTo>
                  <a:pt x="94" y="5"/>
                </a:lnTo>
                <a:lnTo>
                  <a:pt x="104" y="5"/>
                </a:lnTo>
                <a:lnTo>
                  <a:pt x="102" y="4"/>
                </a:lnTo>
                <a:lnTo>
                  <a:pt x="102" y="4"/>
                </a:lnTo>
                <a:lnTo>
                  <a:pt x="100" y="4"/>
                </a:lnTo>
                <a:lnTo>
                  <a:pt x="100" y="4"/>
                </a:lnTo>
                <a:lnTo>
                  <a:pt x="100" y="2"/>
                </a:lnTo>
                <a:lnTo>
                  <a:pt x="99" y="2"/>
                </a:lnTo>
                <a:lnTo>
                  <a:pt x="99" y="2"/>
                </a:lnTo>
                <a:lnTo>
                  <a:pt x="99" y="0"/>
                </a:lnTo>
                <a:close/>
                <a:moveTo>
                  <a:pt x="91" y="226"/>
                </a:moveTo>
                <a:lnTo>
                  <a:pt x="94" y="226"/>
                </a:lnTo>
                <a:lnTo>
                  <a:pt x="105" y="226"/>
                </a:lnTo>
                <a:lnTo>
                  <a:pt x="117" y="225"/>
                </a:lnTo>
                <a:lnTo>
                  <a:pt x="128" y="222"/>
                </a:lnTo>
                <a:lnTo>
                  <a:pt x="138" y="218"/>
                </a:lnTo>
                <a:lnTo>
                  <a:pt x="148" y="213"/>
                </a:lnTo>
                <a:lnTo>
                  <a:pt x="158" y="208"/>
                </a:lnTo>
                <a:lnTo>
                  <a:pt x="166" y="202"/>
                </a:lnTo>
                <a:lnTo>
                  <a:pt x="174" y="194"/>
                </a:lnTo>
                <a:lnTo>
                  <a:pt x="181" y="185"/>
                </a:lnTo>
                <a:lnTo>
                  <a:pt x="187" y="177"/>
                </a:lnTo>
                <a:lnTo>
                  <a:pt x="187" y="176"/>
                </a:lnTo>
                <a:lnTo>
                  <a:pt x="187" y="176"/>
                </a:lnTo>
                <a:lnTo>
                  <a:pt x="187" y="176"/>
                </a:lnTo>
                <a:lnTo>
                  <a:pt x="187" y="174"/>
                </a:lnTo>
                <a:lnTo>
                  <a:pt x="187" y="174"/>
                </a:lnTo>
                <a:lnTo>
                  <a:pt x="187" y="172"/>
                </a:lnTo>
                <a:lnTo>
                  <a:pt x="187" y="172"/>
                </a:lnTo>
                <a:lnTo>
                  <a:pt x="187" y="171"/>
                </a:lnTo>
                <a:lnTo>
                  <a:pt x="186" y="176"/>
                </a:lnTo>
                <a:lnTo>
                  <a:pt x="179" y="184"/>
                </a:lnTo>
                <a:lnTo>
                  <a:pt x="171" y="192"/>
                </a:lnTo>
                <a:lnTo>
                  <a:pt x="164" y="199"/>
                </a:lnTo>
                <a:lnTo>
                  <a:pt x="156" y="205"/>
                </a:lnTo>
                <a:lnTo>
                  <a:pt x="146" y="210"/>
                </a:lnTo>
                <a:lnTo>
                  <a:pt x="136" y="215"/>
                </a:lnTo>
                <a:lnTo>
                  <a:pt x="127" y="218"/>
                </a:lnTo>
                <a:lnTo>
                  <a:pt x="117" y="222"/>
                </a:lnTo>
                <a:lnTo>
                  <a:pt x="105" y="223"/>
                </a:lnTo>
                <a:lnTo>
                  <a:pt x="94" y="223"/>
                </a:lnTo>
                <a:lnTo>
                  <a:pt x="86" y="223"/>
                </a:lnTo>
                <a:lnTo>
                  <a:pt x="86" y="223"/>
                </a:lnTo>
                <a:lnTo>
                  <a:pt x="86" y="223"/>
                </a:lnTo>
                <a:lnTo>
                  <a:pt x="87" y="225"/>
                </a:lnTo>
                <a:lnTo>
                  <a:pt x="87" y="225"/>
                </a:lnTo>
                <a:lnTo>
                  <a:pt x="89" y="225"/>
                </a:lnTo>
                <a:lnTo>
                  <a:pt x="89" y="226"/>
                </a:lnTo>
                <a:lnTo>
                  <a:pt x="89" y="226"/>
                </a:lnTo>
                <a:lnTo>
                  <a:pt x="91" y="226"/>
                </a:lnTo>
                <a:close/>
              </a:path>
            </a:pathLst>
          </a:custGeom>
          <a:solidFill>
            <a:srgbClr val="00FF62"/>
          </a:solidFill>
          <a:ln w="9525">
            <a:noFill/>
            <a:round/>
            <a:headEnd/>
            <a:tailEnd/>
          </a:ln>
          <a:effectLst/>
        </p:spPr>
        <p:txBody>
          <a:bodyPr/>
          <a:lstStyle/>
          <a:p>
            <a:endParaRPr lang="en-GB"/>
          </a:p>
        </p:txBody>
      </p:sp>
      <p:sp>
        <p:nvSpPr>
          <p:cNvPr id="47119" name="Freeform 15"/>
          <p:cNvSpPr>
            <a:spLocks noEditPoints="1"/>
          </p:cNvSpPr>
          <p:nvPr/>
        </p:nvSpPr>
        <p:spPr bwMode="auto">
          <a:xfrm>
            <a:off x="4973638" y="3470275"/>
            <a:ext cx="276225" cy="296863"/>
          </a:xfrm>
          <a:custGeom>
            <a:avLst/>
            <a:gdLst/>
            <a:ahLst/>
            <a:cxnLst>
              <a:cxn ang="0">
                <a:pos x="94" y="0"/>
              </a:cxn>
              <a:cxn ang="0">
                <a:pos x="72" y="2"/>
              </a:cxn>
              <a:cxn ang="0">
                <a:pos x="51" y="8"/>
              </a:cxn>
              <a:cxn ang="0">
                <a:pos x="33" y="18"/>
              </a:cxn>
              <a:cxn ang="0">
                <a:pos x="17" y="31"/>
              </a:cxn>
              <a:cxn ang="0">
                <a:pos x="4" y="48"/>
              </a:cxn>
              <a:cxn ang="0">
                <a:pos x="0" y="53"/>
              </a:cxn>
              <a:cxn ang="0">
                <a:pos x="0" y="54"/>
              </a:cxn>
              <a:cxn ang="0">
                <a:pos x="0" y="56"/>
              </a:cxn>
              <a:cxn ang="0">
                <a:pos x="0" y="58"/>
              </a:cxn>
              <a:cxn ang="0">
                <a:pos x="7" y="49"/>
              </a:cxn>
              <a:cxn ang="0">
                <a:pos x="20" y="35"/>
              </a:cxn>
              <a:cxn ang="0">
                <a:pos x="35" y="22"/>
              </a:cxn>
              <a:cxn ang="0">
                <a:pos x="53" y="12"/>
              </a:cxn>
              <a:cxn ang="0">
                <a:pos x="72" y="5"/>
              </a:cxn>
              <a:cxn ang="0">
                <a:pos x="94" y="4"/>
              </a:cxn>
              <a:cxn ang="0">
                <a:pos x="107" y="4"/>
              </a:cxn>
              <a:cxn ang="0">
                <a:pos x="107" y="4"/>
              </a:cxn>
              <a:cxn ang="0">
                <a:pos x="105" y="2"/>
              </a:cxn>
              <a:cxn ang="0">
                <a:pos x="104" y="0"/>
              </a:cxn>
              <a:cxn ang="0">
                <a:pos x="104" y="0"/>
              </a:cxn>
              <a:cxn ang="0">
                <a:pos x="94" y="218"/>
              </a:cxn>
              <a:cxn ang="0">
                <a:pos x="117" y="217"/>
              </a:cxn>
              <a:cxn ang="0">
                <a:pos x="136" y="210"/>
              </a:cxn>
              <a:cxn ang="0">
                <a:pos x="156" y="200"/>
              </a:cxn>
              <a:cxn ang="0">
                <a:pos x="171" y="187"/>
              </a:cxn>
              <a:cxn ang="0">
                <a:pos x="186" y="171"/>
              </a:cxn>
              <a:cxn ang="0">
                <a:pos x="187" y="166"/>
              </a:cxn>
              <a:cxn ang="0">
                <a:pos x="187" y="164"/>
              </a:cxn>
              <a:cxn ang="0">
                <a:pos x="187" y="162"/>
              </a:cxn>
              <a:cxn ang="0">
                <a:pos x="187" y="161"/>
              </a:cxn>
              <a:cxn ang="0">
                <a:pos x="182" y="167"/>
              </a:cxn>
              <a:cxn ang="0">
                <a:pos x="169" y="184"/>
              </a:cxn>
              <a:cxn ang="0">
                <a:pos x="153" y="197"/>
              </a:cxn>
              <a:cxn ang="0">
                <a:pos x="135" y="207"/>
              </a:cxn>
              <a:cxn ang="0">
                <a:pos x="115" y="213"/>
              </a:cxn>
              <a:cxn ang="0">
                <a:pos x="94" y="215"/>
              </a:cxn>
              <a:cxn ang="0">
                <a:pos x="81" y="213"/>
              </a:cxn>
              <a:cxn ang="0">
                <a:pos x="82" y="215"/>
              </a:cxn>
              <a:cxn ang="0">
                <a:pos x="82" y="217"/>
              </a:cxn>
              <a:cxn ang="0">
                <a:pos x="84" y="217"/>
              </a:cxn>
              <a:cxn ang="0">
                <a:pos x="86" y="218"/>
              </a:cxn>
            </a:cxnLst>
            <a:rect l="0" t="0" r="r" b="b"/>
            <a:pathLst>
              <a:path w="187" h="218">
                <a:moveTo>
                  <a:pt x="104" y="0"/>
                </a:moveTo>
                <a:lnTo>
                  <a:pt x="94" y="0"/>
                </a:lnTo>
                <a:lnTo>
                  <a:pt x="82" y="0"/>
                </a:lnTo>
                <a:lnTo>
                  <a:pt x="72" y="2"/>
                </a:lnTo>
                <a:lnTo>
                  <a:pt x="61" y="5"/>
                </a:lnTo>
                <a:lnTo>
                  <a:pt x="51" y="8"/>
                </a:lnTo>
                <a:lnTo>
                  <a:pt x="41" y="13"/>
                </a:lnTo>
                <a:lnTo>
                  <a:pt x="33" y="18"/>
                </a:lnTo>
                <a:lnTo>
                  <a:pt x="25" y="25"/>
                </a:lnTo>
                <a:lnTo>
                  <a:pt x="17" y="31"/>
                </a:lnTo>
                <a:lnTo>
                  <a:pt x="10" y="40"/>
                </a:lnTo>
                <a:lnTo>
                  <a:pt x="4" y="48"/>
                </a:lnTo>
                <a:lnTo>
                  <a:pt x="0" y="53"/>
                </a:lnTo>
                <a:lnTo>
                  <a:pt x="0" y="53"/>
                </a:lnTo>
                <a:lnTo>
                  <a:pt x="0" y="54"/>
                </a:lnTo>
                <a:lnTo>
                  <a:pt x="0" y="54"/>
                </a:lnTo>
                <a:lnTo>
                  <a:pt x="0" y="56"/>
                </a:lnTo>
                <a:lnTo>
                  <a:pt x="0" y="56"/>
                </a:lnTo>
                <a:lnTo>
                  <a:pt x="0" y="56"/>
                </a:lnTo>
                <a:lnTo>
                  <a:pt x="0" y="58"/>
                </a:lnTo>
                <a:lnTo>
                  <a:pt x="0" y="58"/>
                </a:lnTo>
                <a:lnTo>
                  <a:pt x="7" y="49"/>
                </a:lnTo>
                <a:lnTo>
                  <a:pt x="12" y="41"/>
                </a:lnTo>
                <a:lnTo>
                  <a:pt x="20" y="35"/>
                </a:lnTo>
                <a:lnTo>
                  <a:pt x="27" y="26"/>
                </a:lnTo>
                <a:lnTo>
                  <a:pt x="35" y="22"/>
                </a:lnTo>
                <a:lnTo>
                  <a:pt x="43" y="17"/>
                </a:lnTo>
                <a:lnTo>
                  <a:pt x="53" y="12"/>
                </a:lnTo>
                <a:lnTo>
                  <a:pt x="63" y="8"/>
                </a:lnTo>
                <a:lnTo>
                  <a:pt x="72" y="5"/>
                </a:lnTo>
                <a:lnTo>
                  <a:pt x="84" y="4"/>
                </a:lnTo>
                <a:lnTo>
                  <a:pt x="94" y="4"/>
                </a:lnTo>
                <a:lnTo>
                  <a:pt x="105" y="4"/>
                </a:lnTo>
                <a:lnTo>
                  <a:pt x="107" y="4"/>
                </a:lnTo>
                <a:lnTo>
                  <a:pt x="107" y="4"/>
                </a:lnTo>
                <a:lnTo>
                  <a:pt x="107" y="4"/>
                </a:lnTo>
                <a:lnTo>
                  <a:pt x="105" y="2"/>
                </a:lnTo>
                <a:lnTo>
                  <a:pt x="105" y="2"/>
                </a:lnTo>
                <a:lnTo>
                  <a:pt x="105" y="2"/>
                </a:lnTo>
                <a:lnTo>
                  <a:pt x="104" y="0"/>
                </a:lnTo>
                <a:lnTo>
                  <a:pt x="104" y="0"/>
                </a:lnTo>
                <a:lnTo>
                  <a:pt x="104" y="0"/>
                </a:lnTo>
                <a:close/>
                <a:moveTo>
                  <a:pt x="86" y="218"/>
                </a:moveTo>
                <a:lnTo>
                  <a:pt x="94" y="218"/>
                </a:lnTo>
                <a:lnTo>
                  <a:pt x="105" y="218"/>
                </a:lnTo>
                <a:lnTo>
                  <a:pt x="117" y="217"/>
                </a:lnTo>
                <a:lnTo>
                  <a:pt x="127" y="213"/>
                </a:lnTo>
                <a:lnTo>
                  <a:pt x="136" y="210"/>
                </a:lnTo>
                <a:lnTo>
                  <a:pt x="146" y="205"/>
                </a:lnTo>
                <a:lnTo>
                  <a:pt x="156" y="200"/>
                </a:lnTo>
                <a:lnTo>
                  <a:pt x="164" y="194"/>
                </a:lnTo>
                <a:lnTo>
                  <a:pt x="171" y="187"/>
                </a:lnTo>
                <a:lnTo>
                  <a:pt x="179" y="179"/>
                </a:lnTo>
                <a:lnTo>
                  <a:pt x="186" y="171"/>
                </a:lnTo>
                <a:lnTo>
                  <a:pt x="187" y="166"/>
                </a:lnTo>
                <a:lnTo>
                  <a:pt x="187" y="166"/>
                </a:lnTo>
                <a:lnTo>
                  <a:pt x="187" y="164"/>
                </a:lnTo>
                <a:lnTo>
                  <a:pt x="187" y="164"/>
                </a:lnTo>
                <a:lnTo>
                  <a:pt x="187" y="162"/>
                </a:lnTo>
                <a:lnTo>
                  <a:pt x="187" y="162"/>
                </a:lnTo>
                <a:lnTo>
                  <a:pt x="187" y="161"/>
                </a:lnTo>
                <a:lnTo>
                  <a:pt x="187" y="161"/>
                </a:lnTo>
                <a:lnTo>
                  <a:pt x="187" y="159"/>
                </a:lnTo>
                <a:lnTo>
                  <a:pt x="182" y="167"/>
                </a:lnTo>
                <a:lnTo>
                  <a:pt x="176" y="176"/>
                </a:lnTo>
                <a:lnTo>
                  <a:pt x="169" y="184"/>
                </a:lnTo>
                <a:lnTo>
                  <a:pt x="161" y="190"/>
                </a:lnTo>
                <a:lnTo>
                  <a:pt x="153" y="197"/>
                </a:lnTo>
                <a:lnTo>
                  <a:pt x="145" y="202"/>
                </a:lnTo>
                <a:lnTo>
                  <a:pt x="135" y="207"/>
                </a:lnTo>
                <a:lnTo>
                  <a:pt x="125" y="210"/>
                </a:lnTo>
                <a:lnTo>
                  <a:pt x="115" y="213"/>
                </a:lnTo>
                <a:lnTo>
                  <a:pt x="105" y="215"/>
                </a:lnTo>
                <a:lnTo>
                  <a:pt x="94" y="215"/>
                </a:lnTo>
                <a:lnTo>
                  <a:pt x="84" y="215"/>
                </a:lnTo>
                <a:lnTo>
                  <a:pt x="81" y="213"/>
                </a:lnTo>
                <a:lnTo>
                  <a:pt x="81" y="215"/>
                </a:lnTo>
                <a:lnTo>
                  <a:pt x="82" y="215"/>
                </a:lnTo>
                <a:lnTo>
                  <a:pt x="82" y="215"/>
                </a:lnTo>
                <a:lnTo>
                  <a:pt x="82" y="217"/>
                </a:lnTo>
                <a:lnTo>
                  <a:pt x="84" y="217"/>
                </a:lnTo>
                <a:lnTo>
                  <a:pt x="84" y="217"/>
                </a:lnTo>
                <a:lnTo>
                  <a:pt x="84" y="218"/>
                </a:lnTo>
                <a:lnTo>
                  <a:pt x="86" y="218"/>
                </a:lnTo>
                <a:close/>
              </a:path>
            </a:pathLst>
          </a:custGeom>
          <a:solidFill>
            <a:srgbClr val="00FF68"/>
          </a:solidFill>
          <a:ln w="9525">
            <a:noFill/>
            <a:round/>
            <a:headEnd/>
            <a:tailEnd/>
          </a:ln>
          <a:effectLst/>
        </p:spPr>
        <p:txBody>
          <a:bodyPr/>
          <a:lstStyle/>
          <a:p>
            <a:endParaRPr lang="en-GB"/>
          </a:p>
        </p:txBody>
      </p:sp>
      <p:sp>
        <p:nvSpPr>
          <p:cNvPr id="47120" name="Freeform 16"/>
          <p:cNvSpPr>
            <a:spLocks noEditPoints="1"/>
          </p:cNvSpPr>
          <p:nvPr/>
        </p:nvSpPr>
        <p:spPr bwMode="auto">
          <a:xfrm>
            <a:off x="4973638" y="3475038"/>
            <a:ext cx="276225" cy="287337"/>
          </a:xfrm>
          <a:custGeom>
            <a:avLst/>
            <a:gdLst/>
            <a:ahLst/>
            <a:cxnLst>
              <a:cxn ang="0">
                <a:pos x="105" y="0"/>
              </a:cxn>
              <a:cxn ang="0">
                <a:pos x="84" y="0"/>
              </a:cxn>
              <a:cxn ang="0">
                <a:pos x="63" y="4"/>
              </a:cxn>
              <a:cxn ang="0">
                <a:pos x="43" y="13"/>
              </a:cxn>
              <a:cxn ang="0">
                <a:pos x="27" y="22"/>
              </a:cxn>
              <a:cxn ang="0">
                <a:pos x="12" y="37"/>
              </a:cxn>
              <a:cxn ang="0">
                <a:pos x="0" y="54"/>
              </a:cxn>
              <a:cxn ang="0">
                <a:pos x="2" y="55"/>
              </a:cxn>
              <a:cxn ang="0">
                <a:pos x="2" y="57"/>
              </a:cxn>
              <a:cxn ang="0">
                <a:pos x="2" y="59"/>
              </a:cxn>
              <a:cxn ang="0">
                <a:pos x="2" y="60"/>
              </a:cxn>
              <a:cxn ang="0">
                <a:pos x="9" y="47"/>
              </a:cxn>
              <a:cxn ang="0">
                <a:pos x="22" y="32"/>
              </a:cxn>
              <a:cxn ang="0">
                <a:pos x="36" y="21"/>
              </a:cxn>
              <a:cxn ang="0">
                <a:pos x="54" y="11"/>
              </a:cxn>
              <a:cxn ang="0">
                <a:pos x="74" y="4"/>
              </a:cxn>
              <a:cxn ang="0">
                <a:pos x="94" y="3"/>
              </a:cxn>
              <a:cxn ang="0">
                <a:pos x="112" y="4"/>
              </a:cxn>
              <a:cxn ang="0">
                <a:pos x="110" y="3"/>
              </a:cxn>
              <a:cxn ang="0">
                <a:pos x="110" y="3"/>
              </a:cxn>
              <a:cxn ang="0">
                <a:pos x="109" y="1"/>
              </a:cxn>
              <a:cxn ang="0">
                <a:pos x="107" y="0"/>
              </a:cxn>
              <a:cxn ang="0">
                <a:pos x="84" y="211"/>
              </a:cxn>
              <a:cxn ang="0">
                <a:pos x="105" y="211"/>
              </a:cxn>
              <a:cxn ang="0">
                <a:pos x="125" y="206"/>
              </a:cxn>
              <a:cxn ang="0">
                <a:pos x="145" y="198"/>
              </a:cxn>
              <a:cxn ang="0">
                <a:pos x="161" y="186"/>
              </a:cxn>
              <a:cxn ang="0">
                <a:pos x="176" y="172"/>
              </a:cxn>
              <a:cxn ang="0">
                <a:pos x="187" y="155"/>
              </a:cxn>
              <a:cxn ang="0">
                <a:pos x="187" y="154"/>
              </a:cxn>
              <a:cxn ang="0">
                <a:pos x="186" y="152"/>
              </a:cxn>
              <a:cxn ang="0">
                <a:pos x="186" y="150"/>
              </a:cxn>
              <a:cxn ang="0">
                <a:pos x="186" y="149"/>
              </a:cxn>
              <a:cxn ang="0">
                <a:pos x="179" y="162"/>
              </a:cxn>
              <a:cxn ang="0">
                <a:pos x="166" y="176"/>
              </a:cxn>
              <a:cxn ang="0">
                <a:pos x="151" y="190"/>
              </a:cxn>
              <a:cxn ang="0">
                <a:pos x="133" y="199"/>
              </a:cxn>
              <a:cxn ang="0">
                <a:pos x="115" y="204"/>
              </a:cxn>
              <a:cxn ang="0">
                <a:pos x="94" y="208"/>
              </a:cxn>
              <a:cxn ang="0">
                <a:pos x="76" y="206"/>
              </a:cxn>
              <a:cxn ang="0">
                <a:pos x="77" y="206"/>
              </a:cxn>
              <a:cxn ang="0">
                <a:pos x="79" y="208"/>
              </a:cxn>
              <a:cxn ang="0">
                <a:pos x="79" y="209"/>
              </a:cxn>
              <a:cxn ang="0">
                <a:pos x="81" y="209"/>
              </a:cxn>
            </a:cxnLst>
            <a:rect l="0" t="0" r="r" b="b"/>
            <a:pathLst>
              <a:path w="187" h="211">
                <a:moveTo>
                  <a:pt x="107" y="0"/>
                </a:moveTo>
                <a:lnTo>
                  <a:pt x="105" y="0"/>
                </a:lnTo>
                <a:lnTo>
                  <a:pt x="94" y="0"/>
                </a:lnTo>
                <a:lnTo>
                  <a:pt x="84" y="0"/>
                </a:lnTo>
                <a:lnTo>
                  <a:pt x="72" y="1"/>
                </a:lnTo>
                <a:lnTo>
                  <a:pt x="63" y="4"/>
                </a:lnTo>
                <a:lnTo>
                  <a:pt x="53" y="8"/>
                </a:lnTo>
                <a:lnTo>
                  <a:pt x="43" y="13"/>
                </a:lnTo>
                <a:lnTo>
                  <a:pt x="35" y="18"/>
                </a:lnTo>
                <a:lnTo>
                  <a:pt x="27" y="22"/>
                </a:lnTo>
                <a:lnTo>
                  <a:pt x="20" y="31"/>
                </a:lnTo>
                <a:lnTo>
                  <a:pt x="12" y="37"/>
                </a:lnTo>
                <a:lnTo>
                  <a:pt x="7" y="45"/>
                </a:lnTo>
                <a:lnTo>
                  <a:pt x="0" y="54"/>
                </a:lnTo>
                <a:lnTo>
                  <a:pt x="2" y="55"/>
                </a:lnTo>
                <a:lnTo>
                  <a:pt x="2" y="55"/>
                </a:lnTo>
                <a:lnTo>
                  <a:pt x="2" y="57"/>
                </a:lnTo>
                <a:lnTo>
                  <a:pt x="2" y="57"/>
                </a:lnTo>
                <a:lnTo>
                  <a:pt x="2" y="59"/>
                </a:lnTo>
                <a:lnTo>
                  <a:pt x="2" y="59"/>
                </a:lnTo>
                <a:lnTo>
                  <a:pt x="2" y="60"/>
                </a:lnTo>
                <a:lnTo>
                  <a:pt x="2" y="60"/>
                </a:lnTo>
                <a:lnTo>
                  <a:pt x="4" y="57"/>
                </a:lnTo>
                <a:lnTo>
                  <a:pt x="9" y="47"/>
                </a:lnTo>
                <a:lnTo>
                  <a:pt x="15" y="40"/>
                </a:lnTo>
                <a:lnTo>
                  <a:pt x="22" y="32"/>
                </a:lnTo>
                <a:lnTo>
                  <a:pt x="30" y="26"/>
                </a:lnTo>
                <a:lnTo>
                  <a:pt x="36" y="21"/>
                </a:lnTo>
                <a:lnTo>
                  <a:pt x="45" y="14"/>
                </a:lnTo>
                <a:lnTo>
                  <a:pt x="54" y="11"/>
                </a:lnTo>
                <a:lnTo>
                  <a:pt x="64" y="8"/>
                </a:lnTo>
                <a:lnTo>
                  <a:pt x="74" y="4"/>
                </a:lnTo>
                <a:lnTo>
                  <a:pt x="84" y="3"/>
                </a:lnTo>
                <a:lnTo>
                  <a:pt x="94" y="3"/>
                </a:lnTo>
                <a:lnTo>
                  <a:pt x="105" y="3"/>
                </a:lnTo>
                <a:lnTo>
                  <a:pt x="112" y="4"/>
                </a:lnTo>
                <a:lnTo>
                  <a:pt x="112" y="4"/>
                </a:lnTo>
                <a:lnTo>
                  <a:pt x="110" y="3"/>
                </a:lnTo>
                <a:lnTo>
                  <a:pt x="110" y="3"/>
                </a:lnTo>
                <a:lnTo>
                  <a:pt x="110" y="3"/>
                </a:lnTo>
                <a:lnTo>
                  <a:pt x="109" y="1"/>
                </a:lnTo>
                <a:lnTo>
                  <a:pt x="109" y="1"/>
                </a:lnTo>
                <a:lnTo>
                  <a:pt x="109" y="1"/>
                </a:lnTo>
                <a:lnTo>
                  <a:pt x="107" y="0"/>
                </a:lnTo>
                <a:close/>
                <a:moveTo>
                  <a:pt x="81" y="209"/>
                </a:moveTo>
                <a:lnTo>
                  <a:pt x="84" y="211"/>
                </a:lnTo>
                <a:lnTo>
                  <a:pt x="94" y="211"/>
                </a:lnTo>
                <a:lnTo>
                  <a:pt x="105" y="211"/>
                </a:lnTo>
                <a:lnTo>
                  <a:pt x="115" y="209"/>
                </a:lnTo>
                <a:lnTo>
                  <a:pt x="125" y="206"/>
                </a:lnTo>
                <a:lnTo>
                  <a:pt x="135" y="203"/>
                </a:lnTo>
                <a:lnTo>
                  <a:pt x="145" y="198"/>
                </a:lnTo>
                <a:lnTo>
                  <a:pt x="153" y="193"/>
                </a:lnTo>
                <a:lnTo>
                  <a:pt x="161" y="186"/>
                </a:lnTo>
                <a:lnTo>
                  <a:pt x="169" y="180"/>
                </a:lnTo>
                <a:lnTo>
                  <a:pt x="176" y="172"/>
                </a:lnTo>
                <a:lnTo>
                  <a:pt x="182" y="163"/>
                </a:lnTo>
                <a:lnTo>
                  <a:pt x="187" y="155"/>
                </a:lnTo>
                <a:lnTo>
                  <a:pt x="187" y="155"/>
                </a:lnTo>
                <a:lnTo>
                  <a:pt x="187" y="154"/>
                </a:lnTo>
                <a:lnTo>
                  <a:pt x="187" y="154"/>
                </a:lnTo>
                <a:lnTo>
                  <a:pt x="186" y="152"/>
                </a:lnTo>
                <a:lnTo>
                  <a:pt x="186" y="152"/>
                </a:lnTo>
                <a:lnTo>
                  <a:pt x="186" y="150"/>
                </a:lnTo>
                <a:lnTo>
                  <a:pt x="186" y="150"/>
                </a:lnTo>
                <a:lnTo>
                  <a:pt x="186" y="149"/>
                </a:lnTo>
                <a:lnTo>
                  <a:pt x="184" y="154"/>
                </a:lnTo>
                <a:lnTo>
                  <a:pt x="179" y="162"/>
                </a:lnTo>
                <a:lnTo>
                  <a:pt x="173" y="170"/>
                </a:lnTo>
                <a:lnTo>
                  <a:pt x="166" y="176"/>
                </a:lnTo>
                <a:lnTo>
                  <a:pt x="159" y="183"/>
                </a:lnTo>
                <a:lnTo>
                  <a:pt x="151" y="190"/>
                </a:lnTo>
                <a:lnTo>
                  <a:pt x="143" y="194"/>
                </a:lnTo>
                <a:lnTo>
                  <a:pt x="133" y="199"/>
                </a:lnTo>
                <a:lnTo>
                  <a:pt x="125" y="203"/>
                </a:lnTo>
                <a:lnTo>
                  <a:pt x="115" y="204"/>
                </a:lnTo>
                <a:lnTo>
                  <a:pt x="105" y="206"/>
                </a:lnTo>
                <a:lnTo>
                  <a:pt x="94" y="208"/>
                </a:lnTo>
                <a:lnTo>
                  <a:pt x="84" y="206"/>
                </a:lnTo>
                <a:lnTo>
                  <a:pt x="76" y="206"/>
                </a:lnTo>
                <a:lnTo>
                  <a:pt x="76" y="206"/>
                </a:lnTo>
                <a:lnTo>
                  <a:pt x="77" y="206"/>
                </a:lnTo>
                <a:lnTo>
                  <a:pt x="77" y="208"/>
                </a:lnTo>
                <a:lnTo>
                  <a:pt x="79" y="208"/>
                </a:lnTo>
                <a:lnTo>
                  <a:pt x="79" y="208"/>
                </a:lnTo>
                <a:lnTo>
                  <a:pt x="79" y="209"/>
                </a:lnTo>
                <a:lnTo>
                  <a:pt x="81" y="209"/>
                </a:lnTo>
                <a:lnTo>
                  <a:pt x="81" y="209"/>
                </a:lnTo>
                <a:close/>
              </a:path>
            </a:pathLst>
          </a:custGeom>
          <a:solidFill>
            <a:srgbClr val="00FF6D"/>
          </a:solidFill>
          <a:ln w="9525">
            <a:noFill/>
            <a:round/>
            <a:headEnd/>
            <a:tailEnd/>
          </a:ln>
          <a:effectLst/>
        </p:spPr>
        <p:txBody>
          <a:bodyPr/>
          <a:lstStyle/>
          <a:p>
            <a:endParaRPr lang="en-GB"/>
          </a:p>
        </p:txBody>
      </p:sp>
      <p:sp>
        <p:nvSpPr>
          <p:cNvPr id="47121" name="Freeform 17"/>
          <p:cNvSpPr>
            <a:spLocks noEditPoints="1"/>
          </p:cNvSpPr>
          <p:nvPr/>
        </p:nvSpPr>
        <p:spPr bwMode="auto">
          <a:xfrm>
            <a:off x="4976813" y="3479800"/>
            <a:ext cx="271462" cy="279400"/>
          </a:xfrm>
          <a:custGeom>
            <a:avLst/>
            <a:gdLst/>
            <a:ahLst/>
            <a:cxnLst>
              <a:cxn ang="0">
                <a:pos x="103" y="0"/>
              </a:cxn>
              <a:cxn ang="0">
                <a:pos x="82" y="0"/>
              </a:cxn>
              <a:cxn ang="0">
                <a:pos x="62" y="5"/>
              </a:cxn>
              <a:cxn ang="0">
                <a:pos x="43" y="11"/>
              </a:cxn>
              <a:cxn ang="0">
                <a:pos x="28" y="23"/>
              </a:cxn>
              <a:cxn ang="0">
                <a:pos x="13" y="37"/>
              </a:cxn>
              <a:cxn ang="0">
                <a:pos x="2" y="54"/>
              </a:cxn>
              <a:cxn ang="0">
                <a:pos x="0" y="59"/>
              </a:cxn>
              <a:cxn ang="0">
                <a:pos x="0" y="60"/>
              </a:cxn>
              <a:cxn ang="0">
                <a:pos x="0" y="62"/>
              </a:cxn>
              <a:cxn ang="0">
                <a:pos x="2" y="64"/>
              </a:cxn>
              <a:cxn ang="0">
                <a:pos x="2" y="64"/>
              </a:cxn>
              <a:cxn ang="0">
                <a:pos x="10" y="47"/>
              </a:cxn>
              <a:cxn ang="0">
                <a:pos x="23" y="33"/>
              </a:cxn>
              <a:cxn ang="0">
                <a:pos x="38" y="19"/>
              </a:cxn>
              <a:cxn ang="0">
                <a:pos x="54" y="11"/>
              </a:cxn>
              <a:cxn ang="0">
                <a:pos x="72" y="5"/>
              </a:cxn>
              <a:cxn ang="0">
                <a:pos x="92" y="3"/>
              </a:cxn>
              <a:cxn ang="0">
                <a:pos x="111" y="5"/>
              </a:cxn>
              <a:cxn ang="0">
                <a:pos x="115" y="5"/>
              </a:cxn>
              <a:cxn ang="0">
                <a:pos x="113" y="5"/>
              </a:cxn>
              <a:cxn ang="0">
                <a:pos x="111" y="3"/>
              </a:cxn>
              <a:cxn ang="0">
                <a:pos x="110" y="1"/>
              </a:cxn>
              <a:cxn ang="0">
                <a:pos x="74" y="203"/>
              </a:cxn>
              <a:cxn ang="0">
                <a:pos x="92" y="205"/>
              </a:cxn>
              <a:cxn ang="0">
                <a:pos x="113" y="201"/>
              </a:cxn>
              <a:cxn ang="0">
                <a:pos x="131" y="196"/>
              </a:cxn>
              <a:cxn ang="0">
                <a:pos x="149" y="187"/>
              </a:cxn>
              <a:cxn ang="0">
                <a:pos x="164" y="173"/>
              </a:cxn>
              <a:cxn ang="0">
                <a:pos x="177" y="159"/>
              </a:cxn>
              <a:cxn ang="0">
                <a:pos x="184" y="146"/>
              </a:cxn>
              <a:cxn ang="0">
                <a:pos x="184" y="146"/>
              </a:cxn>
              <a:cxn ang="0">
                <a:pos x="184" y="144"/>
              </a:cxn>
              <a:cxn ang="0">
                <a:pos x="184" y="142"/>
              </a:cxn>
              <a:cxn ang="0">
                <a:pos x="184" y="141"/>
              </a:cxn>
              <a:cxn ang="0">
                <a:pos x="179" y="149"/>
              </a:cxn>
              <a:cxn ang="0">
                <a:pos x="169" y="165"/>
              </a:cxn>
              <a:cxn ang="0">
                <a:pos x="154" y="178"/>
              </a:cxn>
              <a:cxn ang="0">
                <a:pos x="139" y="188"/>
              </a:cxn>
              <a:cxn ang="0">
                <a:pos x="121" y="196"/>
              </a:cxn>
              <a:cxn ang="0">
                <a:pos x="102" y="200"/>
              </a:cxn>
              <a:cxn ang="0">
                <a:pos x="82" y="200"/>
              </a:cxn>
              <a:cxn ang="0">
                <a:pos x="69" y="198"/>
              </a:cxn>
              <a:cxn ang="0">
                <a:pos x="70" y="198"/>
              </a:cxn>
              <a:cxn ang="0">
                <a:pos x="72" y="200"/>
              </a:cxn>
              <a:cxn ang="0">
                <a:pos x="72" y="201"/>
              </a:cxn>
              <a:cxn ang="0">
                <a:pos x="74" y="203"/>
              </a:cxn>
            </a:cxnLst>
            <a:rect l="0" t="0" r="r" b="b"/>
            <a:pathLst>
              <a:path w="184" h="205">
                <a:moveTo>
                  <a:pt x="110" y="1"/>
                </a:moveTo>
                <a:lnTo>
                  <a:pt x="103" y="0"/>
                </a:lnTo>
                <a:lnTo>
                  <a:pt x="92" y="0"/>
                </a:lnTo>
                <a:lnTo>
                  <a:pt x="82" y="0"/>
                </a:lnTo>
                <a:lnTo>
                  <a:pt x="72" y="1"/>
                </a:lnTo>
                <a:lnTo>
                  <a:pt x="62" y="5"/>
                </a:lnTo>
                <a:lnTo>
                  <a:pt x="52" y="8"/>
                </a:lnTo>
                <a:lnTo>
                  <a:pt x="43" y="11"/>
                </a:lnTo>
                <a:lnTo>
                  <a:pt x="34" y="18"/>
                </a:lnTo>
                <a:lnTo>
                  <a:pt x="28" y="23"/>
                </a:lnTo>
                <a:lnTo>
                  <a:pt x="20" y="29"/>
                </a:lnTo>
                <a:lnTo>
                  <a:pt x="13" y="37"/>
                </a:lnTo>
                <a:lnTo>
                  <a:pt x="7" y="44"/>
                </a:lnTo>
                <a:lnTo>
                  <a:pt x="2" y="54"/>
                </a:lnTo>
                <a:lnTo>
                  <a:pt x="0" y="57"/>
                </a:lnTo>
                <a:lnTo>
                  <a:pt x="0" y="59"/>
                </a:lnTo>
                <a:lnTo>
                  <a:pt x="0" y="59"/>
                </a:lnTo>
                <a:lnTo>
                  <a:pt x="0" y="60"/>
                </a:lnTo>
                <a:lnTo>
                  <a:pt x="0" y="60"/>
                </a:lnTo>
                <a:lnTo>
                  <a:pt x="0" y="62"/>
                </a:lnTo>
                <a:lnTo>
                  <a:pt x="2" y="62"/>
                </a:lnTo>
                <a:lnTo>
                  <a:pt x="2" y="64"/>
                </a:lnTo>
                <a:lnTo>
                  <a:pt x="2" y="64"/>
                </a:lnTo>
                <a:lnTo>
                  <a:pt x="2" y="64"/>
                </a:lnTo>
                <a:lnTo>
                  <a:pt x="5" y="56"/>
                </a:lnTo>
                <a:lnTo>
                  <a:pt x="10" y="47"/>
                </a:lnTo>
                <a:lnTo>
                  <a:pt x="16" y="39"/>
                </a:lnTo>
                <a:lnTo>
                  <a:pt x="23" y="33"/>
                </a:lnTo>
                <a:lnTo>
                  <a:pt x="29" y="26"/>
                </a:lnTo>
                <a:lnTo>
                  <a:pt x="38" y="19"/>
                </a:lnTo>
                <a:lnTo>
                  <a:pt x="46" y="15"/>
                </a:lnTo>
                <a:lnTo>
                  <a:pt x="54" y="11"/>
                </a:lnTo>
                <a:lnTo>
                  <a:pt x="62" y="8"/>
                </a:lnTo>
                <a:lnTo>
                  <a:pt x="72" y="5"/>
                </a:lnTo>
                <a:lnTo>
                  <a:pt x="82" y="5"/>
                </a:lnTo>
                <a:lnTo>
                  <a:pt x="92" y="3"/>
                </a:lnTo>
                <a:lnTo>
                  <a:pt x="102" y="5"/>
                </a:lnTo>
                <a:lnTo>
                  <a:pt x="111" y="5"/>
                </a:lnTo>
                <a:lnTo>
                  <a:pt x="115" y="6"/>
                </a:lnTo>
                <a:lnTo>
                  <a:pt x="115" y="5"/>
                </a:lnTo>
                <a:lnTo>
                  <a:pt x="113" y="5"/>
                </a:lnTo>
                <a:lnTo>
                  <a:pt x="113" y="5"/>
                </a:lnTo>
                <a:lnTo>
                  <a:pt x="113" y="3"/>
                </a:lnTo>
                <a:lnTo>
                  <a:pt x="111" y="3"/>
                </a:lnTo>
                <a:lnTo>
                  <a:pt x="111" y="3"/>
                </a:lnTo>
                <a:lnTo>
                  <a:pt x="110" y="1"/>
                </a:lnTo>
                <a:lnTo>
                  <a:pt x="110" y="1"/>
                </a:lnTo>
                <a:close/>
                <a:moveTo>
                  <a:pt x="74" y="203"/>
                </a:moveTo>
                <a:lnTo>
                  <a:pt x="82" y="203"/>
                </a:lnTo>
                <a:lnTo>
                  <a:pt x="92" y="205"/>
                </a:lnTo>
                <a:lnTo>
                  <a:pt x="103" y="203"/>
                </a:lnTo>
                <a:lnTo>
                  <a:pt x="113" y="201"/>
                </a:lnTo>
                <a:lnTo>
                  <a:pt x="123" y="200"/>
                </a:lnTo>
                <a:lnTo>
                  <a:pt x="131" y="196"/>
                </a:lnTo>
                <a:lnTo>
                  <a:pt x="141" y="191"/>
                </a:lnTo>
                <a:lnTo>
                  <a:pt x="149" y="187"/>
                </a:lnTo>
                <a:lnTo>
                  <a:pt x="157" y="180"/>
                </a:lnTo>
                <a:lnTo>
                  <a:pt x="164" y="173"/>
                </a:lnTo>
                <a:lnTo>
                  <a:pt x="171" y="167"/>
                </a:lnTo>
                <a:lnTo>
                  <a:pt x="177" y="159"/>
                </a:lnTo>
                <a:lnTo>
                  <a:pt x="182" y="151"/>
                </a:lnTo>
                <a:lnTo>
                  <a:pt x="184" y="146"/>
                </a:lnTo>
                <a:lnTo>
                  <a:pt x="184" y="146"/>
                </a:lnTo>
                <a:lnTo>
                  <a:pt x="184" y="146"/>
                </a:lnTo>
                <a:lnTo>
                  <a:pt x="184" y="144"/>
                </a:lnTo>
                <a:lnTo>
                  <a:pt x="184" y="144"/>
                </a:lnTo>
                <a:lnTo>
                  <a:pt x="184" y="142"/>
                </a:lnTo>
                <a:lnTo>
                  <a:pt x="184" y="142"/>
                </a:lnTo>
                <a:lnTo>
                  <a:pt x="184" y="141"/>
                </a:lnTo>
                <a:lnTo>
                  <a:pt x="184" y="141"/>
                </a:lnTo>
                <a:lnTo>
                  <a:pt x="184" y="141"/>
                </a:lnTo>
                <a:lnTo>
                  <a:pt x="179" y="149"/>
                </a:lnTo>
                <a:lnTo>
                  <a:pt x="174" y="157"/>
                </a:lnTo>
                <a:lnTo>
                  <a:pt x="169" y="165"/>
                </a:lnTo>
                <a:lnTo>
                  <a:pt x="162" y="172"/>
                </a:lnTo>
                <a:lnTo>
                  <a:pt x="154" y="178"/>
                </a:lnTo>
                <a:lnTo>
                  <a:pt x="148" y="183"/>
                </a:lnTo>
                <a:lnTo>
                  <a:pt x="139" y="188"/>
                </a:lnTo>
                <a:lnTo>
                  <a:pt x="131" y="193"/>
                </a:lnTo>
                <a:lnTo>
                  <a:pt x="121" y="196"/>
                </a:lnTo>
                <a:lnTo>
                  <a:pt x="111" y="198"/>
                </a:lnTo>
                <a:lnTo>
                  <a:pt x="102" y="200"/>
                </a:lnTo>
                <a:lnTo>
                  <a:pt x="92" y="200"/>
                </a:lnTo>
                <a:lnTo>
                  <a:pt x="82" y="200"/>
                </a:lnTo>
                <a:lnTo>
                  <a:pt x="72" y="198"/>
                </a:lnTo>
                <a:lnTo>
                  <a:pt x="69" y="198"/>
                </a:lnTo>
                <a:lnTo>
                  <a:pt x="70" y="198"/>
                </a:lnTo>
                <a:lnTo>
                  <a:pt x="70" y="198"/>
                </a:lnTo>
                <a:lnTo>
                  <a:pt x="70" y="200"/>
                </a:lnTo>
                <a:lnTo>
                  <a:pt x="72" y="200"/>
                </a:lnTo>
                <a:lnTo>
                  <a:pt x="72" y="201"/>
                </a:lnTo>
                <a:lnTo>
                  <a:pt x="72" y="201"/>
                </a:lnTo>
                <a:lnTo>
                  <a:pt x="74" y="201"/>
                </a:lnTo>
                <a:lnTo>
                  <a:pt x="74" y="203"/>
                </a:lnTo>
                <a:close/>
              </a:path>
            </a:pathLst>
          </a:custGeom>
          <a:solidFill>
            <a:srgbClr val="00FF72"/>
          </a:solidFill>
          <a:ln w="9525">
            <a:noFill/>
            <a:round/>
            <a:headEnd/>
            <a:tailEnd/>
          </a:ln>
          <a:effectLst/>
        </p:spPr>
        <p:txBody>
          <a:bodyPr/>
          <a:lstStyle/>
          <a:p>
            <a:endParaRPr lang="en-GB"/>
          </a:p>
        </p:txBody>
      </p:sp>
      <p:sp>
        <p:nvSpPr>
          <p:cNvPr id="47122" name="Freeform 18"/>
          <p:cNvSpPr>
            <a:spLocks noEditPoints="1"/>
          </p:cNvSpPr>
          <p:nvPr/>
        </p:nvSpPr>
        <p:spPr bwMode="auto">
          <a:xfrm>
            <a:off x="4978400" y="3482975"/>
            <a:ext cx="269875" cy="268288"/>
          </a:xfrm>
          <a:custGeom>
            <a:avLst/>
            <a:gdLst/>
            <a:ahLst/>
            <a:cxnLst>
              <a:cxn ang="0">
                <a:pos x="109" y="2"/>
              </a:cxn>
              <a:cxn ang="0">
                <a:pos x="90" y="0"/>
              </a:cxn>
              <a:cxn ang="0">
                <a:pos x="70" y="2"/>
              </a:cxn>
              <a:cxn ang="0">
                <a:pos x="52" y="8"/>
              </a:cxn>
              <a:cxn ang="0">
                <a:pos x="36" y="16"/>
              </a:cxn>
              <a:cxn ang="0">
                <a:pos x="21" y="30"/>
              </a:cxn>
              <a:cxn ang="0">
                <a:pos x="8" y="44"/>
              </a:cxn>
              <a:cxn ang="0">
                <a:pos x="0" y="61"/>
              </a:cxn>
              <a:cxn ang="0">
                <a:pos x="0" y="62"/>
              </a:cxn>
              <a:cxn ang="0">
                <a:pos x="0" y="64"/>
              </a:cxn>
              <a:cxn ang="0">
                <a:pos x="0" y="66"/>
              </a:cxn>
              <a:cxn ang="0">
                <a:pos x="0" y="67"/>
              </a:cxn>
              <a:cxn ang="0">
                <a:pos x="3" y="62"/>
              </a:cxn>
              <a:cxn ang="0">
                <a:pos x="11" y="46"/>
              </a:cxn>
              <a:cxn ang="0">
                <a:pos x="23" y="31"/>
              </a:cxn>
              <a:cxn ang="0">
                <a:pos x="37" y="20"/>
              </a:cxn>
              <a:cxn ang="0">
                <a:pos x="54" y="12"/>
              </a:cxn>
              <a:cxn ang="0">
                <a:pos x="72" y="7"/>
              </a:cxn>
              <a:cxn ang="0">
                <a:pos x="90" y="3"/>
              </a:cxn>
              <a:cxn ang="0">
                <a:pos x="109" y="7"/>
              </a:cxn>
              <a:cxn ang="0">
                <a:pos x="116" y="7"/>
              </a:cxn>
              <a:cxn ang="0">
                <a:pos x="116" y="7"/>
              </a:cxn>
              <a:cxn ang="0">
                <a:pos x="114" y="5"/>
              </a:cxn>
              <a:cxn ang="0">
                <a:pos x="113" y="3"/>
              </a:cxn>
              <a:cxn ang="0">
                <a:pos x="67" y="195"/>
              </a:cxn>
              <a:cxn ang="0">
                <a:pos x="80" y="197"/>
              </a:cxn>
              <a:cxn ang="0">
                <a:pos x="100" y="197"/>
              </a:cxn>
              <a:cxn ang="0">
                <a:pos x="119" y="193"/>
              </a:cxn>
              <a:cxn ang="0">
                <a:pos x="137" y="185"/>
              </a:cxn>
              <a:cxn ang="0">
                <a:pos x="152" y="175"/>
              </a:cxn>
              <a:cxn ang="0">
                <a:pos x="167" y="162"/>
              </a:cxn>
              <a:cxn ang="0">
                <a:pos x="177" y="146"/>
              </a:cxn>
              <a:cxn ang="0">
                <a:pos x="182" y="138"/>
              </a:cxn>
              <a:cxn ang="0">
                <a:pos x="180" y="136"/>
              </a:cxn>
              <a:cxn ang="0">
                <a:pos x="180" y="134"/>
              </a:cxn>
              <a:cxn ang="0">
                <a:pos x="180" y="133"/>
              </a:cxn>
              <a:cxn ang="0">
                <a:pos x="180" y="131"/>
              </a:cxn>
              <a:cxn ang="0">
                <a:pos x="173" y="144"/>
              </a:cxn>
              <a:cxn ang="0">
                <a:pos x="164" y="159"/>
              </a:cxn>
              <a:cxn ang="0">
                <a:pos x="150" y="172"/>
              </a:cxn>
              <a:cxn ang="0">
                <a:pos x="136" y="182"/>
              </a:cxn>
              <a:cxn ang="0">
                <a:pos x="118" y="190"/>
              </a:cxn>
              <a:cxn ang="0">
                <a:pos x="100" y="193"/>
              </a:cxn>
              <a:cxn ang="0">
                <a:pos x="80" y="193"/>
              </a:cxn>
              <a:cxn ang="0">
                <a:pos x="64" y="190"/>
              </a:cxn>
              <a:cxn ang="0">
                <a:pos x="64" y="192"/>
              </a:cxn>
              <a:cxn ang="0">
                <a:pos x="65" y="192"/>
              </a:cxn>
              <a:cxn ang="0">
                <a:pos x="67" y="193"/>
              </a:cxn>
              <a:cxn ang="0">
                <a:pos x="67" y="195"/>
              </a:cxn>
            </a:cxnLst>
            <a:rect l="0" t="0" r="r" b="b"/>
            <a:pathLst>
              <a:path w="182" h="197">
                <a:moveTo>
                  <a:pt x="113" y="3"/>
                </a:moveTo>
                <a:lnTo>
                  <a:pt x="109" y="2"/>
                </a:lnTo>
                <a:lnTo>
                  <a:pt x="100" y="2"/>
                </a:lnTo>
                <a:lnTo>
                  <a:pt x="90" y="0"/>
                </a:lnTo>
                <a:lnTo>
                  <a:pt x="80" y="2"/>
                </a:lnTo>
                <a:lnTo>
                  <a:pt x="70" y="2"/>
                </a:lnTo>
                <a:lnTo>
                  <a:pt x="60" y="5"/>
                </a:lnTo>
                <a:lnTo>
                  <a:pt x="52" y="8"/>
                </a:lnTo>
                <a:lnTo>
                  <a:pt x="44" y="12"/>
                </a:lnTo>
                <a:lnTo>
                  <a:pt x="36" y="16"/>
                </a:lnTo>
                <a:lnTo>
                  <a:pt x="27" y="23"/>
                </a:lnTo>
                <a:lnTo>
                  <a:pt x="21" y="30"/>
                </a:lnTo>
                <a:lnTo>
                  <a:pt x="14" y="36"/>
                </a:lnTo>
                <a:lnTo>
                  <a:pt x="8" y="44"/>
                </a:lnTo>
                <a:lnTo>
                  <a:pt x="3" y="53"/>
                </a:lnTo>
                <a:lnTo>
                  <a:pt x="0" y="61"/>
                </a:lnTo>
                <a:lnTo>
                  <a:pt x="0" y="61"/>
                </a:lnTo>
                <a:lnTo>
                  <a:pt x="0" y="62"/>
                </a:lnTo>
                <a:lnTo>
                  <a:pt x="0" y="62"/>
                </a:lnTo>
                <a:lnTo>
                  <a:pt x="0" y="64"/>
                </a:lnTo>
                <a:lnTo>
                  <a:pt x="0" y="64"/>
                </a:lnTo>
                <a:lnTo>
                  <a:pt x="0" y="66"/>
                </a:lnTo>
                <a:lnTo>
                  <a:pt x="0" y="66"/>
                </a:lnTo>
                <a:lnTo>
                  <a:pt x="0" y="67"/>
                </a:lnTo>
                <a:lnTo>
                  <a:pt x="1" y="67"/>
                </a:lnTo>
                <a:lnTo>
                  <a:pt x="3" y="62"/>
                </a:lnTo>
                <a:lnTo>
                  <a:pt x="6" y="54"/>
                </a:lnTo>
                <a:lnTo>
                  <a:pt x="11" y="46"/>
                </a:lnTo>
                <a:lnTo>
                  <a:pt x="18" y="38"/>
                </a:lnTo>
                <a:lnTo>
                  <a:pt x="23" y="31"/>
                </a:lnTo>
                <a:lnTo>
                  <a:pt x="29" y="26"/>
                </a:lnTo>
                <a:lnTo>
                  <a:pt x="37" y="20"/>
                </a:lnTo>
                <a:lnTo>
                  <a:pt x="46" y="15"/>
                </a:lnTo>
                <a:lnTo>
                  <a:pt x="54" y="12"/>
                </a:lnTo>
                <a:lnTo>
                  <a:pt x="62" y="8"/>
                </a:lnTo>
                <a:lnTo>
                  <a:pt x="72" y="7"/>
                </a:lnTo>
                <a:lnTo>
                  <a:pt x="80" y="5"/>
                </a:lnTo>
                <a:lnTo>
                  <a:pt x="90" y="3"/>
                </a:lnTo>
                <a:lnTo>
                  <a:pt x="100" y="5"/>
                </a:lnTo>
                <a:lnTo>
                  <a:pt x="109" y="7"/>
                </a:lnTo>
                <a:lnTo>
                  <a:pt x="118" y="8"/>
                </a:lnTo>
                <a:lnTo>
                  <a:pt x="116" y="7"/>
                </a:lnTo>
                <a:lnTo>
                  <a:pt x="116" y="7"/>
                </a:lnTo>
                <a:lnTo>
                  <a:pt x="116" y="7"/>
                </a:lnTo>
                <a:lnTo>
                  <a:pt x="114" y="5"/>
                </a:lnTo>
                <a:lnTo>
                  <a:pt x="114" y="5"/>
                </a:lnTo>
                <a:lnTo>
                  <a:pt x="114" y="5"/>
                </a:lnTo>
                <a:lnTo>
                  <a:pt x="113" y="3"/>
                </a:lnTo>
                <a:lnTo>
                  <a:pt x="113" y="3"/>
                </a:lnTo>
                <a:close/>
                <a:moveTo>
                  <a:pt x="67" y="195"/>
                </a:moveTo>
                <a:lnTo>
                  <a:pt x="70" y="195"/>
                </a:lnTo>
                <a:lnTo>
                  <a:pt x="80" y="197"/>
                </a:lnTo>
                <a:lnTo>
                  <a:pt x="90" y="197"/>
                </a:lnTo>
                <a:lnTo>
                  <a:pt x="100" y="197"/>
                </a:lnTo>
                <a:lnTo>
                  <a:pt x="109" y="195"/>
                </a:lnTo>
                <a:lnTo>
                  <a:pt x="119" y="193"/>
                </a:lnTo>
                <a:lnTo>
                  <a:pt x="129" y="190"/>
                </a:lnTo>
                <a:lnTo>
                  <a:pt x="137" y="185"/>
                </a:lnTo>
                <a:lnTo>
                  <a:pt x="146" y="180"/>
                </a:lnTo>
                <a:lnTo>
                  <a:pt x="152" y="175"/>
                </a:lnTo>
                <a:lnTo>
                  <a:pt x="160" y="169"/>
                </a:lnTo>
                <a:lnTo>
                  <a:pt x="167" y="162"/>
                </a:lnTo>
                <a:lnTo>
                  <a:pt x="172" y="154"/>
                </a:lnTo>
                <a:lnTo>
                  <a:pt x="177" y="146"/>
                </a:lnTo>
                <a:lnTo>
                  <a:pt x="182" y="138"/>
                </a:lnTo>
                <a:lnTo>
                  <a:pt x="182" y="138"/>
                </a:lnTo>
                <a:lnTo>
                  <a:pt x="180" y="136"/>
                </a:lnTo>
                <a:lnTo>
                  <a:pt x="180" y="136"/>
                </a:lnTo>
                <a:lnTo>
                  <a:pt x="180" y="134"/>
                </a:lnTo>
                <a:lnTo>
                  <a:pt x="180" y="134"/>
                </a:lnTo>
                <a:lnTo>
                  <a:pt x="180" y="133"/>
                </a:lnTo>
                <a:lnTo>
                  <a:pt x="180" y="133"/>
                </a:lnTo>
                <a:lnTo>
                  <a:pt x="180" y="131"/>
                </a:lnTo>
                <a:lnTo>
                  <a:pt x="180" y="131"/>
                </a:lnTo>
                <a:lnTo>
                  <a:pt x="178" y="136"/>
                </a:lnTo>
                <a:lnTo>
                  <a:pt x="173" y="144"/>
                </a:lnTo>
                <a:lnTo>
                  <a:pt x="169" y="152"/>
                </a:lnTo>
                <a:lnTo>
                  <a:pt x="164" y="159"/>
                </a:lnTo>
                <a:lnTo>
                  <a:pt x="157" y="166"/>
                </a:lnTo>
                <a:lnTo>
                  <a:pt x="150" y="172"/>
                </a:lnTo>
                <a:lnTo>
                  <a:pt x="144" y="177"/>
                </a:lnTo>
                <a:lnTo>
                  <a:pt x="136" y="182"/>
                </a:lnTo>
                <a:lnTo>
                  <a:pt x="128" y="187"/>
                </a:lnTo>
                <a:lnTo>
                  <a:pt x="118" y="190"/>
                </a:lnTo>
                <a:lnTo>
                  <a:pt x="109" y="192"/>
                </a:lnTo>
                <a:lnTo>
                  <a:pt x="100" y="193"/>
                </a:lnTo>
                <a:lnTo>
                  <a:pt x="90" y="193"/>
                </a:lnTo>
                <a:lnTo>
                  <a:pt x="80" y="193"/>
                </a:lnTo>
                <a:lnTo>
                  <a:pt x="72" y="192"/>
                </a:lnTo>
                <a:lnTo>
                  <a:pt x="64" y="190"/>
                </a:lnTo>
                <a:lnTo>
                  <a:pt x="64" y="190"/>
                </a:lnTo>
                <a:lnTo>
                  <a:pt x="64" y="192"/>
                </a:lnTo>
                <a:lnTo>
                  <a:pt x="65" y="192"/>
                </a:lnTo>
                <a:lnTo>
                  <a:pt x="65" y="192"/>
                </a:lnTo>
                <a:lnTo>
                  <a:pt x="65" y="193"/>
                </a:lnTo>
                <a:lnTo>
                  <a:pt x="67" y="193"/>
                </a:lnTo>
                <a:lnTo>
                  <a:pt x="67" y="193"/>
                </a:lnTo>
                <a:lnTo>
                  <a:pt x="67" y="195"/>
                </a:lnTo>
                <a:close/>
              </a:path>
            </a:pathLst>
          </a:custGeom>
          <a:solidFill>
            <a:srgbClr val="00FF77"/>
          </a:solidFill>
          <a:ln w="9525">
            <a:noFill/>
            <a:round/>
            <a:headEnd/>
            <a:tailEnd/>
          </a:ln>
          <a:effectLst/>
        </p:spPr>
        <p:txBody>
          <a:bodyPr/>
          <a:lstStyle/>
          <a:p>
            <a:endParaRPr lang="en-GB"/>
          </a:p>
        </p:txBody>
      </p:sp>
      <p:sp>
        <p:nvSpPr>
          <p:cNvPr id="47123" name="Freeform 19"/>
          <p:cNvSpPr>
            <a:spLocks noEditPoints="1"/>
          </p:cNvSpPr>
          <p:nvPr/>
        </p:nvSpPr>
        <p:spPr bwMode="auto">
          <a:xfrm>
            <a:off x="4979988" y="3487738"/>
            <a:ext cx="265112" cy="258762"/>
          </a:xfrm>
          <a:custGeom>
            <a:avLst/>
            <a:gdLst/>
            <a:ahLst/>
            <a:cxnLst>
              <a:cxn ang="0">
                <a:pos x="108" y="4"/>
              </a:cxn>
              <a:cxn ang="0">
                <a:pos x="89" y="0"/>
              </a:cxn>
              <a:cxn ang="0">
                <a:pos x="71" y="4"/>
              </a:cxn>
              <a:cxn ang="0">
                <a:pos x="53" y="9"/>
              </a:cxn>
              <a:cxn ang="0">
                <a:pos x="36" y="17"/>
              </a:cxn>
              <a:cxn ang="0">
                <a:pos x="22" y="28"/>
              </a:cxn>
              <a:cxn ang="0">
                <a:pos x="10" y="43"/>
              </a:cxn>
              <a:cxn ang="0">
                <a:pos x="2" y="59"/>
              </a:cxn>
              <a:cxn ang="0">
                <a:pos x="0" y="66"/>
              </a:cxn>
              <a:cxn ang="0">
                <a:pos x="0" y="68"/>
              </a:cxn>
              <a:cxn ang="0">
                <a:pos x="0" y="69"/>
              </a:cxn>
              <a:cxn ang="0">
                <a:pos x="0" y="71"/>
              </a:cxn>
              <a:cxn ang="0">
                <a:pos x="2" y="69"/>
              </a:cxn>
              <a:cxn ang="0">
                <a:pos x="8" y="53"/>
              </a:cxn>
              <a:cxn ang="0">
                <a:pos x="18" y="38"/>
              </a:cxn>
              <a:cxn ang="0">
                <a:pos x="31" y="25"/>
              </a:cxn>
              <a:cxn ang="0">
                <a:pos x="46" y="15"/>
              </a:cxn>
              <a:cxn ang="0">
                <a:pos x="63" y="9"/>
              </a:cxn>
              <a:cxn ang="0">
                <a:pos x="79" y="5"/>
              </a:cxn>
              <a:cxn ang="0">
                <a:pos x="99" y="5"/>
              </a:cxn>
              <a:cxn ang="0">
                <a:pos x="117" y="9"/>
              </a:cxn>
              <a:cxn ang="0">
                <a:pos x="120" y="10"/>
              </a:cxn>
              <a:cxn ang="0">
                <a:pos x="118" y="9"/>
              </a:cxn>
              <a:cxn ang="0">
                <a:pos x="118" y="7"/>
              </a:cxn>
              <a:cxn ang="0">
                <a:pos x="117" y="5"/>
              </a:cxn>
              <a:cxn ang="0">
                <a:pos x="63" y="187"/>
              </a:cxn>
              <a:cxn ang="0">
                <a:pos x="79" y="190"/>
              </a:cxn>
              <a:cxn ang="0">
                <a:pos x="99" y="190"/>
              </a:cxn>
              <a:cxn ang="0">
                <a:pos x="117" y="187"/>
              </a:cxn>
              <a:cxn ang="0">
                <a:pos x="135" y="179"/>
              </a:cxn>
              <a:cxn ang="0">
                <a:pos x="149" y="169"/>
              </a:cxn>
              <a:cxn ang="0">
                <a:pos x="163" y="156"/>
              </a:cxn>
              <a:cxn ang="0">
                <a:pos x="172" y="141"/>
              </a:cxn>
              <a:cxn ang="0">
                <a:pos x="179" y="128"/>
              </a:cxn>
              <a:cxn ang="0">
                <a:pos x="177" y="125"/>
              </a:cxn>
              <a:cxn ang="0">
                <a:pos x="177" y="123"/>
              </a:cxn>
              <a:cxn ang="0">
                <a:pos x="177" y="122"/>
              </a:cxn>
              <a:cxn ang="0">
                <a:pos x="177" y="120"/>
              </a:cxn>
              <a:cxn ang="0">
                <a:pos x="172" y="131"/>
              </a:cxn>
              <a:cxn ang="0">
                <a:pos x="164" y="146"/>
              </a:cxn>
              <a:cxn ang="0">
                <a:pos x="154" y="161"/>
              </a:cxn>
              <a:cxn ang="0">
                <a:pos x="140" y="171"/>
              </a:cxn>
              <a:cxn ang="0">
                <a:pos x="125" y="181"/>
              </a:cxn>
              <a:cxn ang="0">
                <a:pos x="107" y="185"/>
              </a:cxn>
              <a:cxn ang="0">
                <a:pos x="89" y="187"/>
              </a:cxn>
              <a:cxn ang="0">
                <a:pos x="71" y="185"/>
              </a:cxn>
              <a:cxn ang="0">
                <a:pos x="58" y="181"/>
              </a:cxn>
              <a:cxn ang="0">
                <a:pos x="58" y="182"/>
              </a:cxn>
              <a:cxn ang="0">
                <a:pos x="59" y="184"/>
              </a:cxn>
              <a:cxn ang="0">
                <a:pos x="61" y="185"/>
              </a:cxn>
              <a:cxn ang="0">
                <a:pos x="63" y="187"/>
              </a:cxn>
            </a:cxnLst>
            <a:rect l="0" t="0" r="r" b="b"/>
            <a:pathLst>
              <a:path w="179" h="190">
                <a:moveTo>
                  <a:pt x="117" y="5"/>
                </a:moveTo>
                <a:lnTo>
                  <a:pt x="108" y="4"/>
                </a:lnTo>
                <a:lnTo>
                  <a:pt x="99" y="2"/>
                </a:lnTo>
                <a:lnTo>
                  <a:pt x="89" y="0"/>
                </a:lnTo>
                <a:lnTo>
                  <a:pt x="79" y="2"/>
                </a:lnTo>
                <a:lnTo>
                  <a:pt x="71" y="4"/>
                </a:lnTo>
                <a:lnTo>
                  <a:pt x="61" y="5"/>
                </a:lnTo>
                <a:lnTo>
                  <a:pt x="53" y="9"/>
                </a:lnTo>
                <a:lnTo>
                  <a:pt x="45" y="12"/>
                </a:lnTo>
                <a:lnTo>
                  <a:pt x="36" y="17"/>
                </a:lnTo>
                <a:lnTo>
                  <a:pt x="28" y="23"/>
                </a:lnTo>
                <a:lnTo>
                  <a:pt x="22" y="28"/>
                </a:lnTo>
                <a:lnTo>
                  <a:pt x="17" y="35"/>
                </a:lnTo>
                <a:lnTo>
                  <a:pt x="10" y="43"/>
                </a:lnTo>
                <a:lnTo>
                  <a:pt x="5" y="51"/>
                </a:lnTo>
                <a:lnTo>
                  <a:pt x="2" y="59"/>
                </a:lnTo>
                <a:lnTo>
                  <a:pt x="0" y="64"/>
                </a:lnTo>
                <a:lnTo>
                  <a:pt x="0" y="66"/>
                </a:lnTo>
                <a:lnTo>
                  <a:pt x="0" y="66"/>
                </a:lnTo>
                <a:lnTo>
                  <a:pt x="0" y="68"/>
                </a:lnTo>
                <a:lnTo>
                  <a:pt x="0" y="69"/>
                </a:lnTo>
                <a:lnTo>
                  <a:pt x="0" y="69"/>
                </a:lnTo>
                <a:lnTo>
                  <a:pt x="0" y="71"/>
                </a:lnTo>
                <a:lnTo>
                  <a:pt x="0" y="71"/>
                </a:lnTo>
                <a:lnTo>
                  <a:pt x="2" y="72"/>
                </a:lnTo>
                <a:lnTo>
                  <a:pt x="2" y="69"/>
                </a:lnTo>
                <a:lnTo>
                  <a:pt x="5" y="61"/>
                </a:lnTo>
                <a:lnTo>
                  <a:pt x="8" y="53"/>
                </a:lnTo>
                <a:lnTo>
                  <a:pt x="13" y="45"/>
                </a:lnTo>
                <a:lnTo>
                  <a:pt x="18" y="38"/>
                </a:lnTo>
                <a:lnTo>
                  <a:pt x="25" y="31"/>
                </a:lnTo>
                <a:lnTo>
                  <a:pt x="31" y="25"/>
                </a:lnTo>
                <a:lnTo>
                  <a:pt x="38" y="20"/>
                </a:lnTo>
                <a:lnTo>
                  <a:pt x="46" y="15"/>
                </a:lnTo>
                <a:lnTo>
                  <a:pt x="54" y="12"/>
                </a:lnTo>
                <a:lnTo>
                  <a:pt x="63" y="9"/>
                </a:lnTo>
                <a:lnTo>
                  <a:pt x="71" y="7"/>
                </a:lnTo>
                <a:lnTo>
                  <a:pt x="79" y="5"/>
                </a:lnTo>
                <a:lnTo>
                  <a:pt x="89" y="5"/>
                </a:lnTo>
                <a:lnTo>
                  <a:pt x="99" y="5"/>
                </a:lnTo>
                <a:lnTo>
                  <a:pt x="107" y="7"/>
                </a:lnTo>
                <a:lnTo>
                  <a:pt x="117" y="9"/>
                </a:lnTo>
                <a:lnTo>
                  <a:pt x="122" y="10"/>
                </a:lnTo>
                <a:lnTo>
                  <a:pt x="120" y="10"/>
                </a:lnTo>
                <a:lnTo>
                  <a:pt x="120" y="9"/>
                </a:lnTo>
                <a:lnTo>
                  <a:pt x="118" y="9"/>
                </a:lnTo>
                <a:lnTo>
                  <a:pt x="118" y="7"/>
                </a:lnTo>
                <a:lnTo>
                  <a:pt x="118" y="7"/>
                </a:lnTo>
                <a:lnTo>
                  <a:pt x="117" y="7"/>
                </a:lnTo>
                <a:lnTo>
                  <a:pt x="117" y="5"/>
                </a:lnTo>
                <a:lnTo>
                  <a:pt x="117" y="5"/>
                </a:lnTo>
                <a:close/>
                <a:moveTo>
                  <a:pt x="63" y="187"/>
                </a:moveTo>
                <a:lnTo>
                  <a:pt x="71" y="189"/>
                </a:lnTo>
                <a:lnTo>
                  <a:pt x="79" y="190"/>
                </a:lnTo>
                <a:lnTo>
                  <a:pt x="89" y="190"/>
                </a:lnTo>
                <a:lnTo>
                  <a:pt x="99" y="190"/>
                </a:lnTo>
                <a:lnTo>
                  <a:pt x="108" y="189"/>
                </a:lnTo>
                <a:lnTo>
                  <a:pt x="117" y="187"/>
                </a:lnTo>
                <a:lnTo>
                  <a:pt x="127" y="184"/>
                </a:lnTo>
                <a:lnTo>
                  <a:pt x="135" y="179"/>
                </a:lnTo>
                <a:lnTo>
                  <a:pt x="143" y="174"/>
                </a:lnTo>
                <a:lnTo>
                  <a:pt x="149" y="169"/>
                </a:lnTo>
                <a:lnTo>
                  <a:pt x="156" y="163"/>
                </a:lnTo>
                <a:lnTo>
                  <a:pt x="163" y="156"/>
                </a:lnTo>
                <a:lnTo>
                  <a:pt x="168" y="149"/>
                </a:lnTo>
                <a:lnTo>
                  <a:pt x="172" y="141"/>
                </a:lnTo>
                <a:lnTo>
                  <a:pt x="177" y="133"/>
                </a:lnTo>
                <a:lnTo>
                  <a:pt x="179" y="128"/>
                </a:lnTo>
                <a:lnTo>
                  <a:pt x="179" y="127"/>
                </a:lnTo>
                <a:lnTo>
                  <a:pt x="177" y="125"/>
                </a:lnTo>
                <a:lnTo>
                  <a:pt x="177" y="125"/>
                </a:lnTo>
                <a:lnTo>
                  <a:pt x="177" y="123"/>
                </a:lnTo>
                <a:lnTo>
                  <a:pt x="177" y="123"/>
                </a:lnTo>
                <a:lnTo>
                  <a:pt x="177" y="122"/>
                </a:lnTo>
                <a:lnTo>
                  <a:pt x="177" y="122"/>
                </a:lnTo>
                <a:lnTo>
                  <a:pt x="177" y="120"/>
                </a:lnTo>
                <a:lnTo>
                  <a:pt x="176" y="123"/>
                </a:lnTo>
                <a:lnTo>
                  <a:pt x="172" y="131"/>
                </a:lnTo>
                <a:lnTo>
                  <a:pt x="169" y="140"/>
                </a:lnTo>
                <a:lnTo>
                  <a:pt x="164" y="146"/>
                </a:lnTo>
                <a:lnTo>
                  <a:pt x="159" y="154"/>
                </a:lnTo>
                <a:lnTo>
                  <a:pt x="154" y="161"/>
                </a:lnTo>
                <a:lnTo>
                  <a:pt x="148" y="166"/>
                </a:lnTo>
                <a:lnTo>
                  <a:pt x="140" y="171"/>
                </a:lnTo>
                <a:lnTo>
                  <a:pt x="133" y="176"/>
                </a:lnTo>
                <a:lnTo>
                  <a:pt x="125" y="181"/>
                </a:lnTo>
                <a:lnTo>
                  <a:pt x="117" y="182"/>
                </a:lnTo>
                <a:lnTo>
                  <a:pt x="107" y="185"/>
                </a:lnTo>
                <a:lnTo>
                  <a:pt x="99" y="187"/>
                </a:lnTo>
                <a:lnTo>
                  <a:pt x="89" y="187"/>
                </a:lnTo>
                <a:lnTo>
                  <a:pt x="79" y="187"/>
                </a:lnTo>
                <a:lnTo>
                  <a:pt x="71" y="185"/>
                </a:lnTo>
                <a:lnTo>
                  <a:pt x="63" y="182"/>
                </a:lnTo>
                <a:lnTo>
                  <a:pt x="58" y="181"/>
                </a:lnTo>
                <a:lnTo>
                  <a:pt x="58" y="182"/>
                </a:lnTo>
                <a:lnTo>
                  <a:pt x="58" y="182"/>
                </a:lnTo>
                <a:lnTo>
                  <a:pt x="59" y="184"/>
                </a:lnTo>
                <a:lnTo>
                  <a:pt x="59" y="184"/>
                </a:lnTo>
                <a:lnTo>
                  <a:pt x="59" y="184"/>
                </a:lnTo>
                <a:lnTo>
                  <a:pt x="61" y="185"/>
                </a:lnTo>
                <a:lnTo>
                  <a:pt x="61" y="185"/>
                </a:lnTo>
                <a:lnTo>
                  <a:pt x="63" y="187"/>
                </a:lnTo>
                <a:close/>
              </a:path>
            </a:pathLst>
          </a:custGeom>
          <a:solidFill>
            <a:srgbClr val="00FF7C"/>
          </a:solidFill>
          <a:ln w="9525">
            <a:noFill/>
            <a:round/>
            <a:headEnd/>
            <a:tailEnd/>
          </a:ln>
          <a:effectLst/>
        </p:spPr>
        <p:txBody>
          <a:bodyPr/>
          <a:lstStyle/>
          <a:p>
            <a:endParaRPr lang="en-GB"/>
          </a:p>
        </p:txBody>
      </p:sp>
      <p:sp>
        <p:nvSpPr>
          <p:cNvPr id="47124" name="Freeform 20"/>
          <p:cNvSpPr>
            <a:spLocks noEditPoints="1"/>
          </p:cNvSpPr>
          <p:nvPr/>
        </p:nvSpPr>
        <p:spPr bwMode="auto">
          <a:xfrm>
            <a:off x="4983163" y="3494088"/>
            <a:ext cx="258762" cy="247650"/>
          </a:xfrm>
          <a:custGeom>
            <a:avLst/>
            <a:gdLst/>
            <a:ahLst/>
            <a:cxnLst>
              <a:cxn ang="0">
                <a:pos x="115" y="4"/>
              </a:cxn>
              <a:cxn ang="0">
                <a:pos x="97" y="0"/>
              </a:cxn>
              <a:cxn ang="0">
                <a:pos x="77" y="0"/>
              </a:cxn>
              <a:cxn ang="0">
                <a:pos x="61" y="4"/>
              </a:cxn>
              <a:cxn ang="0">
                <a:pos x="44" y="10"/>
              </a:cxn>
              <a:cxn ang="0">
                <a:pos x="29" y="20"/>
              </a:cxn>
              <a:cxn ang="0">
                <a:pos x="16" y="33"/>
              </a:cxn>
              <a:cxn ang="0">
                <a:pos x="6" y="48"/>
              </a:cxn>
              <a:cxn ang="0">
                <a:pos x="0" y="64"/>
              </a:cxn>
              <a:cxn ang="0">
                <a:pos x="0" y="67"/>
              </a:cxn>
              <a:cxn ang="0">
                <a:pos x="0" y="69"/>
              </a:cxn>
              <a:cxn ang="0">
                <a:pos x="0" y="71"/>
              </a:cxn>
              <a:cxn ang="0">
                <a:pos x="2" y="74"/>
              </a:cxn>
              <a:cxn ang="0">
                <a:pos x="2" y="74"/>
              </a:cxn>
              <a:cxn ang="0">
                <a:pos x="6" y="58"/>
              </a:cxn>
              <a:cxn ang="0">
                <a:pos x="24" y="30"/>
              </a:cxn>
              <a:cxn ang="0">
                <a:pos x="52" y="10"/>
              </a:cxn>
              <a:cxn ang="0">
                <a:pos x="69" y="5"/>
              </a:cxn>
              <a:cxn ang="0">
                <a:pos x="87" y="4"/>
              </a:cxn>
              <a:cxn ang="0">
                <a:pos x="105" y="5"/>
              </a:cxn>
              <a:cxn ang="0">
                <a:pos x="121" y="10"/>
              </a:cxn>
              <a:cxn ang="0">
                <a:pos x="123" y="10"/>
              </a:cxn>
              <a:cxn ang="0">
                <a:pos x="121" y="10"/>
              </a:cxn>
              <a:cxn ang="0">
                <a:pos x="121" y="8"/>
              </a:cxn>
              <a:cxn ang="0">
                <a:pos x="120" y="7"/>
              </a:cxn>
              <a:cxn ang="0">
                <a:pos x="56" y="176"/>
              </a:cxn>
              <a:cxn ang="0">
                <a:pos x="69" y="180"/>
              </a:cxn>
              <a:cxn ang="0">
                <a:pos x="87" y="182"/>
              </a:cxn>
              <a:cxn ang="0">
                <a:pos x="105" y="180"/>
              </a:cxn>
              <a:cxn ang="0">
                <a:pos x="123" y="176"/>
              </a:cxn>
              <a:cxn ang="0">
                <a:pos x="138" y="166"/>
              </a:cxn>
              <a:cxn ang="0">
                <a:pos x="152" y="156"/>
              </a:cxn>
              <a:cxn ang="0">
                <a:pos x="162" y="141"/>
              </a:cxn>
              <a:cxn ang="0">
                <a:pos x="170" y="126"/>
              </a:cxn>
              <a:cxn ang="0">
                <a:pos x="175" y="115"/>
              </a:cxn>
              <a:cxn ang="0">
                <a:pos x="174" y="113"/>
              </a:cxn>
              <a:cxn ang="0">
                <a:pos x="174" y="112"/>
              </a:cxn>
              <a:cxn ang="0">
                <a:pos x="174" y="110"/>
              </a:cxn>
              <a:cxn ang="0">
                <a:pos x="174" y="108"/>
              </a:cxn>
              <a:cxn ang="0">
                <a:pos x="170" y="117"/>
              </a:cxn>
              <a:cxn ang="0">
                <a:pos x="159" y="140"/>
              </a:cxn>
              <a:cxn ang="0">
                <a:pos x="136" y="164"/>
              </a:cxn>
              <a:cxn ang="0">
                <a:pos x="113" y="174"/>
              </a:cxn>
              <a:cxn ang="0">
                <a:pos x="97" y="177"/>
              </a:cxn>
              <a:cxn ang="0">
                <a:pos x="79" y="177"/>
              </a:cxn>
              <a:cxn ang="0">
                <a:pos x="61" y="174"/>
              </a:cxn>
              <a:cxn ang="0">
                <a:pos x="51" y="171"/>
              </a:cxn>
              <a:cxn ang="0">
                <a:pos x="51" y="172"/>
              </a:cxn>
              <a:cxn ang="0">
                <a:pos x="52" y="172"/>
              </a:cxn>
              <a:cxn ang="0">
                <a:pos x="54" y="174"/>
              </a:cxn>
              <a:cxn ang="0">
                <a:pos x="56" y="176"/>
              </a:cxn>
            </a:cxnLst>
            <a:rect l="0" t="0" r="r" b="b"/>
            <a:pathLst>
              <a:path w="175" h="182">
                <a:moveTo>
                  <a:pt x="120" y="5"/>
                </a:moveTo>
                <a:lnTo>
                  <a:pt x="115" y="4"/>
                </a:lnTo>
                <a:lnTo>
                  <a:pt x="105" y="2"/>
                </a:lnTo>
                <a:lnTo>
                  <a:pt x="97" y="0"/>
                </a:lnTo>
                <a:lnTo>
                  <a:pt x="87" y="0"/>
                </a:lnTo>
                <a:lnTo>
                  <a:pt x="77" y="0"/>
                </a:lnTo>
                <a:lnTo>
                  <a:pt x="69" y="2"/>
                </a:lnTo>
                <a:lnTo>
                  <a:pt x="61" y="4"/>
                </a:lnTo>
                <a:lnTo>
                  <a:pt x="52" y="7"/>
                </a:lnTo>
                <a:lnTo>
                  <a:pt x="44" y="10"/>
                </a:lnTo>
                <a:lnTo>
                  <a:pt x="36" y="15"/>
                </a:lnTo>
                <a:lnTo>
                  <a:pt x="29" y="20"/>
                </a:lnTo>
                <a:lnTo>
                  <a:pt x="23" y="26"/>
                </a:lnTo>
                <a:lnTo>
                  <a:pt x="16" y="33"/>
                </a:lnTo>
                <a:lnTo>
                  <a:pt x="11" y="40"/>
                </a:lnTo>
                <a:lnTo>
                  <a:pt x="6" y="48"/>
                </a:lnTo>
                <a:lnTo>
                  <a:pt x="3" y="56"/>
                </a:lnTo>
                <a:lnTo>
                  <a:pt x="0" y="64"/>
                </a:lnTo>
                <a:lnTo>
                  <a:pt x="0" y="67"/>
                </a:lnTo>
                <a:lnTo>
                  <a:pt x="0" y="67"/>
                </a:lnTo>
                <a:lnTo>
                  <a:pt x="0" y="69"/>
                </a:lnTo>
                <a:lnTo>
                  <a:pt x="0" y="69"/>
                </a:lnTo>
                <a:lnTo>
                  <a:pt x="0" y="71"/>
                </a:lnTo>
                <a:lnTo>
                  <a:pt x="0" y="71"/>
                </a:lnTo>
                <a:lnTo>
                  <a:pt x="0" y="72"/>
                </a:lnTo>
                <a:lnTo>
                  <a:pt x="2" y="74"/>
                </a:lnTo>
                <a:lnTo>
                  <a:pt x="2" y="74"/>
                </a:lnTo>
                <a:lnTo>
                  <a:pt x="2" y="74"/>
                </a:lnTo>
                <a:lnTo>
                  <a:pt x="3" y="64"/>
                </a:lnTo>
                <a:lnTo>
                  <a:pt x="6" y="58"/>
                </a:lnTo>
                <a:lnTo>
                  <a:pt x="15" y="41"/>
                </a:lnTo>
                <a:lnTo>
                  <a:pt x="24" y="30"/>
                </a:lnTo>
                <a:lnTo>
                  <a:pt x="38" y="18"/>
                </a:lnTo>
                <a:lnTo>
                  <a:pt x="52" y="10"/>
                </a:lnTo>
                <a:lnTo>
                  <a:pt x="61" y="7"/>
                </a:lnTo>
                <a:lnTo>
                  <a:pt x="69" y="5"/>
                </a:lnTo>
                <a:lnTo>
                  <a:pt x="79" y="4"/>
                </a:lnTo>
                <a:lnTo>
                  <a:pt x="87" y="4"/>
                </a:lnTo>
                <a:lnTo>
                  <a:pt x="97" y="4"/>
                </a:lnTo>
                <a:lnTo>
                  <a:pt x="105" y="5"/>
                </a:lnTo>
                <a:lnTo>
                  <a:pt x="113" y="7"/>
                </a:lnTo>
                <a:lnTo>
                  <a:pt x="121" y="10"/>
                </a:lnTo>
                <a:lnTo>
                  <a:pt x="125" y="12"/>
                </a:lnTo>
                <a:lnTo>
                  <a:pt x="123" y="10"/>
                </a:lnTo>
                <a:lnTo>
                  <a:pt x="123" y="10"/>
                </a:lnTo>
                <a:lnTo>
                  <a:pt x="121" y="10"/>
                </a:lnTo>
                <a:lnTo>
                  <a:pt x="121" y="8"/>
                </a:lnTo>
                <a:lnTo>
                  <a:pt x="121" y="8"/>
                </a:lnTo>
                <a:lnTo>
                  <a:pt x="120" y="7"/>
                </a:lnTo>
                <a:lnTo>
                  <a:pt x="120" y="7"/>
                </a:lnTo>
                <a:lnTo>
                  <a:pt x="120" y="5"/>
                </a:lnTo>
                <a:close/>
                <a:moveTo>
                  <a:pt x="56" y="176"/>
                </a:moveTo>
                <a:lnTo>
                  <a:pt x="61" y="177"/>
                </a:lnTo>
                <a:lnTo>
                  <a:pt x="69" y="180"/>
                </a:lnTo>
                <a:lnTo>
                  <a:pt x="77" y="182"/>
                </a:lnTo>
                <a:lnTo>
                  <a:pt x="87" y="182"/>
                </a:lnTo>
                <a:lnTo>
                  <a:pt x="97" y="182"/>
                </a:lnTo>
                <a:lnTo>
                  <a:pt x="105" y="180"/>
                </a:lnTo>
                <a:lnTo>
                  <a:pt x="115" y="177"/>
                </a:lnTo>
                <a:lnTo>
                  <a:pt x="123" y="176"/>
                </a:lnTo>
                <a:lnTo>
                  <a:pt x="131" y="171"/>
                </a:lnTo>
                <a:lnTo>
                  <a:pt x="138" y="166"/>
                </a:lnTo>
                <a:lnTo>
                  <a:pt x="146" y="161"/>
                </a:lnTo>
                <a:lnTo>
                  <a:pt x="152" y="156"/>
                </a:lnTo>
                <a:lnTo>
                  <a:pt x="157" y="149"/>
                </a:lnTo>
                <a:lnTo>
                  <a:pt x="162" y="141"/>
                </a:lnTo>
                <a:lnTo>
                  <a:pt x="167" y="135"/>
                </a:lnTo>
                <a:lnTo>
                  <a:pt x="170" y="126"/>
                </a:lnTo>
                <a:lnTo>
                  <a:pt x="174" y="118"/>
                </a:lnTo>
                <a:lnTo>
                  <a:pt x="175" y="115"/>
                </a:lnTo>
                <a:lnTo>
                  <a:pt x="175" y="115"/>
                </a:lnTo>
                <a:lnTo>
                  <a:pt x="174" y="113"/>
                </a:lnTo>
                <a:lnTo>
                  <a:pt x="174" y="113"/>
                </a:lnTo>
                <a:lnTo>
                  <a:pt x="174" y="112"/>
                </a:lnTo>
                <a:lnTo>
                  <a:pt x="174" y="112"/>
                </a:lnTo>
                <a:lnTo>
                  <a:pt x="174" y="110"/>
                </a:lnTo>
                <a:lnTo>
                  <a:pt x="174" y="108"/>
                </a:lnTo>
                <a:lnTo>
                  <a:pt x="174" y="108"/>
                </a:lnTo>
                <a:lnTo>
                  <a:pt x="174" y="108"/>
                </a:lnTo>
                <a:lnTo>
                  <a:pt x="170" y="117"/>
                </a:lnTo>
                <a:lnTo>
                  <a:pt x="167" y="125"/>
                </a:lnTo>
                <a:lnTo>
                  <a:pt x="159" y="140"/>
                </a:lnTo>
                <a:lnTo>
                  <a:pt x="149" y="153"/>
                </a:lnTo>
                <a:lnTo>
                  <a:pt x="136" y="164"/>
                </a:lnTo>
                <a:lnTo>
                  <a:pt x="121" y="172"/>
                </a:lnTo>
                <a:lnTo>
                  <a:pt x="113" y="174"/>
                </a:lnTo>
                <a:lnTo>
                  <a:pt x="105" y="177"/>
                </a:lnTo>
                <a:lnTo>
                  <a:pt x="97" y="177"/>
                </a:lnTo>
                <a:lnTo>
                  <a:pt x="87" y="179"/>
                </a:lnTo>
                <a:lnTo>
                  <a:pt x="79" y="177"/>
                </a:lnTo>
                <a:lnTo>
                  <a:pt x="69" y="177"/>
                </a:lnTo>
                <a:lnTo>
                  <a:pt x="61" y="174"/>
                </a:lnTo>
                <a:lnTo>
                  <a:pt x="52" y="172"/>
                </a:lnTo>
                <a:lnTo>
                  <a:pt x="51" y="171"/>
                </a:lnTo>
                <a:lnTo>
                  <a:pt x="51" y="171"/>
                </a:lnTo>
                <a:lnTo>
                  <a:pt x="51" y="172"/>
                </a:lnTo>
                <a:lnTo>
                  <a:pt x="52" y="172"/>
                </a:lnTo>
                <a:lnTo>
                  <a:pt x="52" y="172"/>
                </a:lnTo>
                <a:lnTo>
                  <a:pt x="52" y="174"/>
                </a:lnTo>
                <a:lnTo>
                  <a:pt x="54" y="174"/>
                </a:lnTo>
                <a:lnTo>
                  <a:pt x="54" y="176"/>
                </a:lnTo>
                <a:lnTo>
                  <a:pt x="56" y="176"/>
                </a:lnTo>
                <a:close/>
              </a:path>
            </a:pathLst>
          </a:custGeom>
          <a:solidFill>
            <a:srgbClr val="00FF82"/>
          </a:solidFill>
          <a:ln w="9525">
            <a:noFill/>
            <a:round/>
            <a:headEnd/>
            <a:tailEnd/>
          </a:ln>
          <a:effectLst/>
        </p:spPr>
        <p:txBody>
          <a:bodyPr/>
          <a:lstStyle/>
          <a:p>
            <a:endParaRPr lang="en-GB"/>
          </a:p>
        </p:txBody>
      </p:sp>
      <p:sp>
        <p:nvSpPr>
          <p:cNvPr id="47125" name="Freeform 21"/>
          <p:cNvSpPr>
            <a:spLocks noEditPoints="1"/>
          </p:cNvSpPr>
          <p:nvPr/>
        </p:nvSpPr>
        <p:spPr bwMode="auto">
          <a:xfrm>
            <a:off x="4986338" y="3500438"/>
            <a:ext cx="254000" cy="238125"/>
          </a:xfrm>
          <a:custGeom>
            <a:avLst/>
            <a:gdLst/>
            <a:ahLst/>
            <a:cxnLst>
              <a:cxn ang="0">
                <a:pos x="119" y="6"/>
              </a:cxn>
              <a:cxn ang="0">
                <a:pos x="103" y="1"/>
              </a:cxn>
              <a:cxn ang="0">
                <a:pos x="85" y="0"/>
              </a:cxn>
              <a:cxn ang="0">
                <a:pos x="67" y="1"/>
              </a:cxn>
              <a:cxn ang="0">
                <a:pos x="50" y="6"/>
              </a:cxn>
              <a:cxn ang="0">
                <a:pos x="22" y="26"/>
              </a:cxn>
              <a:cxn ang="0">
                <a:pos x="4" y="54"/>
              </a:cxn>
              <a:cxn ang="0">
                <a:pos x="0" y="70"/>
              </a:cxn>
              <a:cxn ang="0">
                <a:pos x="0" y="72"/>
              </a:cxn>
              <a:cxn ang="0">
                <a:pos x="0" y="73"/>
              </a:cxn>
              <a:cxn ang="0">
                <a:pos x="1" y="75"/>
              </a:cxn>
              <a:cxn ang="0">
                <a:pos x="1" y="77"/>
              </a:cxn>
              <a:cxn ang="0">
                <a:pos x="1" y="78"/>
              </a:cxn>
              <a:cxn ang="0">
                <a:pos x="4" y="62"/>
              </a:cxn>
              <a:cxn ang="0">
                <a:pos x="16" y="41"/>
              </a:cxn>
              <a:cxn ang="0">
                <a:pos x="39" y="18"/>
              </a:cxn>
              <a:cxn ang="0">
                <a:pos x="60" y="6"/>
              </a:cxn>
              <a:cxn ang="0">
                <a:pos x="77" y="3"/>
              </a:cxn>
              <a:cxn ang="0">
                <a:pos x="93" y="3"/>
              </a:cxn>
              <a:cxn ang="0">
                <a:pos x="109" y="6"/>
              </a:cxn>
              <a:cxn ang="0">
                <a:pos x="127" y="14"/>
              </a:cxn>
              <a:cxn ang="0">
                <a:pos x="126" y="13"/>
              </a:cxn>
              <a:cxn ang="0">
                <a:pos x="124" y="11"/>
              </a:cxn>
              <a:cxn ang="0">
                <a:pos x="123" y="9"/>
              </a:cxn>
              <a:cxn ang="0">
                <a:pos x="123" y="8"/>
              </a:cxn>
              <a:cxn ang="0">
                <a:pos x="50" y="168"/>
              </a:cxn>
              <a:cxn ang="0">
                <a:pos x="67" y="173"/>
              </a:cxn>
              <a:cxn ang="0">
                <a:pos x="85" y="175"/>
              </a:cxn>
              <a:cxn ang="0">
                <a:pos x="103" y="173"/>
              </a:cxn>
              <a:cxn ang="0">
                <a:pos x="119" y="168"/>
              </a:cxn>
              <a:cxn ang="0">
                <a:pos x="147" y="149"/>
              </a:cxn>
              <a:cxn ang="0">
                <a:pos x="165" y="121"/>
              </a:cxn>
              <a:cxn ang="0">
                <a:pos x="172" y="104"/>
              </a:cxn>
              <a:cxn ang="0">
                <a:pos x="170" y="103"/>
              </a:cxn>
              <a:cxn ang="0">
                <a:pos x="170" y="101"/>
              </a:cxn>
              <a:cxn ang="0">
                <a:pos x="170" y="99"/>
              </a:cxn>
              <a:cxn ang="0">
                <a:pos x="168" y="98"/>
              </a:cxn>
              <a:cxn ang="0">
                <a:pos x="167" y="104"/>
              </a:cxn>
              <a:cxn ang="0">
                <a:pos x="162" y="119"/>
              </a:cxn>
              <a:cxn ang="0">
                <a:pos x="144" y="147"/>
              </a:cxn>
              <a:cxn ang="0">
                <a:pos x="118" y="163"/>
              </a:cxn>
              <a:cxn ang="0">
                <a:pos x="101" y="168"/>
              </a:cxn>
              <a:cxn ang="0">
                <a:pos x="85" y="172"/>
              </a:cxn>
              <a:cxn ang="0">
                <a:pos x="68" y="168"/>
              </a:cxn>
              <a:cxn ang="0">
                <a:pos x="52" y="163"/>
              </a:cxn>
              <a:cxn ang="0">
                <a:pos x="44" y="160"/>
              </a:cxn>
              <a:cxn ang="0">
                <a:pos x="44" y="162"/>
              </a:cxn>
              <a:cxn ang="0">
                <a:pos x="45" y="163"/>
              </a:cxn>
              <a:cxn ang="0">
                <a:pos x="47" y="165"/>
              </a:cxn>
            </a:cxnLst>
            <a:rect l="0" t="0" r="r" b="b"/>
            <a:pathLst>
              <a:path w="172" h="175">
                <a:moveTo>
                  <a:pt x="123" y="8"/>
                </a:moveTo>
                <a:lnTo>
                  <a:pt x="119" y="6"/>
                </a:lnTo>
                <a:lnTo>
                  <a:pt x="111" y="3"/>
                </a:lnTo>
                <a:lnTo>
                  <a:pt x="103" y="1"/>
                </a:lnTo>
                <a:lnTo>
                  <a:pt x="95" y="0"/>
                </a:lnTo>
                <a:lnTo>
                  <a:pt x="85" y="0"/>
                </a:lnTo>
                <a:lnTo>
                  <a:pt x="77" y="0"/>
                </a:lnTo>
                <a:lnTo>
                  <a:pt x="67" y="1"/>
                </a:lnTo>
                <a:lnTo>
                  <a:pt x="59" y="3"/>
                </a:lnTo>
                <a:lnTo>
                  <a:pt x="50" y="6"/>
                </a:lnTo>
                <a:lnTo>
                  <a:pt x="36" y="14"/>
                </a:lnTo>
                <a:lnTo>
                  <a:pt x="22" y="26"/>
                </a:lnTo>
                <a:lnTo>
                  <a:pt x="13" y="37"/>
                </a:lnTo>
                <a:lnTo>
                  <a:pt x="4" y="54"/>
                </a:lnTo>
                <a:lnTo>
                  <a:pt x="1" y="60"/>
                </a:lnTo>
                <a:lnTo>
                  <a:pt x="0" y="70"/>
                </a:lnTo>
                <a:lnTo>
                  <a:pt x="0" y="70"/>
                </a:lnTo>
                <a:lnTo>
                  <a:pt x="0" y="72"/>
                </a:lnTo>
                <a:lnTo>
                  <a:pt x="0" y="72"/>
                </a:lnTo>
                <a:lnTo>
                  <a:pt x="0" y="73"/>
                </a:lnTo>
                <a:lnTo>
                  <a:pt x="0" y="75"/>
                </a:lnTo>
                <a:lnTo>
                  <a:pt x="1" y="75"/>
                </a:lnTo>
                <a:lnTo>
                  <a:pt x="1" y="77"/>
                </a:lnTo>
                <a:lnTo>
                  <a:pt x="1" y="77"/>
                </a:lnTo>
                <a:lnTo>
                  <a:pt x="1" y="78"/>
                </a:lnTo>
                <a:lnTo>
                  <a:pt x="1" y="78"/>
                </a:lnTo>
                <a:lnTo>
                  <a:pt x="3" y="70"/>
                </a:lnTo>
                <a:lnTo>
                  <a:pt x="4" y="62"/>
                </a:lnTo>
                <a:lnTo>
                  <a:pt x="8" y="54"/>
                </a:lnTo>
                <a:lnTo>
                  <a:pt x="16" y="41"/>
                </a:lnTo>
                <a:lnTo>
                  <a:pt x="26" y="27"/>
                </a:lnTo>
                <a:lnTo>
                  <a:pt x="39" y="18"/>
                </a:lnTo>
                <a:lnTo>
                  <a:pt x="52" y="9"/>
                </a:lnTo>
                <a:lnTo>
                  <a:pt x="60" y="6"/>
                </a:lnTo>
                <a:lnTo>
                  <a:pt x="68" y="4"/>
                </a:lnTo>
                <a:lnTo>
                  <a:pt x="77" y="3"/>
                </a:lnTo>
                <a:lnTo>
                  <a:pt x="85" y="3"/>
                </a:lnTo>
                <a:lnTo>
                  <a:pt x="93" y="3"/>
                </a:lnTo>
                <a:lnTo>
                  <a:pt x="101" y="4"/>
                </a:lnTo>
                <a:lnTo>
                  <a:pt x="109" y="6"/>
                </a:lnTo>
                <a:lnTo>
                  <a:pt x="118" y="9"/>
                </a:lnTo>
                <a:lnTo>
                  <a:pt x="127" y="14"/>
                </a:lnTo>
                <a:lnTo>
                  <a:pt x="126" y="14"/>
                </a:lnTo>
                <a:lnTo>
                  <a:pt x="126" y="13"/>
                </a:lnTo>
                <a:lnTo>
                  <a:pt x="126" y="13"/>
                </a:lnTo>
                <a:lnTo>
                  <a:pt x="124" y="11"/>
                </a:lnTo>
                <a:lnTo>
                  <a:pt x="124" y="11"/>
                </a:lnTo>
                <a:lnTo>
                  <a:pt x="123" y="9"/>
                </a:lnTo>
                <a:lnTo>
                  <a:pt x="123" y="8"/>
                </a:lnTo>
                <a:lnTo>
                  <a:pt x="123" y="8"/>
                </a:lnTo>
                <a:close/>
                <a:moveTo>
                  <a:pt x="49" y="167"/>
                </a:moveTo>
                <a:lnTo>
                  <a:pt x="50" y="168"/>
                </a:lnTo>
                <a:lnTo>
                  <a:pt x="59" y="170"/>
                </a:lnTo>
                <a:lnTo>
                  <a:pt x="67" y="173"/>
                </a:lnTo>
                <a:lnTo>
                  <a:pt x="77" y="173"/>
                </a:lnTo>
                <a:lnTo>
                  <a:pt x="85" y="175"/>
                </a:lnTo>
                <a:lnTo>
                  <a:pt x="95" y="173"/>
                </a:lnTo>
                <a:lnTo>
                  <a:pt x="103" y="173"/>
                </a:lnTo>
                <a:lnTo>
                  <a:pt x="111" y="170"/>
                </a:lnTo>
                <a:lnTo>
                  <a:pt x="119" y="168"/>
                </a:lnTo>
                <a:lnTo>
                  <a:pt x="134" y="160"/>
                </a:lnTo>
                <a:lnTo>
                  <a:pt x="147" y="149"/>
                </a:lnTo>
                <a:lnTo>
                  <a:pt x="157" y="136"/>
                </a:lnTo>
                <a:lnTo>
                  <a:pt x="165" y="121"/>
                </a:lnTo>
                <a:lnTo>
                  <a:pt x="168" y="113"/>
                </a:lnTo>
                <a:lnTo>
                  <a:pt x="172" y="104"/>
                </a:lnTo>
                <a:lnTo>
                  <a:pt x="172" y="104"/>
                </a:lnTo>
                <a:lnTo>
                  <a:pt x="170" y="103"/>
                </a:lnTo>
                <a:lnTo>
                  <a:pt x="170" y="103"/>
                </a:lnTo>
                <a:lnTo>
                  <a:pt x="170" y="101"/>
                </a:lnTo>
                <a:lnTo>
                  <a:pt x="170" y="99"/>
                </a:lnTo>
                <a:lnTo>
                  <a:pt x="170" y="99"/>
                </a:lnTo>
                <a:lnTo>
                  <a:pt x="168" y="98"/>
                </a:lnTo>
                <a:lnTo>
                  <a:pt x="168" y="98"/>
                </a:lnTo>
                <a:lnTo>
                  <a:pt x="168" y="96"/>
                </a:lnTo>
                <a:lnTo>
                  <a:pt x="167" y="104"/>
                </a:lnTo>
                <a:lnTo>
                  <a:pt x="165" y="113"/>
                </a:lnTo>
                <a:lnTo>
                  <a:pt x="162" y="119"/>
                </a:lnTo>
                <a:lnTo>
                  <a:pt x="155" y="134"/>
                </a:lnTo>
                <a:lnTo>
                  <a:pt x="144" y="147"/>
                </a:lnTo>
                <a:lnTo>
                  <a:pt x="132" y="157"/>
                </a:lnTo>
                <a:lnTo>
                  <a:pt x="118" y="163"/>
                </a:lnTo>
                <a:lnTo>
                  <a:pt x="109" y="167"/>
                </a:lnTo>
                <a:lnTo>
                  <a:pt x="101" y="168"/>
                </a:lnTo>
                <a:lnTo>
                  <a:pt x="93" y="170"/>
                </a:lnTo>
                <a:lnTo>
                  <a:pt x="85" y="172"/>
                </a:lnTo>
                <a:lnTo>
                  <a:pt x="77" y="170"/>
                </a:lnTo>
                <a:lnTo>
                  <a:pt x="68" y="168"/>
                </a:lnTo>
                <a:lnTo>
                  <a:pt x="60" y="167"/>
                </a:lnTo>
                <a:lnTo>
                  <a:pt x="52" y="163"/>
                </a:lnTo>
                <a:lnTo>
                  <a:pt x="42" y="158"/>
                </a:lnTo>
                <a:lnTo>
                  <a:pt x="44" y="160"/>
                </a:lnTo>
                <a:lnTo>
                  <a:pt x="44" y="160"/>
                </a:lnTo>
                <a:lnTo>
                  <a:pt x="44" y="162"/>
                </a:lnTo>
                <a:lnTo>
                  <a:pt x="45" y="162"/>
                </a:lnTo>
                <a:lnTo>
                  <a:pt x="45" y="163"/>
                </a:lnTo>
                <a:lnTo>
                  <a:pt x="47" y="163"/>
                </a:lnTo>
                <a:lnTo>
                  <a:pt x="47" y="165"/>
                </a:lnTo>
                <a:lnTo>
                  <a:pt x="49" y="167"/>
                </a:lnTo>
                <a:close/>
              </a:path>
            </a:pathLst>
          </a:custGeom>
          <a:solidFill>
            <a:srgbClr val="00FF87"/>
          </a:solidFill>
          <a:ln w="9525">
            <a:noFill/>
            <a:round/>
            <a:headEnd/>
            <a:tailEnd/>
          </a:ln>
          <a:effectLst/>
        </p:spPr>
        <p:txBody>
          <a:bodyPr/>
          <a:lstStyle/>
          <a:p>
            <a:endParaRPr lang="en-GB"/>
          </a:p>
        </p:txBody>
      </p:sp>
      <p:sp>
        <p:nvSpPr>
          <p:cNvPr id="47126" name="Freeform 22"/>
          <p:cNvSpPr>
            <a:spLocks noEditPoints="1"/>
          </p:cNvSpPr>
          <p:nvPr/>
        </p:nvSpPr>
        <p:spPr bwMode="auto">
          <a:xfrm>
            <a:off x="4987925" y="3503613"/>
            <a:ext cx="247650" cy="230187"/>
          </a:xfrm>
          <a:custGeom>
            <a:avLst/>
            <a:gdLst/>
            <a:ahLst/>
            <a:cxnLst>
              <a:cxn ang="0">
                <a:pos x="117" y="6"/>
              </a:cxn>
              <a:cxn ang="0">
                <a:pos x="100" y="1"/>
              </a:cxn>
              <a:cxn ang="0">
                <a:pos x="84" y="0"/>
              </a:cxn>
              <a:cxn ang="0">
                <a:pos x="67" y="1"/>
              </a:cxn>
              <a:cxn ang="0">
                <a:pos x="51" y="6"/>
              </a:cxn>
              <a:cxn ang="0">
                <a:pos x="25" y="24"/>
              </a:cxn>
              <a:cxn ang="0">
                <a:pos x="7" y="51"/>
              </a:cxn>
              <a:cxn ang="0">
                <a:pos x="2" y="67"/>
              </a:cxn>
              <a:cxn ang="0">
                <a:pos x="0" y="75"/>
              </a:cxn>
              <a:cxn ang="0">
                <a:pos x="2" y="78"/>
              </a:cxn>
              <a:cxn ang="0">
                <a:pos x="2" y="80"/>
              </a:cxn>
              <a:cxn ang="0">
                <a:pos x="3" y="83"/>
              </a:cxn>
              <a:cxn ang="0">
                <a:pos x="3" y="85"/>
              </a:cxn>
              <a:cxn ang="0">
                <a:pos x="5" y="67"/>
              </a:cxn>
              <a:cxn ang="0">
                <a:pos x="18" y="39"/>
              </a:cxn>
              <a:cxn ang="0">
                <a:pos x="40" y="18"/>
              </a:cxn>
              <a:cxn ang="0">
                <a:pos x="67" y="5"/>
              </a:cxn>
              <a:cxn ang="0">
                <a:pos x="100" y="5"/>
              </a:cxn>
              <a:cxn ang="0">
                <a:pos x="130" y="18"/>
              </a:cxn>
              <a:cxn ang="0">
                <a:pos x="131" y="18"/>
              </a:cxn>
              <a:cxn ang="0">
                <a:pos x="130" y="16"/>
              </a:cxn>
              <a:cxn ang="0">
                <a:pos x="128" y="15"/>
              </a:cxn>
              <a:cxn ang="0">
                <a:pos x="126" y="13"/>
              </a:cxn>
              <a:cxn ang="0">
                <a:pos x="41" y="155"/>
              </a:cxn>
              <a:cxn ang="0">
                <a:pos x="59" y="164"/>
              </a:cxn>
              <a:cxn ang="0">
                <a:pos x="76" y="167"/>
              </a:cxn>
              <a:cxn ang="0">
                <a:pos x="92" y="167"/>
              </a:cxn>
              <a:cxn ang="0">
                <a:pos x="108" y="164"/>
              </a:cxn>
              <a:cxn ang="0">
                <a:pos x="131" y="154"/>
              </a:cxn>
              <a:cxn ang="0">
                <a:pos x="154" y="131"/>
              </a:cxn>
              <a:cxn ang="0">
                <a:pos x="164" y="110"/>
              </a:cxn>
              <a:cxn ang="0">
                <a:pos x="167" y="93"/>
              </a:cxn>
              <a:cxn ang="0">
                <a:pos x="167" y="92"/>
              </a:cxn>
              <a:cxn ang="0">
                <a:pos x="166" y="88"/>
              </a:cxn>
              <a:cxn ang="0">
                <a:pos x="166" y="87"/>
              </a:cxn>
              <a:cxn ang="0">
                <a:pos x="164" y="83"/>
              </a:cxn>
              <a:cxn ang="0">
                <a:pos x="164" y="83"/>
              </a:cxn>
              <a:cxn ang="0">
                <a:pos x="164" y="83"/>
              </a:cxn>
              <a:cxn ang="0">
                <a:pos x="164" y="83"/>
              </a:cxn>
              <a:cxn ang="0">
                <a:pos x="164" y="83"/>
              </a:cxn>
              <a:cxn ang="0">
                <a:pos x="164" y="83"/>
              </a:cxn>
              <a:cxn ang="0">
                <a:pos x="163" y="100"/>
              </a:cxn>
              <a:cxn ang="0">
                <a:pos x="151" y="129"/>
              </a:cxn>
              <a:cxn ang="0">
                <a:pos x="130" y="151"/>
              </a:cxn>
              <a:cxn ang="0">
                <a:pos x="100" y="162"/>
              </a:cxn>
              <a:cxn ang="0">
                <a:pos x="67" y="162"/>
              </a:cxn>
              <a:cxn ang="0">
                <a:pos x="40" y="151"/>
              </a:cxn>
              <a:cxn ang="0">
                <a:pos x="36" y="149"/>
              </a:cxn>
              <a:cxn ang="0">
                <a:pos x="38" y="151"/>
              </a:cxn>
              <a:cxn ang="0">
                <a:pos x="40" y="152"/>
              </a:cxn>
              <a:cxn ang="0">
                <a:pos x="41" y="155"/>
              </a:cxn>
            </a:cxnLst>
            <a:rect l="0" t="0" r="r" b="b"/>
            <a:pathLst>
              <a:path w="167" h="169">
                <a:moveTo>
                  <a:pt x="126" y="11"/>
                </a:moveTo>
                <a:lnTo>
                  <a:pt x="117" y="6"/>
                </a:lnTo>
                <a:lnTo>
                  <a:pt x="108" y="3"/>
                </a:lnTo>
                <a:lnTo>
                  <a:pt x="100" y="1"/>
                </a:lnTo>
                <a:lnTo>
                  <a:pt x="92" y="0"/>
                </a:lnTo>
                <a:lnTo>
                  <a:pt x="84" y="0"/>
                </a:lnTo>
                <a:lnTo>
                  <a:pt x="76" y="0"/>
                </a:lnTo>
                <a:lnTo>
                  <a:pt x="67" y="1"/>
                </a:lnTo>
                <a:lnTo>
                  <a:pt x="59" y="3"/>
                </a:lnTo>
                <a:lnTo>
                  <a:pt x="51" y="6"/>
                </a:lnTo>
                <a:lnTo>
                  <a:pt x="38" y="15"/>
                </a:lnTo>
                <a:lnTo>
                  <a:pt x="25" y="24"/>
                </a:lnTo>
                <a:lnTo>
                  <a:pt x="15" y="38"/>
                </a:lnTo>
                <a:lnTo>
                  <a:pt x="7" y="51"/>
                </a:lnTo>
                <a:lnTo>
                  <a:pt x="3" y="59"/>
                </a:lnTo>
                <a:lnTo>
                  <a:pt x="2" y="67"/>
                </a:lnTo>
                <a:lnTo>
                  <a:pt x="0" y="75"/>
                </a:lnTo>
                <a:lnTo>
                  <a:pt x="0" y="75"/>
                </a:lnTo>
                <a:lnTo>
                  <a:pt x="0" y="77"/>
                </a:lnTo>
                <a:lnTo>
                  <a:pt x="2" y="78"/>
                </a:lnTo>
                <a:lnTo>
                  <a:pt x="2" y="78"/>
                </a:lnTo>
                <a:lnTo>
                  <a:pt x="2" y="80"/>
                </a:lnTo>
                <a:lnTo>
                  <a:pt x="2" y="82"/>
                </a:lnTo>
                <a:lnTo>
                  <a:pt x="3" y="83"/>
                </a:lnTo>
                <a:lnTo>
                  <a:pt x="3" y="83"/>
                </a:lnTo>
                <a:lnTo>
                  <a:pt x="3" y="85"/>
                </a:lnTo>
                <a:lnTo>
                  <a:pt x="3" y="83"/>
                </a:lnTo>
                <a:lnTo>
                  <a:pt x="5" y="67"/>
                </a:lnTo>
                <a:lnTo>
                  <a:pt x="10" y="52"/>
                </a:lnTo>
                <a:lnTo>
                  <a:pt x="18" y="39"/>
                </a:lnTo>
                <a:lnTo>
                  <a:pt x="28" y="28"/>
                </a:lnTo>
                <a:lnTo>
                  <a:pt x="40" y="18"/>
                </a:lnTo>
                <a:lnTo>
                  <a:pt x="53" y="10"/>
                </a:lnTo>
                <a:lnTo>
                  <a:pt x="67" y="5"/>
                </a:lnTo>
                <a:lnTo>
                  <a:pt x="84" y="3"/>
                </a:lnTo>
                <a:lnTo>
                  <a:pt x="100" y="5"/>
                </a:lnTo>
                <a:lnTo>
                  <a:pt x="115" y="10"/>
                </a:lnTo>
                <a:lnTo>
                  <a:pt x="130" y="18"/>
                </a:lnTo>
                <a:lnTo>
                  <a:pt x="131" y="19"/>
                </a:lnTo>
                <a:lnTo>
                  <a:pt x="131" y="18"/>
                </a:lnTo>
                <a:lnTo>
                  <a:pt x="130" y="18"/>
                </a:lnTo>
                <a:lnTo>
                  <a:pt x="130" y="16"/>
                </a:lnTo>
                <a:lnTo>
                  <a:pt x="130" y="16"/>
                </a:lnTo>
                <a:lnTo>
                  <a:pt x="128" y="15"/>
                </a:lnTo>
                <a:lnTo>
                  <a:pt x="128" y="13"/>
                </a:lnTo>
                <a:lnTo>
                  <a:pt x="126" y="13"/>
                </a:lnTo>
                <a:lnTo>
                  <a:pt x="126" y="11"/>
                </a:lnTo>
                <a:close/>
                <a:moveTo>
                  <a:pt x="41" y="155"/>
                </a:moveTo>
                <a:lnTo>
                  <a:pt x="51" y="160"/>
                </a:lnTo>
                <a:lnTo>
                  <a:pt x="59" y="164"/>
                </a:lnTo>
                <a:lnTo>
                  <a:pt x="67" y="165"/>
                </a:lnTo>
                <a:lnTo>
                  <a:pt x="76" y="167"/>
                </a:lnTo>
                <a:lnTo>
                  <a:pt x="84" y="169"/>
                </a:lnTo>
                <a:lnTo>
                  <a:pt x="92" y="167"/>
                </a:lnTo>
                <a:lnTo>
                  <a:pt x="100" y="165"/>
                </a:lnTo>
                <a:lnTo>
                  <a:pt x="108" y="164"/>
                </a:lnTo>
                <a:lnTo>
                  <a:pt x="117" y="160"/>
                </a:lnTo>
                <a:lnTo>
                  <a:pt x="131" y="154"/>
                </a:lnTo>
                <a:lnTo>
                  <a:pt x="143" y="144"/>
                </a:lnTo>
                <a:lnTo>
                  <a:pt x="154" y="131"/>
                </a:lnTo>
                <a:lnTo>
                  <a:pt x="161" y="116"/>
                </a:lnTo>
                <a:lnTo>
                  <a:pt x="164" y="110"/>
                </a:lnTo>
                <a:lnTo>
                  <a:pt x="166" y="101"/>
                </a:lnTo>
                <a:lnTo>
                  <a:pt x="167" y="93"/>
                </a:lnTo>
                <a:lnTo>
                  <a:pt x="167" y="92"/>
                </a:lnTo>
                <a:lnTo>
                  <a:pt x="167" y="92"/>
                </a:lnTo>
                <a:lnTo>
                  <a:pt x="166" y="90"/>
                </a:lnTo>
                <a:lnTo>
                  <a:pt x="166" y="88"/>
                </a:lnTo>
                <a:lnTo>
                  <a:pt x="166" y="87"/>
                </a:lnTo>
                <a:lnTo>
                  <a:pt x="166" y="87"/>
                </a:lnTo>
                <a:lnTo>
                  <a:pt x="164" y="85"/>
                </a:lnTo>
                <a:lnTo>
                  <a:pt x="164" y="83"/>
                </a:lnTo>
                <a:lnTo>
                  <a:pt x="164" y="83"/>
                </a:lnTo>
                <a:lnTo>
                  <a:pt x="164" y="83"/>
                </a:lnTo>
                <a:lnTo>
                  <a:pt x="164" y="83"/>
                </a:lnTo>
                <a:lnTo>
                  <a:pt x="164" y="83"/>
                </a:lnTo>
                <a:lnTo>
                  <a:pt x="164" y="83"/>
                </a:lnTo>
                <a:lnTo>
                  <a:pt x="164" y="83"/>
                </a:lnTo>
                <a:lnTo>
                  <a:pt x="164" y="83"/>
                </a:lnTo>
                <a:lnTo>
                  <a:pt x="164" y="83"/>
                </a:lnTo>
                <a:lnTo>
                  <a:pt x="164" y="83"/>
                </a:lnTo>
                <a:lnTo>
                  <a:pt x="164" y="83"/>
                </a:lnTo>
                <a:lnTo>
                  <a:pt x="164" y="83"/>
                </a:lnTo>
                <a:lnTo>
                  <a:pt x="163" y="100"/>
                </a:lnTo>
                <a:lnTo>
                  <a:pt x="158" y="115"/>
                </a:lnTo>
                <a:lnTo>
                  <a:pt x="151" y="129"/>
                </a:lnTo>
                <a:lnTo>
                  <a:pt x="141" y="141"/>
                </a:lnTo>
                <a:lnTo>
                  <a:pt x="130" y="151"/>
                </a:lnTo>
                <a:lnTo>
                  <a:pt x="115" y="157"/>
                </a:lnTo>
                <a:lnTo>
                  <a:pt x="100" y="162"/>
                </a:lnTo>
                <a:lnTo>
                  <a:pt x="84" y="164"/>
                </a:lnTo>
                <a:lnTo>
                  <a:pt x="67" y="162"/>
                </a:lnTo>
                <a:lnTo>
                  <a:pt x="53" y="157"/>
                </a:lnTo>
                <a:lnTo>
                  <a:pt x="40" y="151"/>
                </a:lnTo>
                <a:lnTo>
                  <a:pt x="36" y="147"/>
                </a:lnTo>
                <a:lnTo>
                  <a:pt x="36" y="149"/>
                </a:lnTo>
                <a:lnTo>
                  <a:pt x="38" y="151"/>
                </a:lnTo>
                <a:lnTo>
                  <a:pt x="38" y="151"/>
                </a:lnTo>
                <a:lnTo>
                  <a:pt x="38" y="152"/>
                </a:lnTo>
                <a:lnTo>
                  <a:pt x="40" y="152"/>
                </a:lnTo>
                <a:lnTo>
                  <a:pt x="40" y="154"/>
                </a:lnTo>
                <a:lnTo>
                  <a:pt x="41" y="155"/>
                </a:lnTo>
                <a:lnTo>
                  <a:pt x="41" y="155"/>
                </a:lnTo>
                <a:close/>
              </a:path>
            </a:pathLst>
          </a:custGeom>
          <a:solidFill>
            <a:srgbClr val="00FF8C"/>
          </a:solidFill>
          <a:ln w="9525">
            <a:noFill/>
            <a:round/>
            <a:headEnd/>
            <a:tailEnd/>
          </a:ln>
          <a:effectLst/>
        </p:spPr>
        <p:txBody>
          <a:bodyPr/>
          <a:lstStyle/>
          <a:p>
            <a:endParaRPr lang="en-GB"/>
          </a:p>
        </p:txBody>
      </p:sp>
      <p:sp>
        <p:nvSpPr>
          <p:cNvPr id="47127" name="Freeform 23"/>
          <p:cNvSpPr>
            <a:spLocks noEditPoints="1"/>
          </p:cNvSpPr>
          <p:nvPr/>
        </p:nvSpPr>
        <p:spPr bwMode="auto">
          <a:xfrm>
            <a:off x="4992688" y="3508375"/>
            <a:ext cx="238125" cy="219075"/>
          </a:xfrm>
          <a:custGeom>
            <a:avLst/>
            <a:gdLst/>
            <a:ahLst/>
            <a:cxnLst>
              <a:cxn ang="0">
                <a:pos x="161" y="80"/>
              </a:cxn>
              <a:cxn ang="0">
                <a:pos x="160" y="77"/>
              </a:cxn>
              <a:cxn ang="0">
                <a:pos x="160" y="74"/>
              </a:cxn>
              <a:cxn ang="0">
                <a:pos x="158" y="71"/>
              </a:cxn>
              <a:cxn ang="0">
                <a:pos x="156" y="69"/>
              </a:cxn>
              <a:cxn ang="0">
                <a:pos x="161" y="80"/>
              </a:cxn>
              <a:cxn ang="0">
                <a:pos x="155" y="112"/>
              </a:cxn>
              <a:cxn ang="0">
                <a:pos x="138" y="138"/>
              </a:cxn>
              <a:cxn ang="0">
                <a:pos x="112" y="154"/>
              </a:cxn>
              <a:cxn ang="0">
                <a:pos x="81" y="161"/>
              </a:cxn>
              <a:cxn ang="0">
                <a:pos x="50" y="154"/>
              </a:cxn>
              <a:cxn ang="0">
                <a:pos x="33" y="144"/>
              </a:cxn>
              <a:cxn ang="0">
                <a:pos x="32" y="143"/>
              </a:cxn>
              <a:cxn ang="0">
                <a:pos x="30" y="139"/>
              </a:cxn>
              <a:cxn ang="0">
                <a:pos x="28" y="136"/>
              </a:cxn>
              <a:cxn ang="0">
                <a:pos x="25" y="134"/>
              </a:cxn>
              <a:cxn ang="0">
                <a:pos x="38" y="144"/>
              </a:cxn>
              <a:cxn ang="0">
                <a:pos x="66" y="156"/>
              </a:cxn>
              <a:cxn ang="0">
                <a:pos x="97" y="156"/>
              </a:cxn>
              <a:cxn ang="0">
                <a:pos x="123" y="144"/>
              </a:cxn>
              <a:cxn ang="0">
                <a:pos x="145" y="123"/>
              </a:cxn>
              <a:cxn ang="0">
                <a:pos x="156" y="97"/>
              </a:cxn>
              <a:cxn ang="0">
                <a:pos x="161" y="80"/>
              </a:cxn>
              <a:cxn ang="0">
                <a:pos x="127" y="15"/>
              </a:cxn>
              <a:cxn ang="0">
                <a:pos x="97" y="2"/>
              </a:cxn>
              <a:cxn ang="0">
                <a:pos x="64" y="2"/>
              </a:cxn>
              <a:cxn ang="0">
                <a:pos x="37" y="15"/>
              </a:cxn>
              <a:cxn ang="0">
                <a:pos x="15" y="36"/>
              </a:cxn>
              <a:cxn ang="0">
                <a:pos x="2" y="64"/>
              </a:cxn>
              <a:cxn ang="0">
                <a:pos x="0" y="82"/>
              </a:cxn>
              <a:cxn ang="0">
                <a:pos x="2" y="85"/>
              </a:cxn>
              <a:cxn ang="0">
                <a:pos x="4" y="89"/>
              </a:cxn>
              <a:cxn ang="0">
                <a:pos x="4" y="92"/>
              </a:cxn>
              <a:cxn ang="0">
                <a:pos x="5" y="95"/>
              </a:cxn>
              <a:cxn ang="0">
                <a:pos x="5" y="66"/>
              </a:cxn>
              <a:cxn ang="0">
                <a:pos x="17" y="38"/>
              </a:cxn>
              <a:cxn ang="0">
                <a:pos x="38" y="18"/>
              </a:cxn>
              <a:cxn ang="0">
                <a:pos x="66" y="7"/>
              </a:cxn>
              <a:cxn ang="0">
                <a:pos x="97" y="7"/>
              </a:cxn>
              <a:cxn ang="0">
                <a:pos x="123" y="18"/>
              </a:cxn>
              <a:cxn ang="0">
                <a:pos x="135" y="25"/>
              </a:cxn>
              <a:cxn ang="0">
                <a:pos x="133" y="23"/>
              </a:cxn>
              <a:cxn ang="0">
                <a:pos x="132" y="20"/>
              </a:cxn>
              <a:cxn ang="0">
                <a:pos x="130" y="18"/>
              </a:cxn>
            </a:cxnLst>
            <a:rect l="0" t="0" r="r" b="b"/>
            <a:pathLst>
              <a:path w="161" h="161">
                <a:moveTo>
                  <a:pt x="161" y="80"/>
                </a:moveTo>
                <a:lnTo>
                  <a:pt x="161" y="80"/>
                </a:lnTo>
                <a:lnTo>
                  <a:pt x="161" y="79"/>
                </a:lnTo>
                <a:lnTo>
                  <a:pt x="160" y="77"/>
                </a:lnTo>
                <a:lnTo>
                  <a:pt x="160" y="75"/>
                </a:lnTo>
                <a:lnTo>
                  <a:pt x="160" y="74"/>
                </a:lnTo>
                <a:lnTo>
                  <a:pt x="158" y="72"/>
                </a:lnTo>
                <a:lnTo>
                  <a:pt x="158" y="71"/>
                </a:lnTo>
                <a:lnTo>
                  <a:pt x="158" y="71"/>
                </a:lnTo>
                <a:lnTo>
                  <a:pt x="156" y="69"/>
                </a:lnTo>
                <a:lnTo>
                  <a:pt x="158" y="80"/>
                </a:lnTo>
                <a:lnTo>
                  <a:pt x="161" y="80"/>
                </a:lnTo>
                <a:lnTo>
                  <a:pt x="160" y="97"/>
                </a:lnTo>
                <a:lnTo>
                  <a:pt x="155" y="112"/>
                </a:lnTo>
                <a:lnTo>
                  <a:pt x="148" y="126"/>
                </a:lnTo>
                <a:lnTo>
                  <a:pt x="138" y="138"/>
                </a:lnTo>
                <a:lnTo>
                  <a:pt x="127" y="148"/>
                </a:lnTo>
                <a:lnTo>
                  <a:pt x="112" y="154"/>
                </a:lnTo>
                <a:lnTo>
                  <a:pt x="97" y="159"/>
                </a:lnTo>
                <a:lnTo>
                  <a:pt x="81" y="161"/>
                </a:lnTo>
                <a:lnTo>
                  <a:pt x="64" y="159"/>
                </a:lnTo>
                <a:lnTo>
                  <a:pt x="50" y="154"/>
                </a:lnTo>
                <a:lnTo>
                  <a:pt x="37" y="148"/>
                </a:lnTo>
                <a:lnTo>
                  <a:pt x="33" y="144"/>
                </a:lnTo>
                <a:lnTo>
                  <a:pt x="32" y="143"/>
                </a:lnTo>
                <a:lnTo>
                  <a:pt x="32" y="143"/>
                </a:lnTo>
                <a:lnTo>
                  <a:pt x="30" y="141"/>
                </a:lnTo>
                <a:lnTo>
                  <a:pt x="30" y="139"/>
                </a:lnTo>
                <a:lnTo>
                  <a:pt x="28" y="138"/>
                </a:lnTo>
                <a:lnTo>
                  <a:pt x="28" y="136"/>
                </a:lnTo>
                <a:lnTo>
                  <a:pt x="27" y="134"/>
                </a:lnTo>
                <a:lnTo>
                  <a:pt x="25" y="134"/>
                </a:lnTo>
                <a:lnTo>
                  <a:pt x="27" y="134"/>
                </a:lnTo>
                <a:lnTo>
                  <a:pt x="38" y="144"/>
                </a:lnTo>
                <a:lnTo>
                  <a:pt x="51" y="151"/>
                </a:lnTo>
                <a:lnTo>
                  <a:pt x="66" y="156"/>
                </a:lnTo>
                <a:lnTo>
                  <a:pt x="81" y="157"/>
                </a:lnTo>
                <a:lnTo>
                  <a:pt x="97" y="156"/>
                </a:lnTo>
                <a:lnTo>
                  <a:pt x="110" y="151"/>
                </a:lnTo>
                <a:lnTo>
                  <a:pt x="123" y="144"/>
                </a:lnTo>
                <a:lnTo>
                  <a:pt x="135" y="134"/>
                </a:lnTo>
                <a:lnTo>
                  <a:pt x="145" y="123"/>
                </a:lnTo>
                <a:lnTo>
                  <a:pt x="151" y="112"/>
                </a:lnTo>
                <a:lnTo>
                  <a:pt x="156" y="97"/>
                </a:lnTo>
                <a:lnTo>
                  <a:pt x="158" y="80"/>
                </a:lnTo>
                <a:lnTo>
                  <a:pt x="161" y="80"/>
                </a:lnTo>
                <a:close/>
                <a:moveTo>
                  <a:pt x="128" y="16"/>
                </a:moveTo>
                <a:lnTo>
                  <a:pt x="127" y="15"/>
                </a:lnTo>
                <a:lnTo>
                  <a:pt x="112" y="7"/>
                </a:lnTo>
                <a:lnTo>
                  <a:pt x="97" y="2"/>
                </a:lnTo>
                <a:lnTo>
                  <a:pt x="81" y="0"/>
                </a:lnTo>
                <a:lnTo>
                  <a:pt x="64" y="2"/>
                </a:lnTo>
                <a:lnTo>
                  <a:pt x="50" y="7"/>
                </a:lnTo>
                <a:lnTo>
                  <a:pt x="37" y="15"/>
                </a:lnTo>
                <a:lnTo>
                  <a:pt x="25" y="25"/>
                </a:lnTo>
                <a:lnTo>
                  <a:pt x="15" y="36"/>
                </a:lnTo>
                <a:lnTo>
                  <a:pt x="7" y="49"/>
                </a:lnTo>
                <a:lnTo>
                  <a:pt x="2" y="64"/>
                </a:lnTo>
                <a:lnTo>
                  <a:pt x="0" y="80"/>
                </a:lnTo>
                <a:lnTo>
                  <a:pt x="0" y="82"/>
                </a:lnTo>
                <a:lnTo>
                  <a:pt x="2" y="84"/>
                </a:lnTo>
                <a:lnTo>
                  <a:pt x="2" y="85"/>
                </a:lnTo>
                <a:lnTo>
                  <a:pt x="2" y="87"/>
                </a:lnTo>
                <a:lnTo>
                  <a:pt x="4" y="89"/>
                </a:lnTo>
                <a:lnTo>
                  <a:pt x="4" y="90"/>
                </a:lnTo>
                <a:lnTo>
                  <a:pt x="4" y="92"/>
                </a:lnTo>
                <a:lnTo>
                  <a:pt x="5" y="93"/>
                </a:lnTo>
                <a:lnTo>
                  <a:pt x="5" y="95"/>
                </a:lnTo>
                <a:lnTo>
                  <a:pt x="4" y="80"/>
                </a:lnTo>
                <a:lnTo>
                  <a:pt x="5" y="66"/>
                </a:lnTo>
                <a:lnTo>
                  <a:pt x="10" y="51"/>
                </a:lnTo>
                <a:lnTo>
                  <a:pt x="17" y="38"/>
                </a:lnTo>
                <a:lnTo>
                  <a:pt x="27" y="26"/>
                </a:lnTo>
                <a:lnTo>
                  <a:pt x="38" y="18"/>
                </a:lnTo>
                <a:lnTo>
                  <a:pt x="51" y="10"/>
                </a:lnTo>
                <a:lnTo>
                  <a:pt x="66" y="7"/>
                </a:lnTo>
                <a:lnTo>
                  <a:pt x="81" y="5"/>
                </a:lnTo>
                <a:lnTo>
                  <a:pt x="97" y="7"/>
                </a:lnTo>
                <a:lnTo>
                  <a:pt x="110" y="10"/>
                </a:lnTo>
                <a:lnTo>
                  <a:pt x="123" y="18"/>
                </a:lnTo>
                <a:lnTo>
                  <a:pt x="135" y="26"/>
                </a:lnTo>
                <a:lnTo>
                  <a:pt x="135" y="25"/>
                </a:lnTo>
                <a:lnTo>
                  <a:pt x="133" y="25"/>
                </a:lnTo>
                <a:lnTo>
                  <a:pt x="133" y="23"/>
                </a:lnTo>
                <a:lnTo>
                  <a:pt x="132" y="21"/>
                </a:lnTo>
                <a:lnTo>
                  <a:pt x="132" y="20"/>
                </a:lnTo>
                <a:lnTo>
                  <a:pt x="130" y="20"/>
                </a:lnTo>
                <a:lnTo>
                  <a:pt x="130" y="18"/>
                </a:lnTo>
                <a:lnTo>
                  <a:pt x="128" y="16"/>
                </a:lnTo>
                <a:close/>
              </a:path>
            </a:pathLst>
          </a:custGeom>
          <a:solidFill>
            <a:srgbClr val="00FF91"/>
          </a:solidFill>
          <a:ln w="9525">
            <a:noFill/>
            <a:round/>
            <a:headEnd/>
            <a:tailEnd/>
          </a:ln>
          <a:effectLst/>
        </p:spPr>
        <p:txBody>
          <a:bodyPr/>
          <a:lstStyle/>
          <a:p>
            <a:endParaRPr lang="en-GB"/>
          </a:p>
        </p:txBody>
      </p:sp>
      <p:sp>
        <p:nvSpPr>
          <p:cNvPr id="47128" name="Freeform 24"/>
          <p:cNvSpPr>
            <a:spLocks/>
          </p:cNvSpPr>
          <p:nvPr/>
        </p:nvSpPr>
        <p:spPr bwMode="auto">
          <a:xfrm>
            <a:off x="4999038" y="3514725"/>
            <a:ext cx="227012" cy="206375"/>
          </a:xfrm>
          <a:custGeom>
            <a:avLst/>
            <a:gdLst/>
            <a:ahLst/>
            <a:cxnLst>
              <a:cxn ang="0">
                <a:pos x="152" y="64"/>
              </a:cxn>
              <a:cxn ang="0">
                <a:pos x="151" y="57"/>
              </a:cxn>
              <a:cxn ang="0">
                <a:pos x="147" y="52"/>
              </a:cxn>
              <a:cxn ang="0">
                <a:pos x="146" y="48"/>
              </a:cxn>
              <a:cxn ang="0">
                <a:pos x="142" y="43"/>
              </a:cxn>
              <a:cxn ang="0">
                <a:pos x="141" y="38"/>
              </a:cxn>
              <a:cxn ang="0">
                <a:pos x="137" y="31"/>
              </a:cxn>
              <a:cxn ang="0">
                <a:pos x="134" y="26"/>
              </a:cxn>
              <a:cxn ang="0">
                <a:pos x="131" y="21"/>
              </a:cxn>
              <a:cxn ang="0">
                <a:pos x="106" y="5"/>
              </a:cxn>
              <a:cxn ang="0">
                <a:pos x="77" y="0"/>
              </a:cxn>
              <a:cxn ang="0">
                <a:pos x="47" y="5"/>
              </a:cxn>
              <a:cxn ang="0">
                <a:pos x="23" y="21"/>
              </a:cxn>
              <a:cxn ang="0">
                <a:pos x="6" y="46"/>
              </a:cxn>
              <a:cxn ang="0">
                <a:pos x="0" y="75"/>
              </a:cxn>
              <a:cxn ang="0">
                <a:pos x="3" y="92"/>
              </a:cxn>
              <a:cxn ang="0">
                <a:pos x="5" y="97"/>
              </a:cxn>
              <a:cxn ang="0">
                <a:pos x="8" y="102"/>
              </a:cxn>
              <a:cxn ang="0">
                <a:pos x="10" y="107"/>
              </a:cxn>
              <a:cxn ang="0">
                <a:pos x="13" y="111"/>
              </a:cxn>
              <a:cxn ang="0">
                <a:pos x="14" y="116"/>
              </a:cxn>
              <a:cxn ang="0">
                <a:pos x="18" y="121"/>
              </a:cxn>
              <a:cxn ang="0">
                <a:pos x="21" y="126"/>
              </a:cxn>
              <a:cxn ang="0">
                <a:pos x="23" y="129"/>
              </a:cxn>
              <a:cxn ang="0">
                <a:pos x="47" y="146"/>
              </a:cxn>
              <a:cxn ang="0">
                <a:pos x="77" y="152"/>
              </a:cxn>
              <a:cxn ang="0">
                <a:pos x="106" y="146"/>
              </a:cxn>
              <a:cxn ang="0">
                <a:pos x="131" y="129"/>
              </a:cxn>
              <a:cxn ang="0">
                <a:pos x="147" y="107"/>
              </a:cxn>
              <a:cxn ang="0">
                <a:pos x="154" y="75"/>
              </a:cxn>
              <a:cxn ang="0">
                <a:pos x="149" y="61"/>
              </a:cxn>
              <a:cxn ang="0">
                <a:pos x="137" y="34"/>
              </a:cxn>
              <a:cxn ang="0">
                <a:pos x="118" y="15"/>
              </a:cxn>
              <a:cxn ang="0">
                <a:pos x="92" y="5"/>
              </a:cxn>
              <a:cxn ang="0">
                <a:pos x="62" y="5"/>
              </a:cxn>
              <a:cxn ang="0">
                <a:pos x="36" y="15"/>
              </a:cxn>
              <a:cxn ang="0">
                <a:pos x="16" y="34"/>
              </a:cxn>
              <a:cxn ang="0">
                <a:pos x="6" y="61"/>
              </a:cxn>
              <a:cxn ang="0">
                <a:pos x="6" y="90"/>
              </a:cxn>
              <a:cxn ang="0">
                <a:pos x="16" y="116"/>
              </a:cxn>
              <a:cxn ang="0">
                <a:pos x="36" y="136"/>
              </a:cxn>
              <a:cxn ang="0">
                <a:pos x="62" y="147"/>
              </a:cxn>
              <a:cxn ang="0">
                <a:pos x="92" y="147"/>
              </a:cxn>
              <a:cxn ang="0">
                <a:pos x="118" y="136"/>
              </a:cxn>
              <a:cxn ang="0">
                <a:pos x="137" y="116"/>
              </a:cxn>
              <a:cxn ang="0">
                <a:pos x="149" y="90"/>
              </a:cxn>
              <a:cxn ang="0">
                <a:pos x="154" y="75"/>
              </a:cxn>
            </a:cxnLst>
            <a:rect l="0" t="0" r="r" b="b"/>
            <a:pathLst>
              <a:path w="154" h="152">
                <a:moveTo>
                  <a:pt x="154" y="75"/>
                </a:moveTo>
                <a:lnTo>
                  <a:pt x="152" y="64"/>
                </a:lnTo>
                <a:lnTo>
                  <a:pt x="151" y="61"/>
                </a:lnTo>
                <a:lnTo>
                  <a:pt x="151" y="57"/>
                </a:lnTo>
                <a:lnTo>
                  <a:pt x="149" y="56"/>
                </a:lnTo>
                <a:lnTo>
                  <a:pt x="147" y="52"/>
                </a:lnTo>
                <a:lnTo>
                  <a:pt x="147" y="51"/>
                </a:lnTo>
                <a:lnTo>
                  <a:pt x="146" y="48"/>
                </a:lnTo>
                <a:lnTo>
                  <a:pt x="144" y="46"/>
                </a:lnTo>
                <a:lnTo>
                  <a:pt x="142" y="43"/>
                </a:lnTo>
                <a:lnTo>
                  <a:pt x="141" y="39"/>
                </a:lnTo>
                <a:lnTo>
                  <a:pt x="141" y="38"/>
                </a:lnTo>
                <a:lnTo>
                  <a:pt x="139" y="34"/>
                </a:lnTo>
                <a:lnTo>
                  <a:pt x="137" y="31"/>
                </a:lnTo>
                <a:lnTo>
                  <a:pt x="136" y="30"/>
                </a:lnTo>
                <a:lnTo>
                  <a:pt x="134" y="26"/>
                </a:lnTo>
                <a:lnTo>
                  <a:pt x="133" y="25"/>
                </a:lnTo>
                <a:lnTo>
                  <a:pt x="131" y="21"/>
                </a:lnTo>
                <a:lnTo>
                  <a:pt x="119" y="13"/>
                </a:lnTo>
                <a:lnTo>
                  <a:pt x="106" y="5"/>
                </a:lnTo>
                <a:lnTo>
                  <a:pt x="93" y="2"/>
                </a:lnTo>
                <a:lnTo>
                  <a:pt x="77" y="0"/>
                </a:lnTo>
                <a:lnTo>
                  <a:pt x="62" y="2"/>
                </a:lnTo>
                <a:lnTo>
                  <a:pt x="47" y="5"/>
                </a:lnTo>
                <a:lnTo>
                  <a:pt x="34" y="13"/>
                </a:lnTo>
                <a:lnTo>
                  <a:pt x="23" y="21"/>
                </a:lnTo>
                <a:lnTo>
                  <a:pt x="13" y="33"/>
                </a:lnTo>
                <a:lnTo>
                  <a:pt x="6" y="46"/>
                </a:lnTo>
                <a:lnTo>
                  <a:pt x="1" y="61"/>
                </a:lnTo>
                <a:lnTo>
                  <a:pt x="0" y="75"/>
                </a:lnTo>
                <a:lnTo>
                  <a:pt x="1" y="90"/>
                </a:lnTo>
                <a:lnTo>
                  <a:pt x="3" y="92"/>
                </a:lnTo>
                <a:lnTo>
                  <a:pt x="5" y="95"/>
                </a:lnTo>
                <a:lnTo>
                  <a:pt x="5" y="97"/>
                </a:lnTo>
                <a:lnTo>
                  <a:pt x="6" y="100"/>
                </a:lnTo>
                <a:lnTo>
                  <a:pt x="8" y="102"/>
                </a:lnTo>
                <a:lnTo>
                  <a:pt x="8" y="105"/>
                </a:lnTo>
                <a:lnTo>
                  <a:pt x="10" y="107"/>
                </a:lnTo>
                <a:lnTo>
                  <a:pt x="11" y="110"/>
                </a:lnTo>
                <a:lnTo>
                  <a:pt x="13" y="111"/>
                </a:lnTo>
                <a:lnTo>
                  <a:pt x="13" y="115"/>
                </a:lnTo>
                <a:lnTo>
                  <a:pt x="14" y="116"/>
                </a:lnTo>
                <a:lnTo>
                  <a:pt x="16" y="120"/>
                </a:lnTo>
                <a:lnTo>
                  <a:pt x="18" y="121"/>
                </a:lnTo>
                <a:lnTo>
                  <a:pt x="19" y="125"/>
                </a:lnTo>
                <a:lnTo>
                  <a:pt x="21" y="126"/>
                </a:lnTo>
                <a:lnTo>
                  <a:pt x="21" y="129"/>
                </a:lnTo>
                <a:lnTo>
                  <a:pt x="23" y="129"/>
                </a:lnTo>
                <a:lnTo>
                  <a:pt x="34" y="139"/>
                </a:lnTo>
                <a:lnTo>
                  <a:pt x="47" y="146"/>
                </a:lnTo>
                <a:lnTo>
                  <a:pt x="62" y="151"/>
                </a:lnTo>
                <a:lnTo>
                  <a:pt x="77" y="152"/>
                </a:lnTo>
                <a:lnTo>
                  <a:pt x="93" y="151"/>
                </a:lnTo>
                <a:lnTo>
                  <a:pt x="106" y="146"/>
                </a:lnTo>
                <a:lnTo>
                  <a:pt x="119" y="139"/>
                </a:lnTo>
                <a:lnTo>
                  <a:pt x="131" y="129"/>
                </a:lnTo>
                <a:lnTo>
                  <a:pt x="141" y="118"/>
                </a:lnTo>
                <a:lnTo>
                  <a:pt x="147" y="107"/>
                </a:lnTo>
                <a:lnTo>
                  <a:pt x="152" y="92"/>
                </a:lnTo>
                <a:lnTo>
                  <a:pt x="154" y="75"/>
                </a:lnTo>
                <a:lnTo>
                  <a:pt x="151" y="75"/>
                </a:lnTo>
                <a:lnTo>
                  <a:pt x="149" y="61"/>
                </a:lnTo>
                <a:lnTo>
                  <a:pt x="144" y="48"/>
                </a:lnTo>
                <a:lnTo>
                  <a:pt x="137" y="34"/>
                </a:lnTo>
                <a:lnTo>
                  <a:pt x="129" y="25"/>
                </a:lnTo>
                <a:lnTo>
                  <a:pt x="118" y="15"/>
                </a:lnTo>
                <a:lnTo>
                  <a:pt x="106" y="8"/>
                </a:lnTo>
                <a:lnTo>
                  <a:pt x="92" y="5"/>
                </a:lnTo>
                <a:lnTo>
                  <a:pt x="77" y="3"/>
                </a:lnTo>
                <a:lnTo>
                  <a:pt x="62" y="5"/>
                </a:lnTo>
                <a:lnTo>
                  <a:pt x="49" y="8"/>
                </a:lnTo>
                <a:lnTo>
                  <a:pt x="36" y="15"/>
                </a:lnTo>
                <a:lnTo>
                  <a:pt x="26" y="25"/>
                </a:lnTo>
                <a:lnTo>
                  <a:pt x="16" y="34"/>
                </a:lnTo>
                <a:lnTo>
                  <a:pt x="10" y="48"/>
                </a:lnTo>
                <a:lnTo>
                  <a:pt x="6" y="61"/>
                </a:lnTo>
                <a:lnTo>
                  <a:pt x="5" y="75"/>
                </a:lnTo>
                <a:lnTo>
                  <a:pt x="6" y="90"/>
                </a:lnTo>
                <a:lnTo>
                  <a:pt x="10" y="105"/>
                </a:lnTo>
                <a:lnTo>
                  <a:pt x="16" y="116"/>
                </a:lnTo>
                <a:lnTo>
                  <a:pt x="26" y="128"/>
                </a:lnTo>
                <a:lnTo>
                  <a:pt x="36" y="136"/>
                </a:lnTo>
                <a:lnTo>
                  <a:pt x="49" y="143"/>
                </a:lnTo>
                <a:lnTo>
                  <a:pt x="62" y="147"/>
                </a:lnTo>
                <a:lnTo>
                  <a:pt x="77" y="149"/>
                </a:lnTo>
                <a:lnTo>
                  <a:pt x="92" y="147"/>
                </a:lnTo>
                <a:lnTo>
                  <a:pt x="106" y="143"/>
                </a:lnTo>
                <a:lnTo>
                  <a:pt x="118" y="136"/>
                </a:lnTo>
                <a:lnTo>
                  <a:pt x="129" y="128"/>
                </a:lnTo>
                <a:lnTo>
                  <a:pt x="137" y="116"/>
                </a:lnTo>
                <a:lnTo>
                  <a:pt x="144" y="105"/>
                </a:lnTo>
                <a:lnTo>
                  <a:pt x="149" y="90"/>
                </a:lnTo>
                <a:lnTo>
                  <a:pt x="151" y="75"/>
                </a:lnTo>
                <a:lnTo>
                  <a:pt x="154" y="75"/>
                </a:lnTo>
                <a:close/>
              </a:path>
            </a:pathLst>
          </a:custGeom>
          <a:solidFill>
            <a:srgbClr val="00FF96"/>
          </a:solidFill>
          <a:ln w="9525">
            <a:noFill/>
            <a:round/>
            <a:headEnd/>
            <a:tailEnd/>
          </a:ln>
          <a:effectLst/>
        </p:spPr>
        <p:txBody>
          <a:bodyPr/>
          <a:lstStyle/>
          <a:p>
            <a:endParaRPr lang="en-GB"/>
          </a:p>
        </p:txBody>
      </p:sp>
      <p:sp>
        <p:nvSpPr>
          <p:cNvPr id="47129" name="Freeform 25"/>
          <p:cNvSpPr>
            <a:spLocks/>
          </p:cNvSpPr>
          <p:nvPr/>
        </p:nvSpPr>
        <p:spPr bwMode="auto">
          <a:xfrm>
            <a:off x="5005388" y="3519488"/>
            <a:ext cx="215900" cy="198437"/>
          </a:xfrm>
          <a:custGeom>
            <a:avLst/>
            <a:gdLst/>
            <a:ahLst/>
            <a:cxnLst>
              <a:cxn ang="0">
                <a:pos x="144" y="58"/>
              </a:cxn>
              <a:cxn ang="0">
                <a:pos x="132" y="31"/>
              </a:cxn>
              <a:cxn ang="0">
                <a:pos x="113" y="12"/>
              </a:cxn>
              <a:cxn ang="0">
                <a:pos x="87" y="2"/>
              </a:cxn>
              <a:cxn ang="0">
                <a:pos x="57" y="2"/>
              </a:cxn>
              <a:cxn ang="0">
                <a:pos x="31" y="12"/>
              </a:cxn>
              <a:cxn ang="0">
                <a:pos x="11" y="31"/>
              </a:cxn>
              <a:cxn ang="0">
                <a:pos x="1" y="58"/>
              </a:cxn>
              <a:cxn ang="0">
                <a:pos x="1" y="87"/>
              </a:cxn>
              <a:cxn ang="0">
                <a:pos x="11" y="113"/>
              </a:cxn>
              <a:cxn ang="0">
                <a:pos x="31" y="133"/>
              </a:cxn>
              <a:cxn ang="0">
                <a:pos x="57" y="144"/>
              </a:cxn>
              <a:cxn ang="0">
                <a:pos x="87" y="144"/>
              </a:cxn>
              <a:cxn ang="0">
                <a:pos x="113" y="133"/>
              </a:cxn>
              <a:cxn ang="0">
                <a:pos x="132" y="113"/>
              </a:cxn>
              <a:cxn ang="0">
                <a:pos x="144" y="87"/>
              </a:cxn>
              <a:cxn ang="0">
                <a:pos x="141" y="72"/>
              </a:cxn>
              <a:cxn ang="0">
                <a:pos x="136" y="46"/>
              </a:cxn>
              <a:cxn ang="0">
                <a:pos x="121" y="23"/>
              </a:cxn>
              <a:cxn ang="0">
                <a:pos x="100" y="8"/>
              </a:cxn>
              <a:cxn ang="0">
                <a:pos x="72" y="4"/>
              </a:cxn>
              <a:cxn ang="0">
                <a:pos x="46" y="8"/>
              </a:cxn>
              <a:cxn ang="0">
                <a:pos x="23" y="23"/>
              </a:cxn>
              <a:cxn ang="0">
                <a:pos x="8" y="46"/>
              </a:cxn>
              <a:cxn ang="0">
                <a:pos x="3" y="72"/>
              </a:cxn>
              <a:cxn ang="0">
                <a:pos x="8" y="100"/>
              </a:cxn>
              <a:cxn ang="0">
                <a:pos x="23" y="122"/>
              </a:cxn>
              <a:cxn ang="0">
                <a:pos x="46" y="136"/>
              </a:cxn>
              <a:cxn ang="0">
                <a:pos x="72" y="143"/>
              </a:cxn>
              <a:cxn ang="0">
                <a:pos x="100" y="136"/>
              </a:cxn>
              <a:cxn ang="0">
                <a:pos x="121" y="122"/>
              </a:cxn>
              <a:cxn ang="0">
                <a:pos x="136" y="100"/>
              </a:cxn>
              <a:cxn ang="0">
                <a:pos x="141" y="72"/>
              </a:cxn>
            </a:cxnLst>
            <a:rect l="0" t="0" r="r" b="b"/>
            <a:pathLst>
              <a:path w="146" h="146">
                <a:moveTo>
                  <a:pt x="146" y="72"/>
                </a:moveTo>
                <a:lnTo>
                  <a:pt x="144" y="58"/>
                </a:lnTo>
                <a:lnTo>
                  <a:pt x="139" y="45"/>
                </a:lnTo>
                <a:lnTo>
                  <a:pt x="132" y="31"/>
                </a:lnTo>
                <a:lnTo>
                  <a:pt x="124" y="22"/>
                </a:lnTo>
                <a:lnTo>
                  <a:pt x="113" y="12"/>
                </a:lnTo>
                <a:lnTo>
                  <a:pt x="101" y="5"/>
                </a:lnTo>
                <a:lnTo>
                  <a:pt x="87" y="2"/>
                </a:lnTo>
                <a:lnTo>
                  <a:pt x="72" y="0"/>
                </a:lnTo>
                <a:lnTo>
                  <a:pt x="57" y="2"/>
                </a:lnTo>
                <a:lnTo>
                  <a:pt x="44" y="5"/>
                </a:lnTo>
                <a:lnTo>
                  <a:pt x="31" y="12"/>
                </a:lnTo>
                <a:lnTo>
                  <a:pt x="21" y="22"/>
                </a:lnTo>
                <a:lnTo>
                  <a:pt x="11" y="31"/>
                </a:lnTo>
                <a:lnTo>
                  <a:pt x="5" y="45"/>
                </a:lnTo>
                <a:lnTo>
                  <a:pt x="1" y="58"/>
                </a:lnTo>
                <a:lnTo>
                  <a:pt x="0" y="72"/>
                </a:lnTo>
                <a:lnTo>
                  <a:pt x="1" y="87"/>
                </a:lnTo>
                <a:lnTo>
                  <a:pt x="5" y="102"/>
                </a:lnTo>
                <a:lnTo>
                  <a:pt x="11" y="113"/>
                </a:lnTo>
                <a:lnTo>
                  <a:pt x="21" y="125"/>
                </a:lnTo>
                <a:lnTo>
                  <a:pt x="31" y="133"/>
                </a:lnTo>
                <a:lnTo>
                  <a:pt x="44" y="140"/>
                </a:lnTo>
                <a:lnTo>
                  <a:pt x="57" y="144"/>
                </a:lnTo>
                <a:lnTo>
                  <a:pt x="72" y="146"/>
                </a:lnTo>
                <a:lnTo>
                  <a:pt x="87" y="144"/>
                </a:lnTo>
                <a:lnTo>
                  <a:pt x="101" y="140"/>
                </a:lnTo>
                <a:lnTo>
                  <a:pt x="113" y="133"/>
                </a:lnTo>
                <a:lnTo>
                  <a:pt x="124" y="125"/>
                </a:lnTo>
                <a:lnTo>
                  <a:pt x="132" y="113"/>
                </a:lnTo>
                <a:lnTo>
                  <a:pt x="139" y="102"/>
                </a:lnTo>
                <a:lnTo>
                  <a:pt x="144" y="87"/>
                </a:lnTo>
                <a:lnTo>
                  <a:pt x="146" y="72"/>
                </a:lnTo>
                <a:lnTo>
                  <a:pt x="141" y="72"/>
                </a:lnTo>
                <a:lnTo>
                  <a:pt x="141" y="59"/>
                </a:lnTo>
                <a:lnTo>
                  <a:pt x="136" y="46"/>
                </a:lnTo>
                <a:lnTo>
                  <a:pt x="129" y="35"/>
                </a:lnTo>
                <a:lnTo>
                  <a:pt x="121" y="23"/>
                </a:lnTo>
                <a:lnTo>
                  <a:pt x="111" y="15"/>
                </a:lnTo>
                <a:lnTo>
                  <a:pt x="100" y="8"/>
                </a:lnTo>
                <a:lnTo>
                  <a:pt x="87" y="5"/>
                </a:lnTo>
                <a:lnTo>
                  <a:pt x="72" y="4"/>
                </a:lnTo>
                <a:lnTo>
                  <a:pt x="59" y="5"/>
                </a:lnTo>
                <a:lnTo>
                  <a:pt x="46" y="8"/>
                </a:lnTo>
                <a:lnTo>
                  <a:pt x="34" y="15"/>
                </a:lnTo>
                <a:lnTo>
                  <a:pt x="23" y="23"/>
                </a:lnTo>
                <a:lnTo>
                  <a:pt x="14" y="35"/>
                </a:lnTo>
                <a:lnTo>
                  <a:pt x="8" y="46"/>
                </a:lnTo>
                <a:lnTo>
                  <a:pt x="5" y="59"/>
                </a:lnTo>
                <a:lnTo>
                  <a:pt x="3" y="72"/>
                </a:lnTo>
                <a:lnTo>
                  <a:pt x="5" y="87"/>
                </a:lnTo>
                <a:lnTo>
                  <a:pt x="8" y="100"/>
                </a:lnTo>
                <a:lnTo>
                  <a:pt x="14" y="112"/>
                </a:lnTo>
                <a:lnTo>
                  <a:pt x="23" y="122"/>
                </a:lnTo>
                <a:lnTo>
                  <a:pt x="34" y="130"/>
                </a:lnTo>
                <a:lnTo>
                  <a:pt x="46" y="136"/>
                </a:lnTo>
                <a:lnTo>
                  <a:pt x="59" y="141"/>
                </a:lnTo>
                <a:lnTo>
                  <a:pt x="72" y="143"/>
                </a:lnTo>
                <a:lnTo>
                  <a:pt x="87" y="141"/>
                </a:lnTo>
                <a:lnTo>
                  <a:pt x="100" y="136"/>
                </a:lnTo>
                <a:lnTo>
                  <a:pt x="111" y="130"/>
                </a:lnTo>
                <a:lnTo>
                  <a:pt x="121" y="122"/>
                </a:lnTo>
                <a:lnTo>
                  <a:pt x="129" y="112"/>
                </a:lnTo>
                <a:lnTo>
                  <a:pt x="136" y="100"/>
                </a:lnTo>
                <a:lnTo>
                  <a:pt x="141" y="87"/>
                </a:lnTo>
                <a:lnTo>
                  <a:pt x="141" y="72"/>
                </a:lnTo>
                <a:lnTo>
                  <a:pt x="146" y="72"/>
                </a:lnTo>
                <a:close/>
              </a:path>
            </a:pathLst>
          </a:custGeom>
          <a:solidFill>
            <a:srgbClr val="00FF9C"/>
          </a:solidFill>
          <a:ln w="9525">
            <a:noFill/>
            <a:round/>
            <a:headEnd/>
            <a:tailEnd/>
          </a:ln>
          <a:effectLst/>
        </p:spPr>
        <p:txBody>
          <a:bodyPr/>
          <a:lstStyle/>
          <a:p>
            <a:endParaRPr lang="en-GB"/>
          </a:p>
        </p:txBody>
      </p:sp>
      <p:sp>
        <p:nvSpPr>
          <p:cNvPr id="47130" name="Freeform 26"/>
          <p:cNvSpPr>
            <a:spLocks/>
          </p:cNvSpPr>
          <p:nvPr/>
        </p:nvSpPr>
        <p:spPr bwMode="auto">
          <a:xfrm>
            <a:off x="5010150" y="3524250"/>
            <a:ext cx="204788" cy="188913"/>
          </a:xfrm>
          <a:custGeom>
            <a:avLst/>
            <a:gdLst/>
            <a:ahLst/>
            <a:cxnLst>
              <a:cxn ang="0">
                <a:pos x="138" y="55"/>
              </a:cxn>
              <a:cxn ang="0">
                <a:pos x="126" y="31"/>
              </a:cxn>
              <a:cxn ang="0">
                <a:pos x="108" y="11"/>
              </a:cxn>
              <a:cxn ang="0">
                <a:pos x="84" y="1"/>
              </a:cxn>
              <a:cxn ang="0">
                <a:pos x="56" y="1"/>
              </a:cxn>
              <a:cxn ang="0">
                <a:pos x="31" y="11"/>
              </a:cxn>
              <a:cxn ang="0">
                <a:pos x="11" y="31"/>
              </a:cxn>
              <a:cxn ang="0">
                <a:pos x="2" y="55"/>
              </a:cxn>
              <a:cxn ang="0">
                <a:pos x="2" y="83"/>
              </a:cxn>
              <a:cxn ang="0">
                <a:pos x="11" y="108"/>
              </a:cxn>
              <a:cxn ang="0">
                <a:pos x="31" y="126"/>
              </a:cxn>
              <a:cxn ang="0">
                <a:pos x="56" y="137"/>
              </a:cxn>
              <a:cxn ang="0">
                <a:pos x="84" y="137"/>
              </a:cxn>
              <a:cxn ang="0">
                <a:pos x="108" y="126"/>
              </a:cxn>
              <a:cxn ang="0">
                <a:pos x="126" y="108"/>
              </a:cxn>
              <a:cxn ang="0">
                <a:pos x="138" y="83"/>
              </a:cxn>
              <a:cxn ang="0">
                <a:pos x="134" y="68"/>
              </a:cxn>
              <a:cxn ang="0">
                <a:pos x="129" y="44"/>
              </a:cxn>
              <a:cxn ang="0">
                <a:pos x="116" y="23"/>
              </a:cxn>
              <a:cxn ang="0">
                <a:pos x="95" y="8"/>
              </a:cxn>
              <a:cxn ang="0">
                <a:pos x="69" y="3"/>
              </a:cxn>
              <a:cxn ang="0">
                <a:pos x="44" y="8"/>
              </a:cxn>
              <a:cxn ang="0">
                <a:pos x="23" y="23"/>
              </a:cxn>
              <a:cxn ang="0">
                <a:pos x="8" y="44"/>
              </a:cxn>
              <a:cxn ang="0">
                <a:pos x="3" y="68"/>
              </a:cxn>
              <a:cxn ang="0">
                <a:pos x="8" y="95"/>
              </a:cxn>
              <a:cxn ang="0">
                <a:pos x="23" y="116"/>
              </a:cxn>
              <a:cxn ang="0">
                <a:pos x="44" y="129"/>
              </a:cxn>
              <a:cxn ang="0">
                <a:pos x="69" y="134"/>
              </a:cxn>
              <a:cxn ang="0">
                <a:pos x="95" y="129"/>
              </a:cxn>
              <a:cxn ang="0">
                <a:pos x="116" y="116"/>
              </a:cxn>
              <a:cxn ang="0">
                <a:pos x="129" y="95"/>
              </a:cxn>
              <a:cxn ang="0">
                <a:pos x="134" y="68"/>
              </a:cxn>
            </a:cxnLst>
            <a:rect l="0" t="0" r="r" b="b"/>
            <a:pathLst>
              <a:path w="138" h="139">
                <a:moveTo>
                  <a:pt x="138" y="68"/>
                </a:moveTo>
                <a:lnTo>
                  <a:pt x="138" y="55"/>
                </a:lnTo>
                <a:lnTo>
                  <a:pt x="133" y="42"/>
                </a:lnTo>
                <a:lnTo>
                  <a:pt x="126" y="31"/>
                </a:lnTo>
                <a:lnTo>
                  <a:pt x="118" y="19"/>
                </a:lnTo>
                <a:lnTo>
                  <a:pt x="108" y="11"/>
                </a:lnTo>
                <a:lnTo>
                  <a:pt x="97" y="4"/>
                </a:lnTo>
                <a:lnTo>
                  <a:pt x="84" y="1"/>
                </a:lnTo>
                <a:lnTo>
                  <a:pt x="69" y="0"/>
                </a:lnTo>
                <a:lnTo>
                  <a:pt x="56" y="1"/>
                </a:lnTo>
                <a:lnTo>
                  <a:pt x="43" y="4"/>
                </a:lnTo>
                <a:lnTo>
                  <a:pt x="31" y="11"/>
                </a:lnTo>
                <a:lnTo>
                  <a:pt x="20" y="19"/>
                </a:lnTo>
                <a:lnTo>
                  <a:pt x="11" y="31"/>
                </a:lnTo>
                <a:lnTo>
                  <a:pt x="5" y="42"/>
                </a:lnTo>
                <a:lnTo>
                  <a:pt x="2" y="55"/>
                </a:lnTo>
                <a:lnTo>
                  <a:pt x="0" y="68"/>
                </a:lnTo>
                <a:lnTo>
                  <a:pt x="2" y="83"/>
                </a:lnTo>
                <a:lnTo>
                  <a:pt x="5" y="96"/>
                </a:lnTo>
                <a:lnTo>
                  <a:pt x="11" y="108"/>
                </a:lnTo>
                <a:lnTo>
                  <a:pt x="20" y="118"/>
                </a:lnTo>
                <a:lnTo>
                  <a:pt x="31" y="126"/>
                </a:lnTo>
                <a:lnTo>
                  <a:pt x="43" y="132"/>
                </a:lnTo>
                <a:lnTo>
                  <a:pt x="56" y="137"/>
                </a:lnTo>
                <a:lnTo>
                  <a:pt x="69" y="139"/>
                </a:lnTo>
                <a:lnTo>
                  <a:pt x="84" y="137"/>
                </a:lnTo>
                <a:lnTo>
                  <a:pt x="97" y="132"/>
                </a:lnTo>
                <a:lnTo>
                  <a:pt x="108" y="126"/>
                </a:lnTo>
                <a:lnTo>
                  <a:pt x="118" y="118"/>
                </a:lnTo>
                <a:lnTo>
                  <a:pt x="126" y="108"/>
                </a:lnTo>
                <a:lnTo>
                  <a:pt x="133" y="96"/>
                </a:lnTo>
                <a:lnTo>
                  <a:pt x="138" y="83"/>
                </a:lnTo>
                <a:lnTo>
                  <a:pt x="138" y="68"/>
                </a:lnTo>
                <a:lnTo>
                  <a:pt x="134" y="68"/>
                </a:lnTo>
                <a:lnTo>
                  <a:pt x="133" y="55"/>
                </a:lnTo>
                <a:lnTo>
                  <a:pt x="129" y="44"/>
                </a:lnTo>
                <a:lnTo>
                  <a:pt x="123" y="32"/>
                </a:lnTo>
                <a:lnTo>
                  <a:pt x="116" y="23"/>
                </a:lnTo>
                <a:lnTo>
                  <a:pt x="107" y="14"/>
                </a:lnTo>
                <a:lnTo>
                  <a:pt x="95" y="8"/>
                </a:lnTo>
                <a:lnTo>
                  <a:pt x="82" y="4"/>
                </a:lnTo>
                <a:lnTo>
                  <a:pt x="69" y="3"/>
                </a:lnTo>
                <a:lnTo>
                  <a:pt x="56" y="4"/>
                </a:lnTo>
                <a:lnTo>
                  <a:pt x="44" y="8"/>
                </a:lnTo>
                <a:lnTo>
                  <a:pt x="33" y="14"/>
                </a:lnTo>
                <a:lnTo>
                  <a:pt x="23" y="23"/>
                </a:lnTo>
                <a:lnTo>
                  <a:pt x="15" y="32"/>
                </a:lnTo>
                <a:lnTo>
                  <a:pt x="8" y="44"/>
                </a:lnTo>
                <a:lnTo>
                  <a:pt x="5" y="55"/>
                </a:lnTo>
                <a:lnTo>
                  <a:pt x="3" y="68"/>
                </a:lnTo>
                <a:lnTo>
                  <a:pt x="5" y="81"/>
                </a:lnTo>
                <a:lnTo>
                  <a:pt x="8" y="95"/>
                </a:lnTo>
                <a:lnTo>
                  <a:pt x="15" y="106"/>
                </a:lnTo>
                <a:lnTo>
                  <a:pt x="23" y="116"/>
                </a:lnTo>
                <a:lnTo>
                  <a:pt x="33" y="124"/>
                </a:lnTo>
                <a:lnTo>
                  <a:pt x="44" y="129"/>
                </a:lnTo>
                <a:lnTo>
                  <a:pt x="56" y="134"/>
                </a:lnTo>
                <a:lnTo>
                  <a:pt x="69" y="134"/>
                </a:lnTo>
                <a:lnTo>
                  <a:pt x="82" y="134"/>
                </a:lnTo>
                <a:lnTo>
                  <a:pt x="95" y="129"/>
                </a:lnTo>
                <a:lnTo>
                  <a:pt x="107" y="124"/>
                </a:lnTo>
                <a:lnTo>
                  <a:pt x="116" y="116"/>
                </a:lnTo>
                <a:lnTo>
                  <a:pt x="123" y="106"/>
                </a:lnTo>
                <a:lnTo>
                  <a:pt x="129" y="95"/>
                </a:lnTo>
                <a:lnTo>
                  <a:pt x="133" y="81"/>
                </a:lnTo>
                <a:lnTo>
                  <a:pt x="134" y="68"/>
                </a:lnTo>
                <a:lnTo>
                  <a:pt x="138" y="68"/>
                </a:lnTo>
                <a:close/>
              </a:path>
            </a:pathLst>
          </a:custGeom>
          <a:solidFill>
            <a:srgbClr val="00FFA1"/>
          </a:solidFill>
          <a:ln w="9525">
            <a:noFill/>
            <a:round/>
            <a:headEnd/>
            <a:tailEnd/>
          </a:ln>
          <a:effectLst/>
        </p:spPr>
        <p:txBody>
          <a:bodyPr/>
          <a:lstStyle/>
          <a:p>
            <a:endParaRPr lang="en-GB"/>
          </a:p>
        </p:txBody>
      </p:sp>
      <p:sp>
        <p:nvSpPr>
          <p:cNvPr id="47131" name="Freeform 27"/>
          <p:cNvSpPr>
            <a:spLocks/>
          </p:cNvSpPr>
          <p:nvPr/>
        </p:nvSpPr>
        <p:spPr bwMode="auto">
          <a:xfrm>
            <a:off x="5014913" y="3529013"/>
            <a:ext cx="193675" cy="177800"/>
          </a:xfrm>
          <a:custGeom>
            <a:avLst/>
            <a:gdLst/>
            <a:ahLst/>
            <a:cxnLst>
              <a:cxn ang="0">
                <a:pos x="130" y="52"/>
              </a:cxn>
              <a:cxn ang="0">
                <a:pos x="120" y="29"/>
              </a:cxn>
              <a:cxn ang="0">
                <a:pos x="104" y="11"/>
              </a:cxn>
              <a:cxn ang="0">
                <a:pos x="79" y="1"/>
              </a:cxn>
              <a:cxn ang="0">
                <a:pos x="53" y="1"/>
              </a:cxn>
              <a:cxn ang="0">
                <a:pos x="30" y="11"/>
              </a:cxn>
              <a:cxn ang="0">
                <a:pos x="12" y="29"/>
              </a:cxn>
              <a:cxn ang="0">
                <a:pos x="2" y="52"/>
              </a:cxn>
              <a:cxn ang="0">
                <a:pos x="2" y="78"/>
              </a:cxn>
              <a:cxn ang="0">
                <a:pos x="12" y="103"/>
              </a:cxn>
              <a:cxn ang="0">
                <a:pos x="30" y="121"/>
              </a:cxn>
              <a:cxn ang="0">
                <a:pos x="53" y="131"/>
              </a:cxn>
              <a:cxn ang="0">
                <a:pos x="79" y="131"/>
              </a:cxn>
              <a:cxn ang="0">
                <a:pos x="104" y="121"/>
              </a:cxn>
              <a:cxn ang="0">
                <a:pos x="120" y="103"/>
              </a:cxn>
              <a:cxn ang="0">
                <a:pos x="130" y="78"/>
              </a:cxn>
              <a:cxn ang="0">
                <a:pos x="128" y="65"/>
              </a:cxn>
              <a:cxn ang="0">
                <a:pos x="123" y="42"/>
              </a:cxn>
              <a:cxn ang="0">
                <a:pos x="110" y="23"/>
              </a:cxn>
              <a:cxn ang="0">
                <a:pos x="90" y="8"/>
              </a:cxn>
              <a:cxn ang="0">
                <a:pos x="66" y="3"/>
              </a:cxn>
              <a:cxn ang="0">
                <a:pos x="41" y="8"/>
              </a:cxn>
              <a:cxn ang="0">
                <a:pos x="22" y="23"/>
              </a:cxn>
              <a:cxn ang="0">
                <a:pos x="8" y="42"/>
              </a:cxn>
              <a:cxn ang="0">
                <a:pos x="3" y="65"/>
              </a:cxn>
              <a:cxn ang="0">
                <a:pos x="8" y="90"/>
              </a:cxn>
              <a:cxn ang="0">
                <a:pos x="22" y="110"/>
              </a:cxn>
              <a:cxn ang="0">
                <a:pos x="41" y="123"/>
              </a:cxn>
              <a:cxn ang="0">
                <a:pos x="66" y="128"/>
              </a:cxn>
              <a:cxn ang="0">
                <a:pos x="90" y="123"/>
              </a:cxn>
              <a:cxn ang="0">
                <a:pos x="110" y="110"/>
              </a:cxn>
              <a:cxn ang="0">
                <a:pos x="123" y="90"/>
              </a:cxn>
              <a:cxn ang="0">
                <a:pos x="128" y="65"/>
              </a:cxn>
            </a:cxnLst>
            <a:rect l="0" t="0" r="r" b="b"/>
            <a:pathLst>
              <a:path w="131" h="131">
                <a:moveTo>
                  <a:pt x="131" y="65"/>
                </a:moveTo>
                <a:lnTo>
                  <a:pt x="130" y="52"/>
                </a:lnTo>
                <a:lnTo>
                  <a:pt x="126" y="41"/>
                </a:lnTo>
                <a:lnTo>
                  <a:pt x="120" y="29"/>
                </a:lnTo>
                <a:lnTo>
                  <a:pt x="113" y="20"/>
                </a:lnTo>
                <a:lnTo>
                  <a:pt x="104" y="11"/>
                </a:lnTo>
                <a:lnTo>
                  <a:pt x="92" y="5"/>
                </a:lnTo>
                <a:lnTo>
                  <a:pt x="79" y="1"/>
                </a:lnTo>
                <a:lnTo>
                  <a:pt x="66" y="0"/>
                </a:lnTo>
                <a:lnTo>
                  <a:pt x="53" y="1"/>
                </a:lnTo>
                <a:lnTo>
                  <a:pt x="41" y="5"/>
                </a:lnTo>
                <a:lnTo>
                  <a:pt x="30" y="11"/>
                </a:lnTo>
                <a:lnTo>
                  <a:pt x="20" y="20"/>
                </a:lnTo>
                <a:lnTo>
                  <a:pt x="12" y="29"/>
                </a:lnTo>
                <a:lnTo>
                  <a:pt x="5" y="41"/>
                </a:lnTo>
                <a:lnTo>
                  <a:pt x="2" y="52"/>
                </a:lnTo>
                <a:lnTo>
                  <a:pt x="0" y="65"/>
                </a:lnTo>
                <a:lnTo>
                  <a:pt x="2" y="78"/>
                </a:lnTo>
                <a:lnTo>
                  <a:pt x="5" y="92"/>
                </a:lnTo>
                <a:lnTo>
                  <a:pt x="12" y="103"/>
                </a:lnTo>
                <a:lnTo>
                  <a:pt x="20" y="113"/>
                </a:lnTo>
                <a:lnTo>
                  <a:pt x="30" y="121"/>
                </a:lnTo>
                <a:lnTo>
                  <a:pt x="41" y="126"/>
                </a:lnTo>
                <a:lnTo>
                  <a:pt x="53" y="131"/>
                </a:lnTo>
                <a:lnTo>
                  <a:pt x="66" y="131"/>
                </a:lnTo>
                <a:lnTo>
                  <a:pt x="79" y="131"/>
                </a:lnTo>
                <a:lnTo>
                  <a:pt x="92" y="126"/>
                </a:lnTo>
                <a:lnTo>
                  <a:pt x="104" y="121"/>
                </a:lnTo>
                <a:lnTo>
                  <a:pt x="113" y="113"/>
                </a:lnTo>
                <a:lnTo>
                  <a:pt x="120" y="103"/>
                </a:lnTo>
                <a:lnTo>
                  <a:pt x="126" y="92"/>
                </a:lnTo>
                <a:lnTo>
                  <a:pt x="130" y="78"/>
                </a:lnTo>
                <a:lnTo>
                  <a:pt x="131" y="65"/>
                </a:lnTo>
                <a:lnTo>
                  <a:pt x="128" y="65"/>
                </a:lnTo>
                <a:lnTo>
                  <a:pt x="126" y="54"/>
                </a:lnTo>
                <a:lnTo>
                  <a:pt x="123" y="42"/>
                </a:lnTo>
                <a:lnTo>
                  <a:pt x="118" y="31"/>
                </a:lnTo>
                <a:lnTo>
                  <a:pt x="110" y="23"/>
                </a:lnTo>
                <a:lnTo>
                  <a:pt x="100" y="15"/>
                </a:lnTo>
                <a:lnTo>
                  <a:pt x="90" y="8"/>
                </a:lnTo>
                <a:lnTo>
                  <a:pt x="79" y="5"/>
                </a:lnTo>
                <a:lnTo>
                  <a:pt x="66" y="3"/>
                </a:lnTo>
                <a:lnTo>
                  <a:pt x="54" y="5"/>
                </a:lnTo>
                <a:lnTo>
                  <a:pt x="41" y="8"/>
                </a:lnTo>
                <a:lnTo>
                  <a:pt x="31" y="15"/>
                </a:lnTo>
                <a:lnTo>
                  <a:pt x="22" y="23"/>
                </a:lnTo>
                <a:lnTo>
                  <a:pt x="15" y="31"/>
                </a:lnTo>
                <a:lnTo>
                  <a:pt x="8" y="42"/>
                </a:lnTo>
                <a:lnTo>
                  <a:pt x="5" y="54"/>
                </a:lnTo>
                <a:lnTo>
                  <a:pt x="3" y="65"/>
                </a:lnTo>
                <a:lnTo>
                  <a:pt x="5" y="78"/>
                </a:lnTo>
                <a:lnTo>
                  <a:pt x="8" y="90"/>
                </a:lnTo>
                <a:lnTo>
                  <a:pt x="15" y="100"/>
                </a:lnTo>
                <a:lnTo>
                  <a:pt x="22" y="110"/>
                </a:lnTo>
                <a:lnTo>
                  <a:pt x="31" y="118"/>
                </a:lnTo>
                <a:lnTo>
                  <a:pt x="41" y="123"/>
                </a:lnTo>
                <a:lnTo>
                  <a:pt x="54" y="126"/>
                </a:lnTo>
                <a:lnTo>
                  <a:pt x="66" y="128"/>
                </a:lnTo>
                <a:lnTo>
                  <a:pt x="79" y="126"/>
                </a:lnTo>
                <a:lnTo>
                  <a:pt x="90" y="123"/>
                </a:lnTo>
                <a:lnTo>
                  <a:pt x="100" y="118"/>
                </a:lnTo>
                <a:lnTo>
                  <a:pt x="110" y="110"/>
                </a:lnTo>
                <a:lnTo>
                  <a:pt x="118" y="100"/>
                </a:lnTo>
                <a:lnTo>
                  <a:pt x="123" y="90"/>
                </a:lnTo>
                <a:lnTo>
                  <a:pt x="126" y="78"/>
                </a:lnTo>
                <a:lnTo>
                  <a:pt x="128" y="65"/>
                </a:lnTo>
                <a:lnTo>
                  <a:pt x="131" y="65"/>
                </a:lnTo>
                <a:close/>
              </a:path>
            </a:pathLst>
          </a:custGeom>
          <a:solidFill>
            <a:srgbClr val="00FFA6"/>
          </a:solidFill>
          <a:ln w="9525">
            <a:noFill/>
            <a:round/>
            <a:headEnd/>
            <a:tailEnd/>
          </a:ln>
          <a:effectLst/>
        </p:spPr>
        <p:txBody>
          <a:bodyPr/>
          <a:lstStyle/>
          <a:p>
            <a:endParaRPr lang="en-GB"/>
          </a:p>
        </p:txBody>
      </p:sp>
      <p:sp>
        <p:nvSpPr>
          <p:cNvPr id="47132" name="Freeform 28"/>
          <p:cNvSpPr>
            <a:spLocks/>
          </p:cNvSpPr>
          <p:nvPr/>
        </p:nvSpPr>
        <p:spPr bwMode="auto">
          <a:xfrm>
            <a:off x="5019675" y="3532188"/>
            <a:ext cx="184150" cy="169862"/>
          </a:xfrm>
          <a:custGeom>
            <a:avLst/>
            <a:gdLst/>
            <a:ahLst/>
            <a:cxnLst>
              <a:cxn ang="0">
                <a:pos x="123" y="51"/>
              </a:cxn>
              <a:cxn ang="0">
                <a:pos x="115" y="28"/>
              </a:cxn>
              <a:cxn ang="0">
                <a:pos x="97" y="12"/>
              </a:cxn>
              <a:cxn ang="0">
                <a:pos x="76" y="2"/>
              </a:cxn>
              <a:cxn ang="0">
                <a:pos x="51" y="2"/>
              </a:cxn>
              <a:cxn ang="0">
                <a:pos x="28" y="12"/>
              </a:cxn>
              <a:cxn ang="0">
                <a:pos x="12" y="28"/>
              </a:cxn>
              <a:cxn ang="0">
                <a:pos x="2" y="51"/>
              </a:cxn>
              <a:cxn ang="0">
                <a:pos x="2" y="75"/>
              </a:cxn>
              <a:cxn ang="0">
                <a:pos x="12" y="97"/>
              </a:cxn>
              <a:cxn ang="0">
                <a:pos x="28" y="115"/>
              </a:cxn>
              <a:cxn ang="0">
                <a:pos x="51" y="123"/>
              </a:cxn>
              <a:cxn ang="0">
                <a:pos x="76" y="123"/>
              </a:cxn>
              <a:cxn ang="0">
                <a:pos x="97" y="115"/>
              </a:cxn>
              <a:cxn ang="0">
                <a:pos x="115" y="97"/>
              </a:cxn>
              <a:cxn ang="0">
                <a:pos x="123" y="75"/>
              </a:cxn>
              <a:cxn ang="0">
                <a:pos x="122" y="62"/>
              </a:cxn>
              <a:cxn ang="0">
                <a:pos x="117" y="39"/>
              </a:cxn>
              <a:cxn ang="0">
                <a:pos x="104" y="21"/>
              </a:cxn>
              <a:cxn ang="0">
                <a:pos x="86" y="8"/>
              </a:cxn>
              <a:cxn ang="0">
                <a:pos x="63" y="5"/>
              </a:cxn>
              <a:cxn ang="0">
                <a:pos x="40" y="8"/>
              </a:cxn>
              <a:cxn ang="0">
                <a:pos x="22" y="21"/>
              </a:cxn>
              <a:cxn ang="0">
                <a:pos x="9" y="39"/>
              </a:cxn>
              <a:cxn ang="0">
                <a:pos x="5" y="62"/>
              </a:cxn>
              <a:cxn ang="0">
                <a:pos x="9" y="85"/>
              </a:cxn>
              <a:cxn ang="0">
                <a:pos x="22" y="103"/>
              </a:cxn>
              <a:cxn ang="0">
                <a:pos x="40" y="116"/>
              </a:cxn>
              <a:cxn ang="0">
                <a:pos x="63" y="121"/>
              </a:cxn>
              <a:cxn ang="0">
                <a:pos x="86" y="116"/>
              </a:cxn>
              <a:cxn ang="0">
                <a:pos x="104" y="103"/>
              </a:cxn>
              <a:cxn ang="0">
                <a:pos x="117" y="85"/>
              </a:cxn>
              <a:cxn ang="0">
                <a:pos x="122" y="62"/>
              </a:cxn>
            </a:cxnLst>
            <a:rect l="0" t="0" r="r" b="b"/>
            <a:pathLst>
              <a:path w="125" h="125">
                <a:moveTo>
                  <a:pt x="125" y="62"/>
                </a:moveTo>
                <a:lnTo>
                  <a:pt x="123" y="51"/>
                </a:lnTo>
                <a:lnTo>
                  <a:pt x="120" y="39"/>
                </a:lnTo>
                <a:lnTo>
                  <a:pt x="115" y="28"/>
                </a:lnTo>
                <a:lnTo>
                  <a:pt x="107" y="20"/>
                </a:lnTo>
                <a:lnTo>
                  <a:pt x="97" y="12"/>
                </a:lnTo>
                <a:lnTo>
                  <a:pt x="87" y="5"/>
                </a:lnTo>
                <a:lnTo>
                  <a:pt x="76" y="2"/>
                </a:lnTo>
                <a:lnTo>
                  <a:pt x="63" y="0"/>
                </a:lnTo>
                <a:lnTo>
                  <a:pt x="51" y="2"/>
                </a:lnTo>
                <a:lnTo>
                  <a:pt x="38" y="5"/>
                </a:lnTo>
                <a:lnTo>
                  <a:pt x="28" y="12"/>
                </a:lnTo>
                <a:lnTo>
                  <a:pt x="19" y="20"/>
                </a:lnTo>
                <a:lnTo>
                  <a:pt x="12" y="28"/>
                </a:lnTo>
                <a:lnTo>
                  <a:pt x="5" y="39"/>
                </a:lnTo>
                <a:lnTo>
                  <a:pt x="2" y="51"/>
                </a:lnTo>
                <a:lnTo>
                  <a:pt x="0" y="62"/>
                </a:lnTo>
                <a:lnTo>
                  <a:pt x="2" y="75"/>
                </a:lnTo>
                <a:lnTo>
                  <a:pt x="5" y="87"/>
                </a:lnTo>
                <a:lnTo>
                  <a:pt x="12" y="97"/>
                </a:lnTo>
                <a:lnTo>
                  <a:pt x="19" y="107"/>
                </a:lnTo>
                <a:lnTo>
                  <a:pt x="28" y="115"/>
                </a:lnTo>
                <a:lnTo>
                  <a:pt x="38" y="120"/>
                </a:lnTo>
                <a:lnTo>
                  <a:pt x="51" y="123"/>
                </a:lnTo>
                <a:lnTo>
                  <a:pt x="63" y="125"/>
                </a:lnTo>
                <a:lnTo>
                  <a:pt x="76" y="123"/>
                </a:lnTo>
                <a:lnTo>
                  <a:pt x="87" y="120"/>
                </a:lnTo>
                <a:lnTo>
                  <a:pt x="97" y="115"/>
                </a:lnTo>
                <a:lnTo>
                  <a:pt x="107" y="107"/>
                </a:lnTo>
                <a:lnTo>
                  <a:pt x="115" y="97"/>
                </a:lnTo>
                <a:lnTo>
                  <a:pt x="120" y="87"/>
                </a:lnTo>
                <a:lnTo>
                  <a:pt x="123" y="75"/>
                </a:lnTo>
                <a:lnTo>
                  <a:pt x="125" y="62"/>
                </a:lnTo>
                <a:lnTo>
                  <a:pt x="122" y="62"/>
                </a:lnTo>
                <a:lnTo>
                  <a:pt x="120" y="51"/>
                </a:lnTo>
                <a:lnTo>
                  <a:pt x="117" y="39"/>
                </a:lnTo>
                <a:lnTo>
                  <a:pt x="112" y="30"/>
                </a:lnTo>
                <a:lnTo>
                  <a:pt x="104" y="21"/>
                </a:lnTo>
                <a:lnTo>
                  <a:pt x="96" y="15"/>
                </a:lnTo>
                <a:lnTo>
                  <a:pt x="86" y="8"/>
                </a:lnTo>
                <a:lnTo>
                  <a:pt x="74" y="5"/>
                </a:lnTo>
                <a:lnTo>
                  <a:pt x="63" y="5"/>
                </a:lnTo>
                <a:lnTo>
                  <a:pt x="51" y="5"/>
                </a:lnTo>
                <a:lnTo>
                  <a:pt x="40" y="8"/>
                </a:lnTo>
                <a:lnTo>
                  <a:pt x="30" y="15"/>
                </a:lnTo>
                <a:lnTo>
                  <a:pt x="22" y="21"/>
                </a:lnTo>
                <a:lnTo>
                  <a:pt x="15" y="30"/>
                </a:lnTo>
                <a:lnTo>
                  <a:pt x="9" y="39"/>
                </a:lnTo>
                <a:lnTo>
                  <a:pt x="5" y="51"/>
                </a:lnTo>
                <a:lnTo>
                  <a:pt x="5" y="62"/>
                </a:lnTo>
                <a:lnTo>
                  <a:pt x="5" y="74"/>
                </a:lnTo>
                <a:lnTo>
                  <a:pt x="9" y="85"/>
                </a:lnTo>
                <a:lnTo>
                  <a:pt x="15" y="95"/>
                </a:lnTo>
                <a:lnTo>
                  <a:pt x="22" y="103"/>
                </a:lnTo>
                <a:lnTo>
                  <a:pt x="30" y="112"/>
                </a:lnTo>
                <a:lnTo>
                  <a:pt x="40" y="116"/>
                </a:lnTo>
                <a:lnTo>
                  <a:pt x="51" y="120"/>
                </a:lnTo>
                <a:lnTo>
                  <a:pt x="63" y="121"/>
                </a:lnTo>
                <a:lnTo>
                  <a:pt x="74" y="120"/>
                </a:lnTo>
                <a:lnTo>
                  <a:pt x="86" y="116"/>
                </a:lnTo>
                <a:lnTo>
                  <a:pt x="96" y="112"/>
                </a:lnTo>
                <a:lnTo>
                  <a:pt x="104" y="103"/>
                </a:lnTo>
                <a:lnTo>
                  <a:pt x="112" y="95"/>
                </a:lnTo>
                <a:lnTo>
                  <a:pt x="117" y="85"/>
                </a:lnTo>
                <a:lnTo>
                  <a:pt x="120" y="74"/>
                </a:lnTo>
                <a:lnTo>
                  <a:pt x="122" y="62"/>
                </a:lnTo>
                <a:lnTo>
                  <a:pt x="125" y="62"/>
                </a:lnTo>
                <a:close/>
              </a:path>
            </a:pathLst>
          </a:custGeom>
          <a:solidFill>
            <a:srgbClr val="00FFAB"/>
          </a:solidFill>
          <a:ln w="9525">
            <a:noFill/>
            <a:round/>
            <a:headEnd/>
            <a:tailEnd/>
          </a:ln>
          <a:effectLst/>
        </p:spPr>
        <p:txBody>
          <a:bodyPr/>
          <a:lstStyle/>
          <a:p>
            <a:endParaRPr lang="en-GB"/>
          </a:p>
        </p:txBody>
      </p:sp>
      <p:sp>
        <p:nvSpPr>
          <p:cNvPr id="47133" name="Freeform 29"/>
          <p:cNvSpPr>
            <a:spLocks/>
          </p:cNvSpPr>
          <p:nvPr/>
        </p:nvSpPr>
        <p:spPr bwMode="auto">
          <a:xfrm>
            <a:off x="5026025" y="3538538"/>
            <a:ext cx="173038" cy="158750"/>
          </a:xfrm>
          <a:custGeom>
            <a:avLst/>
            <a:gdLst/>
            <a:ahLst/>
            <a:cxnLst>
              <a:cxn ang="0">
                <a:pos x="115" y="46"/>
              </a:cxn>
              <a:cxn ang="0">
                <a:pos x="107" y="25"/>
              </a:cxn>
              <a:cxn ang="0">
                <a:pos x="91" y="10"/>
              </a:cxn>
              <a:cxn ang="0">
                <a:pos x="69" y="0"/>
              </a:cxn>
              <a:cxn ang="0">
                <a:pos x="46" y="0"/>
              </a:cxn>
              <a:cxn ang="0">
                <a:pos x="25" y="10"/>
              </a:cxn>
              <a:cxn ang="0">
                <a:pos x="10" y="25"/>
              </a:cxn>
              <a:cxn ang="0">
                <a:pos x="0" y="46"/>
              </a:cxn>
              <a:cxn ang="0">
                <a:pos x="0" y="69"/>
              </a:cxn>
              <a:cxn ang="0">
                <a:pos x="10" y="90"/>
              </a:cxn>
              <a:cxn ang="0">
                <a:pos x="25" y="107"/>
              </a:cxn>
              <a:cxn ang="0">
                <a:pos x="46" y="115"/>
              </a:cxn>
              <a:cxn ang="0">
                <a:pos x="69" y="115"/>
              </a:cxn>
              <a:cxn ang="0">
                <a:pos x="91" y="107"/>
              </a:cxn>
              <a:cxn ang="0">
                <a:pos x="107" y="90"/>
              </a:cxn>
              <a:cxn ang="0">
                <a:pos x="115" y="69"/>
              </a:cxn>
              <a:cxn ang="0">
                <a:pos x="114" y="57"/>
              </a:cxn>
              <a:cxn ang="0">
                <a:pos x="109" y="36"/>
              </a:cxn>
              <a:cxn ang="0">
                <a:pos x="97" y="20"/>
              </a:cxn>
              <a:cxn ang="0">
                <a:pos x="79" y="8"/>
              </a:cxn>
              <a:cxn ang="0">
                <a:pos x="58" y="3"/>
              </a:cxn>
              <a:cxn ang="0">
                <a:pos x="36" y="8"/>
              </a:cxn>
              <a:cxn ang="0">
                <a:pos x="20" y="20"/>
              </a:cxn>
              <a:cxn ang="0">
                <a:pos x="7" y="36"/>
              </a:cxn>
              <a:cxn ang="0">
                <a:pos x="4" y="57"/>
              </a:cxn>
              <a:cxn ang="0">
                <a:pos x="7" y="79"/>
              </a:cxn>
              <a:cxn ang="0">
                <a:pos x="20" y="97"/>
              </a:cxn>
              <a:cxn ang="0">
                <a:pos x="36" y="108"/>
              </a:cxn>
              <a:cxn ang="0">
                <a:pos x="58" y="113"/>
              </a:cxn>
              <a:cxn ang="0">
                <a:pos x="79" y="108"/>
              </a:cxn>
              <a:cxn ang="0">
                <a:pos x="97" y="97"/>
              </a:cxn>
              <a:cxn ang="0">
                <a:pos x="109" y="79"/>
              </a:cxn>
              <a:cxn ang="0">
                <a:pos x="114" y="57"/>
              </a:cxn>
            </a:cxnLst>
            <a:rect l="0" t="0" r="r" b="b"/>
            <a:pathLst>
              <a:path w="117" h="116">
                <a:moveTo>
                  <a:pt x="117" y="57"/>
                </a:moveTo>
                <a:lnTo>
                  <a:pt x="115" y="46"/>
                </a:lnTo>
                <a:lnTo>
                  <a:pt x="112" y="34"/>
                </a:lnTo>
                <a:lnTo>
                  <a:pt x="107" y="25"/>
                </a:lnTo>
                <a:lnTo>
                  <a:pt x="99" y="16"/>
                </a:lnTo>
                <a:lnTo>
                  <a:pt x="91" y="10"/>
                </a:lnTo>
                <a:lnTo>
                  <a:pt x="81" y="3"/>
                </a:lnTo>
                <a:lnTo>
                  <a:pt x="69" y="0"/>
                </a:lnTo>
                <a:lnTo>
                  <a:pt x="58" y="0"/>
                </a:lnTo>
                <a:lnTo>
                  <a:pt x="46" y="0"/>
                </a:lnTo>
                <a:lnTo>
                  <a:pt x="35" y="3"/>
                </a:lnTo>
                <a:lnTo>
                  <a:pt x="25" y="10"/>
                </a:lnTo>
                <a:lnTo>
                  <a:pt x="17" y="16"/>
                </a:lnTo>
                <a:lnTo>
                  <a:pt x="10" y="25"/>
                </a:lnTo>
                <a:lnTo>
                  <a:pt x="4" y="34"/>
                </a:lnTo>
                <a:lnTo>
                  <a:pt x="0" y="46"/>
                </a:lnTo>
                <a:lnTo>
                  <a:pt x="0" y="57"/>
                </a:lnTo>
                <a:lnTo>
                  <a:pt x="0" y="69"/>
                </a:lnTo>
                <a:lnTo>
                  <a:pt x="4" y="80"/>
                </a:lnTo>
                <a:lnTo>
                  <a:pt x="10" y="90"/>
                </a:lnTo>
                <a:lnTo>
                  <a:pt x="17" y="98"/>
                </a:lnTo>
                <a:lnTo>
                  <a:pt x="25" y="107"/>
                </a:lnTo>
                <a:lnTo>
                  <a:pt x="35" y="111"/>
                </a:lnTo>
                <a:lnTo>
                  <a:pt x="46" y="115"/>
                </a:lnTo>
                <a:lnTo>
                  <a:pt x="58" y="116"/>
                </a:lnTo>
                <a:lnTo>
                  <a:pt x="69" y="115"/>
                </a:lnTo>
                <a:lnTo>
                  <a:pt x="81" y="111"/>
                </a:lnTo>
                <a:lnTo>
                  <a:pt x="91" y="107"/>
                </a:lnTo>
                <a:lnTo>
                  <a:pt x="99" y="98"/>
                </a:lnTo>
                <a:lnTo>
                  <a:pt x="107" y="90"/>
                </a:lnTo>
                <a:lnTo>
                  <a:pt x="112" y="80"/>
                </a:lnTo>
                <a:lnTo>
                  <a:pt x="115" y="69"/>
                </a:lnTo>
                <a:lnTo>
                  <a:pt x="117" y="57"/>
                </a:lnTo>
                <a:lnTo>
                  <a:pt x="114" y="57"/>
                </a:lnTo>
                <a:lnTo>
                  <a:pt x="112" y="48"/>
                </a:lnTo>
                <a:lnTo>
                  <a:pt x="109" y="36"/>
                </a:lnTo>
                <a:lnTo>
                  <a:pt x="104" y="28"/>
                </a:lnTo>
                <a:lnTo>
                  <a:pt x="97" y="20"/>
                </a:lnTo>
                <a:lnTo>
                  <a:pt x="89" y="13"/>
                </a:lnTo>
                <a:lnTo>
                  <a:pt x="79" y="8"/>
                </a:lnTo>
                <a:lnTo>
                  <a:pt x="69" y="5"/>
                </a:lnTo>
                <a:lnTo>
                  <a:pt x="58" y="3"/>
                </a:lnTo>
                <a:lnTo>
                  <a:pt x="46" y="5"/>
                </a:lnTo>
                <a:lnTo>
                  <a:pt x="36" y="8"/>
                </a:lnTo>
                <a:lnTo>
                  <a:pt x="27" y="13"/>
                </a:lnTo>
                <a:lnTo>
                  <a:pt x="20" y="20"/>
                </a:lnTo>
                <a:lnTo>
                  <a:pt x="12" y="28"/>
                </a:lnTo>
                <a:lnTo>
                  <a:pt x="7" y="36"/>
                </a:lnTo>
                <a:lnTo>
                  <a:pt x="4" y="48"/>
                </a:lnTo>
                <a:lnTo>
                  <a:pt x="4" y="57"/>
                </a:lnTo>
                <a:lnTo>
                  <a:pt x="4" y="69"/>
                </a:lnTo>
                <a:lnTo>
                  <a:pt x="7" y="79"/>
                </a:lnTo>
                <a:lnTo>
                  <a:pt x="12" y="89"/>
                </a:lnTo>
                <a:lnTo>
                  <a:pt x="20" y="97"/>
                </a:lnTo>
                <a:lnTo>
                  <a:pt x="27" y="103"/>
                </a:lnTo>
                <a:lnTo>
                  <a:pt x="36" y="108"/>
                </a:lnTo>
                <a:lnTo>
                  <a:pt x="46" y="111"/>
                </a:lnTo>
                <a:lnTo>
                  <a:pt x="58" y="113"/>
                </a:lnTo>
                <a:lnTo>
                  <a:pt x="69" y="111"/>
                </a:lnTo>
                <a:lnTo>
                  <a:pt x="79" y="108"/>
                </a:lnTo>
                <a:lnTo>
                  <a:pt x="89" y="103"/>
                </a:lnTo>
                <a:lnTo>
                  <a:pt x="97" y="97"/>
                </a:lnTo>
                <a:lnTo>
                  <a:pt x="104" y="89"/>
                </a:lnTo>
                <a:lnTo>
                  <a:pt x="109" y="79"/>
                </a:lnTo>
                <a:lnTo>
                  <a:pt x="112" y="69"/>
                </a:lnTo>
                <a:lnTo>
                  <a:pt x="114" y="57"/>
                </a:lnTo>
                <a:lnTo>
                  <a:pt x="117" y="57"/>
                </a:lnTo>
                <a:close/>
              </a:path>
            </a:pathLst>
          </a:custGeom>
          <a:solidFill>
            <a:srgbClr val="00FFB0"/>
          </a:solidFill>
          <a:ln w="9525">
            <a:noFill/>
            <a:round/>
            <a:headEnd/>
            <a:tailEnd/>
          </a:ln>
          <a:effectLst/>
        </p:spPr>
        <p:txBody>
          <a:bodyPr/>
          <a:lstStyle/>
          <a:p>
            <a:endParaRPr lang="en-GB"/>
          </a:p>
        </p:txBody>
      </p:sp>
      <p:sp>
        <p:nvSpPr>
          <p:cNvPr id="47134" name="Freeform 30"/>
          <p:cNvSpPr>
            <a:spLocks/>
          </p:cNvSpPr>
          <p:nvPr/>
        </p:nvSpPr>
        <p:spPr bwMode="auto">
          <a:xfrm>
            <a:off x="5032375" y="3543300"/>
            <a:ext cx="161925" cy="149225"/>
          </a:xfrm>
          <a:custGeom>
            <a:avLst/>
            <a:gdLst/>
            <a:ahLst/>
            <a:cxnLst>
              <a:cxn ang="0">
                <a:pos x="108" y="45"/>
              </a:cxn>
              <a:cxn ang="0">
                <a:pos x="100" y="25"/>
              </a:cxn>
              <a:cxn ang="0">
                <a:pos x="85" y="10"/>
              </a:cxn>
              <a:cxn ang="0">
                <a:pos x="65" y="2"/>
              </a:cxn>
              <a:cxn ang="0">
                <a:pos x="42" y="2"/>
              </a:cxn>
              <a:cxn ang="0">
                <a:pos x="23" y="10"/>
              </a:cxn>
              <a:cxn ang="0">
                <a:pos x="8" y="25"/>
              </a:cxn>
              <a:cxn ang="0">
                <a:pos x="0" y="45"/>
              </a:cxn>
              <a:cxn ang="0">
                <a:pos x="0" y="66"/>
              </a:cxn>
              <a:cxn ang="0">
                <a:pos x="8" y="86"/>
              </a:cxn>
              <a:cxn ang="0">
                <a:pos x="23" y="100"/>
              </a:cxn>
              <a:cxn ang="0">
                <a:pos x="42" y="108"/>
              </a:cxn>
              <a:cxn ang="0">
                <a:pos x="65" y="108"/>
              </a:cxn>
              <a:cxn ang="0">
                <a:pos x="85" y="100"/>
              </a:cxn>
              <a:cxn ang="0">
                <a:pos x="100" y="86"/>
              </a:cxn>
              <a:cxn ang="0">
                <a:pos x="108" y="66"/>
              </a:cxn>
              <a:cxn ang="0">
                <a:pos x="105" y="54"/>
              </a:cxn>
              <a:cxn ang="0">
                <a:pos x="101" y="35"/>
              </a:cxn>
              <a:cxn ang="0">
                <a:pos x="90" y="18"/>
              </a:cxn>
              <a:cxn ang="0">
                <a:pos x="73" y="9"/>
              </a:cxn>
              <a:cxn ang="0">
                <a:pos x="54" y="4"/>
              </a:cxn>
              <a:cxn ang="0">
                <a:pos x="34" y="9"/>
              </a:cxn>
              <a:cxn ang="0">
                <a:pos x="18" y="18"/>
              </a:cxn>
              <a:cxn ang="0">
                <a:pos x="6" y="35"/>
              </a:cxn>
              <a:cxn ang="0">
                <a:pos x="3" y="54"/>
              </a:cxn>
              <a:cxn ang="0">
                <a:pos x="6" y="74"/>
              </a:cxn>
              <a:cxn ang="0">
                <a:pos x="18" y="90"/>
              </a:cxn>
              <a:cxn ang="0">
                <a:pos x="34" y="102"/>
              </a:cxn>
              <a:cxn ang="0">
                <a:pos x="54" y="105"/>
              </a:cxn>
              <a:cxn ang="0">
                <a:pos x="73" y="102"/>
              </a:cxn>
              <a:cxn ang="0">
                <a:pos x="90" y="90"/>
              </a:cxn>
              <a:cxn ang="0">
                <a:pos x="101" y="74"/>
              </a:cxn>
              <a:cxn ang="0">
                <a:pos x="105" y="54"/>
              </a:cxn>
            </a:cxnLst>
            <a:rect l="0" t="0" r="r" b="b"/>
            <a:pathLst>
              <a:path w="110" h="110">
                <a:moveTo>
                  <a:pt x="110" y="54"/>
                </a:moveTo>
                <a:lnTo>
                  <a:pt x="108" y="45"/>
                </a:lnTo>
                <a:lnTo>
                  <a:pt x="105" y="33"/>
                </a:lnTo>
                <a:lnTo>
                  <a:pt x="100" y="25"/>
                </a:lnTo>
                <a:lnTo>
                  <a:pt x="93" y="17"/>
                </a:lnTo>
                <a:lnTo>
                  <a:pt x="85" y="10"/>
                </a:lnTo>
                <a:lnTo>
                  <a:pt x="75" y="5"/>
                </a:lnTo>
                <a:lnTo>
                  <a:pt x="65" y="2"/>
                </a:lnTo>
                <a:lnTo>
                  <a:pt x="54" y="0"/>
                </a:lnTo>
                <a:lnTo>
                  <a:pt x="42" y="2"/>
                </a:lnTo>
                <a:lnTo>
                  <a:pt x="32" y="5"/>
                </a:lnTo>
                <a:lnTo>
                  <a:pt x="23" y="10"/>
                </a:lnTo>
                <a:lnTo>
                  <a:pt x="16" y="17"/>
                </a:lnTo>
                <a:lnTo>
                  <a:pt x="8" y="25"/>
                </a:lnTo>
                <a:lnTo>
                  <a:pt x="3" y="33"/>
                </a:lnTo>
                <a:lnTo>
                  <a:pt x="0" y="45"/>
                </a:lnTo>
                <a:lnTo>
                  <a:pt x="0" y="54"/>
                </a:lnTo>
                <a:lnTo>
                  <a:pt x="0" y="66"/>
                </a:lnTo>
                <a:lnTo>
                  <a:pt x="3" y="76"/>
                </a:lnTo>
                <a:lnTo>
                  <a:pt x="8" y="86"/>
                </a:lnTo>
                <a:lnTo>
                  <a:pt x="16" y="94"/>
                </a:lnTo>
                <a:lnTo>
                  <a:pt x="23" y="100"/>
                </a:lnTo>
                <a:lnTo>
                  <a:pt x="32" y="105"/>
                </a:lnTo>
                <a:lnTo>
                  <a:pt x="42" y="108"/>
                </a:lnTo>
                <a:lnTo>
                  <a:pt x="54" y="110"/>
                </a:lnTo>
                <a:lnTo>
                  <a:pt x="65" y="108"/>
                </a:lnTo>
                <a:lnTo>
                  <a:pt x="75" y="105"/>
                </a:lnTo>
                <a:lnTo>
                  <a:pt x="85" y="100"/>
                </a:lnTo>
                <a:lnTo>
                  <a:pt x="93" y="94"/>
                </a:lnTo>
                <a:lnTo>
                  <a:pt x="100" y="86"/>
                </a:lnTo>
                <a:lnTo>
                  <a:pt x="105" y="76"/>
                </a:lnTo>
                <a:lnTo>
                  <a:pt x="108" y="66"/>
                </a:lnTo>
                <a:lnTo>
                  <a:pt x="110" y="54"/>
                </a:lnTo>
                <a:lnTo>
                  <a:pt x="105" y="54"/>
                </a:lnTo>
                <a:lnTo>
                  <a:pt x="105" y="45"/>
                </a:lnTo>
                <a:lnTo>
                  <a:pt x="101" y="35"/>
                </a:lnTo>
                <a:lnTo>
                  <a:pt x="96" y="27"/>
                </a:lnTo>
                <a:lnTo>
                  <a:pt x="90" y="18"/>
                </a:lnTo>
                <a:lnTo>
                  <a:pt x="83" y="12"/>
                </a:lnTo>
                <a:lnTo>
                  <a:pt x="73" y="9"/>
                </a:lnTo>
                <a:lnTo>
                  <a:pt x="64" y="5"/>
                </a:lnTo>
                <a:lnTo>
                  <a:pt x="54" y="4"/>
                </a:lnTo>
                <a:lnTo>
                  <a:pt x="44" y="5"/>
                </a:lnTo>
                <a:lnTo>
                  <a:pt x="34" y="9"/>
                </a:lnTo>
                <a:lnTo>
                  <a:pt x="26" y="12"/>
                </a:lnTo>
                <a:lnTo>
                  <a:pt x="18" y="18"/>
                </a:lnTo>
                <a:lnTo>
                  <a:pt x="11" y="27"/>
                </a:lnTo>
                <a:lnTo>
                  <a:pt x="6" y="35"/>
                </a:lnTo>
                <a:lnTo>
                  <a:pt x="5" y="45"/>
                </a:lnTo>
                <a:lnTo>
                  <a:pt x="3" y="54"/>
                </a:lnTo>
                <a:lnTo>
                  <a:pt x="5" y="66"/>
                </a:lnTo>
                <a:lnTo>
                  <a:pt x="6" y="74"/>
                </a:lnTo>
                <a:lnTo>
                  <a:pt x="11" y="84"/>
                </a:lnTo>
                <a:lnTo>
                  <a:pt x="18" y="90"/>
                </a:lnTo>
                <a:lnTo>
                  <a:pt x="26" y="97"/>
                </a:lnTo>
                <a:lnTo>
                  <a:pt x="34" y="102"/>
                </a:lnTo>
                <a:lnTo>
                  <a:pt x="44" y="105"/>
                </a:lnTo>
                <a:lnTo>
                  <a:pt x="54" y="105"/>
                </a:lnTo>
                <a:lnTo>
                  <a:pt x="64" y="105"/>
                </a:lnTo>
                <a:lnTo>
                  <a:pt x="73" y="102"/>
                </a:lnTo>
                <a:lnTo>
                  <a:pt x="83" y="97"/>
                </a:lnTo>
                <a:lnTo>
                  <a:pt x="90" y="90"/>
                </a:lnTo>
                <a:lnTo>
                  <a:pt x="96" y="84"/>
                </a:lnTo>
                <a:lnTo>
                  <a:pt x="101" y="74"/>
                </a:lnTo>
                <a:lnTo>
                  <a:pt x="105" y="66"/>
                </a:lnTo>
                <a:lnTo>
                  <a:pt x="105" y="54"/>
                </a:lnTo>
                <a:lnTo>
                  <a:pt x="110" y="54"/>
                </a:lnTo>
                <a:close/>
              </a:path>
            </a:pathLst>
          </a:custGeom>
          <a:solidFill>
            <a:srgbClr val="00FFB6"/>
          </a:solidFill>
          <a:ln w="9525">
            <a:noFill/>
            <a:round/>
            <a:headEnd/>
            <a:tailEnd/>
          </a:ln>
          <a:effectLst/>
        </p:spPr>
        <p:txBody>
          <a:bodyPr/>
          <a:lstStyle/>
          <a:p>
            <a:endParaRPr lang="en-GB"/>
          </a:p>
        </p:txBody>
      </p:sp>
      <p:sp>
        <p:nvSpPr>
          <p:cNvPr id="47135" name="Freeform 31"/>
          <p:cNvSpPr>
            <a:spLocks/>
          </p:cNvSpPr>
          <p:nvPr/>
        </p:nvSpPr>
        <p:spPr bwMode="auto">
          <a:xfrm>
            <a:off x="5037138" y="3548063"/>
            <a:ext cx="150812" cy="138112"/>
          </a:xfrm>
          <a:custGeom>
            <a:avLst/>
            <a:gdLst/>
            <a:ahLst/>
            <a:cxnLst>
              <a:cxn ang="0">
                <a:pos x="102" y="41"/>
              </a:cxn>
              <a:cxn ang="0">
                <a:pos x="93" y="23"/>
              </a:cxn>
              <a:cxn ang="0">
                <a:pos x="80" y="8"/>
              </a:cxn>
              <a:cxn ang="0">
                <a:pos x="61" y="1"/>
              </a:cxn>
              <a:cxn ang="0">
                <a:pos x="41" y="1"/>
              </a:cxn>
              <a:cxn ang="0">
                <a:pos x="23" y="8"/>
              </a:cxn>
              <a:cxn ang="0">
                <a:pos x="8" y="23"/>
              </a:cxn>
              <a:cxn ang="0">
                <a:pos x="2" y="41"/>
              </a:cxn>
              <a:cxn ang="0">
                <a:pos x="2" y="62"/>
              </a:cxn>
              <a:cxn ang="0">
                <a:pos x="8" y="80"/>
              </a:cxn>
              <a:cxn ang="0">
                <a:pos x="23" y="93"/>
              </a:cxn>
              <a:cxn ang="0">
                <a:pos x="41" y="101"/>
              </a:cxn>
              <a:cxn ang="0">
                <a:pos x="61" y="101"/>
              </a:cxn>
              <a:cxn ang="0">
                <a:pos x="80" y="93"/>
              </a:cxn>
              <a:cxn ang="0">
                <a:pos x="93" y="80"/>
              </a:cxn>
              <a:cxn ang="0">
                <a:pos x="102" y="62"/>
              </a:cxn>
              <a:cxn ang="0">
                <a:pos x="98" y="50"/>
              </a:cxn>
              <a:cxn ang="0">
                <a:pos x="95" y="32"/>
              </a:cxn>
              <a:cxn ang="0">
                <a:pos x="85" y="18"/>
              </a:cxn>
              <a:cxn ang="0">
                <a:pos x="69" y="8"/>
              </a:cxn>
              <a:cxn ang="0">
                <a:pos x="51" y="3"/>
              </a:cxn>
              <a:cxn ang="0">
                <a:pos x="33" y="8"/>
              </a:cxn>
              <a:cxn ang="0">
                <a:pos x="18" y="18"/>
              </a:cxn>
              <a:cxn ang="0">
                <a:pos x="8" y="32"/>
              </a:cxn>
              <a:cxn ang="0">
                <a:pos x="3" y="50"/>
              </a:cxn>
              <a:cxn ang="0">
                <a:pos x="8" y="70"/>
              </a:cxn>
              <a:cxn ang="0">
                <a:pos x="18" y="85"/>
              </a:cxn>
              <a:cxn ang="0">
                <a:pos x="33" y="95"/>
              </a:cxn>
              <a:cxn ang="0">
                <a:pos x="51" y="98"/>
              </a:cxn>
              <a:cxn ang="0">
                <a:pos x="69" y="95"/>
              </a:cxn>
              <a:cxn ang="0">
                <a:pos x="85" y="85"/>
              </a:cxn>
              <a:cxn ang="0">
                <a:pos x="95" y="70"/>
              </a:cxn>
              <a:cxn ang="0">
                <a:pos x="98" y="50"/>
              </a:cxn>
            </a:cxnLst>
            <a:rect l="0" t="0" r="r" b="b"/>
            <a:pathLst>
              <a:path w="102" h="101">
                <a:moveTo>
                  <a:pt x="102" y="50"/>
                </a:moveTo>
                <a:lnTo>
                  <a:pt x="102" y="41"/>
                </a:lnTo>
                <a:lnTo>
                  <a:pt x="98" y="31"/>
                </a:lnTo>
                <a:lnTo>
                  <a:pt x="93" y="23"/>
                </a:lnTo>
                <a:lnTo>
                  <a:pt x="87" y="14"/>
                </a:lnTo>
                <a:lnTo>
                  <a:pt x="80" y="8"/>
                </a:lnTo>
                <a:lnTo>
                  <a:pt x="70" y="5"/>
                </a:lnTo>
                <a:lnTo>
                  <a:pt x="61" y="1"/>
                </a:lnTo>
                <a:lnTo>
                  <a:pt x="51" y="0"/>
                </a:lnTo>
                <a:lnTo>
                  <a:pt x="41" y="1"/>
                </a:lnTo>
                <a:lnTo>
                  <a:pt x="31" y="5"/>
                </a:lnTo>
                <a:lnTo>
                  <a:pt x="23" y="8"/>
                </a:lnTo>
                <a:lnTo>
                  <a:pt x="15" y="14"/>
                </a:lnTo>
                <a:lnTo>
                  <a:pt x="8" y="23"/>
                </a:lnTo>
                <a:lnTo>
                  <a:pt x="3" y="31"/>
                </a:lnTo>
                <a:lnTo>
                  <a:pt x="2" y="41"/>
                </a:lnTo>
                <a:lnTo>
                  <a:pt x="0" y="50"/>
                </a:lnTo>
                <a:lnTo>
                  <a:pt x="2" y="62"/>
                </a:lnTo>
                <a:lnTo>
                  <a:pt x="3" y="70"/>
                </a:lnTo>
                <a:lnTo>
                  <a:pt x="8" y="80"/>
                </a:lnTo>
                <a:lnTo>
                  <a:pt x="15" y="86"/>
                </a:lnTo>
                <a:lnTo>
                  <a:pt x="23" y="93"/>
                </a:lnTo>
                <a:lnTo>
                  <a:pt x="31" y="98"/>
                </a:lnTo>
                <a:lnTo>
                  <a:pt x="41" y="101"/>
                </a:lnTo>
                <a:lnTo>
                  <a:pt x="51" y="101"/>
                </a:lnTo>
                <a:lnTo>
                  <a:pt x="61" y="101"/>
                </a:lnTo>
                <a:lnTo>
                  <a:pt x="70" y="98"/>
                </a:lnTo>
                <a:lnTo>
                  <a:pt x="80" y="93"/>
                </a:lnTo>
                <a:lnTo>
                  <a:pt x="87" y="86"/>
                </a:lnTo>
                <a:lnTo>
                  <a:pt x="93" y="80"/>
                </a:lnTo>
                <a:lnTo>
                  <a:pt x="98" y="70"/>
                </a:lnTo>
                <a:lnTo>
                  <a:pt x="102" y="62"/>
                </a:lnTo>
                <a:lnTo>
                  <a:pt x="102" y="50"/>
                </a:lnTo>
                <a:lnTo>
                  <a:pt x="98" y="50"/>
                </a:lnTo>
                <a:lnTo>
                  <a:pt x="98" y="41"/>
                </a:lnTo>
                <a:lnTo>
                  <a:pt x="95" y="32"/>
                </a:lnTo>
                <a:lnTo>
                  <a:pt x="90" y="24"/>
                </a:lnTo>
                <a:lnTo>
                  <a:pt x="85" y="18"/>
                </a:lnTo>
                <a:lnTo>
                  <a:pt x="77" y="11"/>
                </a:lnTo>
                <a:lnTo>
                  <a:pt x="69" y="8"/>
                </a:lnTo>
                <a:lnTo>
                  <a:pt x="61" y="5"/>
                </a:lnTo>
                <a:lnTo>
                  <a:pt x="51" y="3"/>
                </a:lnTo>
                <a:lnTo>
                  <a:pt x="41" y="5"/>
                </a:lnTo>
                <a:lnTo>
                  <a:pt x="33" y="8"/>
                </a:lnTo>
                <a:lnTo>
                  <a:pt x="25" y="11"/>
                </a:lnTo>
                <a:lnTo>
                  <a:pt x="18" y="18"/>
                </a:lnTo>
                <a:lnTo>
                  <a:pt x="11" y="24"/>
                </a:lnTo>
                <a:lnTo>
                  <a:pt x="8" y="32"/>
                </a:lnTo>
                <a:lnTo>
                  <a:pt x="5" y="41"/>
                </a:lnTo>
                <a:lnTo>
                  <a:pt x="3" y="50"/>
                </a:lnTo>
                <a:lnTo>
                  <a:pt x="5" y="60"/>
                </a:lnTo>
                <a:lnTo>
                  <a:pt x="8" y="70"/>
                </a:lnTo>
                <a:lnTo>
                  <a:pt x="11" y="77"/>
                </a:lnTo>
                <a:lnTo>
                  <a:pt x="18" y="85"/>
                </a:lnTo>
                <a:lnTo>
                  <a:pt x="25" y="90"/>
                </a:lnTo>
                <a:lnTo>
                  <a:pt x="33" y="95"/>
                </a:lnTo>
                <a:lnTo>
                  <a:pt x="41" y="98"/>
                </a:lnTo>
                <a:lnTo>
                  <a:pt x="51" y="98"/>
                </a:lnTo>
                <a:lnTo>
                  <a:pt x="61" y="98"/>
                </a:lnTo>
                <a:lnTo>
                  <a:pt x="69" y="95"/>
                </a:lnTo>
                <a:lnTo>
                  <a:pt x="77" y="90"/>
                </a:lnTo>
                <a:lnTo>
                  <a:pt x="85" y="85"/>
                </a:lnTo>
                <a:lnTo>
                  <a:pt x="90" y="77"/>
                </a:lnTo>
                <a:lnTo>
                  <a:pt x="95" y="70"/>
                </a:lnTo>
                <a:lnTo>
                  <a:pt x="98" y="60"/>
                </a:lnTo>
                <a:lnTo>
                  <a:pt x="98" y="50"/>
                </a:lnTo>
                <a:lnTo>
                  <a:pt x="102" y="50"/>
                </a:lnTo>
                <a:close/>
              </a:path>
            </a:pathLst>
          </a:custGeom>
          <a:solidFill>
            <a:srgbClr val="00FFBB"/>
          </a:solidFill>
          <a:ln w="9525">
            <a:noFill/>
            <a:round/>
            <a:headEnd/>
            <a:tailEnd/>
          </a:ln>
          <a:effectLst/>
        </p:spPr>
        <p:txBody>
          <a:bodyPr/>
          <a:lstStyle/>
          <a:p>
            <a:endParaRPr lang="en-GB"/>
          </a:p>
        </p:txBody>
      </p:sp>
      <p:sp>
        <p:nvSpPr>
          <p:cNvPr id="47136" name="Freeform 32"/>
          <p:cNvSpPr>
            <a:spLocks/>
          </p:cNvSpPr>
          <p:nvPr/>
        </p:nvSpPr>
        <p:spPr bwMode="auto">
          <a:xfrm>
            <a:off x="5041900" y="3552825"/>
            <a:ext cx="139700" cy="130175"/>
          </a:xfrm>
          <a:custGeom>
            <a:avLst/>
            <a:gdLst/>
            <a:ahLst/>
            <a:cxnLst>
              <a:cxn ang="0">
                <a:pos x="95" y="38"/>
              </a:cxn>
              <a:cxn ang="0">
                <a:pos x="87" y="21"/>
              </a:cxn>
              <a:cxn ang="0">
                <a:pos x="74" y="8"/>
              </a:cxn>
              <a:cxn ang="0">
                <a:pos x="58" y="2"/>
              </a:cxn>
              <a:cxn ang="0">
                <a:pos x="38" y="2"/>
              </a:cxn>
              <a:cxn ang="0">
                <a:pos x="22" y="8"/>
              </a:cxn>
              <a:cxn ang="0">
                <a:pos x="8" y="21"/>
              </a:cxn>
              <a:cxn ang="0">
                <a:pos x="2" y="38"/>
              </a:cxn>
              <a:cxn ang="0">
                <a:pos x="2" y="57"/>
              </a:cxn>
              <a:cxn ang="0">
                <a:pos x="8" y="74"/>
              </a:cxn>
              <a:cxn ang="0">
                <a:pos x="22" y="87"/>
              </a:cxn>
              <a:cxn ang="0">
                <a:pos x="38" y="95"/>
              </a:cxn>
              <a:cxn ang="0">
                <a:pos x="58" y="95"/>
              </a:cxn>
              <a:cxn ang="0">
                <a:pos x="74" y="87"/>
              </a:cxn>
              <a:cxn ang="0">
                <a:pos x="87" y="74"/>
              </a:cxn>
              <a:cxn ang="0">
                <a:pos x="95" y="57"/>
              </a:cxn>
              <a:cxn ang="0">
                <a:pos x="92" y="47"/>
              </a:cxn>
              <a:cxn ang="0">
                <a:pos x="89" y="31"/>
              </a:cxn>
              <a:cxn ang="0">
                <a:pos x="79" y="16"/>
              </a:cxn>
              <a:cxn ang="0">
                <a:pos x="66" y="8"/>
              </a:cxn>
              <a:cxn ang="0">
                <a:pos x="48" y="5"/>
              </a:cxn>
              <a:cxn ang="0">
                <a:pos x="31" y="8"/>
              </a:cxn>
              <a:cxn ang="0">
                <a:pos x="17" y="16"/>
              </a:cxn>
              <a:cxn ang="0">
                <a:pos x="8" y="31"/>
              </a:cxn>
              <a:cxn ang="0">
                <a:pos x="4" y="47"/>
              </a:cxn>
              <a:cxn ang="0">
                <a:pos x="8" y="65"/>
              </a:cxn>
              <a:cxn ang="0">
                <a:pos x="17" y="79"/>
              </a:cxn>
              <a:cxn ang="0">
                <a:pos x="31" y="88"/>
              </a:cxn>
              <a:cxn ang="0">
                <a:pos x="48" y="92"/>
              </a:cxn>
              <a:cxn ang="0">
                <a:pos x="66" y="88"/>
              </a:cxn>
              <a:cxn ang="0">
                <a:pos x="79" y="79"/>
              </a:cxn>
              <a:cxn ang="0">
                <a:pos x="89" y="65"/>
              </a:cxn>
              <a:cxn ang="0">
                <a:pos x="92" y="47"/>
              </a:cxn>
            </a:cxnLst>
            <a:rect l="0" t="0" r="r" b="b"/>
            <a:pathLst>
              <a:path w="95" h="95">
                <a:moveTo>
                  <a:pt x="95" y="47"/>
                </a:moveTo>
                <a:lnTo>
                  <a:pt x="95" y="38"/>
                </a:lnTo>
                <a:lnTo>
                  <a:pt x="92" y="29"/>
                </a:lnTo>
                <a:lnTo>
                  <a:pt x="87" y="21"/>
                </a:lnTo>
                <a:lnTo>
                  <a:pt x="82" y="15"/>
                </a:lnTo>
                <a:lnTo>
                  <a:pt x="74" y="8"/>
                </a:lnTo>
                <a:lnTo>
                  <a:pt x="66" y="5"/>
                </a:lnTo>
                <a:lnTo>
                  <a:pt x="58" y="2"/>
                </a:lnTo>
                <a:lnTo>
                  <a:pt x="48" y="0"/>
                </a:lnTo>
                <a:lnTo>
                  <a:pt x="38" y="2"/>
                </a:lnTo>
                <a:lnTo>
                  <a:pt x="30" y="5"/>
                </a:lnTo>
                <a:lnTo>
                  <a:pt x="22" y="8"/>
                </a:lnTo>
                <a:lnTo>
                  <a:pt x="15" y="15"/>
                </a:lnTo>
                <a:lnTo>
                  <a:pt x="8" y="21"/>
                </a:lnTo>
                <a:lnTo>
                  <a:pt x="5" y="29"/>
                </a:lnTo>
                <a:lnTo>
                  <a:pt x="2" y="38"/>
                </a:lnTo>
                <a:lnTo>
                  <a:pt x="0" y="47"/>
                </a:lnTo>
                <a:lnTo>
                  <a:pt x="2" y="57"/>
                </a:lnTo>
                <a:lnTo>
                  <a:pt x="5" y="67"/>
                </a:lnTo>
                <a:lnTo>
                  <a:pt x="8" y="74"/>
                </a:lnTo>
                <a:lnTo>
                  <a:pt x="15" y="82"/>
                </a:lnTo>
                <a:lnTo>
                  <a:pt x="22" y="87"/>
                </a:lnTo>
                <a:lnTo>
                  <a:pt x="30" y="92"/>
                </a:lnTo>
                <a:lnTo>
                  <a:pt x="38" y="95"/>
                </a:lnTo>
                <a:lnTo>
                  <a:pt x="48" y="95"/>
                </a:lnTo>
                <a:lnTo>
                  <a:pt x="58" y="95"/>
                </a:lnTo>
                <a:lnTo>
                  <a:pt x="66" y="92"/>
                </a:lnTo>
                <a:lnTo>
                  <a:pt x="74" y="87"/>
                </a:lnTo>
                <a:lnTo>
                  <a:pt x="82" y="82"/>
                </a:lnTo>
                <a:lnTo>
                  <a:pt x="87" y="74"/>
                </a:lnTo>
                <a:lnTo>
                  <a:pt x="92" y="67"/>
                </a:lnTo>
                <a:lnTo>
                  <a:pt x="95" y="57"/>
                </a:lnTo>
                <a:lnTo>
                  <a:pt x="95" y="47"/>
                </a:lnTo>
                <a:lnTo>
                  <a:pt x="92" y="47"/>
                </a:lnTo>
                <a:lnTo>
                  <a:pt x="90" y="39"/>
                </a:lnTo>
                <a:lnTo>
                  <a:pt x="89" y="31"/>
                </a:lnTo>
                <a:lnTo>
                  <a:pt x="84" y="23"/>
                </a:lnTo>
                <a:lnTo>
                  <a:pt x="79" y="16"/>
                </a:lnTo>
                <a:lnTo>
                  <a:pt x="72" y="11"/>
                </a:lnTo>
                <a:lnTo>
                  <a:pt x="66" y="8"/>
                </a:lnTo>
                <a:lnTo>
                  <a:pt x="58" y="5"/>
                </a:lnTo>
                <a:lnTo>
                  <a:pt x="48" y="5"/>
                </a:lnTo>
                <a:lnTo>
                  <a:pt x="40" y="5"/>
                </a:lnTo>
                <a:lnTo>
                  <a:pt x="31" y="8"/>
                </a:lnTo>
                <a:lnTo>
                  <a:pt x="23" y="11"/>
                </a:lnTo>
                <a:lnTo>
                  <a:pt x="17" y="16"/>
                </a:lnTo>
                <a:lnTo>
                  <a:pt x="12" y="23"/>
                </a:lnTo>
                <a:lnTo>
                  <a:pt x="8" y="31"/>
                </a:lnTo>
                <a:lnTo>
                  <a:pt x="5" y="39"/>
                </a:lnTo>
                <a:lnTo>
                  <a:pt x="4" y="47"/>
                </a:lnTo>
                <a:lnTo>
                  <a:pt x="5" y="57"/>
                </a:lnTo>
                <a:lnTo>
                  <a:pt x="8" y="65"/>
                </a:lnTo>
                <a:lnTo>
                  <a:pt x="12" y="72"/>
                </a:lnTo>
                <a:lnTo>
                  <a:pt x="17" y="79"/>
                </a:lnTo>
                <a:lnTo>
                  <a:pt x="23" y="83"/>
                </a:lnTo>
                <a:lnTo>
                  <a:pt x="31" y="88"/>
                </a:lnTo>
                <a:lnTo>
                  <a:pt x="40" y="90"/>
                </a:lnTo>
                <a:lnTo>
                  <a:pt x="48" y="92"/>
                </a:lnTo>
                <a:lnTo>
                  <a:pt x="58" y="90"/>
                </a:lnTo>
                <a:lnTo>
                  <a:pt x="66" y="88"/>
                </a:lnTo>
                <a:lnTo>
                  <a:pt x="72" y="83"/>
                </a:lnTo>
                <a:lnTo>
                  <a:pt x="79" y="79"/>
                </a:lnTo>
                <a:lnTo>
                  <a:pt x="84" y="72"/>
                </a:lnTo>
                <a:lnTo>
                  <a:pt x="89" y="65"/>
                </a:lnTo>
                <a:lnTo>
                  <a:pt x="90" y="57"/>
                </a:lnTo>
                <a:lnTo>
                  <a:pt x="92" y="47"/>
                </a:lnTo>
                <a:lnTo>
                  <a:pt x="95" y="47"/>
                </a:lnTo>
                <a:close/>
              </a:path>
            </a:pathLst>
          </a:custGeom>
          <a:solidFill>
            <a:srgbClr val="00FFC0"/>
          </a:solidFill>
          <a:ln w="9525">
            <a:noFill/>
            <a:round/>
            <a:headEnd/>
            <a:tailEnd/>
          </a:ln>
          <a:effectLst/>
        </p:spPr>
        <p:txBody>
          <a:bodyPr/>
          <a:lstStyle/>
          <a:p>
            <a:endParaRPr lang="en-GB"/>
          </a:p>
        </p:txBody>
      </p:sp>
      <p:sp>
        <p:nvSpPr>
          <p:cNvPr id="47137" name="Freeform 33"/>
          <p:cNvSpPr>
            <a:spLocks/>
          </p:cNvSpPr>
          <p:nvPr/>
        </p:nvSpPr>
        <p:spPr bwMode="auto">
          <a:xfrm>
            <a:off x="5046663" y="3559175"/>
            <a:ext cx="130175" cy="119063"/>
          </a:xfrm>
          <a:custGeom>
            <a:avLst/>
            <a:gdLst/>
            <a:ahLst/>
            <a:cxnLst>
              <a:cxn ang="0">
                <a:pos x="86" y="34"/>
              </a:cxn>
              <a:cxn ang="0">
                <a:pos x="80" y="18"/>
              </a:cxn>
              <a:cxn ang="0">
                <a:pos x="68" y="6"/>
              </a:cxn>
              <a:cxn ang="0">
                <a:pos x="54" y="0"/>
              </a:cxn>
              <a:cxn ang="0">
                <a:pos x="36" y="0"/>
              </a:cxn>
              <a:cxn ang="0">
                <a:pos x="19" y="6"/>
              </a:cxn>
              <a:cxn ang="0">
                <a:pos x="8" y="18"/>
              </a:cxn>
              <a:cxn ang="0">
                <a:pos x="1" y="34"/>
              </a:cxn>
              <a:cxn ang="0">
                <a:pos x="1" y="52"/>
              </a:cxn>
              <a:cxn ang="0">
                <a:pos x="8" y="67"/>
              </a:cxn>
              <a:cxn ang="0">
                <a:pos x="19" y="78"/>
              </a:cxn>
              <a:cxn ang="0">
                <a:pos x="36" y="85"/>
              </a:cxn>
              <a:cxn ang="0">
                <a:pos x="54" y="85"/>
              </a:cxn>
              <a:cxn ang="0">
                <a:pos x="68" y="78"/>
              </a:cxn>
              <a:cxn ang="0">
                <a:pos x="80" y="67"/>
              </a:cxn>
              <a:cxn ang="0">
                <a:pos x="86" y="52"/>
              </a:cxn>
              <a:cxn ang="0">
                <a:pos x="85" y="42"/>
              </a:cxn>
              <a:cxn ang="0">
                <a:pos x="82" y="28"/>
              </a:cxn>
              <a:cxn ang="0">
                <a:pos x="72" y="15"/>
              </a:cxn>
              <a:cxn ang="0">
                <a:pos x="60" y="6"/>
              </a:cxn>
              <a:cxn ang="0">
                <a:pos x="44" y="3"/>
              </a:cxn>
              <a:cxn ang="0">
                <a:pos x="29" y="6"/>
              </a:cxn>
              <a:cxn ang="0">
                <a:pos x="16" y="15"/>
              </a:cxn>
              <a:cxn ang="0">
                <a:pos x="8" y="28"/>
              </a:cxn>
              <a:cxn ang="0">
                <a:pos x="4" y="42"/>
              </a:cxn>
              <a:cxn ang="0">
                <a:pos x="8" y="59"/>
              </a:cxn>
              <a:cxn ang="0">
                <a:pos x="16" y="72"/>
              </a:cxn>
              <a:cxn ang="0">
                <a:pos x="29" y="80"/>
              </a:cxn>
              <a:cxn ang="0">
                <a:pos x="44" y="83"/>
              </a:cxn>
              <a:cxn ang="0">
                <a:pos x="60" y="80"/>
              </a:cxn>
              <a:cxn ang="0">
                <a:pos x="72" y="72"/>
              </a:cxn>
              <a:cxn ang="0">
                <a:pos x="82" y="59"/>
              </a:cxn>
              <a:cxn ang="0">
                <a:pos x="85" y="42"/>
              </a:cxn>
            </a:cxnLst>
            <a:rect l="0" t="0" r="r" b="b"/>
            <a:pathLst>
              <a:path w="88" h="87">
                <a:moveTo>
                  <a:pt x="88" y="42"/>
                </a:moveTo>
                <a:lnTo>
                  <a:pt x="86" y="34"/>
                </a:lnTo>
                <a:lnTo>
                  <a:pt x="85" y="26"/>
                </a:lnTo>
                <a:lnTo>
                  <a:pt x="80" y="18"/>
                </a:lnTo>
                <a:lnTo>
                  <a:pt x="75" y="11"/>
                </a:lnTo>
                <a:lnTo>
                  <a:pt x="68" y="6"/>
                </a:lnTo>
                <a:lnTo>
                  <a:pt x="62" y="3"/>
                </a:lnTo>
                <a:lnTo>
                  <a:pt x="54" y="0"/>
                </a:lnTo>
                <a:lnTo>
                  <a:pt x="44" y="0"/>
                </a:lnTo>
                <a:lnTo>
                  <a:pt x="36" y="0"/>
                </a:lnTo>
                <a:lnTo>
                  <a:pt x="27" y="3"/>
                </a:lnTo>
                <a:lnTo>
                  <a:pt x="19" y="6"/>
                </a:lnTo>
                <a:lnTo>
                  <a:pt x="13" y="11"/>
                </a:lnTo>
                <a:lnTo>
                  <a:pt x="8" y="18"/>
                </a:lnTo>
                <a:lnTo>
                  <a:pt x="4" y="26"/>
                </a:lnTo>
                <a:lnTo>
                  <a:pt x="1" y="34"/>
                </a:lnTo>
                <a:lnTo>
                  <a:pt x="0" y="42"/>
                </a:lnTo>
                <a:lnTo>
                  <a:pt x="1" y="52"/>
                </a:lnTo>
                <a:lnTo>
                  <a:pt x="4" y="60"/>
                </a:lnTo>
                <a:lnTo>
                  <a:pt x="8" y="67"/>
                </a:lnTo>
                <a:lnTo>
                  <a:pt x="13" y="74"/>
                </a:lnTo>
                <a:lnTo>
                  <a:pt x="19" y="78"/>
                </a:lnTo>
                <a:lnTo>
                  <a:pt x="27" y="83"/>
                </a:lnTo>
                <a:lnTo>
                  <a:pt x="36" y="85"/>
                </a:lnTo>
                <a:lnTo>
                  <a:pt x="44" y="87"/>
                </a:lnTo>
                <a:lnTo>
                  <a:pt x="54" y="85"/>
                </a:lnTo>
                <a:lnTo>
                  <a:pt x="62" y="83"/>
                </a:lnTo>
                <a:lnTo>
                  <a:pt x="68" y="78"/>
                </a:lnTo>
                <a:lnTo>
                  <a:pt x="75" y="74"/>
                </a:lnTo>
                <a:lnTo>
                  <a:pt x="80" y="67"/>
                </a:lnTo>
                <a:lnTo>
                  <a:pt x="85" y="60"/>
                </a:lnTo>
                <a:lnTo>
                  <a:pt x="86" y="52"/>
                </a:lnTo>
                <a:lnTo>
                  <a:pt x="88" y="42"/>
                </a:lnTo>
                <a:lnTo>
                  <a:pt x="85" y="42"/>
                </a:lnTo>
                <a:lnTo>
                  <a:pt x="83" y="34"/>
                </a:lnTo>
                <a:lnTo>
                  <a:pt x="82" y="28"/>
                </a:lnTo>
                <a:lnTo>
                  <a:pt x="77" y="21"/>
                </a:lnTo>
                <a:lnTo>
                  <a:pt x="72" y="15"/>
                </a:lnTo>
                <a:lnTo>
                  <a:pt x="67" y="10"/>
                </a:lnTo>
                <a:lnTo>
                  <a:pt x="60" y="6"/>
                </a:lnTo>
                <a:lnTo>
                  <a:pt x="52" y="3"/>
                </a:lnTo>
                <a:lnTo>
                  <a:pt x="44" y="3"/>
                </a:lnTo>
                <a:lnTo>
                  <a:pt x="36" y="3"/>
                </a:lnTo>
                <a:lnTo>
                  <a:pt x="29" y="6"/>
                </a:lnTo>
                <a:lnTo>
                  <a:pt x="21" y="10"/>
                </a:lnTo>
                <a:lnTo>
                  <a:pt x="16" y="15"/>
                </a:lnTo>
                <a:lnTo>
                  <a:pt x="11" y="21"/>
                </a:lnTo>
                <a:lnTo>
                  <a:pt x="8" y="28"/>
                </a:lnTo>
                <a:lnTo>
                  <a:pt x="4" y="34"/>
                </a:lnTo>
                <a:lnTo>
                  <a:pt x="4" y="42"/>
                </a:lnTo>
                <a:lnTo>
                  <a:pt x="4" y="51"/>
                </a:lnTo>
                <a:lnTo>
                  <a:pt x="8" y="59"/>
                </a:lnTo>
                <a:lnTo>
                  <a:pt x="11" y="65"/>
                </a:lnTo>
                <a:lnTo>
                  <a:pt x="16" y="72"/>
                </a:lnTo>
                <a:lnTo>
                  <a:pt x="21" y="77"/>
                </a:lnTo>
                <a:lnTo>
                  <a:pt x="29" y="80"/>
                </a:lnTo>
                <a:lnTo>
                  <a:pt x="36" y="82"/>
                </a:lnTo>
                <a:lnTo>
                  <a:pt x="44" y="83"/>
                </a:lnTo>
                <a:lnTo>
                  <a:pt x="52" y="82"/>
                </a:lnTo>
                <a:lnTo>
                  <a:pt x="60" y="80"/>
                </a:lnTo>
                <a:lnTo>
                  <a:pt x="67" y="77"/>
                </a:lnTo>
                <a:lnTo>
                  <a:pt x="72" y="72"/>
                </a:lnTo>
                <a:lnTo>
                  <a:pt x="77" y="65"/>
                </a:lnTo>
                <a:lnTo>
                  <a:pt x="82" y="59"/>
                </a:lnTo>
                <a:lnTo>
                  <a:pt x="83" y="51"/>
                </a:lnTo>
                <a:lnTo>
                  <a:pt x="85" y="42"/>
                </a:lnTo>
                <a:lnTo>
                  <a:pt x="88" y="42"/>
                </a:lnTo>
                <a:close/>
              </a:path>
            </a:pathLst>
          </a:custGeom>
          <a:solidFill>
            <a:srgbClr val="00FFC5"/>
          </a:solidFill>
          <a:ln w="9525">
            <a:noFill/>
            <a:round/>
            <a:headEnd/>
            <a:tailEnd/>
          </a:ln>
          <a:effectLst/>
        </p:spPr>
        <p:txBody>
          <a:bodyPr/>
          <a:lstStyle/>
          <a:p>
            <a:endParaRPr lang="en-GB"/>
          </a:p>
        </p:txBody>
      </p:sp>
      <p:sp>
        <p:nvSpPr>
          <p:cNvPr id="47138" name="Freeform 34"/>
          <p:cNvSpPr>
            <a:spLocks/>
          </p:cNvSpPr>
          <p:nvPr/>
        </p:nvSpPr>
        <p:spPr bwMode="auto">
          <a:xfrm>
            <a:off x="5053013" y="3563938"/>
            <a:ext cx="119062" cy="109537"/>
          </a:xfrm>
          <a:custGeom>
            <a:avLst/>
            <a:gdLst/>
            <a:ahLst/>
            <a:cxnLst>
              <a:cxn ang="0">
                <a:pos x="79" y="31"/>
              </a:cxn>
              <a:cxn ang="0">
                <a:pos x="73" y="18"/>
              </a:cxn>
              <a:cxn ang="0">
                <a:pos x="63" y="7"/>
              </a:cxn>
              <a:cxn ang="0">
                <a:pos x="48" y="0"/>
              </a:cxn>
              <a:cxn ang="0">
                <a:pos x="32" y="0"/>
              </a:cxn>
              <a:cxn ang="0">
                <a:pos x="17" y="7"/>
              </a:cxn>
              <a:cxn ang="0">
                <a:pos x="7" y="18"/>
              </a:cxn>
              <a:cxn ang="0">
                <a:pos x="0" y="31"/>
              </a:cxn>
              <a:cxn ang="0">
                <a:pos x="0" y="48"/>
              </a:cxn>
              <a:cxn ang="0">
                <a:pos x="7" y="62"/>
              </a:cxn>
              <a:cxn ang="0">
                <a:pos x="17" y="74"/>
              </a:cxn>
              <a:cxn ang="0">
                <a:pos x="32" y="79"/>
              </a:cxn>
              <a:cxn ang="0">
                <a:pos x="48" y="79"/>
              </a:cxn>
              <a:cxn ang="0">
                <a:pos x="63" y="74"/>
              </a:cxn>
              <a:cxn ang="0">
                <a:pos x="73" y="62"/>
              </a:cxn>
              <a:cxn ang="0">
                <a:pos x="79" y="48"/>
              </a:cxn>
              <a:cxn ang="0">
                <a:pos x="76" y="39"/>
              </a:cxn>
              <a:cxn ang="0">
                <a:pos x="74" y="26"/>
              </a:cxn>
              <a:cxn ang="0">
                <a:pos x="66" y="15"/>
              </a:cxn>
              <a:cxn ang="0">
                <a:pos x="55" y="7"/>
              </a:cxn>
              <a:cxn ang="0">
                <a:pos x="40" y="3"/>
              </a:cxn>
              <a:cxn ang="0">
                <a:pos x="27" y="7"/>
              </a:cxn>
              <a:cxn ang="0">
                <a:pos x="14" y="15"/>
              </a:cxn>
              <a:cxn ang="0">
                <a:pos x="7" y="26"/>
              </a:cxn>
              <a:cxn ang="0">
                <a:pos x="4" y="39"/>
              </a:cxn>
              <a:cxn ang="0">
                <a:pos x="7" y="54"/>
              </a:cxn>
              <a:cxn ang="0">
                <a:pos x="14" y="66"/>
              </a:cxn>
              <a:cxn ang="0">
                <a:pos x="27" y="74"/>
              </a:cxn>
              <a:cxn ang="0">
                <a:pos x="40" y="77"/>
              </a:cxn>
              <a:cxn ang="0">
                <a:pos x="55" y="74"/>
              </a:cxn>
              <a:cxn ang="0">
                <a:pos x="66" y="66"/>
              </a:cxn>
              <a:cxn ang="0">
                <a:pos x="74" y="54"/>
              </a:cxn>
              <a:cxn ang="0">
                <a:pos x="76" y="39"/>
              </a:cxn>
            </a:cxnLst>
            <a:rect l="0" t="0" r="r" b="b"/>
            <a:pathLst>
              <a:path w="81" h="80">
                <a:moveTo>
                  <a:pt x="81" y="39"/>
                </a:moveTo>
                <a:lnTo>
                  <a:pt x="79" y="31"/>
                </a:lnTo>
                <a:lnTo>
                  <a:pt x="78" y="25"/>
                </a:lnTo>
                <a:lnTo>
                  <a:pt x="73" y="18"/>
                </a:lnTo>
                <a:lnTo>
                  <a:pt x="68" y="12"/>
                </a:lnTo>
                <a:lnTo>
                  <a:pt x="63" y="7"/>
                </a:lnTo>
                <a:lnTo>
                  <a:pt x="56" y="3"/>
                </a:lnTo>
                <a:lnTo>
                  <a:pt x="48" y="0"/>
                </a:lnTo>
                <a:lnTo>
                  <a:pt x="40" y="0"/>
                </a:lnTo>
                <a:lnTo>
                  <a:pt x="32" y="0"/>
                </a:lnTo>
                <a:lnTo>
                  <a:pt x="25" y="3"/>
                </a:lnTo>
                <a:lnTo>
                  <a:pt x="17" y="7"/>
                </a:lnTo>
                <a:lnTo>
                  <a:pt x="12" y="12"/>
                </a:lnTo>
                <a:lnTo>
                  <a:pt x="7" y="18"/>
                </a:lnTo>
                <a:lnTo>
                  <a:pt x="4" y="25"/>
                </a:lnTo>
                <a:lnTo>
                  <a:pt x="0" y="31"/>
                </a:lnTo>
                <a:lnTo>
                  <a:pt x="0" y="39"/>
                </a:lnTo>
                <a:lnTo>
                  <a:pt x="0" y="48"/>
                </a:lnTo>
                <a:lnTo>
                  <a:pt x="4" y="56"/>
                </a:lnTo>
                <a:lnTo>
                  <a:pt x="7" y="62"/>
                </a:lnTo>
                <a:lnTo>
                  <a:pt x="12" y="69"/>
                </a:lnTo>
                <a:lnTo>
                  <a:pt x="17" y="74"/>
                </a:lnTo>
                <a:lnTo>
                  <a:pt x="25" y="77"/>
                </a:lnTo>
                <a:lnTo>
                  <a:pt x="32" y="79"/>
                </a:lnTo>
                <a:lnTo>
                  <a:pt x="40" y="80"/>
                </a:lnTo>
                <a:lnTo>
                  <a:pt x="48" y="79"/>
                </a:lnTo>
                <a:lnTo>
                  <a:pt x="56" y="77"/>
                </a:lnTo>
                <a:lnTo>
                  <a:pt x="63" y="74"/>
                </a:lnTo>
                <a:lnTo>
                  <a:pt x="68" y="69"/>
                </a:lnTo>
                <a:lnTo>
                  <a:pt x="73" y="62"/>
                </a:lnTo>
                <a:lnTo>
                  <a:pt x="78" y="56"/>
                </a:lnTo>
                <a:lnTo>
                  <a:pt x="79" y="48"/>
                </a:lnTo>
                <a:lnTo>
                  <a:pt x="81" y="39"/>
                </a:lnTo>
                <a:lnTo>
                  <a:pt x="76" y="39"/>
                </a:lnTo>
                <a:lnTo>
                  <a:pt x="76" y="33"/>
                </a:lnTo>
                <a:lnTo>
                  <a:pt x="74" y="26"/>
                </a:lnTo>
                <a:lnTo>
                  <a:pt x="71" y="20"/>
                </a:lnTo>
                <a:lnTo>
                  <a:pt x="66" y="15"/>
                </a:lnTo>
                <a:lnTo>
                  <a:pt x="61" y="10"/>
                </a:lnTo>
                <a:lnTo>
                  <a:pt x="55" y="7"/>
                </a:lnTo>
                <a:lnTo>
                  <a:pt x="48" y="3"/>
                </a:lnTo>
                <a:lnTo>
                  <a:pt x="40" y="3"/>
                </a:lnTo>
                <a:lnTo>
                  <a:pt x="33" y="3"/>
                </a:lnTo>
                <a:lnTo>
                  <a:pt x="27" y="7"/>
                </a:lnTo>
                <a:lnTo>
                  <a:pt x="20" y="10"/>
                </a:lnTo>
                <a:lnTo>
                  <a:pt x="14" y="15"/>
                </a:lnTo>
                <a:lnTo>
                  <a:pt x="10" y="20"/>
                </a:lnTo>
                <a:lnTo>
                  <a:pt x="7" y="26"/>
                </a:lnTo>
                <a:lnTo>
                  <a:pt x="4" y="33"/>
                </a:lnTo>
                <a:lnTo>
                  <a:pt x="4" y="39"/>
                </a:lnTo>
                <a:lnTo>
                  <a:pt x="4" y="48"/>
                </a:lnTo>
                <a:lnTo>
                  <a:pt x="7" y="54"/>
                </a:lnTo>
                <a:lnTo>
                  <a:pt x="10" y="61"/>
                </a:lnTo>
                <a:lnTo>
                  <a:pt x="14" y="66"/>
                </a:lnTo>
                <a:lnTo>
                  <a:pt x="20" y="71"/>
                </a:lnTo>
                <a:lnTo>
                  <a:pt x="27" y="74"/>
                </a:lnTo>
                <a:lnTo>
                  <a:pt x="33" y="75"/>
                </a:lnTo>
                <a:lnTo>
                  <a:pt x="40" y="77"/>
                </a:lnTo>
                <a:lnTo>
                  <a:pt x="48" y="75"/>
                </a:lnTo>
                <a:lnTo>
                  <a:pt x="55" y="74"/>
                </a:lnTo>
                <a:lnTo>
                  <a:pt x="61" y="71"/>
                </a:lnTo>
                <a:lnTo>
                  <a:pt x="66" y="66"/>
                </a:lnTo>
                <a:lnTo>
                  <a:pt x="71" y="61"/>
                </a:lnTo>
                <a:lnTo>
                  <a:pt x="74" y="54"/>
                </a:lnTo>
                <a:lnTo>
                  <a:pt x="76" y="48"/>
                </a:lnTo>
                <a:lnTo>
                  <a:pt x="76" y="39"/>
                </a:lnTo>
                <a:lnTo>
                  <a:pt x="81" y="39"/>
                </a:lnTo>
                <a:close/>
              </a:path>
            </a:pathLst>
          </a:custGeom>
          <a:solidFill>
            <a:srgbClr val="00FFCA"/>
          </a:solidFill>
          <a:ln w="9525">
            <a:noFill/>
            <a:round/>
            <a:headEnd/>
            <a:tailEnd/>
          </a:ln>
          <a:effectLst/>
        </p:spPr>
        <p:txBody>
          <a:bodyPr/>
          <a:lstStyle/>
          <a:p>
            <a:endParaRPr lang="en-GB"/>
          </a:p>
        </p:txBody>
      </p:sp>
      <p:sp>
        <p:nvSpPr>
          <p:cNvPr id="47139" name="Freeform 35"/>
          <p:cNvSpPr>
            <a:spLocks/>
          </p:cNvSpPr>
          <p:nvPr/>
        </p:nvSpPr>
        <p:spPr bwMode="auto">
          <a:xfrm>
            <a:off x="5059363" y="3567113"/>
            <a:ext cx="106362" cy="101600"/>
          </a:xfrm>
          <a:custGeom>
            <a:avLst/>
            <a:gdLst/>
            <a:ahLst/>
            <a:cxnLst>
              <a:cxn ang="0">
                <a:pos x="72" y="30"/>
              </a:cxn>
              <a:cxn ang="0">
                <a:pos x="67" y="17"/>
              </a:cxn>
              <a:cxn ang="0">
                <a:pos x="57" y="7"/>
              </a:cxn>
              <a:cxn ang="0">
                <a:pos x="44" y="0"/>
              </a:cxn>
              <a:cxn ang="0">
                <a:pos x="29" y="0"/>
              </a:cxn>
              <a:cxn ang="0">
                <a:pos x="16" y="7"/>
              </a:cxn>
              <a:cxn ang="0">
                <a:pos x="6" y="17"/>
              </a:cxn>
              <a:cxn ang="0">
                <a:pos x="0" y="30"/>
              </a:cxn>
              <a:cxn ang="0">
                <a:pos x="0" y="45"/>
              </a:cxn>
              <a:cxn ang="0">
                <a:pos x="6" y="58"/>
              </a:cxn>
              <a:cxn ang="0">
                <a:pos x="16" y="68"/>
              </a:cxn>
              <a:cxn ang="0">
                <a:pos x="29" y="72"/>
              </a:cxn>
              <a:cxn ang="0">
                <a:pos x="44" y="72"/>
              </a:cxn>
              <a:cxn ang="0">
                <a:pos x="57" y="68"/>
              </a:cxn>
              <a:cxn ang="0">
                <a:pos x="67" y="58"/>
              </a:cxn>
              <a:cxn ang="0">
                <a:pos x="72" y="45"/>
              </a:cxn>
              <a:cxn ang="0">
                <a:pos x="69" y="36"/>
              </a:cxn>
              <a:cxn ang="0">
                <a:pos x="67" y="25"/>
              </a:cxn>
              <a:cxn ang="0">
                <a:pos x="59" y="13"/>
              </a:cxn>
              <a:cxn ang="0">
                <a:pos x="49" y="7"/>
              </a:cxn>
              <a:cxn ang="0">
                <a:pos x="36" y="4"/>
              </a:cxn>
              <a:cxn ang="0">
                <a:pos x="23" y="7"/>
              </a:cxn>
              <a:cxn ang="0">
                <a:pos x="13" y="13"/>
              </a:cxn>
              <a:cxn ang="0">
                <a:pos x="6" y="25"/>
              </a:cxn>
              <a:cxn ang="0">
                <a:pos x="3" y="36"/>
              </a:cxn>
              <a:cxn ang="0">
                <a:pos x="6" y="49"/>
              </a:cxn>
              <a:cxn ang="0">
                <a:pos x="13" y="59"/>
              </a:cxn>
              <a:cxn ang="0">
                <a:pos x="23" y="68"/>
              </a:cxn>
              <a:cxn ang="0">
                <a:pos x="36" y="69"/>
              </a:cxn>
              <a:cxn ang="0">
                <a:pos x="49" y="68"/>
              </a:cxn>
              <a:cxn ang="0">
                <a:pos x="59" y="59"/>
              </a:cxn>
              <a:cxn ang="0">
                <a:pos x="67" y="49"/>
              </a:cxn>
              <a:cxn ang="0">
                <a:pos x="69" y="36"/>
              </a:cxn>
            </a:cxnLst>
            <a:rect l="0" t="0" r="r" b="b"/>
            <a:pathLst>
              <a:path w="72" h="74">
                <a:moveTo>
                  <a:pt x="72" y="36"/>
                </a:moveTo>
                <a:lnTo>
                  <a:pt x="72" y="30"/>
                </a:lnTo>
                <a:lnTo>
                  <a:pt x="70" y="23"/>
                </a:lnTo>
                <a:lnTo>
                  <a:pt x="67" y="17"/>
                </a:lnTo>
                <a:lnTo>
                  <a:pt x="62" y="12"/>
                </a:lnTo>
                <a:lnTo>
                  <a:pt x="57" y="7"/>
                </a:lnTo>
                <a:lnTo>
                  <a:pt x="51" y="4"/>
                </a:lnTo>
                <a:lnTo>
                  <a:pt x="44" y="0"/>
                </a:lnTo>
                <a:lnTo>
                  <a:pt x="36" y="0"/>
                </a:lnTo>
                <a:lnTo>
                  <a:pt x="29" y="0"/>
                </a:lnTo>
                <a:lnTo>
                  <a:pt x="23" y="4"/>
                </a:lnTo>
                <a:lnTo>
                  <a:pt x="16" y="7"/>
                </a:lnTo>
                <a:lnTo>
                  <a:pt x="10" y="12"/>
                </a:lnTo>
                <a:lnTo>
                  <a:pt x="6" y="17"/>
                </a:lnTo>
                <a:lnTo>
                  <a:pt x="3" y="23"/>
                </a:lnTo>
                <a:lnTo>
                  <a:pt x="0" y="30"/>
                </a:lnTo>
                <a:lnTo>
                  <a:pt x="0" y="36"/>
                </a:lnTo>
                <a:lnTo>
                  <a:pt x="0" y="45"/>
                </a:lnTo>
                <a:lnTo>
                  <a:pt x="3" y="51"/>
                </a:lnTo>
                <a:lnTo>
                  <a:pt x="6" y="58"/>
                </a:lnTo>
                <a:lnTo>
                  <a:pt x="10" y="63"/>
                </a:lnTo>
                <a:lnTo>
                  <a:pt x="16" y="68"/>
                </a:lnTo>
                <a:lnTo>
                  <a:pt x="23" y="71"/>
                </a:lnTo>
                <a:lnTo>
                  <a:pt x="29" y="72"/>
                </a:lnTo>
                <a:lnTo>
                  <a:pt x="36" y="74"/>
                </a:lnTo>
                <a:lnTo>
                  <a:pt x="44" y="72"/>
                </a:lnTo>
                <a:lnTo>
                  <a:pt x="51" y="71"/>
                </a:lnTo>
                <a:lnTo>
                  <a:pt x="57" y="68"/>
                </a:lnTo>
                <a:lnTo>
                  <a:pt x="62" y="63"/>
                </a:lnTo>
                <a:lnTo>
                  <a:pt x="67" y="58"/>
                </a:lnTo>
                <a:lnTo>
                  <a:pt x="70" y="51"/>
                </a:lnTo>
                <a:lnTo>
                  <a:pt x="72" y="45"/>
                </a:lnTo>
                <a:lnTo>
                  <a:pt x="72" y="36"/>
                </a:lnTo>
                <a:lnTo>
                  <a:pt x="69" y="36"/>
                </a:lnTo>
                <a:lnTo>
                  <a:pt x="69" y="30"/>
                </a:lnTo>
                <a:lnTo>
                  <a:pt x="67" y="25"/>
                </a:lnTo>
                <a:lnTo>
                  <a:pt x="64" y="18"/>
                </a:lnTo>
                <a:lnTo>
                  <a:pt x="59" y="13"/>
                </a:lnTo>
                <a:lnTo>
                  <a:pt x="54" y="10"/>
                </a:lnTo>
                <a:lnTo>
                  <a:pt x="49" y="7"/>
                </a:lnTo>
                <a:lnTo>
                  <a:pt x="42" y="5"/>
                </a:lnTo>
                <a:lnTo>
                  <a:pt x="36" y="4"/>
                </a:lnTo>
                <a:lnTo>
                  <a:pt x="29" y="5"/>
                </a:lnTo>
                <a:lnTo>
                  <a:pt x="23" y="7"/>
                </a:lnTo>
                <a:lnTo>
                  <a:pt x="18" y="10"/>
                </a:lnTo>
                <a:lnTo>
                  <a:pt x="13" y="13"/>
                </a:lnTo>
                <a:lnTo>
                  <a:pt x="10" y="18"/>
                </a:lnTo>
                <a:lnTo>
                  <a:pt x="6" y="25"/>
                </a:lnTo>
                <a:lnTo>
                  <a:pt x="5" y="30"/>
                </a:lnTo>
                <a:lnTo>
                  <a:pt x="3" y="36"/>
                </a:lnTo>
                <a:lnTo>
                  <a:pt x="5" y="43"/>
                </a:lnTo>
                <a:lnTo>
                  <a:pt x="6" y="49"/>
                </a:lnTo>
                <a:lnTo>
                  <a:pt x="10" y="56"/>
                </a:lnTo>
                <a:lnTo>
                  <a:pt x="13" y="59"/>
                </a:lnTo>
                <a:lnTo>
                  <a:pt x="18" y="64"/>
                </a:lnTo>
                <a:lnTo>
                  <a:pt x="23" y="68"/>
                </a:lnTo>
                <a:lnTo>
                  <a:pt x="29" y="69"/>
                </a:lnTo>
                <a:lnTo>
                  <a:pt x="36" y="69"/>
                </a:lnTo>
                <a:lnTo>
                  <a:pt x="42" y="69"/>
                </a:lnTo>
                <a:lnTo>
                  <a:pt x="49" y="68"/>
                </a:lnTo>
                <a:lnTo>
                  <a:pt x="54" y="64"/>
                </a:lnTo>
                <a:lnTo>
                  <a:pt x="59" y="59"/>
                </a:lnTo>
                <a:lnTo>
                  <a:pt x="64" y="56"/>
                </a:lnTo>
                <a:lnTo>
                  <a:pt x="67" y="49"/>
                </a:lnTo>
                <a:lnTo>
                  <a:pt x="69" y="43"/>
                </a:lnTo>
                <a:lnTo>
                  <a:pt x="69" y="36"/>
                </a:lnTo>
                <a:lnTo>
                  <a:pt x="72" y="36"/>
                </a:lnTo>
                <a:close/>
              </a:path>
            </a:pathLst>
          </a:custGeom>
          <a:solidFill>
            <a:srgbClr val="00FFD0"/>
          </a:solidFill>
          <a:ln w="9525">
            <a:noFill/>
            <a:round/>
            <a:headEnd/>
            <a:tailEnd/>
          </a:ln>
          <a:effectLst/>
        </p:spPr>
        <p:txBody>
          <a:bodyPr/>
          <a:lstStyle/>
          <a:p>
            <a:endParaRPr lang="en-GB"/>
          </a:p>
        </p:txBody>
      </p:sp>
      <p:sp>
        <p:nvSpPr>
          <p:cNvPr id="47140" name="Freeform 36"/>
          <p:cNvSpPr>
            <a:spLocks/>
          </p:cNvSpPr>
          <p:nvPr/>
        </p:nvSpPr>
        <p:spPr bwMode="auto">
          <a:xfrm>
            <a:off x="5064125" y="3573463"/>
            <a:ext cx="96838" cy="88900"/>
          </a:xfrm>
          <a:custGeom>
            <a:avLst/>
            <a:gdLst/>
            <a:ahLst/>
            <a:cxnLst>
              <a:cxn ang="0">
                <a:pos x="66" y="26"/>
              </a:cxn>
              <a:cxn ang="0">
                <a:pos x="61" y="14"/>
              </a:cxn>
              <a:cxn ang="0">
                <a:pos x="51" y="6"/>
              </a:cxn>
              <a:cxn ang="0">
                <a:pos x="39" y="1"/>
              </a:cxn>
              <a:cxn ang="0">
                <a:pos x="26" y="1"/>
              </a:cxn>
              <a:cxn ang="0">
                <a:pos x="15" y="6"/>
              </a:cxn>
              <a:cxn ang="0">
                <a:pos x="7" y="14"/>
              </a:cxn>
              <a:cxn ang="0">
                <a:pos x="2" y="26"/>
              </a:cxn>
              <a:cxn ang="0">
                <a:pos x="2" y="39"/>
              </a:cxn>
              <a:cxn ang="0">
                <a:pos x="7" y="52"/>
              </a:cxn>
              <a:cxn ang="0">
                <a:pos x="15" y="60"/>
              </a:cxn>
              <a:cxn ang="0">
                <a:pos x="26" y="65"/>
              </a:cxn>
              <a:cxn ang="0">
                <a:pos x="39" y="65"/>
              </a:cxn>
              <a:cxn ang="0">
                <a:pos x="51" y="60"/>
              </a:cxn>
              <a:cxn ang="0">
                <a:pos x="61" y="52"/>
              </a:cxn>
              <a:cxn ang="0">
                <a:pos x="66" y="39"/>
              </a:cxn>
              <a:cxn ang="0">
                <a:pos x="62" y="32"/>
              </a:cxn>
              <a:cxn ang="0">
                <a:pos x="61" y="21"/>
              </a:cxn>
              <a:cxn ang="0">
                <a:pos x="54" y="13"/>
              </a:cxn>
              <a:cxn ang="0">
                <a:pos x="44" y="6"/>
              </a:cxn>
              <a:cxn ang="0">
                <a:pos x="33" y="3"/>
              </a:cxn>
              <a:cxn ang="0">
                <a:pos x="21" y="6"/>
              </a:cxn>
              <a:cxn ang="0">
                <a:pos x="13" y="13"/>
              </a:cxn>
              <a:cxn ang="0">
                <a:pos x="7" y="21"/>
              </a:cxn>
              <a:cxn ang="0">
                <a:pos x="3" y="32"/>
              </a:cxn>
              <a:cxn ang="0">
                <a:pos x="7" y="44"/>
              </a:cxn>
              <a:cxn ang="0">
                <a:pos x="13" y="54"/>
              </a:cxn>
              <a:cxn ang="0">
                <a:pos x="21" y="60"/>
              </a:cxn>
              <a:cxn ang="0">
                <a:pos x="33" y="62"/>
              </a:cxn>
              <a:cxn ang="0">
                <a:pos x="44" y="60"/>
              </a:cxn>
              <a:cxn ang="0">
                <a:pos x="54" y="54"/>
              </a:cxn>
              <a:cxn ang="0">
                <a:pos x="61" y="44"/>
              </a:cxn>
              <a:cxn ang="0">
                <a:pos x="62" y="32"/>
              </a:cxn>
            </a:cxnLst>
            <a:rect l="0" t="0" r="r" b="b"/>
            <a:pathLst>
              <a:path w="66" h="65">
                <a:moveTo>
                  <a:pt x="66" y="32"/>
                </a:moveTo>
                <a:lnTo>
                  <a:pt x="66" y="26"/>
                </a:lnTo>
                <a:lnTo>
                  <a:pt x="64" y="21"/>
                </a:lnTo>
                <a:lnTo>
                  <a:pt x="61" y="14"/>
                </a:lnTo>
                <a:lnTo>
                  <a:pt x="56" y="9"/>
                </a:lnTo>
                <a:lnTo>
                  <a:pt x="51" y="6"/>
                </a:lnTo>
                <a:lnTo>
                  <a:pt x="46" y="3"/>
                </a:lnTo>
                <a:lnTo>
                  <a:pt x="39" y="1"/>
                </a:lnTo>
                <a:lnTo>
                  <a:pt x="33" y="0"/>
                </a:lnTo>
                <a:lnTo>
                  <a:pt x="26" y="1"/>
                </a:lnTo>
                <a:lnTo>
                  <a:pt x="20" y="3"/>
                </a:lnTo>
                <a:lnTo>
                  <a:pt x="15" y="6"/>
                </a:lnTo>
                <a:lnTo>
                  <a:pt x="10" y="9"/>
                </a:lnTo>
                <a:lnTo>
                  <a:pt x="7" y="14"/>
                </a:lnTo>
                <a:lnTo>
                  <a:pt x="3" y="21"/>
                </a:lnTo>
                <a:lnTo>
                  <a:pt x="2" y="26"/>
                </a:lnTo>
                <a:lnTo>
                  <a:pt x="0" y="32"/>
                </a:lnTo>
                <a:lnTo>
                  <a:pt x="2" y="39"/>
                </a:lnTo>
                <a:lnTo>
                  <a:pt x="3" y="45"/>
                </a:lnTo>
                <a:lnTo>
                  <a:pt x="7" y="52"/>
                </a:lnTo>
                <a:lnTo>
                  <a:pt x="10" y="55"/>
                </a:lnTo>
                <a:lnTo>
                  <a:pt x="15" y="60"/>
                </a:lnTo>
                <a:lnTo>
                  <a:pt x="20" y="64"/>
                </a:lnTo>
                <a:lnTo>
                  <a:pt x="26" y="65"/>
                </a:lnTo>
                <a:lnTo>
                  <a:pt x="33" y="65"/>
                </a:lnTo>
                <a:lnTo>
                  <a:pt x="39" y="65"/>
                </a:lnTo>
                <a:lnTo>
                  <a:pt x="46" y="64"/>
                </a:lnTo>
                <a:lnTo>
                  <a:pt x="51" y="60"/>
                </a:lnTo>
                <a:lnTo>
                  <a:pt x="56" y="55"/>
                </a:lnTo>
                <a:lnTo>
                  <a:pt x="61" y="52"/>
                </a:lnTo>
                <a:lnTo>
                  <a:pt x="64" y="45"/>
                </a:lnTo>
                <a:lnTo>
                  <a:pt x="66" y="39"/>
                </a:lnTo>
                <a:lnTo>
                  <a:pt x="66" y="32"/>
                </a:lnTo>
                <a:lnTo>
                  <a:pt x="62" y="32"/>
                </a:lnTo>
                <a:lnTo>
                  <a:pt x="62" y="27"/>
                </a:lnTo>
                <a:lnTo>
                  <a:pt x="61" y="21"/>
                </a:lnTo>
                <a:lnTo>
                  <a:pt x="57" y="16"/>
                </a:lnTo>
                <a:lnTo>
                  <a:pt x="54" y="13"/>
                </a:lnTo>
                <a:lnTo>
                  <a:pt x="49" y="9"/>
                </a:lnTo>
                <a:lnTo>
                  <a:pt x="44" y="6"/>
                </a:lnTo>
                <a:lnTo>
                  <a:pt x="39" y="5"/>
                </a:lnTo>
                <a:lnTo>
                  <a:pt x="33" y="3"/>
                </a:lnTo>
                <a:lnTo>
                  <a:pt x="28" y="5"/>
                </a:lnTo>
                <a:lnTo>
                  <a:pt x="21" y="6"/>
                </a:lnTo>
                <a:lnTo>
                  <a:pt x="16" y="9"/>
                </a:lnTo>
                <a:lnTo>
                  <a:pt x="13" y="13"/>
                </a:lnTo>
                <a:lnTo>
                  <a:pt x="8" y="16"/>
                </a:lnTo>
                <a:lnTo>
                  <a:pt x="7" y="21"/>
                </a:lnTo>
                <a:lnTo>
                  <a:pt x="5" y="27"/>
                </a:lnTo>
                <a:lnTo>
                  <a:pt x="3" y="32"/>
                </a:lnTo>
                <a:lnTo>
                  <a:pt x="5" y="39"/>
                </a:lnTo>
                <a:lnTo>
                  <a:pt x="7" y="44"/>
                </a:lnTo>
                <a:lnTo>
                  <a:pt x="8" y="49"/>
                </a:lnTo>
                <a:lnTo>
                  <a:pt x="13" y="54"/>
                </a:lnTo>
                <a:lnTo>
                  <a:pt x="16" y="57"/>
                </a:lnTo>
                <a:lnTo>
                  <a:pt x="21" y="60"/>
                </a:lnTo>
                <a:lnTo>
                  <a:pt x="28" y="62"/>
                </a:lnTo>
                <a:lnTo>
                  <a:pt x="33" y="62"/>
                </a:lnTo>
                <a:lnTo>
                  <a:pt x="39" y="62"/>
                </a:lnTo>
                <a:lnTo>
                  <a:pt x="44" y="60"/>
                </a:lnTo>
                <a:lnTo>
                  <a:pt x="49" y="57"/>
                </a:lnTo>
                <a:lnTo>
                  <a:pt x="54" y="54"/>
                </a:lnTo>
                <a:lnTo>
                  <a:pt x="57" y="49"/>
                </a:lnTo>
                <a:lnTo>
                  <a:pt x="61" y="44"/>
                </a:lnTo>
                <a:lnTo>
                  <a:pt x="62" y="39"/>
                </a:lnTo>
                <a:lnTo>
                  <a:pt x="62" y="32"/>
                </a:lnTo>
                <a:lnTo>
                  <a:pt x="66" y="32"/>
                </a:lnTo>
                <a:close/>
              </a:path>
            </a:pathLst>
          </a:custGeom>
          <a:solidFill>
            <a:srgbClr val="00FFD5"/>
          </a:solidFill>
          <a:ln w="9525">
            <a:noFill/>
            <a:round/>
            <a:headEnd/>
            <a:tailEnd/>
          </a:ln>
          <a:effectLst/>
        </p:spPr>
        <p:txBody>
          <a:bodyPr/>
          <a:lstStyle/>
          <a:p>
            <a:endParaRPr lang="en-GB"/>
          </a:p>
        </p:txBody>
      </p:sp>
      <p:sp>
        <p:nvSpPr>
          <p:cNvPr id="47141" name="Freeform 37"/>
          <p:cNvSpPr>
            <a:spLocks/>
          </p:cNvSpPr>
          <p:nvPr/>
        </p:nvSpPr>
        <p:spPr bwMode="auto">
          <a:xfrm>
            <a:off x="5067300" y="3576638"/>
            <a:ext cx="87313" cy="80962"/>
          </a:xfrm>
          <a:custGeom>
            <a:avLst/>
            <a:gdLst/>
            <a:ahLst/>
            <a:cxnLst>
              <a:cxn ang="0">
                <a:pos x="59" y="24"/>
              </a:cxn>
              <a:cxn ang="0">
                <a:pos x="54" y="13"/>
              </a:cxn>
              <a:cxn ang="0">
                <a:pos x="46" y="6"/>
              </a:cxn>
              <a:cxn ang="0">
                <a:pos x="36" y="2"/>
              </a:cxn>
              <a:cxn ang="0">
                <a:pos x="25" y="2"/>
              </a:cxn>
              <a:cxn ang="0">
                <a:pos x="13" y="6"/>
              </a:cxn>
              <a:cxn ang="0">
                <a:pos x="5" y="13"/>
              </a:cxn>
              <a:cxn ang="0">
                <a:pos x="2" y="24"/>
              </a:cxn>
              <a:cxn ang="0">
                <a:pos x="2" y="36"/>
              </a:cxn>
              <a:cxn ang="0">
                <a:pos x="5" y="46"/>
              </a:cxn>
              <a:cxn ang="0">
                <a:pos x="13" y="54"/>
              </a:cxn>
              <a:cxn ang="0">
                <a:pos x="25" y="59"/>
              </a:cxn>
              <a:cxn ang="0">
                <a:pos x="36" y="59"/>
              </a:cxn>
              <a:cxn ang="0">
                <a:pos x="46" y="54"/>
              </a:cxn>
              <a:cxn ang="0">
                <a:pos x="54" y="46"/>
              </a:cxn>
              <a:cxn ang="0">
                <a:pos x="59" y="36"/>
              </a:cxn>
              <a:cxn ang="0">
                <a:pos x="56" y="29"/>
              </a:cxn>
              <a:cxn ang="0">
                <a:pos x="54" y="20"/>
              </a:cxn>
              <a:cxn ang="0">
                <a:pos x="48" y="11"/>
              </a:cxn>
              <a:cxn ang="0">
                <a:pos x="40" y="6"/>
              </a:cxn>
              <a:cxn ang="0">
                <a:pos x="30" y="5"/>
              </a:cxn>
              <a:cxn ang="0">
                <a:pos x="20" y="6"/>
              </a:cxn>
              <a:cxn ang="0">
                <a:pos x="12" y="11"/>
              </a:cxn>
              <a:cxn ang="0">
                <a:pos x="7" y="20"/>
              </a:cxn>
              <a:cxn ang="0">
                <a:pos x="5" y="29"/>
              </a:cxn>
              <a:cxn ang="0">
                <a:pos x="7" y="39"/>
              </a:cxn>
              <a:cxn ang="0">
                <a:pos x="12" y="47"/>
              </a:cxn>
              <a:cxn ang="0">
                <a:pos x="20" y="54"/>
              </a:cxn>
              <a:cxn ang="0">
                <a:pos x="30" y="56"/>
              </a:cxn>
              <a:cxn ang="0">
                <a:pos x="40" y="54"/>
              </a:cxn>
              <a:cxn ang="0">
                <a:pos x="48" y="47"/>
              </a:cxn>
              <a:cxn ang="0">
                <a:pos x="54" y="39"/>
              </a:cxn>
              <a:cxn ang="0">
                <a:pos x="56" y="29"/>
              </a:cxn>
            </a:cxnLst>
            <a:rect l="0" t="0" r="r" b="b"/>
            <a:pathLst>
              <a:path w="59" h="59">
                <a:moveTo>
                  <a:pt x="59" y="29"/>
                </a:moveTo>
                <a:lnTo>
                  <a:pt x="59" y="24"/>
                </a:lnTo>
                <a:lnTo>
                  <a:pt x="58" y="18"/>
                </a:lnTo>
                <a:lnTo>
                  <a:pt x="54" y="13"/>
                </a:lnTo>
                <a:lnTo>
                  <a:pt x="51" y="10"/>
                </a:lnTo>
                <a:lnTo>
                  <a:pt x="46" y="6"/>
                </a:lnTo>
                <a:lnTo>
                  <a:pt x="41" y="3"/>
                </a:lnTo>
                <a:lnTo>
                  <a:pt x="36" y="2"/>
                </a:lnTo>
                <a:lnTo>
                  <a:pt x="30" y="0"/>
                </a:lnTo>
                <a:lnTo>
                  <a:pt x="25" y="2"/>
                </a:lnTo>
                <a:lnTo>
                  <a:pt x="18" y="3"/>
                </a:lnTo>
                <a:lnTo>
                  <a:pt x="13" y="6"/>
                </a:lnTo>
                <a:lnTo>
                  <a:pt x="10" y="10"/>
                </a:lnTo>
                <a:lnTo>
                  <a:pt x="5" y="13"/>
                </a:lnTo>
                <a:lnTo>
                  <a:pt x="4" y="18"/>
                </a:lnTo>
                <a:lnTo>
                  <a:pt x="2" y="24"/>
                </a:lnTo>
                <a:lnTo>
                  <a:pt x="0" y="29"/>
                </a:lnTo>
                <a:lnTo>
                  <a:pt x="2" y="36"/>
                </a:lnTo>
                <a:lnTo>
                  <a:pt x="4" y="41"/>
                </a:lnTo>
                <a:lnTo>
                  <a:pt x="5" y="46"/>
                </a:lnTo>
                <a:lnTo>
                  <a:pt x="10" y="51"/>
                </a:lnTo>
                <a:lnTo>
                  <a:pt x="13" y="54"/>
                </a:lnTo>
                <a:lnTo>
                  <a:pt x="18" y="57"/>
                </a:lnTo>
                <a:lnTo>
                  <a:pt x="25" y="59"/>
                </a:lnTo>
                <a:lnTo>
                  <a:pt x="30" y="59"/>
                </a:lnTo>
                <a:lnTo>
                  <a:pt x="36" y="59"/>
                </a:lnTo>
                <a:lnTo>
                  <a:pt x="41" y="57"/>
                </a:lnTo>
                <a:lnTo>
                  <a:pt x="46" y="54"/>
                </a:lnTo>
                <a:lnTo>
                  <a:pt x="51" y="51"/>
                </a:lnTo>
                <a:lnTo>
                  <a:pt x="54" y="46"/>
                </a:lnTo>
                <a:lnTo>
                  <a:pt x="58" y="41"/>
                </a:lnTo>
                <a:lnTo>
                  <a:pt x="59" y="36"/>
                </a:lnTo>
                <a:lnTo>
                  <a:pt x="59" y="29"/>
                </a:lnTo>
                <a:lnTo>
                  <a:pt x="56" y="29"/>
                </a:lnTo>
                <a:lnTo>
                  <a:pt x="54" y="24"/>
                </a:lnTo>
                <a:lnTo>
                  <a:pt x="54" y="20"/>
                </a:lnTo>
                <a:lnTo>
                  <a:pt x="51" y="16"/>
                </a:lnTo>
                <a:lnTo>
                  <a:pt x="48" y="11"/>
                </a:lnTo>
                <a:lnTo>
                  <a:pt x="45" y="8"/>
                </a:lnTo>
                <a:lnTo>
                  <a:pt x="40" y="6"/>
                </a:lnTo>
                <a:lnTo>
                  <a:pt x="35" y="5"/>
                </a:lnTo>
                <a:lnTo>
                  <a:pt x="30" y="5"/>
                </a:lnTo>
                <a:lnTo>
                  <a:pt x="25" y="5"/>
                </a:lnTo>
                <a:lnTo>
                  <a:pt x="20" y="6"/>
                </a:lnTo>
                <a:lnTo>
                  <a:pt x="15" y="8"/>
                </a:lnTo>
                <a:lnTo>
                  <a:pt x="12" y="11"/>
                </a:lnTo>
                <a:lnTo>
                  <a:pt x="8" y="16"/>
                </a:lnTo>
                <a:lnTo>
                  <a:pt x="7" y="20"/>
                </a:lnTo>
                <a:lnTo>
                  <a:pt x="5" y="24"/>
                </a:lnTo>
                <a:lnTo>
                  <a:pt x="5" y="29"/>
                </a:lnTo>
                <a:lnTo>
                  <a:pt x="5" y="34"/>
                </a:lnTo>
                <a:lnTo>
                  <a:pt x="7" y="39"/>
                </a:lnTo>
                <a:lnTo>
                  <a:pt x="8" y="44"/>
                </a:lnTo>
                <a:lnTo>
                  <a:pt x="12" y="47"/>
                </a:lnTo>
                <a:lnTo>
                  <a:pt x="15" y="51"/>
                </a:lnTo>
                <a:lnTo>
                  <a:pt x="20" y="54"/>
                </a:lnTo>
                <a:lnTo>
                  <a:pt x="25" y="56"/>
                </a:lnTo>
                <a:lnTo>
                  <a:pt x="30" y="56"/>
                </a:lnTo>
                <a:lnTo>
                  <a:pt x="35" y="56"/>
                </a:lnTo>
                <a:lnTo>
                  <a:pt x="40" y="54"/>
                </a:lnTo>
                <a:lnTo>
                  <a:pt x="45" y="51"/>
                </a:lnTo>
                <a:lnTo>
                  <a:pt x="48" y="47"/>
                </a:lnTo>
                <a:lnTo>
                  <a:pt x="51" y="44"/>
                </a:lnTo>
                <a:lnTo>
                  <a:pt x="54" y="39"/>
                </a:lnTo>
                <a:lnTo>
                  <a:pt x="54" y="34"/>
                </a:lnTo>
                <a:lnTo>
                  <a:pt x="56" y="29"/>
                </a:lnTo>
                <a:lnTo>
                  <a:pt x="59" y="29"/>
                </a:lnTo>
                <a:close/>
              </a:path>
            </a:pathLst>
          </a:custGeom>
          <a:solidFill>
            <a:srgbClr val="00FFDA"/>
          </a:solidFill>
          <a:ln w="9525">
            <a:noFill/>
            <a:round/>
            <a:headEnd/>
            <a:tailEnd/>
          </a:ln>
          <a:effectLst/>
        </p:spPr>
        <p:txBody>
          <a:bodyPr/>
          <a:lstStyle/>
          <a:p>
            <a:endParaRPr lang="en-GB"/>
          </a:p>
        </p:txBody>
      </p:sp>
      <p:sp>
        <p:nvSpPr>
          <p:cNvPr id="47142" name="Freeform 38"/>
          <p:cNvSpPr>
            <a:spLocks/>
          </p:cNvSpPr>
          <p:nvPr/>
        </p:nvSpPr>
        <p:spPr bwMode="auto">
          <a:xfrm>
            <a:off x="5075238" y="3584575"/>
            <a:ext cx="74612" cy="69850"/>
          </a:xfrm>
          <a:custGeom>
            <a:avLst/>
            <a:gdLst/>
            <a:ahLst/>
            <a:cxnLst>
              <a:cxn ang="0">
                <a:pos x="49" y="19"/>
              </a:cxn>
              <a:cxn ang="0">
                <a:pos x="46" y="11"/>
              </a:cxn>
              <a:cxn ang="0">
                <a:pos x="40" y="3"/>
              </a:cxn>
              <a:cxn ang="0">
                <a:pos x="30" y="0"/>
              </a:cxn>
              <a:cxn ang="0">
                <a:pos x="20" y="0"/>
              </a:cxn>
              <a:cxn ang="0">
                <a:pos x="10" y="3"/>
              </a:cxn>
              <a:cxn ang="0">
                <a:pos x="3" y="11"/>
              </a:cxn>
              <a:cxn ang="0">
                <a:pos x="0" y="19"/>
              </a:cxn>
              <a:cxn ang="0">
                <a:pos x="0" y="29"/>
              </a:cxn>
              <a:cxn ang="0">
                <a:pos x="3" y="39"/>
              </a:cxn>
              <a:cxn ang="0">
                <a:pos x="10" y="46"/>
              </a:cxn>
              <a:cxn ang="0">
                <a:pos x="20" y="51"/>
              </a:cxn>
              <a:cxn ang="0">
                <a:pos x="30" y="51"/>
              </a:cxn>
              <a:cxn ang="0">
                <a:pos x="40" y="46"/>
              </a:cxn>
              <a:cxn ang="0">
                <a:pos x="46" y="39"/>
              </a:cxn>
              <a:cxn ang="0">
                <a:pos x="49" y="29"/>
              </a:cxn>
              <a:cxn ang="0">
                <a:pos x="48" y="24"/>
              </a:cxn>
              <a:cxn ang="0">
                <a:pos x="44" y="16"/>
              </a:cxn>
              <a:cxn ang="0">
                <a:pos x="41" y="10"/>
              </a:cxn>
              <a:cxn ang="0">
                <a:pos x="33" y="5"/>
              </a:cxn>
              <a:cxn ang="0">
                <a:pos x="25" y="3"/>
              </a:cxn>
              <a:cxn ang="0">
                <a:pos x="17" y="5"/>
              </a:cxn>
              <a:cxn ang="0">
                <a:pos x="10" y="10"/>
              </a:cxn>
              <a:cxn ang="0">
                <a:pos x="5" y="16"/>
              </a:cxn>
              <a:cxn ang="0">
                <a:pos x="3" y="24"/>
              </a:cxn>
              <a:cxn ang="0">
                <a:pos x="5" y="34"/>
              </a:cxn>
              <a:cxn ang="0">
                <a:pos x="10" y="41"/>
              </a:cxn>
              <a:cxn ang="0">
                <a:pos x="17" y="46"/>
              </a:cxn>
              <a:cxn ang="0">
                <a:pos x="25" y="47"/>
              </a:cxn>
              <a:cxn ang="0">
                <a:pos x="33" y="46"/>
              </a:cxn>
              <a:cxn ang="0">
                <a:pos x="41" y="41"/>
              </a:cxn>
              <a:cxn ang="0">
                <a:pos x="44" y="34"/>
              </a:cxn>
              <a:cxn ang="0">
                <a:pos x="48" y="24"/>
              </a:cxn>
            </a:cxnLst>
            <a:rect l="0" t="0" r="r" b="b"/>
            <a:pathLst>
              <a:path w="51" h="51">
                <a:moveTo>
                  <a:pt x="51" y="24"/>
                </a:moveTo>
                <a:lnTo>
                  <a:pt x="49" y="19"/>
                </a:lnTo>
                <a:lnTo>
                  <a:pt x="49" y="15"/>
                </a:lnTo>
                <a:lnTo>
                  <a:pt x="46" y="11"/>
                </a:lnTo>
                <a:lnTo>
                  <a:pt x="43" y="6"/>
                </a:lnTo>
                <a:lnTo>
                  <a:pt x="40" y="3"/>
                </a:lnTo>
                <a:lnTo>
                  <a:pt x="35" y="1"/>
                </a:lnTo>
                <a:lnTo>
                  <a:pt x="30" y="0"/>
                </a:lnTo>
                <a:lnTo>
                  <a:pt x="25" y="0"/>
                </a:lnTo>
                <a:lnTo>
                  <a:pt x="20" y="0"/>
                </a:lnTo>
                <a:lnTo>
                  <a:pt x="15" y="1"/>
                </a:lnTo>
                <a:lnTo>
                  <a:pt x="10" y="3"/>
                </a:lnTo>
                <a:lnTo>
                  <a:pt x="7" y="6"/>
                </a:lnTo>
                <a:lnTo>
                  <a:pt x="3" y="11"/>
                </a:lnTo>
                <a:lnTo>
                  <a:pt x="2" y="15"/>
                </a:lnTo>
                <a:lnTo>
                  <a:pt x="0" y="19"/>
                </a:lnTo>
                <a:lnTo>
                  <a:pt x="0" y="24"/>
                </a:lnTo>
                <a:lnTo>
                  <a:pt x="0" y="29"/>
                </a:lnTo>
                <a:lnTo>
                  <a:pt x="2" y="34"/>
                </a:lnTo>
                <a:lnTo>
                  <a:pt x="3" y="39"/>
                </a:lnTo>
                <a:lnTo>
                  <a:pt x="7" y="42"/>
                </a:lnTo>
                <a:lnTo>
                  <a:pt x="10" y="46"/>
                </a:lnTo>
                <a:lnTo>
                  <a:pt x="15" y="49"/>
                </a:lnTo>
                <a:lnTo>
                  <a:pt x="20" y="51"/>
                </a:lnTo>
                <a:lnTo>
                  <a:pt x="25" y="51"/>
                </a:lnTo>
                <a:lnTo>
                  <a:pt x="30" y="51"/>
                </a:lnTo>
                <a:lnTo>
                  <a:pt x="35" y="49"/>
                </a:lnTo>
                <a:lnTo>
                  <a:pt x="40" y="46"/>
                </a:lnTo>
                <a:lnTo>
                  <a:pt x="43" y="42"/>
                </a:lnTo>
                <a:lnTo>
                  <a:pt x="46" y="39"/>
                </a:lnTo>
                <a:lnTo>
                  <a:pt x="49" y="34"/>
                </a:lnTo>
                <a:lnTo>
                  <a:pt x="49" y="29"/>
                </a:lnTo>
                <a:lnTo>
                  <a:pt x="51" y="24"/>
                </a:lnTo>
                <a:lnTo>
                  <a:pt x="48" y="24"/>
                </a:lnTo>
                <a:lnTo>
                  <a:pt x="46" y="21"/>
                </a:lnTo>
                <a:lnTo>
                  <a:pt x="44" y="16"/>
                </a:lnTo>
                <a:lnTo>
                  <a:pt x="43" y="13"/>
                </a:lnTo>
                <a:lnTo>
                  <a:pt x="41" y="10"/>
                </a:lnTo>
                <a:lnTo>
                  <a:pt x="38" y="6"/>
                </a:lnTo>
                <a:lnTo>
                  <a:pt x="33" y="5"/>
                </a:lnTo>
                <a:lnTo>
                  <a:pt x="30" y="3"/>
                </a:lnTo>
                <a:lnTo>
                  <a:pt x="25" y="3"/>
                </a:lnTo>
                <a:lnTo>
                  <a:pt x="20" y="3"/>
                </a:lnTo>
                <a:lnTo>
                  <a:pt x="17" y="5"/>
                </a:lnTo>
                <a:lnTo>
                  <a:pt x="13" y="6"/>
                </a:lnTo>
                <a:lnTo>
                  <a:pt x="10" y="10"/>
                </a:lnTo>
                <a:lnTo>
                  <a:pt x="7" y="13"/>
                </a:lnTo>
                <a:lnTo>
                  <a:pt x="5" y="16"/>
                </a:lnTo>
                <a:lnTo>
                  <a:pt x="3" y="21"/>
                </a:lnTo>
                <a:lnTo>
                  <a:pt x="3" y="24"/>
                </a:lnTo>
                <a:lnTo>
                  <a:pt x="3" y="29"/>
                </a:lnTo>
                <a:lnTo>
                  <a:pt x="5" y="34"/>
                </a:lnTo>
                <a:lnTo>
                  <a:pt x="7" y="37"/>
                </a:lnTo>
                <a:lnTo>
                  <a:pt x="10" y="41"/>
                </a:lnTo>
                <a:lnTo>
                  <a:pt x="13" y="42"/>
                </a:lnTo>
                <a:lnTo>
                  <a:pt x="17" y="46"/>
                </a:lnTo>
                <a:lnTo>
                  <a:pt x="20" y="46"/>
                </a:lnTo>
                <a:lnTo>
                  <a:pt x="25" y="47"/>
                </a:lnTo>
                <a:lnTo>
                  <a:pt x="30" y="46"/>
                </a:lnTo>
                <a:lnTo>
                  <a:pt x="33" y="46"/>
                </a:lnTo>
                <a:lnTo>
                  <a:pt x="38" y="42"/>
                </a:lnTo>
                <a:lnTo>
                  <a:pt x="41" y="41"/>
                </a:lnTo>
                <a:lnTo>
                  <a:pt x="43" y="37"/>
                </a:lnTo>
                <a:lnTo>
                  <a:pt x="44" y="34"/>
                </a:lnTo>
                <a:lnTo>
                  <a:pt x="46" y="29"/>
                </a:lnTo>
                <a:lnTo>
                  <a:pt x="48" y="24"/>
                </a:lnTo>
                <a:lnTo>
                  <a:pt x="51" y="24"/>
                </a:lnTo>
                <a:close/>
              </a:path>
            </a:pathLst>
          </a:custGeom>
          <a:solidFill>
            <a:srgbClr val="00FFDF"/>
          </a:solidFill>
          <a:ln w="9525">
            <a:noFill/>
            <a:round/>
            <a:headEnd/>
            <a:tailEnd/>
          </a:ln>
          <a:effectLst/>
        </p:spPr>
        <p:txBody>
          <a:bodyPr/>
          <a:lstStyle/>
          <a:p>
            <a:endParaRPr lang="en-GB"/>
          </a:p>
        </p:txBody>
      </p:sp>
      <p:sp>
        <p:nvSpPr>
          <p:cNvPr id="47143" name="Freeform 39"/>
          <p:cNvSpPr>
            <a:spLocks/>
          </p:cNvSpPr>
          <p:nvPr/>
        </p:nvSpPr>
        <p:spPr bwMode="auto">
          <a:xfrm>
            <a:off x="5080000" y="3587750"/>
            <a:ext cx="66675" cy="60325"/>
          </a:xfrm>
          <a:custGeom>
            <a:avLst/>
            <a:gdLst/>
            <a:ahLst/>
            <a:cxnLst>
              <a:cxn ang="0">
                <a:pos x="43" y="18"/>
              </a:cxn>
              <a:cxn ang="0">
                <a:pos x="40" y="10"/>
              </a:cxn>
              <a:cxn ang="0">
                <a:pos x="35" y="3"/>
              </a:cxn>
              <a:cxn ang="0">
                <a:pos x="27" y="0"/>
              </a:cxn>
              <a:cxn ang="0">
                <a:pos x="17" y="0"/>
              </a:cxn>
              <a:cxn ang="0">
                <a:pos x="10" y="3"/>
              </a:cxn>
              <a:cxn ang="0">
                <a:pos x="4" y="10"/>
              </a:cxn>
              <a:cxn ang="0">
                <a:pos x="0" y="18"/>
              </a:cxn>
              <a:cxn ang="0">
                <a:pos x="0" y="26"/>
              </a:cxn>
              <a:cxn ang="0">
                <a:pos x="4" y="34"/>
              </a:cxn>
              <a:cxn ang="0">
                <a:pos x="10" y="39"/>
              </a:cxn>
              <a:cxn ang="0">
                <a:pos x="17" y="43"/>
              </a:cxn>
              <a:cxn ang="0">
                <a:pos x="27" y="43"/>
              </a:cxn>
              <a:cxn ang="0">
                <a:pos x="35" y="39"/>
              </a:cxn>
              <a:cxn ang="0">
                <a:pos x="40" y="34"/>
              </a:cxn>
              <a:cxn ang="0">
                <a:pos x="43" y="26"/>
              </a:cxn>
              <a:cxn ang="0">
                <a:pos x="40" y="21"/>
              </a:cxn>
              <a:cxn ang="0">
                <a:pos x="38" y="15"/>
              </a:cxn>
              <a:cxn ang="0">
                <a:pos x="35" y="8"/>
              </a:cxn>
              <a:cxn ang="0">
                <a:pos x="30" y="5"/>
              </a:cxn>
              <a:cxn ang="0">
                <a:pos x="22" y="3"/>
              </a:cxn>
              <a:cxn ang="0">
                <a:pos x="15" y="5"/>
              </a:cxn>
              <a:cxn ang="0">
                <a:pos x="9" y="8"/>
              </a:cxn>
              <a:cxn ang="0">
                <a:pos x="5" y="15"/>
              </a:cxn>
              <a:cxn ang="0">
                <a:pos x="4" y="21"/>
              </a:cxn>
              <a:cxn ang="0">
                <a:pos x="5" y="30"/>
              </a:cxn>
              <a:cxn ang="0">
                <a:pos x="9" y="34"/>
              </a:cxn>
              <a:cxn ang="0">
                <a:pos x="15" y="39"/>
              </a:cxn>
              <a:cxn ang="0">
                <a:pos x="22" y="39"/>
              </a:cxn>
              <a:cxn ang="0">
                <a:pos x="30" y="39"/>
              </a:cxn>
              <a:cxn ang="0">
                <a:pos x="35" y="34"/>
              </a:cxn>
              <a:cxn ang="0">
                <a:pos x="38" y="30"/>
              </a:cxn>
              <a:cxn ang="0">
                <a:pos x="40" y="21"/>
              </a:cxn>
            </a:cxnLst>
            <a:rect l="0" t="0" r="r" b="b"/>
            <a:pathLst>
              <a:path w="45" h="44">
                <a:moveTo>
                  <a:pt x="45" y="21"/>
                </a:moveTo>
                <a:lnTo>
                  <a:pt x="43" y="18"/>
                </a:lnTo>
                <a:lnTo>
                  <a:pt x="41" y="13"/>
                </a:lnTo>
                <a:lnTo>
                  <a:pt x="40" y="10"/>
                </a:lnTo>
                <a:lnTo>
                  <a:pt x="38" y="7"/>
                </a:lnTo>
                <a:lnTo>
                  <a:pt x="35" y="3"/>
                </a:lnTo>
                <a:lnTo>
                  <a:pt x="30" y="2"/>
                </a:lnTo>
                <a:lnTo>
                  <a:pt x="27" y="0"/>
                </a:lnTo>
                <a:lnTo>
                  <a:pt x="22" y="0"/>
                </a:lnTo>
                <a:lnTo>
                  <a:pt x="17" y="0"/>
                </a:lnTo>
                <a:lnTo>
                  <a:pt x="14" y="2"/>
                </a:lnTo>
                <a:lnTo>
                  <a:pt x="10" y="3"/>
                </a:lnTo>
                <a:lnTo>
                  <a:pt x="7" y="7"/>
                </a:lnTo>
                <a:lnTo>
                  <a:pt x="4" y="10"/>
                </a:lnTo>
                <a:lnTo>
                  <a:pt x="2" y="13"/>
                </a:lnTo>
                <a:lnTo>
                  <a:pt x="0" y="18"/>
                </a:lnTo>
                <a:lnTo>
                  <a:pt x="0" y="21"/>
                </a:lnTo>
                <a:lnTo>
                  <a:pt x="0" y="26"/>
                </a:lnTo>
                <a:lnTo>
                  <a:pt x="2" y="31"/>
                </a:lnTo>
                <a:lnTo>
                  <a:pt x="4" y="34"/>
                </a:lnTo>
                <a:lnTo>
                  <a:pt x="7" y="38"/>
                </a:lnTo>
                <a:lnTo>
                  <a:pt x="10" y="39"/>
                </a:lnTo>
                <a:lnTo>
                  <a:pt x="14" y="43"/>
                </a:lnTo>
                <a:lnTo>
                  <a:pt x="17" y="43"/>
                </a:lnTo>
                <a:lnTo>
                  <a:pt x="22" y="44"/>
                </a:lnTo>
                <a:lnTo>
                  <a:pt x="27" y="43"/>
                </a:lnTo>
                <a:lnTo>
                  <a:pt x="30" y="43"/>
                </a:lnTo>
                <a:lnTo>
                  <a:pt x="35" y="39"/>
                </a:lnTo>
                <a:lnTo>
                  <a:pt x="38" y="38"/>
                </a:lnTo>
                <a:lnTo>
                  <a:pt x="40" y="34"/>
                </a:lnTo>
                <a:lnTo>
                  <a:pt x="41" y="31"/>
                </a:lnTo>
                <a:lnTo>
                  <a:pt x="43" y="26"/>
                </a:lnTo>
                <a:lnTo>
                  <a:pt x="45" y="21"/>
                </a:lnTo>
                <a:lnTo>
                  <a:pt x="40" y="21"/>
                </a:lnTo>
                <a:lnTo>
                  <a:pt x="40" y="18"/>
                </a:lnTo>
                <a:lnTo>
                  <a:pt x="38" y="15"/>
                </a:lnTo>
                <a:lnTo>
                  <a:pt x="37" y="12"/>
                </a:lnTo>
                <a:lnTo>
                  <a:pt x="35" y="8"/>
                </a:lnTo>
                <a:lnTo>
                  <a:pt x="32" y="7"/>
                </a:lnTo>
                <a:lnTo>
                  <a:pt x="30" y="5"/>
                </a:lnTo>
                <a:lnTo>
                  <a:pt x="25" y="3"/>
                </a:lnTo>
                <a:lnTo>
                  <a:pt x="22" y="3"/>
                </a:lnTo>
                <a:lnTo>
                  <a:pt x="19" y="3"/>
                </a:lnTo>
                <a:lnTo>
                  <a:pt x="15" y="5"/>
                </a:lnTo>
                <a:lnTo>
                  <a:pt x="12" y="7"/>
                </a:lnTo>
                <a:lnTo>
                  <a:pt x="9" y="8"/>
                </a:lnTo>
                <a:lnTo>
                  <a:pt x="7" y="12"/>
                </a:lnTo>
                <a:lnTo>
                  <a:pt x="5" y="15"/>
                </a:lnTo>
                <a:lnTo>
                  <a:pt x="4" y="18"/>
                </a:lnTo>
                <a:lnTo>
                  <a:pt x="4" y="21"/>
                </a:lnTo>
                <a:lnTo>
                  <a:pt x="4" y="26"/>
                </a:lnTo>
                <a:lnTo>
                  <a:pt x="5" y="30"/>
                </a:lnTo>
                <a:lnTo>
                  <a:pt x="7" y="33"/>
                </a:lnTo>
                <a:lnTo>
                  <a:pt x="9" y="34"/>
                </a:lnTo>
                <a:lnTo>
                  <a:pt x="12" y="38"/>
                </a:lnTo>
                <a:lnTo>
                  <a:pt x="15" y="39"/>
                </a:lnTo>
                <a:lnTo>
                  <a:pt x="19" y="39"/>
                </a:lnTo>
                <a:lnTo>
                  <a:pt x="22" y="39"/>
                </a:lnTo>
                <a:lnTo>
                  <a:pt x="25" y="39"/>
                </a:lnTo>
                <a:lnTo>
                  <a:pt x="30" y="39"/>
                </a:lnTo>
                <a:lnTo>
                  <a:pt x="32" y="38"/>
                </a:lnTo>
                <a:lnTo>
                  <a:pt x="35" y="34"/>
                </a:lnTo>
                <a:lnTo>
                  <a:pt x="37" y="33"/>
                </a:lnTo>
                <a:lnTo>
                  <a:pt x="38" y="30"/>
                </a:lnTo>
                <a:lnTo>
                  <a:pt x="40" y="26"/>
                </a:lnTo>
                <a:lnTo>
                  <a:pt x="40" y="21"/>
                </a:lnTo>
                <a:lnTo>
                  <a:pt x="45" y="21"/>
                </a:lnTo>
                <a:close/>
              </a:path>
            </a:pathLst>
          </a:custGeom>
          <a:solidFill>
            <a:srgbClr val="00FFE4"/>
          </a:solidFill>
          <a:ln w="9525">
            <a:noFill/>
            <a:round/>
            <a:headEnd/>
            <a:tailEnd/>
          </a:ln>
          <a:effectLst/>
        </p:spPr>
        <p:txBody>
          <a:bodyPr/>
          <a:lstStyle/>
          <a:p>
            <a:endParaRPr lang="en-GB"/>
          </a:p>
        </p:txBody>
      </p:sp>
      <p:sp>
        <p:nvSpPr>
          <p:cNvPr id="47144" name="Freeform 40"/>
          <p:cNvSpPr>
            <a:spLocks/>
          </p:cNvSpPr>
          <p:nvPr/>
        </p:nvSpPr>
        <p:spPr bwMode="auto">
          <a:xfrm>
            <a:off x="5084763" y="3592513"/>
            <a:ext cx="53975" cy="49212"/>
          </a:xfrm>
          <a:custGeom>
            <a:avLst/>
            <a:gdLst/>
            <a:ahLst/>
            <a:cxnLst>
              <a:cxn ang="0">
                <a:pos x="36" y="15"/>
              </a:cxn>
              <a:cxn ang="0">
                <a:pos x="33" y="9"/>
              </a:cxn>
              <a:cxn ang="0">
                <a:pos x="28" y="4"/>
              </a:cxn>
              <a:cxn ang="0">
                <a:pos x="21" y="0"/>
              </a:cxn>
              <a:cxn ang="0">
                <a:pos x="15" y="0"/>
              </a:cxn>
              <a:cxn ang="0">
                <a:pos x="8" y="4"/>
              </a:cxn>
              <a:cxn ang="0">
                <a:pos x="3" y="9"/>
              </a:cxn>
              <a:cxn ang="0">
                <a:pos x="0" y="15"/>
              </a:cxn>
              <a:cxn ang="0">
                <a:pos x="0" y="23"/>
              </a:cxn>
              <a:cxn ang="0">
                <a:pos x="3" y="30"/>
              </a:cxn>
              <a:cxn ang="0">
                <a:pos x="8" y="35"/>
              </a:cxn>
              <a:cxn ang="0">
                <a:pos x="15" y="36"/>
              </a:cxn>
              <a:cxn ang="0">
                <a:pos x="21" y="36"/>
              </a:cxn>
              <a:cxn ang="0">
                <a:pos x="28" y="35"/>
              </a:cxn>
              <a:cxn ang="0">
                <a:pos x="33" y="30"/>
              </a:cxn>
              <a:cxn ang="0">
                <a:pos x="36" y="23"/>
              </a:cxn>
              <a:cxn ang="0">
                <a:pos x="33" y="18"/>
              </a:cxn>
              <a:cxn ang="0">
                <a:pos x="31" y="13"/>
              </a:cxn>
              <a:cxn ang="0">
                <a:pos x="28" y="9"/>
              </a:cxn>
              <a:cxn ang="0">
                <a:pos x="24" y="5"/>
              </a:cxn>
              <a:cxn ang="0">
                <a:pos x="18" y="4"/>
              </a:cxn>
              <a:cxn ang="0">
                <a:pos x="13" y="5"/>
              </a:cxn>
              <a:cxn ang="0">
                <a:pos x="8" y="9"/>
              </a:cxn>
              <a:cxn ang="0">
                <a:pos x="5" y="13"/>
              </a:cxn>
              <a:cxn ang="0">
                <a:pos x="3" y="18"/>
              </a:cxn>
              <a:cxn ang="0">
                <a:pos x="5" y="25"/>
              </a:cxn>
              <a:cxn ang="0">
                <a:pos x="8" y="30"/>
              </a:cxn>
              <a:cxn ang="0">
                <a:pos x="13" y="33"/>
              </a:cxn>
              <a:cxn ang="0">
                <a:pos x="18" y="33"/>
              </a:cxn>
              <a:cxn ang="0">
                <a:pos x="24" y="33"/>
              </a:cxn>
              <a:cxn ang="0">
                <a:pos x="28" y="30"/>
              </a:cxn>
              <a:cxn ang="0">
                <a:pos x="31" y="25"/>
              </a:cxn>
              <a:cxn ang="0">
                <a:pos x="33" y="18"/>
              </a:cxn>
            </a:cxnLst>
            <a:rect l="0" t="0" r="r" b="b"/>
            <a:pathLst>
              <a:path w="36" h="36">
                <a:moveTo>
                  <a:pt x="36" y="18"/>
                </a:moveTo>
                <a:lnTo>
                  <a:pt x="36" y="15"/>
                </a:lnTo>
                <a:lnTo>
                  <a:pt x="34" y="12"/>
                </a:lnTo>
                <a:lnTo>
                  <a:pt x="33" y="9"/>
                </a:lnTo>
                <a:lnTo>
                  <a:pt x="31" y="5"/>
                </a:lnTo>
                <a:lnTo>
                  <a:pt x="28" y="4"/>
                </a:lnTo>
                <a:lnTo>
                  <a:pt x="26" y="2"/>
                </a:lnTo>
                <a:lnTo>
                  <a:pt x="21" y="0"/>
                </a:lnTo>
                <a:lnTo>
                  <a:pt x="18" y="0"/>
                </a:lnTo>
                <a:lnTo>
                  <a:pt x="15" y="0"/>
                </a:lnTo>
                <a:lnTo>
                  <a:pt x="11" y="2"/>
                </a:lnTo>
                <a:lnTo>
                  <a:pt x="8" y="4"/>
                </a:lnTo>
                <a:lnTo>
                  <a:pt x="5" y="5"/>
                </a:lnTo>
                <a:lnTo>
                  <a:pt x="3" y="9"/>
                </a:lnTo>
                <a:lnTo>
                  <a:pt x="1" y="12"/>
                </a:lnTo>
                <a:lnTo>
                  <a:pt x="0" y="15"/>
                </a:lnTo>
                <a:lnTo>
                  <a:pt x="0" y="18"/>
                </a:lnTo>
                <a:lnTo>
                  <a:pt x="0" y="23"/>
                </a:lnTo>
                <a:lnTo>
                  <a:pt x="1" y="27"/>
                </a:lnTo>
                <a:lnTo>
                  <a:pt x="3" y="30"/>
                </a:lnTo>
                <a:lnTo>
                  <a:pt x="5" y="31"/>
                </a:lnTo>
                <a:lnTo>
                  <a:pt x="8" y="35"/>
                </a:lnTo>
                <a:lnTo>
                  <a:pt x="11" y="36"/>
                </a:lnTo>
                <a:lnTo>
                  <a:pt x="15" y="36"/>
                </a:lnTo>
                <a:lnTo>
                  <a:pt x="18" y="36"/>
                </a:lnTo>
                <a:lnTo>
                  <a:pt x="21" y="36"/>
                </a:lnTo>
                <a:lnTo>
                  <a:pt x="26" y="36"/>
                </a:lnTo>
                <a:lnTo>
                  <a:pt x="28" y="35"/>
                </a:lnTo>
                <a:lnTo>
                  <a:pt x="31" y="31"/>
                </a:lnTo>
                <a:lnTo>
                  <a:pt x="33" y="30"/>
                </a:lnTo>
                <a:lnTo>
                  <a:pt x="34" y="27"/>
                </a:lnTo>
                <a:lnTo>
                  <a:pt x="36" y="23"/>
                </a:lnTo>
                <a:lnTo>
                  <a:pt x="36" y="18"/>
                </a:lnTo>
                <a:lnTo>
                  <a:pt x="33" y="18"/>
                </a:lnTo>
                <a:lnTo>
                  <a:pt x="33" y="17"/>
                </a:lnTo>
                <a:lnTo>
                  <a:pt x="31" y="13"/>
                </a:lnTo>
                <a:lnTo>
                  <a:pt x="31" y="10"/>
                </a:lnTo>
                <a:lnTo>
                  <a:pt x="28" y="9"/>
                </a:lnTo>
                <a:lnTo>
                  <a:pt x="26" y="7"/>
                </a:lnTo>
                <a:lnTo>
                  <a:pt x="24" y="5"/>
                </a:lnTo>
                <a:lnTo>
                  <a:pt x="21" y="5"/>
                </a:lnTo>
                <a:lnTo>
                  <a:pt x="18" y="4"/>
                </a:lnTo>
                <a:lnTo>
                  <a:pt x="15" y="5"/>
                </a:lnTo>
                <a:lnTo>
                  <a:pt x="13" y="5"/>
                </a:lnTo>
                <a:lnTo>
                  <a:pt x="10" y="7"/>
                </a:lnTo>
                <a:lnTo>
                  <a:pt x="8" y="9"/>
                </a:lnTo>
                <a:lnTo>
                  <a:pt x="6" y="10"/>
                </a:lnTo>
                <a:lnTo>
                  <a:pt x="5" y="13"/>
                </a:lnTo>
                <a:lnTo>
                  <a:pt x="3" y="17"/>
                </a:lnTo>
                <a:lnTo>
                  <a:pt x="3" y="18"/>
                </a:lnTo>
                <a:lnTo>
                  <a:pt x="3" y="22"/>
                </a:lnTo>
                <a:lnTo>
                  <a:pt x="5" y="25"/>
                </a:lnTo>
                <a:lnTo>
                  <a:pt x="6" y="27"/>
                </a:lnTo>
                <a:lnTo>
                  <a:pt x="8" y="30"/>
                </a:lnTo>
                <a:lnTo>
                  <a:pt x="10" y="31"/>
                </a:lnTo>
                <a:lnTo>
                  <a:pt x="13" y="33"/>
                </a:lnTo>
                <a:lnTo>
                  <a:pt x="15" y="33"/>
                </a:lnTo>
                <a:lnTo>
                  <a:pt x="18" y="33"/>
                </a:lnTo>
                <a:lnTo>
                  <a:pt x="21" y="33"/>
                </a:lnTo>
                <a:lnTo>
                  <a:pt x="24" y="33"/>
                </a:lnTo>
                <a:lnTo>
                  <a:pt x="26" y="31"/>
                </a:lnTo>
                <a:lnTo>
                  <a:pt x="28" y="30"/>
                </a:lnTo>
                <a:lnTo>
                  <a:pt x="31" y="27"/>
                </a:lnTo>
                <a:lnTo>
                  <a:pt x="31" y="25"/>
                </a:lnTo>
                <a:lnTo>
                  <a:pt x="33" y="22"/>
                </a:lnTo>
                <a:lnTo>
                  <a:pt x="33" y="18"/>
                </a:lnTo>
                <a:lnTo>
                  <a:pt x="36" y="18"/>
                </a:lnTo>
                <a:close/>
              </a:path>
            </a:pathLst>
          </a:custGeom>
          <a:solidFill>
            <a:srgbClr val="00FFEA"/>
          </a:solidFill>
          <a:ln w="9525">
            <a:noFill/>
            <a:round/>
            <a:headEnd/>
            <a:tailEnd/>
          </a:ln>
          <a:effectLst/>
        </p:spPr>
        <p:txBody>
          <a:bodyPr/>
          <a:lstStyle/>
          <a:p>
            <a:endParaRPr lang="en-GB"/>
          </a:p>
        </p:txBody>
      </p:sp>
      <p:sp>
        <p:nvSpPr>
          <p:cNvPr id="47145" name="Freeform 41"/>
          <p:cNvSpPr>
            <a:spLocks/>
          </p:cNvSpPr>
          <p:nvPr/>
        </p:nvSpPr>
        <p:spPr bwMode="auto">
          <a:xfrm>
            <a:off x="5089525" y="3597275"/>
            <a:ext cx="44450" cy="39688"/>
          </a:xfrm>
          <a:custGeom>
            <a:avLst/>
            <a:gdLst/>
            <a:ahLst/>
            <a:cxnLst>
              <a:cxn ang="0">
                <a:pos x="30" y="13"/>
              </a:cxn>
              <a:cxn ang="0">
                <a:pos x="28" y="6"/>
              </a:cxn>
              <a:cxn ang="0">
                <a:pos x="23" y="3"/>
              </a:cxn>
              <a:cxn ang="0">
                <a:pos x="18" y="1"/>
              </a:cxn>
              <a:cxn ang="0">
                <a:pos x="12" y="1"/>
              </a:cxn>
              <a:cxn ang="0">
                <a:pos x="7" y="3"/>
              </a:cxn>
              <a:cxn ang="0">
                <a:pos x="3" y="6"/>
              </a:cxn>
              <a:cxn ang="0">
                <a:pos x="0" y="13"/>
              </a:cxn>
              <a:cxn ang="0">
                <a:pos x="0" y="18"/>
              </a:cxn>
              <a:cxn ang="0">
                <a:pos x="3" y="23"/>
              </a:cxn>
              <a:cxn ang="0">
                <a:pos x="7" y="27"/>
              </a:cxn>
              <a:cxn ang="0">
                <a:pos x="12" y="29"/>
              </a:cxn>
              <a:cxn ang="0">
                <a:pos x="18" y="29"/>
              </a:cxn>
              <a:cxn ang="0">
                <a:pos x="23" y="27"/>
              </a:cxn>
              <a:cxn ang="0">
                <a:pos x="28" y="23"/>
              </a:cxn>
              <a:cxn ang="0">
                <a:pos x="30" y="18"/>
              </a:cxn>
              <a:cxn ang="0">
                <a:pos x="26" y="14"/>
              </a:cxn>
              <a:cxn ang="0">
                <a:pos x="25" y="11"/>
              </a:cxn>
              <a:cxn ang="0">
                <a:pos x="23" y="8"/>
              </a:cxn>
              <a:cxn ang="0">
                <a:pos x="20" y="5"/>
              </a:cxn>
              <a:cxn ang="0">
                <a:pos x="15" y="5"/>
              </a:cxn>
              <a:cxn ang="0">
                <a:pos x="12" y="5"/>
              </a:cxn>
              <a:cxn ang="0">
                <a:pos x="7" y="8"/>
              </a:cxn>
              <a:cxn ang="0">
                <a:pos x="5" y="11"/>
              </a:cxn>
              <a:cxn ang="0">
                <a:pos x="3" y="14"/>
              </a:cxn>
              <a:cxn ang="0">
                <a:pos x="5" y="19"/>
              </a:cxn>
              <a:cxn ang="0">
                <a:pos x="7" y="23"/>
              </a:cxn>
              <a:cxn ang="0">
                <a:pos x="12" y="24"/>
              </a:cxn>
              <a:cxn ang="0">
                <a:pos x="15" y="26"/>
              </a:cxn>
              <a:cxn ang="0">
                <a:pos x="20" y="24"/>
              </a:cxn>
              <a:cxn ang="0">
                <a:pos x="23" y="23"/>
              </a:cxn>
              <a:cxn ang="0">
                <a:pos x="25" y="19"/>
              </a:cxn>
              <a:cxn ang="0">
                <a:pos x="26" y="14"/>
              </a:cxn>
            </a:cxnLst>
            <a:rect l="0" t="0" r="r" b="b"/>
            <a:pathLst>
              <a:path w="30" h="29">
                <a:moveTo>
                  <a:pt x="30" y="14"/>
                </a:moveTo>
                <a:lnTo>
                  <a:pt x="30" y="13"/>
                </a:lnTo>
                <a:lnTo>
                  <a:pt x="28" y="9"/>
                </a:lnTo>
                <a:lnTo>
                  <a:pt x="28" y="6"/>
                </a:lnTo>
                <a:lnTo>
                  <a:pt x="25" y="5"/>
                </a:lnTo>
                <a:lnTo>
                  <a:pt x="23" y="3"/>
                </a:lnTo>
                <a:lnTo>
                  <a:pt x="21" y="1"/>
                </a:lnTo>
                <a:lnTo>
                  <a:pt x="18" y="1"/>
                </a:lnTo>
                <a:lnTo>
                  <a:pt x="15" y="0"/>
                </a:lnTo>
                <a:lnTo>
                  <a:pt x="12" y="1"/>
                </a:lnTo>
                <a:lnTo>
                  <a:pt x="10" y="1"/>
                </a:lnTo>
                <a:lnTo>
                  <a:pt x="7" y="3"/>
                </a:lnTo>
                <a:lnTo>
                  <a:pt x="5" y="5"/>
                </a:lnTo>
                <a:lnTo>
                  <a:pt x="3" y="6"/>
                </a:lnTo>
                <a:lnTo>
                  <a:pt x="2" y="9"/>
                </a:lnTo>
                <a:lnTo>
                  <a:pt x="0" y="13"/>
                </a:lnTo>
                <a:lnTo>
                  <a:pt x="0" y="14"/>
                </a:lnTo>
                <a:lnTo>
                  <a:pt x="0" y="18"/>
                </a:lnTo>
                <a:lnTo>
                  <a:pt x="2" y="21"/>
                </a:lnTo>
                <a:lnTo>
                  <a:pt x="3" y="23"/>
                </a:lnTo>
                <a:lnTo>
                  <a:pt x="5" y="26"/>
                </a:lnTo>
                <a:lnTo>
                  <a:pt x="7" y="27"/>
                </a:lnTo>
                <a:lnTo>
                  <a:pt x="10" y="29"/>
                </a:lnTo>
                <a:lnTo>
                  <a:pt x="12" y="29"/>
                </a:lnTo>
                <a:lnTo>
                  <a:pt x="15" y="29"/>
                </a:lnTo>
                <a:lnTo>
                  <a:pt x="18" y="29"/>
                </a:lnTo>
                <a:lnTo>
                  <a:pt x="21" y="29"/>
                </a:lnTo>
                <a:lnTo>
                  <a:pt x="23" y="27"/>
                </a:lnTo>
                <a:lnTo>
                  <a:pt x="25" y="26"/>
                </a:lnTo>
                <a:lnTo>
                  <a:pt x="28" y="23"/>
                </a:lnTo>
                <a:lnTo>
                  <a:pt x="28" y="21"/>
                </a:lnTo>
                <a:lnTo>
                  <a:pt x="30" y="18"/>
                </a:lnTo>
                <a:lnTo>
                  <a:pt x="30" y="14"/>
                </a:lnTo>
                <a:lnTo>
                  <a:pt x="26" y="14"/>
                </a:lnTo>
                <a:lnTo>
                  <a:pt x="26" y="13"/>
                </a:lnTo>
                <a:lnTo>
                  <a:pt x="25" y="11"/>
                </a:lnTo>
                <a:lnTo>
                  <a:pt x="25" y="9"/>
                </a:lnTo>
                <a:lnTo>
                  <a:pt x="23" y="8"/>
                </a:lnTo>
                <a:lnTo>
                  <a:pt x="21" y="6"/>
                </a:lnTo>
                <a:lnTo>
                  <a:pt x="20" y="5"/>
                </a:lnTo>
                <a:lnTo>
                  <a:pt x="18" y="5"/>
                </a:lnTo>
                <a:lnTo>
                  <a:pt x="15" y="5"/>
                </a:lnTo>
                <a:lnTo>
                  <a:pt x="13" y="5"/>
                </a:lnTo>
                <a:lnTo>
                  <a:pt x="12" y="5"/>
                </a:lnTo>
                <a:lnTo>
                  <a:pt x="8" y="6"/>
                </a:lnTo>
                <a:lnTo>
                  <a:pt x="7" y="8"/>
                </a:lnTo>
                <a:lnTo>
                  <a:pt x="7" y="9"/>
                </a:lnTo>
                <a:lnTo>
                  <a:pt x="5" y="11"/>
                </a:lnTo>
                <a:lnTo>
                  <a:pt x="5" y="13"/>
                </a:lnTo>
                <a:lnTo>
                  <a:pt x="3" y="14"/>
                </a:lnTo>
                <a:lnTo>
                  <a:pt x="5" y="18"/>
                </a:lnTo>
                <a:lnTo>
                  <a:pt x="5" y="19"/>
                </a:lnTo>
                <a:lnTo>
                  <a:pt x="7" y="21"/>
                </a:lnTo>
                <a:lnTo>
                  <a:pt x="7" y="23"/>
                </a:lnTo>
                <a:lnTo>
                  <a:pt x="8" y="24"/>
                </a:lnTo>
                <a:lnTo>
                  <a:pt x="12" y="24"/>
                </a:lnTo>
                <a:lnTo>
                  <a:pt x="13" y="26"/>
                </a:lnTo>
                <a:lnTo>
                  <a:pt x="15" y="26"/>
                </a:lnTo>
                <a:lnTo>
                  <a:pt x="18" y="26"/>
                </a:lnTo>
                <a:lnTo>
                  <a:pt x="20" y="24"/>
                </a:lnTo>
                <a:lnTo>
                  <a:pt x="21" y="24"/>
                </a:lnTo>
                <a:lnTo>
                  <a:pt x="23" y="23"/>
                </a:lnTo>
                <a:lnTo>
                  <a:pt x="25" y="21"/>
                </a:lnTo>
                <a:lnTo>
                  <a:pt x="25" y="19"/>
                </a:lnTo>
                <a:lnTo>
                  <a:pt x="26" y="18"/>
                </a:lnTo>
                <a:lnTo>
                  <a:pt x="26" y="14"/>
                </a:lnTo>
                <a:lnTo>
                  <a:pt x="30" y="14"/>
                </a:lnTo>
                <a:close/>
              </a:path>
            </a:pathLst>
          </a:custGeom>
          <a:solidFill>
            <a:srgbClr val="00FFEF"/>
          </a:solidFill>
          <a:ln w="9525">
            <a:noFill/>
            <a:round/>
            <a:headEnd/>
            <a:tailEnd/>
          </a:ln>
          <a:effectLst/>
        </p:spPr>
        <p:txBody>
          <a:bodyPr/>
          <a:lstStyle/>
          <a:p>
            <a:endParaRPr lang="en-GB"/>
          </a:p>
        </p:txBody>
      </p:sp>
      <p:sp>
        <p:nvSpPr>
          <p:cNvPr id="47146" name="Freeform 42"/>
          <p:cNvSpPr>
            <a:spLocks/>
          </p:cNvSpPr>
          <p:nvPr/>
        </p:nvSpPr>
        <p:spPr bwMode="auto">
          <a:xfrm>
            <a:off x="5094288" y="3605213"/>
            <a:ext cx="34925" cy="28575"/>
          </a:xfrm>
          <a:custGeom>
            <a:avLst/>
            <a:gdLst/>
            <a:ahLst/>
            <a:cxnLst>
              <a:cxn ang="0">
                <a:pos x="23" y="8"/>
              </a:cxn>
              <a:cxn ang="0">
                <a:pos x="22" y="4"/>
              </a:cxn>
              <a:cxn ang="0">
                <a:pos x="18" y="1"/>
              </a:cxn>
              <a:cxn ang="0">
                <a:pos x="15" y="0"/>
              </a:cxn>
              <a:cxn ang="0">
                <a:pos x="10" y="0"/>
              </a:cxn>
              <a:cxn ang="0">
                <a:pos x="5" y="1"/>
              </a:cxn>
              <a:cxn ang="0">
                <a:pos x="4" y="4"/>
              </a:cxn>
              <a:cxn ang="0">
                <a:pos x="2" y="8"/>
              </a:cxn>
              <a:cxn ang="0">
                <a:pos x="2" y="13"/>
              </a:cxn>
              <a:cxn ang="0">
                <a:pos x="4" y="16"/>
              </a:cxn>
              <a:cxn ang="0">
                <a:pos x="5" y="19"/>
              </a:cxn>
              <a:cxn ang="0">
                <a:pos x="10" y="21"/>
              </a:cxn>
              <a:cxn ang="0">
                <a:pos x="15" y="21"/>
              </a:cxn>
              <a:cxn ang="0">
                <a:pos x="18" y="19"/>
              </a:cxn>
              <a:cxn ang="0">
                <a:pos x="22" y="16"/>
              </a:cxn>
              <a:cxn ang="0">
                <a:pos x="23" y="13"/>
              </a:cxn>
              <a:cxn ang="0">
                <a:pos x="20" y="9"/>
              </a:cxn>
              <a:cxn ang="0">
                <a:pos x="18" y="8"/>
              </a:cxn>
              <a:cxn ang="0">
                <a:pos x="17" y="4"/>
              </a:cxn>
              <a:cxn ang="0">
                <a:pos x="15" y="3"/>
              </a:cxn>
              <a:cxn ang="0">
                <a:pos x="12" y="3"/>
              </a:cxn>
              <a:cxn ang="0">
                <a:pos x="9" y="3"/>
              </a:cxn>
              <a:cxn ang="0">
                <a:pos x="7" y="4"/>
              </a:cxn>
              <a:cxn ang="0">
                <a:pos x="5" y="8"/>
              </a:cxn>
              <a:cxn ang="0">
                <a:pos x="5" y="9"/>
              </a:cxn>
              <a:cxn ang="0">
                <a:pos x="5" y="13"/>
              </a:cxn>
              <a:cxn ang="0">
                <a:pos x="7" y="14"/>
              </a:cxn>
              <a:cxn ang="0">
                <a:pos x="9" y="16"/>
              </a:cxn>
              <a:cxn ang="0">
                <a:pos x="12" y="18"/>
              </a:cxn>
              <a:cxn ang="0">
                <a:pos x="15" y="16"/>
              </a:cxn>
              <a:cxn ang="0">
                <a:pos x="17" y="14"/>
              </a:cxn>
              <a:cxn ang="0">
                <a:pos x="18" y="13"/>
              </a:cxn>
              <a:cxn ang="0">
                <a:pos x="20" y="9"/>
              </a:cxn>
            </a:cxnLst>
            <a:rect l="0" t="0" r="r" b="b"/>
            <a:pathLst>
              <a:path w="23" h="21">
                <a:moveTo>
                  <a:pt x="23" y="9"/>
                </a:moveTo>
                <a:lnTo>
                  <a:pt x="23" y="8"/>
                </a:lnTo>
                <a:lnTo>
                  <a:pt x="22" y="6"/>
                </a:lnTo>
                <a:lnTo>
                  <a:pt x="22" y="4"/>
                </a:lnTo>
                <a:lnTo>
                  <a:pt x="20" y="3"/>
                </a:lnTo>
                <a:lnTo>
                  <a:pt x="18" y="1"/>
                </a:lnTo>
                <a:lnTo>
                  <a:pt x="17" y="0"/>
                </a:lnTo>
                <a:lnTo>
                  <a:pt x="15" y="0"/>
                </a:lnTo>
                <a:lnTo>
                  <a:pt x="12" y="0"/>
                </a:lnTo>
                <a:lnTo>
                  <a:pt x="10" y="0"/>
                </a:lnTo>
                <a:lnTo>
                  <a:pt x="9" y="0"/>
                </a:lnTo>
                <a:lnTo>
                  <a:pt x="5" y="1"/>
                </a:lnTo>
                <a:lnTo>
                  <a:pt x="4" y="3"/>
                </a:lnTo>
                <a:lnTo>
                  <a:pt x="4" y="4"/>
                </a:lnTo>
                <a:lnTo>
                  <a:pt x="2" y="6"/>
                </a:lnTo>
                <a:lnTo>
                  <a:pt x="2" y="8"/>
                </a:lnTo>
                <a:lnTo>
                  <a:pt x="0" y="9"/>
                </a:lnTo>
                <a:lnTo>
                  <a:pt x="2" y="13"/>
                </a:lnTo>
                <a:lnTo>
                  <a:pt x="2" y="14"/>
                </a:lnTo>
                <a:lnTo>
                  <a:pt x="4" y="16"/>
                </a:lnTo>
                <a:lnTo>
                  <a:pt x="4" y="18"/>
                </a:lnTo>
                <a:lnTo>
                  <a:pt x="5" y="19"/>
                </a:lnTo>
                <a:lnTo>
                  <a:pt x="9" y="19"/>
                </a:lnTo>
                <a:lnTo>
                  <a:pt x="10" y="21"/>
                </a:lnTo>
                <a:lnTo>
                  <a:pt x="12" y="21"/>
                </a:lnTo>
                <a:lnTo>
                  <a:pt x="15" y="21"/>
                </a:lnTo>
                <a:lnTo>
                  <a:pt x="17" y="19"/>
                </a:lnTo>
                <a:lnTo>
                  <a:pt x="18" y="19"/>
                </a:lnTo>
                <a:lnTo>
                  <a:pt x="20" y="18"/>
                </a:lnTo>
                <a:lnTo>
                  <a:pt x="22" y="16"/>
                </a:lnTo>
                <a:lnTo>
                  <a:pt x="22" y="14"/>
                </a:lnTo>
                <a:lnTo>
                  <a:pt x="23" y="13"/>
                </a:lnTo>
                <a:lnTo>
                  <a:pt x="23" y="9"/>
                </a:lnTo>
                <a:lnTo>
                  <a:pt x="20" y="9"/>
                </a:lnTo>
                <a:lnTo>
                  <a:pt x="20" y="8"/>
                </a:lnTo>
                <a:lnTo>
                  <a:pt x="18" y="8"/>
                </a:lnTo>
                <a:lnTo>
                  <a:pt x="18" y="6"/>
                </a:lnTo>
                <a:lnTo>
                  <a:pt x="17" y="4"/>
                </a:lnTo>
                <a:lnTo>
                  <a:pt x="17" y="4"/>
                </a:lnTo>
                <a:lnTo>
                  <a:pt x="15" y="3"/>
                </a:lnTo>
                <a:lnTo>
                  <a:pt x="13" y="3"/>
                </a:lnTo>
                <a:lnTo>
                  <a:pt x="12" y="3"/>
                </a:lnTo>
                <a:lnTo>
                  <a:pt x="10" y="3"/>
                </a:lnTo>
                <a:lnTo>
                  <a:pt x="9" y="3"/>
                </a:lnTo>
                <a:lnTo>
                  <a:pt x="9" y="4"/>
                </a:lnTo>
                <a:lnTo>
                  <a:pt x="7" y="4"/>
                </a:lnTo>
                <a:lnTo>
                  <a:pt x="5" y="6"/>
                </a:lnTo>
                <a:lnTo>
                  <a:pt x="5" y="8"/>
                </a:lnTo>
                <a:lnTo>
                  <a:pt x="5" y="8"/>
                </a:lnTo>
                <a:lnTo>
                  <a:pt x="5" y="9"/>
                </a:lnTo>
                <a:lnTo>
                  <a:pt x="5" y="11"/>
                </a:lnTo>
                <a:lnTo>
                  <a:pt x="5" y="13"/>
                </a:lnTo>
                <a:lnTo>
                  <a:pt x="5" y="14"/>
                </a:lnTo>
                <a:lnTo>
                  <a:pt x="7" y="14"/>
                </a:lnTo>
                <a:lnTo>
                  <a:pt x="9" y="16"/>
                </a:lnTo>
                <a:lnTo>
                  <a:pt x="9" y="16"/>
                </a:lnTo>
                <a:lnTo>
                  <a:pt x="10" y="18"/>
                </a:lnTo>
                <a:lnTo>
                  <a:pt x="12" y="18"/>
                </a:lnTo>
                <a:lnTo>
                  <a:pt x="13" y="18"/>
                </a:lnTo>
                <a:lnTo>
                  <a:pt x="15" y="16"/>
                </a:lnTo>
                <a:lnTo>
                  <a:pt x="17" y="16"/>
                </a:lnTo>
                <a:lnTo>
                  <a:pt x="17" y="14"/>
                </a:lnTo>
                <a:lnTo>
                  <a:pt x="18" y="14"/>
                </a:lnTo>
                <a:lnTo>
                  <a:pt x="18" y="13"/>
                </a:lnTo>
                <a:lnTo>
                  <a:pt x="20" y="11"/>
                </a:lnTo>
                <a:lnTo>
                  <a:pt x="20" y="9"/>
                </a:lnTo>
                <a:lnTo>
                  <a:pt x="23" y="9"/>
                </a:lnTo>
                <a:close/>
              </a:path>
            </a:pathLst>
          </a:custGeom>
          <a:solidFill>
            <a:srgbClr val="00FFF4"/>
          </a:solidFill>
          <a:ln w="9525">
            <a:noFill/>
            <a:round/>
            <a:headEnd/>
            <a:tailEnd/>
          </a:ln>
          <a:effectLst/>
        </p:spPr>
        <p:txBody>
          <a:bodyPr/>
          <a:lstStyle/>
          <a:p>
            <a:endParaRPr lang="en-GB"/>
          </a:p>
        </p:txBody>
      </p:sp>
      <p:sp>
        <p:nvSpPr>
          <p:cNvPr id="47147" name="Freeform 43"/>
          <p:cNvSpPr>
            <a:spLocks/>
          </p:cNvSpPr>
          <p:nvPr/>
        </p:nvSpPr>
        <p:spPr bwMode="auto">
          <a:xfrm>
            <a:off x="5102225" y="3608388"/>
            <a:ext cx="22225" cy="20637"/>
          </a:xfrm>
          <a:custGeom>
            <a:avLst/>
            <a:gdLst/>
            <a:ahLst/>
            <a:cxnLst>
              <a:cxn ang="0">
                <a:pos x="15" y="6"/>
              </a:cxn>
              <a:cxn ang="0">
                <a:pos x="15" y="5"/>
              </a:cxn>
              <a:cxn ang="0">
                <a:pos x="13" y="5"/>
              </a:cxn>
              <a:cxn ang="0">
                <a:pos x="13" y="3"/>
              </a:cxn>
              <a:cxn ang="0">
                <a:pos x="12" y="1"/>
              </a:cxn>
              <a:cxn ang="0">
                <a:pos x="12" y="1"/>
              </a:cxn>
              <a:cxn ang="0">
                <a:pos x="10" y="0"/>
              </a:cxn>
              <a:cxn ang="0">
                <a:pos x="8" y="0"/>
              </a:cxn>
              <a:cxn ang="0">
                <a:pos x="7" y="0"/>
              </a:cxn>
              <a:cxn ang="0">
                <a:pos x="5" y="0"/>
              </a:cxn>
              <a:cxn ang="0">
                <a:pos x="4" y="0"/>
              </a:cxn>
              <a:cxn ang="0">
                <a:pos x="4" y="1"/>
              </a:cxn>
              <a:cxn ang="0">
                <a:pos x="2" y="1"/>
              </a:cxn>
              <a:cxn ang="0">
                <a:pos x="0" y="3"/>
              </a:cxn>
              <a:cxn ang="0">
                <a:pos x="0" y="5"/>
              </a:cxn>
              <a:cxn ang="0">
                <a:pos x="0" y="5"/>
              </a:cxn>
              <a:cxn ang="0">
                <a:pos x="0" y="6"/>
              </a:cxn>
              <a:cxn ang="0">
                <a:pos x="0" y="8"/>
              </a:cxn>
              <a:cxn ang="0">
                <a:pos x="0" y="10"/>
              </a:cxn>
              <a:cxn ang="0">
                <a:pos x="0" y="11"/>
              </a:cxn>
              <a:cxn ang="0">
                <a:pos x="2" y="11"/>
              </a:cxn>
              <a:cxn ang="0">
                <a:pos x="4" y="13"/>
              </a:cxn>
              <a:cxn ang="0">
                <a:pos x="4" y="13"/>
              </a:cxn>
              <a:cxn ang="0">
                <a:pos x="5" y="15"/>
              </a:cxn>
              <a:cxn ang="0">
                <a:pos x="7" y="15"/>
              </a:cxn>
              <a:cxn ang="0">
                <a:pos x="8" y="15"/>
              </a:cxn>
              <a:cxn ang="0">
                <a:pos x="10" y="13"/>
              </a:cxn>
              <a:cxn ang="0">
                <a:pos x="12" y="13"/>
              </a:cxn>
              <a:cxn ang="0">
                <a:pos x="12" y="11"/>
              </a:cxn>
              <a:cxn ang="0">
                <a:pos x="13" y="11"/>
              </a:cxn>
              <a:cxn ang="0">
                <a:pos x="13" y="10"/>
              </a:cxn>
              <a:cxn ang="0">
                <a:pos x="15" y="8"/>
              </a:cxn>
              <a:cxn ang="0">
                <a:pos x="15" y="6"/>
              </a:cxn>
            </a:cxnLst>
            <a:rect l="0" t="0" r="r" b="b"/>
            <a:pathLst>
              <a:path w="15" h="15">
                <a:moveTo>
                  <a:pt x="15" y="6"/>
                </a:moveTo>
                <a:lnTo>
                  <a:pt x="15" y="5"/>
                </a:lnTo>
                <a:lnTo>
                  <a:pt x="13" y="5"/>
                </a:lnTo>
                <a:lnTo>
                  <a:pt x="13" y="3"/>
                </a:lnTo>
                <a:lnTo>
                  <a:pt x="12" y="1"/>
                </a:lnTo>
                <a:lnTo>
                  <a:pt x="12" y="1"/>
                </a:lnTo>
                <a:lnTo>
                  <a:pt x="10" y="0"/>
                </a:lnTo>
                <a:lnTo>
                  <a:pt x="8" y="0"/>
                </a:lnTo>
                <a:lnTo>
                  <a:pt x="7" y="0"/>
                </a:lnTo>
                <a:lnTo>
                  <a:pt x="5" y="0"/>
                </a:lnTo>
                <a:lnTo>
                  <a:pt x="4" y="0"/>
                </a:lnTo>
                <a:lnTo>
                  <a:pt x="4" y="1"/>
                </a:lnTo>
                <a:lnTo>
                  <a:pt x="2" y="1"/>
                </a:lnTo>
                <a:lnTo>
                  <a:pt x="0" y="3"/>
                </a:lnTo>
                <a:lnTo>
                  <a:pt x="0" y="5"/>
                </a:lnTo>
                <a:lnTo>
                  <a:pt x="0" y="5"/>
                </a:lnTo>
                <a:lnTo>
                  <a:pt x="0" y="6"/>
                </a:lnTo>
                <a:lnTo>
                  <a:pt x="0" y="8"/>
                </a:lnTo>
                <a:lnTo>
                  <a:pt x="0" y="10"/>
                </a:lnTo>
                <a:lnTo>
                  <a:pt x="0" y="11"/>
                </a:lnTo>
                <a:lnTo>
                  <a:pt x="2" y="11"/>
                </a:lnTo>
                <a:lnTo>
                  <a:pt x="4" y="13"/>
                </a:lnTo>
                <a:lnTo>
                  <a:pt x="4" y="13"/>
                </a:lnTo>
                <a:lnTo>
                  <a:pt x="5" y="15"/>
                </a:lnTo>
                <a:lnTo>
                  <a:pt x="7" y="15"/>
                </a:lnTo>
                <a:lnTo>
                  <a:pt x="8" y="15"/>
                </a:lnTo>
                <a:lnTo>
                  <a:pt x="10" y="13"/>
                </a:lnTo>
                <a:lnTo>
                  <a:pt x="12" y="13"/>
                </a:lnTo>
                <a:lnTo>
                  <a:pt x="12" y="11"/>
                </a:lnTo>
                <a:lnTo>
                  <a:pt x="13" y="11"/>
                </a:lnTo>
                <a:lnTo>
                  <a:pt x="13" y="10"/>
                </a:lnTo>
                <a:lnTo>
                  <a:pt x="15" y="8"/>
                </a:lnTo>
                <a:lnTo>
                  <a:pt x="15" y="6"/>
                </a:lnTo>
                <a:close/>
              </a:path>
            </a:pathLst>
          </a:custGeom>
          <a:solidFill>
            <a:srgbClr val="00FFF9"/>
          </a:solidFill>
          <a:ln w="9525">
            <a:noFill/>
            <a:round/>
            <a:headEnd/>
            <a:tailEnd/>
          </a:ln>
          <a:effectLst/>
        </p:spPr>
        <p:txBody>
          <a:bodyPr/>
          <a:lstStyle/>
          <a:p>
            <a:endParaRPr lang="en-GB"/>
          </a:p>
        </p:txBody>
      </p:sp>
      <p:sp>
        <p:nvSpPr>
          <p:cNvPr id="47148" name="Freeform 44"/>
          <p:cNvSpPr>
            <a:spLocks/>
          </p:cNvSpPr>
          <p:nvPr/>
        </p:nvSpPr>
        <p:spPr bwMode="auto">
          <a:xfrm>
            <a:off x="5106988" y="3613150"/>
            <a:ext cx="9525" cy="11113"/>
          </a:xfrm>
          <a:custGeom>
            <a:avLst/>
            <a:gdLst/>
            <a:ahLst/>
            <a:cxnLst>
              <a:cxn ang="0">
                <a:pos x="6" y="3"/>
              </a:cxn>
              <a:cxn ang="0">
                <a:pos x="6" y="3"/>
              </a:cxn>
              <a:cxn ang="0">
                <a:pos x="6" y="2"/>
              </a:cxn>
              <a:cxn ang="0">
                <a:pos x="6" y="2"/>
              </a:cxn>
              <a:cxn ang="0">
                <a:pos x="6" y="2"/>
              </a:cxn>
              <a:cxn ang="0">
                <a:pos x="4" y="0"/>
              </a:cxn>
              <a:cxn ang="0">
                <a:pos x="4" y="0"/>
              </a:cxn>
              <a:cxn ang="0">
                <a:pos x="4" y="0"/>
              </a:cxn>
              <a:cxn ang="0">
                <a:pos x="3" y="0"/>
              </a:cxn>
              <a:cxn ang="0">
                <a:pos x="3" y="0"/>
              </a:cxn>
              <a:cxn ang="0">
                <a:pos x="1" y="0"/>
              </a:cxn>
              <a:cxn ang="0">
                <a:pos x="1" y="0"/>
              </a:cxn>
              <a:cxn ang="0">
                <a:pos x="1" y="2"/>
              </a:cxn>
              <a:cxn ang="0">
                <a:pos x="0" y="2"/>
              </a:cxn>
              <a:cxn ang="0">
                <a:pos x="0" y="2"/>
              </a:cxn>
              <a:cxn ang="0">
                <a:pos x="0" y="3"/>
              </a:cxn>
              <a:cxn ang="0">
                <a:pos x="0" y="3"/>
              </a:cxn>
              <a:cxn ang="0">
                <a:pos x="0" y="5"/>
              </a:cxn>
              <a:cxn ang="0">
                <a:pos x="0" y="5"/>
              </a:cxn>
              <a:cxn ang="0">
                <a:pos x="0" y="7"/>
              </a:cxn>
              <a:cxn ang="0">
                <a:pos x="1" y="7"/>
              </a:cxn>
              <a:cxn ang="0">
                <a:pos x="1" y="7"/>
              </a:cxn>
              <a:cxn ang="0">
                <a:pos x="1" y="7"/>
              </a:cxn>
              <a:cxn ang="0">
                <a:pos x="3" y="7"/>
              </a:cxn>
              <a:cxn ang="0">
                <a:pos x="3" y="8"/>
              </a:cxn>
              <a:cxn ang="0">
                <a:pos x="4" y="7"/>
              </a:cxn>
              <a:cxn ang="0">
                <a:pos x="4" y="7"/>
              </a:cxn>
              <a:cxn ang="0">
                <a:pos x="4" y="7"/>
              </a:cxn>
              <a:cxn ang="0">
                <a:pos x="6" y="7"/>
              </a:cxn>
              <a:cxn ang="0">
                <a:pos x="6" y="7"/>
              </a:cxn>
              <a:cxn ang="0">
                <a:pos x="6" y="5"/>
              </a:cxn>
              <a:cxn ang="0">
                <a:pos x="6" y="5"/>
              </a:cxn>
              <a:cxn ang="0">
                <a:pos x="6" y="3"/>
              </a:cxn>
            </a:cxnLst>
            <a:rect l="0" t="0" r="r" b="b"/>
            <a:pathLst>
              <a:path w="6" h="8">
                <a:moveTo>
                  <a:pt x="6" y="3"/>
                </a:moveTo>
                <a:lnTo>
                  <a:pt x="6" y="3"/>
                </a:lnTo>
                <a:lnTo>
                  <a:pt x="6" y="2"/>
                </a:lnTo>
                <a:lnTo>
                  <a:pt x="6" y="2"/>
                </a:lnTo>
                <a:lnTo>
                  <a:pt x="6" y="2"/>
                </a:lnTo>
                <a:lnTo>
                  <a:pt x="4" y="0"/>
                </a:lnTo>
                <a:lnTo>
                  <a:pt x="4" y="0"/>
                </a:lnTo>
                <a:lnTo>
                  <a:pt x="4" y="0"/>
                </a:lnTo>
                <a:lnTo>
                  <a:pt x="3" y="0"/>
                </a:lnTo>
                <a:lnTo>
                  <a:pt x="3" y="0"/>
                </a:lnTo>
                <a:lnTo>
                  <a:pt x="1" y="0"/>
                </a:lnTo>
                <a:lnTo>
                  <a:pt x="1" y="0"/>
                </a:lnTo>
                <a:lnTo>
                  <a:pt x="1" y="2"/>
                </a:lnTo>
                <a:lnTo>
                  <a:pt x="0" y="2"/>
                </a:lnTo>
                <a:lnTo>
                  <a:pt x="0" y="2"/>
                </a:lnTo>
                <a:lnTo>
                  <a:pt x="0" y="3"/>
                </a:lnTo>
                <a:lnTo>
                  <a:pt x="0" y="3"/>
                </a:lnTo>
                <a:lnTo>
                  <a:pt x="0" y="5"/>
                </a:lnTo>
                <a:lnTo>
                  <a:pt x="0" y="5"/>
                </a:lnTo>
                <a:lnTo>
                  <a:pt x="0" y="7"/>
                </a:lnTo>
                <a:lnTo>
                  <a:pt x="1" y="7"/>
                </a:lnTo>
                <a:lnTo>
                  <a:pt x="1" y="7"/>
                </a:lnTo>
                <a:lnTo>
                  <a:pt x="1" y="7"/>
                </a:lnTo>
                <a:lnTo>
                  <a:pt x="3" y="7"/>
                </a:lnTo>
                <a:lnTo>
                  <a:pt x="3" y="8"/>
                </a:lnTo>
                <a:lnTo>
                  <a:pt x="4" y="7"/>
                </a:lnTo>
                <a:lnTo>
                  <a:pt x="4" y="7"/>
                </a:lnTo>
                <a:lnTo>
                  <a:pt x="4" y="7"/>
                </a:lnTo>
                <a:lnTo>
                  <a:pt x="6" y="7"/>
                </a:lnTo>
                <a:lnTo>
                  <a:pt x="6" y="7"/>
                </a:lnTo>
                <a:lnTo>
                  <a:pt x="6" y="5"/>
                </a:lnTo>
                <a:lnTo>
                  <a:pt x="6" y="5"/>
                </a:lnTo>
                <a:lnTo>
                  <a:pt x="6" y="3"/>
                </a:lnTo>
                <a:close/>
              </a:path>
            </a:pathLst>
          </a:custGeom>
          <a:solidFill>
            <a:srgbClr val="00FFFF"/>
          </a:solidFill>
          <a:ln w="9525">
            <a:noFill/>
            <a:round/>
            <a:headEnd/>
            <a:tailEnd/>
          </a:ln>
          <a:effectLst/>
        </p:spPr>
        <p:txBody>
          <a:bodyPr/>
          <a:lstStyle/>
          <a:p>
            <a:endParaRPr lang="en-GB"/>
          </a:p>
        </p:txBody>
      </p:sp>
      <p:sp>
        <p:nvSpPr>
          <p:cNvPr id="47149" name="Freeform 45"/>
          <p:cNvSpPr>
            <a:spLocks noEditPoints="1"/>
          </p:cNvSpPr>
          <p:nvPr/>
        </p:nvSpPr>
        <p:spPr bwMode="auto">
          <a:xfrm>
            <a:off x="5021263" y="3421063"/>
            <a:ext cx="231775" cy="361950"/>
          </a:xfrm>
          <a:custGeom>
            <a:avLst/>
            <a:gdLst/>
            <a:ahLst/>
            <a:cxnLst>
              <a:cxn ang="0">
                <a:pos x="25" y="0"/>
              </a:cxn>
              <a:cxn ang="0">
                <a:pos x="23" y="2"/>
              </a:cxn>
              <a:cxn ang="0">
                <a:pos x="10" y="7"/>
              </a:cxn>
              <a:cxn ang="0">
                <a:pos x="0" y="13"/>
              </a:cxn>
              <a:cxn ang="0">
                <a:pos x="2" y="12"/>
              </a:cxn>
              <a:cxn ang="0">
                <a:pos x="3" y="10"/>
              </a:cxn>
              <a:cxn ang="0">
                <a:pos x="5" y="8"/>
              </a:cxn>
              <a:cxn ang="0">
                <a:pos x="7" y="8"/>
              </a:cxn>
              <a:cxn ang="0">
                <a:pos x="8" y="7"/>
              </a:cxn>
              <a:cxn ang="0">
                <a:pos x="8" y="5"/>
              </a:cxn>
              <a:cxn ang="0">
                <a:pos x="10" y="5"/>
              </a:cxn>
              <a:cxn ang="0">
                <a:pos x="12" y="3"/>
              </a:cxn>
              <a:cxn ang="0">
                <a:pos x="13" y="3"/>
              </a:cxn>
              <a:cxn ang="0">
                <a:pos x="15" y="2"/>
              </a:cxn>
              <a:cxn ang="0">
                <a:pos x="17" y="2"/>
              </a:cxn>
              <a:cxn ang="0">
                <a:pos x="18" y="2"/>
              </a:cxn>
              <a:cxn ang="0">
                <a:pos x="20" y="2"/>
              </a:cxn>
              <a:cxn ang="0">
                <a:pos x="21" y="0"/>
              </a:cxn>
              <a:cxn ang="0">
                <a:pos x="23" y="0"/>
              </a:cxn>
              <a:cxn ang="0">
                <a:pos x="25" y="0"/>
              </a:cxn>
              <a:cxn ang="0">
                <a:pos x="130" y="266"/>
              </a:cxn>
              <a:cxn ang="0">
                <a:pos x="133" y="264"/>
              </a:cxn>
              <a:cxn ang="0">
                <a:pos x="146" y="259"/>
              </a:cxn>
              <a:cxn ang="0">
                <a:pos x="156" y="253"/>
              </a:cxn>
              <a:cxn ang="0">
                <a:pos x="154" y="254"/>
              </a:cxn>
              <a:cxn ang="0">
                <a:pos x="153" y="256"/>
              </a:cxn>
              <a:cxn ang="0">
                <a:pos x="151" y="257"/>
              </a:cxn>
              <a:cxn ang="0">
                <a:pos x="149" y="257"/>
              </a:cxn>
              <a:cxn ang="0">
                <a:pos x="148" y="259"/>
              </a:cxn>
              <a:cxn ang="0">
                <a:pos x="148" y="261"/>
              </a:cxn>
              <a:cxn ang="0">
                <a:pos x="146" y="261"/>
              </a:cxn>
              <a:cxn ang="0">
                <a:pos x="144" y="262"/>
              </a:cxn>
              <a:cxn ang="0">
                <a:pos x="141" y="262"/>
              </a:cxn>
              <a:cxn ang="0">
                <a:pos x="140" y="264"/>
              </a:cxn>
              <a:cxn ang="0">
                <a:pos x="138" y="264"/>
              </a:cxn>
              <a:cxn ang="0">
                <a:pos x="136" y="264"/>
              </a:cxn>
              <a:cxn ang="0">
                <a:pos x="135" y="266"/>
              </a:cxn>
              <a:cxn ang="0">
                <a:pos x="133" y="266"/>
              </a:cxn>
              <a:cxn ang="0">
                <a:pos x="131" y="266"/>
              </a:cxn>
              <a:cxn ang="0">
                <a:pos x="130" y="266"/>
              </a:cxn>
            </a:cxnLst>
            <a:rect l="0" t="0" r="r" b="b"/>
            <a:pathLst>
              <a:path w="156" h="266">
                <a:moveTo>
                  <a:pt x="25" y="0"/>
                </a:moveTo>
                <a:lnTo>
                  <a:pt x="23" y="2"/>
                </a:lnTo>
                <a:lnTo>
                  <a:pt x="10" y="7"/>
                </a:lnTo>
                <a:lnTo>
                  <a:pt x="0" y="13"/>
                </a:lnTo>
                <a:lnTo>
                  <a:pt x="2" y="12"/>
                </a:lnTo>
                <a:lnTo>
                  <a:pt x="3" y="10"/>
                </a:lnTo>
                <a:lnTo>
                  <a:pt x="5" y="8"/>
                </a:lnTo>
                <a:lnTo>
                  <a:pt x="7" y="8"/>
                </a:lnTo>
                <a:lnTo>
                  <a:pt x="8" y="7"/>
                </a:lnTo>
                <a:lnTo>
                  <a:pt x="8" y="5"/>
                </a:lnTo>
                <a:lnTo>
                  <a:pt x="10" y="5"/>
                </a:lnTo>
                <a:lnTo>
                  <a:pt x="12" y="3"/>
                </a:lnTo>
                <a:lnTo>
                  <a:pt x="13" y="3"/>
                </a:lnTo>
                <a:lnTo>
                  <a:pt x="15" y="2"/>
                </a:lnTo>
                <a:lnTo>
                  <a:pt x="17" y="2"/>
                </a:lnTo>
                <a:lnTo>
                  <a:pt x="18" y="2"/>
                </a:lnTo>
                <a:lnTo>
                  <a:pt x="20" y="2"/>
                </a:lnTo>
                <a:lnTo>
                  <a:pt x="21" y="0"/>
                </a:lnTo>
                <a:lnTo>
                  <a:pt x="23" y="0"/>
                </a:lnTo>
                <a:lnTo>
                  <a:pt x="25" y="0"/>
                </a:lnTo>
                <a:close/>
                <a:moveTo>
                  <a:pt x="130" y="266"/>
                </a:moveTo>
                <a:lnTo>
                  <a:pt x="133" y="264"/>
                </a:lnTo>
                <a:lnTo>
                  <a:pt x="146" y="259"/>
                </a:lnTo>
                <a:lnTo>
                  <a:pt x="156" y="253"/>
                </a:lnTo>
                <a:lnTo>
                  <a:pt x="154" y="254"/>
                </a:lnTo>
                <a:lnTo>
                  <a:pt x="153" y="256"/>
                </a:lnTo>
                <a:lnTo>
                  <a:pt x="151" y="257"/>
                </a:lnTo>
                <a:lnTo>
                  <a:pt x="149" y="257"/>
                </a:lnTo>
                <a:lnTo>
                  <a:pt x="148" y="259"/>
                </a:lnTo>
                <a:lnTo>
                  <a:pt x="148" y="261"/>
                </a:lnTo>
                <a:lnTo>
                  <a:pt x="146" y="261"/>
                </a:lnTo>
                <a:lnTo>
                  <a:pt x="144" y="262"/>
                </a:lnTo>
                <a:lnTo>
                  <a:pt x="141" y="262"/>
                </a:lnTo>
                <a:lnTo>
                  <a:pt x="140" y="264"/>
                </a:lnTo>
                <a:lnTo>
                  <a:pt x="138" y="264"/>
                </a:lnTo>
                <a:lnTo>
                  <a:pt x="136" y="264"/>
                </a:lnTo>
                <a:lnTo>
                  <a:pt x="135" y="266"/>
                </a:lnTo>
                <a:lnTo>
                  <a:pt x="133" y="266"/>
                </a:lnTo>
                <a:lnTo>
                  <a:pt x="131" y="266"/>
                </a:lnTo>
                <a:lnTo>
                  <a:pt x="130" y="266"/>
                </a:lnTo>
                <a:close/>
              </a:path>
            </a:pathLst>
          </a:custGeom>
          <a:solidFill>
            <a:srgbClr val="00FF2E"/>
          </a:solidFill>
          <a:ln w="9525">
            <a:noFill/>
            <a:round/>
            <a:headEnd/>
            <a:tailEnd/>
          </a:ln>
          <a:effectLst/>
        </p:spPr>
        <p:txBody>
          <a:bodyPr/>
          <a:lstStyle/>
          <a:p>
            <a:endParaRPr lang="en-GB"/>
          </a:p>
        </p:txBody>
      </p:sp>
      <p:sp>
        <p:nvSpPr>
          <p:cNvPr id="47150" name="Freeform 46"/>
          <p:cNvSpPr>
            <a:spLocks noEditPoints="1"/>
          </p:cNvSpPr>
          <p:nvPr/>
        </p:nvSpPr>
        <p:spPr bwMode="auto">
          <a:xfrm>
            <a:off x="5014913" y="3421063"/>
            <a:ext cx="244475" cy="361950"/>
          </a:xfrm>
          <a:custGeom>
            <a:avLst/>
            <a:gdLst/>
            <a:ahLst/>
            <a:cxnLst>
              <a:cxn ang="0">
                <a:pos x="30" y="0"/>
              </a:cxn>
              <a:cxn ang="0">
                <a:pos x="28" y="2"/>
              </a:cxn>
              <a:cxn ang="0">
                <a:pos x="15" y="7"/>
              </a:cxn>
              <a:cxn ang="0">
                <a:pos x="5" y="13"/>
              </a:cxn>
              <a:cxn ang="0">
                <a:pos x="5" y="13"/>
              </a:cxn>
              <a:cxn ang="0">
                <a:pos x="3" y="15"/>
              </a:cxn>
              <a:cxn ang="0">
                <a:pos x="3" y="17"/>
              </a:cxn>
              <a:cxn ang="0">
                <a:pos x="2" y="17"/>
              </a:cxn>
              <a:cxn ang="0">
                <a:pos x="2" y="18"/>
              </a:cxn>
              <a:cxn ang="0">
                <a:pos x="2" y="20"/>
              </a:cxn>
              <a:cxn ang="0">
                <a:pos x="0" y="20"/>
              </a:cxn>
              <a:cxn ang="0">
                <a:pos x="0" y="22"/>
              </a:cxn>
              <a:cxn ang="0">
                <a:pos x="5" y="18"/>
              </a:cxn>
              <a:cxn ang="0">
                <a:pos x="17" y="10"/>
              </a:cxn>
              <a:cxn ang="0">
                <a:pos x="28" y="5"/>
              </a:cxn>
              <a:cxn ang="0">
                <a:pos x="41" y="0"/>
              </a:cxn>
              <a:cxn ang="0">
                <a:pos x="40" y="0"/>
              </a:cxn>
              <a:cxn ang="0">
                <a:pos x="38" y="0"/>
              </a:cxn>
              <a:cxn ang="0">
                <a:pos x="36" y="0"/>
              </a:cxn>
              <a:cxn ang="0">
                <a:pos x="36" y="0"/>
              </a:cxn>
              <a:cxn ang="0">
                <a:pos x="35" y="0"/>
              </a:cxn>
              <a:cxn ang="0">
                <a:pos x="33" y="0"/>
              </a:cxn>
              <a:cxn ang="0">
                <a:pos x="31" y="0"/>
              </a:cxn>
              <a:cxn ang="0">
                <a:pos x="30" y="0"/>
              </a:cxn>
              <a:cxn ang="0">
                <a:pos x="135" y="266"/>
              </a:cxn>
              <a:cxn ang="0">
                <a:pos x="138" y="264"/>
              </a:cxn>
              <a:cxn ang="0">
                <a:pos x="151" y="259"/>
              </a:cxn>
              <a:cxn ang="0">
                <a:pos x="161" y="253"/>
              </a:cxn>
              <a:cxn ang="0">
                <a:pos x="161" y="251"/>
              </a:cxn>
              <a:cxn ang="0">
                <a:pos x="163" y="251"/>
              </a:cxn>
              <a:cxn ang="0">
                <a:pos x="163" y="249"/>
              </a:cxn>
              <a:cxn ang="0">
                <a:pos x="164" y="249"/>
              </a:cxn>
              <a:cxn ang="0">
                <a:pos x="164" y="248"/>
              </a:cxn>
              <a:cxn ang="0">
                <a:pos x="164" y="246"/>
              </a:cxn>
              <a:cxn ang="0">
                <a:pos x="166" y="246"/>
              </a:cxn>
              <a:cxn ang="0">
                <a:pos x="166" y="244"/>
              </a:cxn>
              <a:cxn ang="0">
                <a:pos x="161" y="248"/>
              </a:cxn>
              <a:cxn ang="0">
                <a:pos x="149" y="256"/>
              </a:cxn>
              <a:cxn ang="0">
                <a:pos x="136" y="261"/>
              </a:cxn>
              <a:cxn ang="0">
                <a:pos x="125" y="266"/>
              </a:cxn>
              <a:cxn ang="0">
                <a:pos x="126" y="266"/>
              </a:cxn>
              <a:cxn ang="0">
                <a:pos x="126" y="266"/>
              </a:cxn>
              <a:cxn ang="0">
                <a:pos x="128" y="266"/>
              </a:cxn>
              <a:cxn ang="0">
                <a:pos x="130" y="266"/>
              </a:cxn>
              <a:cxn ang="0">
                <a:pos x="131" y="266"/>
              </a:cxn>
              <a:cxn ang="0">
                <a:pos x="131" y="266"/>
              </a:cxn>
              <a:cxn ang="0">
                <a:pos x="133" y="266"/>
              </a:cxn>
              <a:cxn ang="0">
                <a:pos x="135" y="266"/>
              </a:cxn>
            </a:cxnLst>
            <a:rect l="0" t="0" r="r" b="b"/>
            <a:pathLst>
              <a:path w="166" h="266">
                <a:moveTo>
                  <a:pt x="30" y="0"/>
                </a:moveTo>
                <a:lnTo>
                  <a:pt x="28" y="2"/>
                </a:lnTo>
                <a:lnTo>
                  <a:pt x="15" y="7"/>
                </a:lnTo>
                <a:lnTo>
                  <a:pt x="5" y="13"/>
                </a:lnTo>
                <a:lnTo>
                  <a:pt x="5" y="13"/>
                </a:lnTo>
                <a:lnTo>
                  <a:pt x="3" y="15"/>
                </a:lnTo>
                <a:lnTo>
                  <a:pt x="3" y="17"/>
                </a:lnTo>
                <a:lnTo>
                  <a:pt x="2" y="17"/>
                </a:lnTo>
                <a:lnTo>
                  <a:pt x="2" y="18"/>
                </a:lnTo>
                <a:lnTo>
                  <a:pt x="2" y="20"/>
                </a:lnTo>
                <a:lnTo>
                  <a:pt x="0" y="20"/>
                </a:lnTo>
                <a:lnTo>
                  <a:pt x="0" y="22"/>
                </a:lnTo>
                <a:lnTo>
                  <a:pt x="5" y="18"/>
                </a:lnTo>
                <a:lnTo>
                  <a:pt x="17" y="10"/>
                </a:lnTo>
                <a:lnTo>
                  <a:pt x="28" y="5"/>
                </a:lnTo>
                <a:lnTo>
                  <a:pt x="41" y="0"/>
                </a:lnTo>
                <a:lnTo>
                  <a:pt x="40" y="0"/>
                </a:lnTo>
                <a:lnTo>
                  <a:pt x="38" y="0"/>
                </a:lnTo>
                <a:lnTo>
                  <a:pt x="36" y="0"/>
                </a:lnTo>
                <a:lnTo>
                  <a:pt x="36" y="0"/>
                </a:lnTo>
                <a:lnTo>
                  <a:pt x="35" y="0"/>
                </a:lnTo>
                <a:lnTo>
                  <a:pt x="33" y="0"/>
                </a:lnTo>
                <a:lnTo>
                  <a:pt x="31" y="0"/>
                </a:lnTo>
                <a:lnTo>
                  <a:pt x="30" y="0"/>
                </a:lnTo>
                <a:close/>
                <a:moveTo>
                  <a:pt x="135" y="266"/>
                </a:moveTo>
                <a:lnTo>
                  <a:pt x="138" y="264"/>
                </a:lnTo>
                <a:lnTo>
                  <a:pt x="151" y="259"/>
                </a:lnTo>
                <a:lnTo>
                  <a:pt x="161" y="253"/>
                </a:lnTo>
                <a:lnTo>
                  <a:pt x="161" y="251"/>
                </a:lnTo>
                <a:lnTo>
                  <a:pt x="163" y="251"/>
                </a:lnTo>
                <a:lnTo>
                  <a:pt x="163" y="249"/>
                </a:lnTo>
                <a:lnTo>
                  <a:pt x="164" y="249"/>
                </a:lnTo>
                <a:lnTo>
                  <a:pt x="164" y="248"/>
                </a:lnTo>
                <a:lnTo>
                  <a:pt x="164" y="246"/>
                </a:lnTo>
                <a:lnTo>
                  <a:pt x="166" y="246"/>
                </a:lnTo>
                <a:lnTo>
                  <a:pt x="166" y="244"/>
                </a:lnTo>
                <a:lnTo>
                  <a:pt x="161" y="248"/>
                </a:lnTo>
                <a:lnTo>
                  <a:pt x="149" y="256"/>
                </a:lnTo>
                <a:lnTo>
                  <a:pt x="136" y="261"/>
                </a:lnTo>
                <a:lnTo>
                  <a:pt x="125" y="266"/>
                </a:lnTo>
                <a:lnTo>
                  <a:pt x="126" y="266"/>
                </a:lnTo>
                <a:lnTo>
                  <a:pt x="126" y="266"/>
                </a:lnTo>
                <a:lnTo>
                  <a:pt x="128" y="266"/>
                </a:lnTo>
                <a:lnTo>
                  <a:pt x="130" y="266"/>
                </a:lnTo>
                <a:lnTo>
                  <a:pt x="131" y="266"/>
                </a:lnTo>
                <a:lnTo>
                  <a:pt x="131" y="266"/>
                </a:lnTo>
                <a:lnTo>
                  <a:pt x="133" y="266"/>
                </a:lnTo>
                <a:lnTo>
                  <a:pt x="135" y="266"/>
                </a:lnTo>
                <a:close/>
              </a:path>
            </a:pathLst>
          </a:custGeom>
          <a:solidFill>
            <a:srgbClr val="00FF34"/>
          </a:solidFill>
          <a:ln w="9525">
            <a:noFill/>
            <a:round/>
            <a:headEnd/>
            <a:tailEnd/>
          </a:ln>
          <a:effectLst/>
        </p:spPr>
        <p:txBody>
          <a:bodyPr/>
          <a:lstStyle/>
          <a:p>
            <a:endParaRPr lang="en-GB"/>
          </a:p>
        </p:txBody>
      </p:sp>
      <p:sp>
        <p:nvSpPr>
          <p:cNvPr id="47151" name="Freeform 47"/>
          <p:cNvSpPr>
            <a:spLocks noEditPoints="1"/>
          </p:cNvSpPr>
          <p:nvPr/>
        </p:nvSpPr>
        <p:spPr bwMode="auto">
          <a:xfrm>
            <a:off x="5010150" y="3421063"/>
            <a:ext cx="254000" cy="361950"/>
          </a:xfrm>
          <a:custGeom>
            <a:avLst/>
            <a:gdLst/>
            <a:ahLst/>
            <a:cxnLst>
              <a:cxn ang="0">
                <a:pos x="44" y="0"/>
              </a:cxn>
              <a:cxn ang="0">
                <a:pos x="31" y="5"/>
              </a:cxn>
              <a:cxn ang="0">
                <a:pos x="20" y="10"/>
              </a:cxn>
              <a:cxn ang="0">
                <a:pos x="8" y="18"/>
              </a:cxn>
              <a:cxn ang="0">
                <a:pos x="3" y="22"/>
              </a:cxn>
              <a:cxn ang="0">
                <a:pos x="2" y="22"/>
              </a:cxn>
              <a:cxn ang="0">
                <a:pos x="2" y="23"/>
              </a:cxn>
              <a:cxn ang="0">
                <a:pos x="2" y="23"/>
              </a:cxn>
              <a:cxn ang="0">
                <a:pos x="2" y="25"/>
              </a:cxn>
              <a:cxn ang="0">
                <a:pos x="0" y="25"/>
              </a:cxn>
              <a:cxn ang="0">
                <a:pos x="0" y="26"/>
              </a:cxn>
              <a:cxn ang="0">
                <a:pos x="0" y="28"/>
              </a:cxn>
              <a:cxn ang="0">
                <a:pos x="0" y="28"/>
              </a:cxn>
              <a:cxn ang="0">
                <a:pos x="0" y="28"/>
              </a:cxn>
              <a:cxn ang="0">
                <a:pos x="10" y="20"/>
              </a:cxn>
              <a:cxn ang="0">
                <a:pos x="21" y="13"/>
              </a:cxn>
              <a:cxn ang="0">
                <a:pos x="33" y="8"/>
              </a:cxn>
              <a:cxn ang="0">
                <a:pos x="46" y="3"/>
              </a:cxn>
              <a:cxn ang="0">
                <a:pos x="52" y="2"/>
              </a:cxn>
              <a:cxn ang="0">
                <a:pos x="51" y="2"/>
              </a:cxn>
              <a:cxn ang="0">
                <a:pos x="49" y="2"/>
              </a:cxn>
              <a:cxn ang="0">
                <a:pos x="49" y="0"/>
              </a:cxn>
              <a:cxn ang="0">
                <a:pos x="47" y="0"/>
              </a:cxn>
              <a:cxn ang="0">
                <a:pos x="47" y="0"/>
              </a:cxn>
              <a:cxn ang="0">
                <a:pos x="46" y="0"/>
              </a:cxn>
              <a:cxn ang="0">
                <a:pos x="44" y="0"/>
              </a:cxn>
              <a:cxn ang="0">
                <a:pos x="44" y="0"/>
              </a:cxn>
              <a:cxn ang="0">
                <a:pos x="128" y="266"/>
              </a:cxn>
              <a:cxn ang="0">
                <a:pos x="139" y="261"/>
              </a:cxn>
              <a:cxn ang="0">
                <a:pos x="152" y="256"/>
              </a:cxn>
              <a:cxn ang="0">
                <a:pos x="164" y="248"/>
              </a:cxn>
              <a:cxn ang="0">
                <a:pos x="169" y="244"/>
              </a:cxn>
              <a:cxn ang="0">
                <a:pos x="169" y="243"/>
              </a:cxn>
              <a:cxn ang="0">
                <a:pos x="170" y="243"/>
              </a:cxn>
              <a:cxn ang="0">
                <a:pos x="170" y="241"/>
              </a:cxn>
              <a:cxn ang="0">
                <a:pos x="170" y="241"/>
              </a:cxn>
              <a:cxn ang="0">
                <a:pos x="170" y="239"/>
              </a:cxn>
              <a:cxn ang="0">
                <a:pos x="172" y="239"/>
              </a:cxn>
              <a:cxn ang="0">
                <a:pos x="172" y="238"/>
              </a:cxn>
              <a:cxn ang="0">
                <a:pos x="172" y="238"/>
              </a:cxn>
              <a:cxn ang="0">
                <a:pos x="162" y="246"/>
              </a:cxn>
              <a:cxn ang="0">
                <a:pos x="151" y="253"/>
              </a:cxn>
              <a:cxn ang="0">
                <a:pos x="139" y="257"/>
              </a:cxn>
              <a:cxn ang="0">
                <a:pos x="126" y="262"/>
              </a:cxn>
              <a:cxn ang="0">
                <a:pos x="120" y="264"/>
              </a:cxn>
              <a:cxn ang="0">
                <a:pos x="121" y="264"/>
              </a:cxn>
              <a:cxn ang="0">
                <a:pos x="121" y="264"/>
              </a:cxn>
              <a:cxn ang="0">
                <a:pos x="123" y="264"/>
              </a:cxn>
              <a:cxn ang="0">
                <a:pos x="125" y="266"/>
              </a:cxn>
              <a:cxn ang="0">
                <a:pos x="125" y="266"/>
              </a:cxn>
              <a:cxn ang="0">
                <a:pos x="126" y="266"/>
              </a:cxn>
              <a:cxn ang="0">
                <a:pos x="126" y="266"/>
              </a:cxn>
              <a:cxn ang="0">
                <a:pos x="128" y="266"/>
              </a:cxn>
            </a:cxnLst>
            <a:rect l="0" t="0" r="r" b="b"/>
            <a:pathLst>
              <a:path w="172" h="266">
                <a:moveTo>
                  <a:pt x="44" y="0"/>
                </a:moveTo>
                <a:lnTo>
                  <a:pt x="31" y="5"/>
                </a:lnTo>
                <a:lnTo>
                  <a:pt x="20" y="10"/>
                </a:lnTo>
                <a:lnTo>
                  <a:pt x="8" y="18"/>
                </a:lnTo>
                <a:lnTo>
                  <a:pt x="3" y="22"/>
                </a:lnTo>
                <a:lnTo>
                  <a:pt x="2" y="22"/>
                </a:lnTo>
                <a:lnTo>
                  <a:pt x="2" y="23"/>
                </a:lnTo>
                <a:lnTo>
                  <a:pt x="2" y="23"/>
                </a:lnTo>
                <a:lnTo>
                  <a:pt x="2" y="25"/>
                </a:lnTo>
                <a:lnTo>
                  <a:pt x="0" y="25"/>
                </a:lnTo>
                <a:lnTo>
                  <a:pt x="0" y="26"/>
                </a:lnTo>
                <a:lnTo>
                  <a:pt x="0" y="28"/>
                </a:lnTo>
                <a:lnTo>
                  <a:pt x="0" y="28"/>
                </a:lnTo>
                <a:lnTo>
                  <a:pt x="0" y="28"/>
                </a:lnTo>
                <a:lnTo>
                  <a:pt x="10" y="20"/>
                </a:lnTo>
                <a:lnTo>
                  <a:pt x="21" y="13"/>
                </a:lnTo>
                <a:lnTo>
                  <a:pt x="33" y="8"/>
                </a:lnTo>
                <a:lnTo>
                  <a:pt x="46" y="3"/>
                </a:lnTo>
                <a:lnTo>
                  <a:pt x="52" y="2"/>
                </a:lnTo>
                <a:lnTo>
                  <a:pt x="51" y="2"/>
                </a:lnTo>
                <a:lnTo>
                  <a:pt x="49" y="2"/>
                </a:lnTo>
                <a:lnTo>
                  <a:pt x="49" y="0"/>
                </a:lnTo>
                <a:lnTo>
                  <a:pt x="47" y="0"/>
                </a:lnTo>
                <a:lnTo>
                  <a:pt x="47" y="0"/>
                </a:lnTo>
                <a:lnTo>
                  <a:pt x="46" y="0"/>
                </a:lnTo>
                <a:lnTo>
                  <a:pt x="44" y="0"/>
                </a:lnTo>
                <a:lnTo>
                  <a:pt x="44" y="0"/>
                </a:lnTo>
                <a:close/>
                <a:moveTo>
                  <a:pt x="128" y="266"/>
                </a:moveTo>
                <a:lnTo>
                  <a:pt x="139" y="261"/>
                </a:lnTo>
                <a:lnTo>
                  <a:pt x="152" y="256"/>
                </a:lnTo>
                <a:lnTo>
                  <a:pt x="164" y="248"/>
                </a:lnTo>
                <a:lnTo>
                  <a:pt x="169" y="244"/>
                </a:lnTo>
                <a:lnTo>
                  <a:pt x="169" y="243"/>
                </a:lnTo>
                <a:lnTo>
                  <a:pt x="170" y="243"/>
                </a:lnTo>
                <a:lnTo>
                  <a:pt x="170" y="241"/>
                </a:lnTo>
                <a:lnTo>
                  <a:pt x="170" y="241"/>
                </a:lnTo>
                <a:lnTo>
                  <a:pt x="170" y="239"/>
                </a:lnTo>
                <a:lnTo>
                  <a:pt x="172" y="239"/>
                </a:lnTo>
                <a:lnTo>
                  <a:pt x="172" y="238"/>
                </a:lnTo>
                <a:lnTo>
                  <a:pt x="172" y="238"/>
                </a:lnTo>
                <a:lnTo>
                  <a:pt x="162" y="246"/>
                </a:lnTo>
                <a:lnTo>
                  <a:pt x="151" y="253"/>
                </a:lnTo>
                <a:lnTo>
                  <a:pt x="139" y="257"/>
                </a:lnTo>
                <a:lnTo>
                  <a:pt x="126" y="262"/>
                </a:lnTo>
                <a:lnTo>
                  <a:pt x="120" y="264"/>
                </a:lnTo>
                <a:lnTo>
                  <a:pt x="121" y="264"/>
                </a:lnTo>
                <a:lnTo>
                  <a:pt x="121" y="264"/>
                </a:lnTo>
                <a:lnTo>
                  <a:pt x="123" y="264"/>
                </a:lnTo>
                <a:lnTo>
                  <a:pt x="125" y="266"/>
                </a:lnTo>
                <a:lnTo>
                  <a:pt x="125" y="266"/>
                </a:lnTo>
                <a:lnTo>
                  <a:pt x="126" y="266"/>
                </a:lnTo>
                <a:lnTo>
                  <a:pt x="126" y="266"/>
                </a:lnTo>
                <a:lnTo>
                  <a:pt x="128" y="266"/>
                </a:lnTo>
                <a:close/>
              </a:path>
            </a:pathLst>
          </a:custGeom>
          <a:solidFill>
            <a:srgbClr val="00FF39"/>
          </a:solidFill>
          <a:ln w="9525">
            <a:noFill/>
            <a:round/>
            <a:headEnd/>
            <a:tailEnd/>
          </a:ln>
          <a:effectLst/>
        </p:spPr>
        <p:txBody>
          <a:bodyPr/>
          <a:lstStyle/>
          <a:p>
            <a:endParaRPr lang="en-GB"/>
          </a:p>
        </p:txBody>
      </p:sp>
      <p:sp>
        <p:nvSpPr>
          <p:cNvPr id="47152" name="Freeform 48"/>
          <p:cNvSpPr>
            <a:spLocks noEditPoints="1"/>
          </p:cNvSpPr>
          <p:nvPr/>
        </p:nvSpPr>
        <p:spPr bwMode="auto">
          <a:xfrm>
            <a:off x="5005388" y="3424238"/>
            <a:ext cx="261937" cy="355600"/>
          </a:xfrm>
          <a:custGeom>
            <a:avLst/>
            <a:gdLst/>
            <a:ahLst/>
            <a:cxnLst>
              <a:cxn ang="0">
                <a:pos x="55" y="0"/>
              </a:cxn>
              <a:cxn ang="0">
                <a:pos x="49" y="1"/>
              </a:cxn>
              <a:cxn ang="0">
                <a:pos x="36" y="6"/>
              </a:cxn>
              <a:cxn ang="0">
                <a:pos x="24" y="11"/>
              </a:cxn>
              <a:cxn ang="0">
                <a:pos x="13" y="18"/>
              </a:cxn>
              <a:cxn ang="0">
                <a:pos x="3" y="26"/>
              </a:cxn>
              <a:cxn ang="0">
                <a:pos x="3" y="26"/>
              </a:cxn>
              <a:cxn ang="0">
                <a:pos x="3" y="28"/>
              </a:cxn>
              <a:cxn ang="0">
                <a:pos x="1" y="28"/>
              </a:cxn>
              <a:cxn ang="0">
                <a:pos x="1" y="29"/>
              </a:cxn>
              <a:cxn ang="0">
                <a:pos x="1" y="29"/>
              </a:cxn>
              <a:cxn ang="0">
                <a:pos x="1" y="31"/>
              </a:cxn>
              <a:cxn ang="0">
                <a:pos x="1" y="31"/>
              </a:cxn>
              <a:cxn ang="0">
                <a:pos x="0" y="33"/>
              </a:cxn>
              <a:cxn ang="0">
                <a:pos x="0" y="33"/>
              </a:cxn>
              <a:cxn ang="0">
                <a:pos x="5" y="29"/>
              </a:cxn>
              <a:cxn ang="0">
                <a:pos x="14" y="21"/>
              </a:cxn>
              <a:cxn ang="0">
                <a:pos x="26" y="15"/>
              </a:cxn>
              <a:cxn ang="0">
                <a:pos x="37" y="10"/>
              </a:cxn>
              <a:cxn ang="0">
                <a:pos x="49" y="5"/>
              </a:cxn>
              <a:cxn ang="0">
                <a:pos x="62" y="1"/>
              </a:cxn>
              <a:cxn ang="0">
                <a:pos x="60" y="1"/>
              </a:cxn>
              <a:cxn ang="0">
                <a:pos x="60" y="1"/>
              </a:cxn>
              <a:cxn ang="0">
                <a:pos x="59" y="1"/>
              </a:cxn>
              <a:cxn ang="0">
                <a:pos x="59" y="0"/>
              </a:cxn>
              <a:cxn ang="0">
                <a:pos x="57" y="0"/>
              </a:cxn>
              <a:cxn ang="0">
                <a:pos x="57" y="0"/>
              </a:cxn>
              <a:cxn ang="0">
                <a:pos x="55" y="0"/>
              </a:cxn>
              <a:cxn ang="0">
                <a:pos x="55" y="0"/>
              </a:cxn>
              <a:cxn ang="0">
                <a:pos x="123" y="262"/>
              </a:cxn>
              <a:cxn ang="0">
                <a:pos x="129" y="260"/>
              </a:cxn>
              <a:cxn ang="0">
                <a:pos x="142" y="255"/>
              </a:cxn>
              <a:cxn ang="0">
                <a:pos x="154" y="251"/>
              </a:cxn>
              <a:cxn ang="0">
                <a:pos x="165" y="244"/>
              </a:cxn>
              <a:cxn ang="0">
                <a:pos x="175" y="236"/>
              </a:cxn>
              <a:cxn ang="0">
                <a:pos x="175" y="234"/>
              </a:cxn>
              <a:cxn ang="0">
                <a:pos x="175" y="234"/>
              </a:cxn>
              <a:cxn ang="0">
                <a:pos x="177" y="232"/>
              </a:cxn>
              <a:cxn ang="0">
                <a:pos x="177" y="232"/>
              </a:cxn>
              <a:cxn ang="0">
                <a:pos x="177" y="231"/>
              </a:cxn>
              <a:cxn ang="0">
                <a:pos x="177" y="231"/>
              </a:cxn>
              <a:cxn ang="0">
                <a:pos x="177" y="229"/>
              </a:cxn>
              <a:cxn ang="0">
                <a:pos x="177" y="229"/>
              </a:cxn>
              <a:cxn ang="0">
                <a:pos x="173" y="232"/>
              </a:cxn>
              <a:cxn ang="0">
                <a:pos x="162" y="241"/>
              </a:cxn>
              <a:cxn ang="0">
                <a:pos x="152" y="247"/>
              </a:cxn>
              <a:cxn ang="0">
                <a:pos x="141" y="252"/>
              </a:cxn>
              <a:cxn ang="0">
                <a:pos x="128" y="257"/>
              </a:cxn>
              <a:cxn ang="0">
                <a:pos x="116" y="260"/>
              </a:cxn>
              <a:cxn ang="0">
                <a:pos x="118" y="260"/>
              </a:cxn>
              <a:cxn ang="0">
                <a:pos x="118" y="260"/>
              </a:cxn>
              <a:cxn ang="0">
                <a:pos x="119" y="260"/>
              </a:cxn>
              <a:cxn ang="0">
                <a:pos x="119" y="260"/>
              </a:cxn>
              <a:cxn ang="0">
                <a:pos x="121" y="262"/>
              </a:cxn>
              <a:cxn ang="0">
                <a:pos x="121" y="262"/>
              </a:cxn>
              <a:cxn ang="0">
                <a:pos x="123" y="262"/>
              </a:cxn>
              <a:cxn ang="0">
                <a:pos x="123" y="262"/>
              </a:cxn>
            </a:cxnLst>
            <a:rect l="0" t="0" r="r" b="b"/>
            <a:pathLst>
              <a:path w="177" h="262">
                <a:moveTo>
                  <a:pt x="55" y="0"/>
                </a:moveTo>
                <a:lnTo>
                  <a:pt x="49" y="1"/>
                </a:lnTo>
                <a:lnTo>
                  <a:pt x="36" y="6"/>
                </a:lnTo>
                <a:lnTo>
                  <a:pt x="24" y="11"/>
                </a:lnTo>
                <a:lnTo>
                  <a:pt x="13" y="18"/>
                </a:lnTo>
                <a:lnTo>
                  <a:pt x="3" y="26"/>
                </a:lnTo>
                <a:lnTo>
                  <a:pt x="3" y="26"/>
                </a:lnTo>
                <a:lnTo>
                  <a:pt x="3" y="28"/>
                </a:lnTo>
                <a:lnTo>
                  <a:pt x="1" y="28"/>
                </a:lnTo>
                <a:lnTo>
                  <a:pt x="1" y="29"/>
                </a:lnTo>
                <a:lnTo>
                  <a:pt x="1" y="29"/>
                </a:lnTo>
                <a:lnTo>
                  <a:pt x="1" y="31"/>
                </a:lnTo>
                <a:lnTo>
                  <a:pt x="1" y="31"/>
                </a:lnTo>
                <a:lnTo>
                  <a:pt x="0" y="33"/>
                </a:lnTo>
                <a:lnTo>
                  <a:pt x="0" y="33"/>
                </a:lnTo>
                <a:lnTo>
                  <a:pt x="5" y="29"/>
                </a:lnTo>
                <a:lnTo>
                  <a:pt x="14" y="21"/>
                </a:lnTo>
                <a:lnTo>
                  <a:pt x="26" y="15"/>
                </a:lnTo>
                <a:lnTo>
                  <a:pt x="37" y="10"/>
                </a:lnTo>
                <a:lnTo>
                  <a:pt x="49" y="5"/>
                </a:lnTo>
                <a:lnTo>
                  <a:pt x="62" y="1"/>
                </a:lnTo>
                <a:lnTo>
                  <a:pt x="60" y="1"/>
                </a:lnTo>
                <a:lnTo>
                  <a:pt x="60" y="1"/>
                </a:lnTo>
                <a:lnTo>
                  <a:pt x="59" y="1"/>
                </a:lnTo>
                <a:lnTo>
                  <a:pt x="59" y="0"/>
                </a:lnTo>
                <a:lnTo>
                  <a:pt x="57" y="0"/>
                </a:lnTo>
                <a:lnTo>
                  <a:pt x="57" y="0"/>
                </a:lnTo>
                <a:lnTo>
                  <a:pt x="55" y="0"/>
                </a:lnTo>
                <a:lnTo>
                  <a:pt x="55" y="0"/>
                </a:lnTo>
                <a:close/>
                <a:moveTo>
                  <a:pt x="123" y="262"/>
                </a:moveTo>
                <a:lnTo>
                  <a:pt x="129" y="260"/>
                </a:lnTo>
                <a:lnTo>
                  <a:pt x="142" y="255"/>
                </a:lnTo>
                <a:lnTo>
                  <a:pt x="154" y="251"/>
                </a:lnTo>
                <a:lnTo>
                  <a:pt x="165" y="244"/>
                </a:lnTo>
                <a:lnTo>
                  <a:pt x="175" y="236"/>
                </a:lnTo>
                <a:lnTo>
                  <a:pt x="175" y="234"/>
                </a:lnTo>
                <a:lnTo>
                  <a:pt x="175" y="234"/>
                </a:lnTo>
                <a:lnTo>
                  <a:pt x="177" y="232"/>
                </a:lnTo>
                <a:lnTo>
                  <a:pt x="177" y="232"/>
                </a:lnTo>
                <a:lnTo>
                  <a:pt x="177" y="231"/>
                </a:lnTo>
                <a:lnTo>
                  <a:pt x="177" y="231"/>
                </a:lnTo>
                <a:lnTo>
                  <a:pt x="177" y="229"/>
                </a:lnTo>
                <a:lnTo>
                  <a:pt x="177" y="229"/>
                </a:lnTo>
                <a:lnTo>
                  <a:pt x="173" y="232"/>
                </a:lnTo>
                <a:lnTo>
                  <a:pt x="162" y="241"/>
                </a:lnTo>
                <a:lnTo>
                  <a:pt x="152" y="247"/>
                </a:lnTo>
                <a:lnTo>
                  <a:pt x="141" y="252"/>
                </a:lnTo>
                <a:lnTo>
                  <a:pt x="128" y="257"/>
                </a:lnTo>
                <a:lnTo>
                  <a:pt x="116" y="260"/>
                </a:lnTo>
                <a:lnTo>
                  <a:pt x="118" y="260"/>
                </a:lnTo>
                <a:lnTo>
                  <a:pt x="118" y="260"/>
                </a:lnTo>
                <a:lnTo>
                  <a:pt x="119" y="260"/>
                </a:lnTo>
                <a:lnTo>
                  <a:pt x="119" y="260"/>
                </a:lnTo>
                <a:lnTo>
                  <a:pt x="121" y="262"/>
                </a:lnTo>
                <a:lnTo>
                  <a:pt x="121" y="262"/>
                </a:lnTo>
                <a:lnTo>
                  <a:pt x="123" y="262"/>
                </a:lnTo>
                <a:lnTo>
                  <a:pt x="123" y="262"/>
                </a:lnTo>
                <a:close/>
              </a:path>
            </a:pathLst>
          </a:custGeom>
          <a:solidFill>
            <a:srgbClr val="00FF3E"/>
          </a:solidFill>
          <a:ln w="9525">
            <a:noFill/>
            <a:round/>
            <a:headEnd/>
            <a:tailEnd/>
          </a:ln>
          <a:effectLst/>
        </p:spPr>
        <p:txBody>
          <a:bodyPr/>
          <a:lstStyle/>
          <a:p>
            <a:endParaRPr lang="en-GB"/>
          </a:p>
        </p:txBody>
      </p:sp>
      <p:sp>
        <p:nvSpPr>
          <p:cNvPr id="47153" name="Freeform 49"/>
          <p:cNvSpPr>
            <a:spLocks noEditPoints="1"/>
          </p:cNvSpPr>
          <p:nvPr/>
        </p:nvSpPr>
        <p:spPr bwMode="auto">
          <a:xfrm>
            <a:off x="5002213" y="3424238"/>
            <a:ext cx="266700" cy="354012"/>
          </a:xfrm>
          <a:custGeom>
            <a:avLst/>
            <a:gdLst/>
            <a:ahLst/>
            <a:cxnLst>
              <a:cxn ang="0">
                <a:pos x="64" y="0"/>
              </a:cxn>
              <a:cxn ang="0">
                <a:pos x="51" y="4"/>
              </a:cxn>
              <a:cxn ang="0">
                <a:pos x="39" y="9"/>
              </a:cxn>
              <a:cxn ang="0">
                <a:pos x="28" y="14"/>
              </a:cxn>
              <a:cxn ang="0">
                <a:pos x="16" y="20"/>
              </a:cxn>
              <a:cxn ang="0">
                <a:pos x="7" y="28"/>
              </a:cxn>
              <a:cxn ang="0">
                <a:pos x="2" y="32"/>
              </a:cxn>
              <a:cxn ang="0">
                <a:pos x="2" y="33"/>
              </a:cxn>
              <a:cxn ang="0">
                <a:pos x="2" y="33"/>
              </a:cxn>
              <a:cxn ang="0">
                <a:pos x="2" y="35"/>
              </a:cxn>
              <a:cxn ang="0">
                <a:pos x="2" y="35"/>
              </a:cxn>
              <a:cxn ang="0">
                <a:pos x="2" y="37"/>
              </a:cxn>
              <a:cxn ang="0">
                <a:pos x="2" y="37"/>
              </a:cxn>
              <a:cxn ang="0">
                <a:pos x="2" y="38"/>
              </a:cxn>
              <a:cxn ang="0">
                <a:pos x="0" y="38"/>
              </a:cxn>
              <a:cxn ang="0">
                <a:pos x="10" y="30"/>
              </a:cxn>
              <a:cxn ang="0">
                <a:pos x="20" y="23"/>
              </a:cxn>
              <a:cxn ang="0">
                <a:pos x="30" y="17"/>
              </a:cxn>
              <a:cxn ang="0">
                <a:pos x="41" y="12"/>
              </a:cxn>
              <a:cxn ang="0">
                <a:pos x="52" y="7"/>
              </a:cxn>
              <a:cxn ang="0">
                <a:pos x="66" y="4"/>
              </a:cxn>
              <a:cxn ang="0">
                <a:pos x="69" y="4"/>
              </a:cxn>
              <a:cxn ang="0">
                <a:pos x="69" y="2"/>
              </a:cxn>
              <a:cxn ang="0">
                <a:pos x="69" y="2"/>
              </a:cxn>
              <a:cxn ang="0">
                <a:pos x="67" y="2"/>
              </a:cxn>
              <a:cxn ang="0">
                <a:pos x="67" y="2"/>
              </a:cxn>
              <a:cxn ang="0">
                <a:pos x="66" y="2"/>
              </a:cxn>
              <a:cxn ang="0">
                <a:pos x="66" y="0"/>
              </a:cxn>
              <a:cxn ang="0">
                <a:pos x="64" y="0"/>
              </a:cxn>
              <a:cxn ang="0">
                <a:pos x="64" y="0"/>
              </a:cxn>
              <a:cxn ang="0">
                <a:pos x="118" y="259"/>
              </a:cxn>
              <a:cxn ang="0">
                <a:pos x="130" y="256"/>
              </a:cxn>
              <a:cxn ang="0">
                <a:pos x="143" y="251"/>
              </a:cxn>
              <a:cxn ang="0">
                <a:pos x="154" y="246"/>
              </a:cxn>
              <a:cxn ang="0">
                <a:pos x="164" y="240"/>
              </a:cxn>
              <a:cxn ang="0">
                <a:pos x="175" y="231"/>
              </a:cxn>
              <a:cxn ang="0">
                <a:pos x="179" y="228"/>
              </a:cxn>
              <a:cxn ang="0">
                <a:pos x="180" y="227"/>
              </a:cxn>
              <a:cxn ang="0">
                <a:pos x="180" y="227"/>
              </a:cxn>
              <a:cxn ang="0">
                <a:pos x="180" y="225"/>
              </a:cxn>
              <a:cxn ang="0">
                <a:pos x="180" y="225"/>
              </a:cxn>
              <a:cxn ang="0">
                <a:pos x="180" y="223"/>
              </a:cxn>
              <a:cxn ang="0">
                <a:pos x="180" y="223"/>
              </a:cxn>
              <a:cxn ang="0">
                <a:pos x="180" y="222"/>
              </a:cxn>
              <a:cxn ang="0">
                <a:pos x="180" y="222"/>
              </a:cxn>
              <a:cxn ang="0">
                <a:pos x="172" y="228"/>
              </a:cxn>
              <a:cxn ang="0">
                <a:pos x="162" y="236"/>
              </a:cxn>
              <a:cxn ang="0">
                <a:pos x="153" y="243"/>
              </a:cxn>
              <a:cxn ang="0">
                <a:pos x="141" y="248"/>
              </a:cxn>
              <a:cxn ang="0">
                <a:pos x="130" y="253"/>
              </a:cxn>
              <a:cxn ang="0">
                <a:pos x="116" y="256"/>
              </a:cxn>
              <a:cxn ang="0">
                <a:pos x="112" y="256"/>
              </a:cxn>
              <a:cxn ang="0">
                <a:pos x="113" y="256"/>
              </a:cxn>
              <a:cxn ang="0">
                <a:pos x="113" y="258"/>
              </a:cxn>
              <a:cxn ang="0">
                <a:pos x="115" y="258"/>
              </a:cxn>
              <a:cxn ang="0">
                <a:pos x="115" y="258"/>
              </a:cxn>
              <a:cxn ang="0">
                <a:pos x="116" y="258"/>
              </a:cxn>
              <a:cxn ang="0">
                <a:pos x="116" y="258"/>
              </a:cxn>
              <a:cxn ang="0">
                <a:pos x="118" y="259"/>
              </a:cxn>
              <a:cxn ang="0">
                <a:pos x="118" y="259"/>
              </a:cxn>
            </a:cxnLst>
            <a:rect l="0" t="0" r="r" b="b"/>
            <a:pathLst>
              <a:path w="180" h="259">
                <a:moveTo>
                  <a:pt x="64" y="0"/>
                </a:moveTo>
                <a:lnTo>
                  <a:pt x="51" y="4"/>
                </a:lnTo>
                <a:lnTo>
                  <a:pt x="39" y="9"/>
                </a:lnTo>
                <a:lnTo>
                  <a:pt x="28" y="14"/>
                </a:lnTo>
                <a:lnTo>
                  <a:pt x="16" y="20"/>
                </a:lnTo>
                <a:lnTo>
                  <a:pt x="7" y="28"/>
                </a:lnTo>
                <a:lnTo>
                  <a:pt x="2" y="32"/>
                </a:lnTo>
                <a:lnTo>
                  <a:pt x="2" y="33"/>
                </a:lnTo>
                <a:lnTo>
                  <a:pt x="2" y="33"/>
                </a:lnTo>
                <a:lnTo>
                  <a:pt x="2" y="35"/>
                </a:lnTo>
                <a:lnTo>
                  <a:pt x="2" y="35"/>
                </a:lnTo>
                <a:lnTo>
                  <a:pt x="2" y="37"/>
                </a:lnTo>
                <a:lnTo>
                  <a:pt x="2" y="37"/>
                </a:lnTo>
                <a:lnTo>
                  <a:pt x="2" y="38"/>
                </a:lnTo>
                <a:lnTo>
                  <a:pt x="0" y="38"/>
                </a:lnTo>
                <a:lnTo>
                  <a:pt x="10" y="30"/>
                </a:lnTo>
                <a:lnTo>
                  <a:pt x="20" y="23"/>
                </a:lnTo>
                <a:lnTo>
                  <a:pt x="30" y="17"/>
                </a:lnTo>
                <a:lnTo>
                  <a:pt x="41" y="12"/>
                </a:lnTo>
                <a:lnTo>
                  <a:pt x="52" y="7"/>
                </a:lnTo>
                <a:lnTo>
                  <a:pt x="66" y="4"/>
                </a:lnTo>
                <a:lnTo>
                  <a:pt x="69" y="4"/>
                </a:lnTo>
                <a:lnTo>
                  <a:pt x="69" y="2"/>
                </a:lnTo>
                <a:lnTo>
                  <a:pt x="69" y="2"/>
                </a:lnTo>
                <a:lnTo>
                  <a:pt x="67" y="2"/>
                </a:lnTo>
                <a:lnTo>
                  <a:pt x="67" y="2"/>
                </a:lnTo>
                <a:lnTo>
                  <a:pt x="66" y="2"/>
                </a:lnTo>
                <a:lnTo>
                  <a:pt x="66" y="0"/>
                </a:lnTo>
                <a:lnTo>
                  <a:pt x="64" y="0"/>
                </a:lnTo>
                <a:lnTo>
                  <a:pt x="64" y="0"/>
                </a:lnTo>
                <a:close/>
                <a:moveTo>
                  <a:pt x="118" y="259"/>
                </a:moveTo>
                <a:lnTo>
                  <a:pt x="130" y="256"/>
                </a:lnTo>
                <a:lnTo>
                  <a:pt x="143" y="251"/>
                </a:lnTo>
                <a:lnTo>
                  <a:pt x="154" y="246"/>
                </a:lnTo>
                <a:lnTo>
                  <a:pt x="164" y="240"/>
                </a:lnTo>
                <a:lnTo>
                  <a:pt x="175" y="231"/>
                </a:lnTo>
                <a:lnTo>
                  <a:pt x="179" y="228"/>
                </a:lnTo>
                <a:lnTo>
                  <a:pt x="180" y="227"/>
                </a:lnTo>
                <a:lnTo>
                  <a:pt x="180" y="227"/>
                </a:lnTo>
                <a:lnTo>
                  <a:pt x="180" y="225"/>
                </a:lnTo>
                <a:lnTo>
                  <a:pt x="180" y="225"/>
                </a:lnTo>
                <a:lnTo>
                  <a:pt x="180" y="223"/>
                </a:lnTo>
                <a:lnTo>
                  <a:pt x="180" y="223"/>
                </a:lnTo>
                <a:lnTo>
                  <a:pt x="180" y="222"/>
                </a:lnTo>
                <a:lnTo>
                  <a:pt x="180" y="222"/>
                </a:lnTo>
                <a:lnTo>
                  <a:pt x="172" y="228"/>
                </a:lnTo>
                <a:lnTo>
                  <a:pt x="162" y="236"/>
                </a:lnTo>
                <a:lnTo>
                  <a:pt x="153" y="243"/>
                </a:lnTo>
                <a:lnTo>
                  <a:pt x="141" y="248"/>
                </a:lnTo>
                <a:lnTo>
                  <a:pt x="130" y="253"/>
                </a:lnTo>
                <a:lnTo>
                  <a:pt x="116" y="256"/>
                </a:lnTo>
                <a:lnTo>
                  <a:pt x="112" y="256"/>
                </a:lnTo>
                <a:lnTo>
                  <a:pt x="113" y="256"/>
                </a:lnTo>
                <a:lnTo>
                  <a:pt x="113" y="258"/>
                </a:lnTo>
                <a:lnTo>
                  <a:pt x="115" y="258"/>
                </a:lnTo>
                <a:lnTo>
                  <a:pt x="115" y="258"/>
                </a:lnTo>
                <a:lnTo>
                  <a:pt x="116" y="258"/>
                </a:lnTo>
                <a:lnTo>
                  <a:pt x="116" y="258"/>
                </a:lnTo>
                <a:lnTo>
                  <a:pt x="118" y="259"/>
                </a:lnTo>
                <a:lnTo>
                  <a:pt x="118" y="259"/>
                </a:lnTo>
                <a:close/>
              </a:path>
            </a:pathLst>
          </a:custGeom>
          <a:solidFill>
            <a:srgbClr val="00FF43"/>
          </a:solidFill>
          <a:ln w="9525">
            <a:noFill/>
            <a:round/>
            <a:headEnd/>
            <a:tailEnd/>
          </a:ln>
          <a:effectLst/>
        </p:spPr>
        <p:txBody>
          <a:bodyPr/>
          <a:lstStyle/>
          <a:p>
            <a:endParaRPr lang="en-GB"/>
          </a:p>
        </p:txBody>
      </p:sp>
      <p:sp>
        <p:nvSpPr>
          <p:cNvPr id="47154" name="Freeform 50"/>
          <p:cNvSpPr>
            <a:spLocks noEditPoints="1"/>
          </p:cNvSpPr>
          <p:nvPr/>
        </p:nvSpPr>
        <p:spPr bwMode="auto">
          <a:xfrm>
            <a:off x="5002213" y="3430588"/>
            <a:ext cx="269875" cy="342900"/>
          </a:xfrm>
          <a:custGeom>
            <a:avLst/>
            <a:gdLst/>
            <a:ahLst/>
            <a:cxnLst>
              <a:cxn ang="0">
                <a:pos x="66" y="0"/>
              </a:cxn>
              <a:cxn ang="0">
                <a:pos x="41" y="8"/>
              </a:cxn>
              <a:cxn ang="0">
                <a:pos x="20" y="19"/>
              </a:cxn>
              <a:cxn ang="0">
                <a:pos x="0" y="34"/>
              </a:cxn>
              <a:cxn ang="0">
                <a:pos x="0" y="36"/>
              </a:cxn>
              <a:cxn ang="0">
                <a:pos x="0" y="37"/>
              </a:cxn>
              <a:cxn ang="0">
                <a:pos x="0" y="39"/>
              </a:cxn>
              <a:cxn ang="0">
                <a:pos x="0" y="41"/>
              </a:cxn>
              <a:cxn ang="0">
                <a:pos x="11" y="29"/>
              </a:cxn>
              <a:cxn ang="0">
                <a:pos x="31" y="16"/>
              </a:cxn>
              <a:cxn ang="0">
                <a:pos x="54" y="6"/>
              </a:cxn>
              <a:cxn ang="0">
                <a:pos x="75" y="1"/>
              </a:cxn>
              <a:cxn ang="0">
                <a:pos x="74" y="1"/>
              </a:cxn>
              <a:cxn ang="0">
                <a:pos x="72" y="1"/>
              </a:cxn>
              <a:cxn ang="0">
                <a:pos x="71" y="0"/>
              </a:cxn>
              <a:cxn ang="0">
                <a:pos x="69" y="0"/>
              </a:cxn>
              <a:cxn ang="0">
                <a:pos x="116" y="252"/>
              </a:cxn>
              <a:cxn ang="0">
                <a:pos x="141" y="244"/>
              </a:cxn>
              <a:cxn ang="0">
                <a:pos x="162" y="232"/>
              </a:cxn>
              <a:cxn ang="0">
                <a:pos x="180" y="218"/>
              </a:cxn>
              <a:cxn ang="0">
                <a:pos x="180" y="216"/>
              </a:cxn>
              <a:cxn ang="0">
                <a:pos x="182" y="214"/>
              </a:cxn>
              <a:cxn ang="0">
                <a:pos x="182" y="213"/>
              </a:cxn>
              <a:cxn ang="0">
                <a:pos x="182" y="211"/>
              </a:cxn>
              <a:cxn ang="0">
                <a:pos x="171" y="223"/>
              </a:cxn>
              <a:cxn ang="0">
                <a:pos x="151" y="236"/>
              </a:cxn>
              <a:cxn ang="0">
                <a:pos x="128" y="246"/>
              </a:cxn>
              <a:cxn ang="0">
                <a:pos x="107" y="249"/>
              </a:cxn>
              <a:cxn ang="0">
                <a:pos x="108" y="250"/>
              </a:cxn>
              <a:cxn ang="0">
                <a:pos x="110" y="250"/>
              </a:cxn>
              <a:cxn ang="0">
                <a:pos x="112" y="252"/>
              </a:cxn>
              <a:cxn ang="0">
                <a:pos x="112" y="252"/>
              </a:cxn>
            </a:cxnLst>
            <a:rect l="0" t="0" r="r" b="b"/>
            <a:pathLst>
              <a:path w="182" h="252">
                <a:moveTo>
                  <a:pt x="69" y="0"/>
                </a:moveTo>
                <a:lnTo>
                  <a:pt x="66" y="0"/>
                </a:lnTo>
                <a:lnTo>
                  <a:pt x="52" y="3"/>
                </a:lnTo>
                <a:lnTo>
                  <a:pt x="41" y="8"/>
                </a:lnTo>
                <a:lnTo>
                  <a:pt x="30" y="13"/>
                </a:lnTo>
                <a:lnTo>
                  <a:pt x="20" y="19"/>
                </a:lnTo>
                <a:lnTo>
                  <a:pt x="10" y="26"/>
                </a:lnTo>
                <a:lnTo>
                  <a:pt x="0" y="34"/>
                </a:lnTo>
                <a:lnTo>
                  <a:pt x="0" y="36"/>
                </a:lnTo>
                <a:lnTo>
                  <a:pt x="0" y="36"/>
                </a:lnTo>
                <a:lnTo>
                  <a:pt x="0" y="37"/>
                </a:lnTo>
                <a:lnTo>
                  <a:pt x="0" y="37"/>
                </a:lnTo>
                <a:lnTo>
                  <a:pt x="0" y="37"/>
                </a:lnTo>
                <a:lnTo>
                  <a:pt x="0" y="39"/>
                </a:lnTo>
                <a:lnTo>
                  <a:pt x="0" y="39"/>
                </a:lnTo>
                <a:lnTo>
                  <a:pt x="0" y="41"/>
                </a:lnTo>
                <a:lnTo>
                  <a:pt x="3" y="37"/>
                </a:lnTo>
                <a:lnTo>
                  <a:pt x="11" y="29"/>
                </a:lnTo>
                <a:lnTo>
                  <a:pt x="21" y="23"/>
                </a:lnTo>
                <a:lnTo>
                  <a:pt x="31" y="16"/>
                </a:lnTo>
                <a:lnTo>
                  <a:pt x="43" y="11"/>
                </a:lnTo>
                <a:lnTo>
                  <a:pt x="54" y="6"/>
                </a:lnTo>
                <a:lnTo>
                  <a:pt x="66" y="3"/>
                </a:lnTo>
                <a:lnTo>
                  <a:pt x="75" y="1"/>
                </a:lnTo>
                <a:lnTo>
                  <a:pt x="74" y="1"/>
                </a:lnTo>
                <a:lnTo>
                  <a:pt x="74" y="1"/>
                </a:lnTo>
                <a:lnTo>
                  <a:pt x="74" y="1"/>
                </a:lnTo>
                <a:lnTo>
                  <a:pt x="72" y="1"/>
                </a:lnTo>
                <a:lnTo>
                  <a:pt x="72" y="0"/>
                </a:lnTo>
                <a:lnTo>
                  <a:pt x="71" y="0"/>
                </a:lnTo>
                <a:lnTo>
                  <a:pt x="71" y="0"/>
                </a:lnTo>
                <a:lnTo>
                  <a:pt x="69" y="0"/>
                </a:lnTo>
                <a:close/>
                <a:moveTo>
                  <a:pt x="112" y="252"/>
                </a:moveTo>
                <a:lnTo>
                  <a:pt x="116" y="252"/>
                </a:lnTo>
                <a:lnTo>
                  <a:pt x="130" y="249"/>
                </a:lnTo>
                <a:lnTo>
                  <a:pt x="141" y="244"/>
                </a:lnTo>
                <a:lnTo>
                  <a:pt x="153" y="239"/>
                </a:lnTo>
                <a:lnTo>
                  <a:pt x="162" y="232"/>
                </a:lnTo>
                <a:lnTo>
                  <a:pt x="172" y="224"/>
                </a:lnTo>
                <a:lnTo>
                  <a:pt x="180" y="218"/>
                </a:lnTo>
                <a:lnTo>
                  <a:pt x="180" y="216"/>
                </a:lnTo>
                <a:lnTo>
                  <a:pt x="180" y="216"/>
                </a:lnTo>
                <a:lnTo>
                  <a:pt x="182" y="214"/>
                </a:lnTo>
                <a:lnTo>
                  <a:pt x="182" y="214"/>
                </a:lnTo>
                <a:lnTo>
                  <a:pt x="182" y="214"/>
                </a:lnTo>
                <a:lnTo>
                  <a:pt x="182" y="213"/>
                </a:lnTo>
                <a:lnTo>
                  <a:pt x="182" y="213"/>
                </a:lnTo>
                <a:lnTo>
                  <a:pt x="182" y="211"/>
                </a:lnTo>
                <a:lnTo>
                  <a:pt x="179" y="214"/>
                </a:lnTo>
                <a:lnTo>
                  <a:pt x="171" y="223"/>
                </a:lnTo>
                <a:lnTo>
                  <a:pt x="161" y="229"/>
                </a:lnTo>
                <a:lnTo>
                  <a:pt x="151" y="236"/>
                </a:lnTo>
                <a:lnTo>
                  <a:pt x="139" y="241"/>
                </a:lnTo>
                <a:lnTo>
                  <a:pt x="128" y="246"/>
                </a:lnTo>
                <a:lnTo>
                  <a:pt x="116" y="249"/>
                </a:lnTo>
                <a:lnTo>
                  <a:pt x="107" y="249"/>
                </a:lnTo>
                <a:lnTo>
                  <a:pt x="107" y="250"/>
                </a:lnTo>
                <a:lnTo>
                  <a:pt x="108" y="250"/>
                </a:lnTo>
                <a:lnTo>
                  <a:pt x="108" y="250"/>
                </a:lnTo>
                <a:lnTo>
                  <a:pt x="110" y="250"/>
                </a:lnTo>
                <a:lnTo>
                  <a:pt x="110" y="252"/>
                </a:lnTo>
                <a:lnTo>
                  <a:pt x="112" y="252"/>
                </a:lnTo>
                <a:lnTo>
                  <a:pt x="112" y="252"/>
                </a:lnTo>
                <a:lnTo>
                  <a:pt x="112" y="252"/>
                </a:lnTo>
                <a:close/>
              </a:path>
            </a:pathLst>
          </a:custGeom>
          <a:solidFill>
            <a:srgbClr val="00FF48"/>
          </a:solidFill>
          <a:ln w="9525">
            <a:noFill/>
            <a:round/>
            <a:headEnd/>
            <a:tailEnd/>
          </a:ln>
          <a:effectLst/>
        </p:spPr>
        <p:txBody>
          <a:bodyPr/>
          <a:lstStyle/>
          <a:p>
            <a:endParaRPr lang="en-GB"/>
          </a:p>
        </p:txBody>
      </p:sp>
      <p:sp>
        <p:nvSpPr>
          <p:cNvPr id="47155" name="Freeform 51"/>
          <p:cNvSpPr>
            <a:spLocks noEditPoints="1"/>
          </p:cNvSpPr>
          <p:nvPr/>
        </p:nvSpPr>
        <p:spPr bwMode="auto">
          <a:xfrm>
            <a:off x="4999038" y="3432175"/>
            <a:ext cx="273050" cy="336550"/>
          </a:xfrm>
          <a:custGeom>
            <a:avLst/>
            <a:gdLst/>
            <a:ahLst/>
            <a:cxnLst>
              <a:cxn ang="0">
                <a:pos x="68" y="2"/>
              </a:cxn>
              <a:cxn ang="0">
                <a:pos x="45" y="10"/>
              </a:cxn>
              <a:cxn ang="0">
                <a:pos x="23" y="22"/>
              </a:cxn>
              <a:cxn ang="0">
                <a:pos x="5" y="36"/>
              </a:cxn>
              <a:cxn ang="0">
                <a:pos x="2" y="40"/>
              </a:cxn>
              <a:cxn ang="0">
                <a:pos x="2" y="41"/>
              </a:cxn>
              <a:cxn ang="0">
                <a:pos x="2" y="43"/>
              </a:cxn>
              <a:cxn ang="0">
                <a:pos x="0" y="45"/>
              </a:cxn>
              <a:cxn ang="0">
                <a:pos x="7" y="40"/>
              </a:cxn>
              <a:cxn ang="0">
                <a:pos x="25" y="25"/>
              </a:cxn>
              <a:cxn ang="0">
                <a:pos x="46" y="14"/>
              </a:cxn>
              <a:cxn ang="0">
                <a:pos x="68" y="5"/>
              </a:cxn>
              <a:cxn ang="0">
                <a:pos x="82" y="4"/>
              </a:cxn>
              <a:cxn ang="0">
                <a:pos x="81" y="4"/>
              </a:cxn>
              <a:cxn ang="0">
                <a:pos x="79" y="2"/>
              </a:cxn>
              <a:cxn ang="0">
                <a:pos x="79" y="2"/>
              </a:cxn>
              <a:cxn ang="0">
                <a:pos x="77" y="0"/>
              </a:cxn>
              <a:cxn ang="0">
                <a:pos x="118" y="248"/>
              </a:cxn>
              <a:cxn ang="0">
                <a:pos x="141" y="240"/>
              </a:cxn>
              <a:cxn ang="0">
                <a:pos x="163" y="228"/>
              </a:cxn>
              <a:cxn ang="0">
                <a:pos x="181" y="213"/>
              </a:cxn>
              <a:cxn ang="0">
                <a:pos x="184" y="210"/>
              </a:cxn>
              <a:cxn ang="0">
                <a:pos x="184" y="208"/>
              </a:cxn>
              <a:cxn ang="0">
                <a:pos x="184" y="207"/>
              </a:cxn>
              <a:cxn ang="0">
                <a:pos x="184" y="205"/>
              </a:cxn>
              <a:cxn ang="0">
                <a:pos x="179" y="210"/>
              </a:cxn>
              <a:cxn ang="0">
                <a:pos x="161" y="225"/>
              </a:cxn>
              <a:cxn ang="0">
                <a:pos x="140" y="236"/>
              </a:cxn>
              <a:cxn ang="0">
                <a:pos x="117" y="243"/>
              </a:cxn>
              <a:cxn ang="0">
                <a:pos x="104" y="246"/>
              </a:cxn>
              <a:cxn ang="0">
                <a:pos x="105" y="246"/>
              </a:cxn>
              <a:cxn ang="0">
                <a:pos x="105" y="248"/>
              </a:cxn>
              <a:cxn ang="0">
                <a:pos x="107" y="248"/>
              </a:cxn>
              <a:cxn ang="0">
                <a:pos x="109" y="248"/>
              </a:cxn>
            </a:cxnLst>
            <a:rect l="0" t="0" r="r" b="b"/>
            <a:pathLst>
              <a:path w="184" h="248">
                <a:moveTo>
                  <a:pt x="77" y="0"/>
                </a:moveTo>
                <a:lnTo>
                  <a:pt x="68" y="2"/>
                </a:lnTo>
                <a:lnTo>
                  <a:pt x="56" y="5"/>
                </a:lnTo>
                <a:lnTo>
                  <a:pt x="45" y="10"/>
                </a:lnTo>
                <a:lnTo>
                  <a:pt x="33" y="15"/>
                </a:lnTo>
                <a:lnTo>
                  <a:pt x="23" y="22"/>
                </a:lnTo>
                <a:lnTo>
                  <a:pt x="13" y="28"/>
                </a:lnTo>
                <a:lnTo>
                  <a:pt x="5" y="36"/>
                </a:lnTo>
                <a:lnTo>
                  <a:pt x="2" y="40"/>
                </a:lnTo>
                <a:lnTo>
                  <a:pt x="2" y="40"/>
                </a:lnTo>
                <a:lnTo>
                  <a:pt x="2" y="41"/>
                </a:lnTo>
                <a:lnTo>
                  <a:pt x="2" y="41"/>
                </a:lnTo>
                <a:lnTo>
                  <a:pt x="2" y="43"/>
                </a:lnTo>
                <a:lnTo>
                  <a:pt x="2" y="43"/>
                </a:lnTo>
                <a:lnTo>
                  <a:pt x="0" y="45"/>
                </a:lnTo>
                <a:lnTo>
                  <a:pt x="0" y="45"/>
                </a:lnTo>
                <a:lnTo>
                  <a:pt x="0" y="46"/>
                </a:lnTo>
                <a:lnTo>
                  <a:pt x="7" y="40"/>
                </a:lnTo>
                <a:lnTo>
                  <a:pt x="15" y="32"/>
                </a:lnTo>
                <a:lnTo>
                  <a:pt x="25" y="25"/>
                </a:lnTo>
                <a:lnTo>
                  <a:pt x="35" y="18"/>
                </a:lnTo>
                <a:lnTo>
                  <a:pt x="46" y="14"/>
                </a:lnTo>
                <a:lnTo>
                  <a:pt x="56" y="9"/>
                </a:lnTo>
                <a:lnTo>
                  <a:pt x="68" y="5"/>
                </a:lnTo>
                <a:lnTo>
                  <a:pt x="81" y="4"/>
                </a:lnTo>
                <a:lnTo>
                  <a:pt x="82" y="4"/>
                </a:lnTo>
                <a:lnTo>
                  <a:pt x="82" y="4"/>
                </a:lnTo>
                <a:lnTo>
                  <a:pt x="81" y="4"/>
                </a:lnTo>
                <a:lnTo>
                  <a:pt x="81" y="4"/>
                </a:lnTo>
                <a:lnTo>
                  <a:pt x="79" y="2"/>
                </a:lnTo>
                <a:lnTo>
                  <a:pt x="79" y="2"/>
                </a:lnTo>
                <a:lnTo>
                  <a:pt x="79" y="2"/>
                </a:lnTo>
                <a:lnTo>
                  <a:pt x="77" y="2"/>
                </a:lnTo>
                <a:lnTo>
                  <a:pt x="77" y="0"/>
                </a:lnTo>
                <a:close/>
                <a:moveTo>
                  <a:pt x="109" y="248"/>
                </a:moveTo>
                <a:lnTo>
                  <a:pt x="118" y="248"/>
                </a:lnTo>
                <a:lnTo>
                  <a:pt x="130" y="245"/>
                </a:lnTo>
                <a:lnTo>
                  <a:pt x="141" y="240"/>
                </a:lnTo>
                <a:lnTo>
                  <a:pt x="153" y="235"/>
                </a:lnTo>
                <a:lnTo>
                  <a:pt x="163" y="228"/>
                </a:lnTo>
                <a:lnTo>
                  <a:pt x="173" y="222"/>
                </a:lnTo>
                <a:lnTo>
                  <a:pt x="181" y="213"/>
                </a:lnTo>
                <a:lnTo>
                  <a:pt x="184" y="210"/>
                </a:lnTo>
                <a:lnTo>
                  <a:pt x="184" y="210"/>
                </a:lnTo>
                <a:lnTo>
                  <a:pt x="184" y="208"/>
                </a:lnTo>
                <a:lnTo>
                  <a:pt x="184" y="208"/>
                </a:lnTo>
                <a:lnTo>
                  <a:pt x="184" y="207"/>
                </a:lnTo>
                <a:lnTo>
                  <a:pt x="184" y="207"/>
                </a:lnTo>
                <a:lnTo>
                  <a:pt x="184" y="205"/>
                </a:lnTo>
                <a:lnTo>
                  <a:pt x="184" y="205"/>
                </a:lnTo>
                <a:lnTo>
                  <a:pt x="184" y="204"/>
                </a:lnTo>
                <a:lnTo>
                  <a:pt x="179" y="210"/>
                </a:lnTo>
                <a:lnTo>
                  <a:pt x="171" y="218"/>
                </a:lnTo>
                <a:lnTo>
                  <a:pt x="161" y="225"/>
                </a:lnTo>
                <a:lnTo>
                  <a:pt x="151" y="231"/>
                </a:lnTo>
                <a:lnTo>
                  <a:pt x="140" y="236"/>
                </a:lnTo>
                <a:lnTo>
                  <a:pt x="128" y="241"/>
                </a:lnTo>
                <a:lnTo>
                  <a:pt x="117" y="243"/>
                </a:lnTo>
                <a:lnTo>
                  <a:pt x="105" y="246"/>
                </a:lnTo>
                <a:lnTo>
                  <a:pt x="104" y="246"/>
                </a:lnTo>
                <a:lnTo>
                  <a:pt x="104" y="246"/>
                </a:lnTo>
                <a:lnTo>
                  <a:pt x="105" y="246"/>
                </a:lnTo>
                <a:lnTo>
                  <a:pt x="105" y="246"/>
                </a:lnTo>
                <a:lnTo>
                  <a:pt x="105" y="248"/>
                </a:lnTo>
                <a:lnTo>
                  <a:pt x="107" y="248"/>
                </a:lnTo>
                <a:lnTo>
                  <a:pt x="107" y="248"/>
                </a:lnTo>
                <a:lnTo>
                  <a:pt x="109" y="248"/>
                </a:lnTo>
                <a:lnTo>
                  <a:pt x="109" y="248"/>
                </a:lnTo>
                <a:close/>
              </a:path>
            </a:pathLst>
          </a:custGeom>
          <a:solidFill>
            <a:srgbClr val="00FF4E"/>
          </a:solidFill>
          <a:ln w="9525">
            <a:noFill/>
            <a:round/>
            <a:headEnd/>
            <a:tailEnd/>
          </a:ln>
          <a:effectLst/>
        </p:spPr>
        <p:txBody>
          <a:bodyPr/>
          <a:lstStyle/>
          <a:p>
            <a:endParaRPr lang="en-GB"/>
          </a:p>
        </p:txBody>
      </p:sp>
      <p:sp>
        <p:nvSpPr>
          <p:cNvPr id="47156" name="Freeform 52"/>
          <p:cNvSpPr>
            <a:spLocks noEditPoints="1"/>
          </p:cNvSpPr>
          <p:nvPr/>
        </p:nvSpPr>
        <p:spPr bwMode="auto">
          <a:xfrm>
            <a:off x="4999038" y="3436938"/>
            <a:ext cx="276225" cy="330200"/>
          </a:xfrm>
          <a:custGeom>
            <a:avLst/>
            <a:gdLst/>
            <a:ahLst/>
            <a:cxnLst>
              <a:cxn ang="0">
                <a:pos x="81" y="0"/>
              </a:cxn>
              <a:cxn ang="0">
                <a:pos x="56" y="5"/>
              </a:cxn>
              <a:cxn ang="0">
                <a:pos x="35" y="14"/>
              </a:cxn>
              <a:cxn ang="0">
                <a:pos x="15" y="28"/>
              </a:cxn>
              <a:cxn ang="0">
                <a:pos x="0" y="42"/>
              </a:cxn>
              <a:cxn ang="0">
                <a:pos x="0" y="44"/>
              </a:cxn>
              <a:cxn ang="0">
                <a:pos x="0" y="44"/>
              </a:cxn>
              <a:cxn ang="0">
                <a:pos x="0" y="46"/>
              </a:cxn>
              <a:cxn ang="0">
                <a:pos x="0" y="47"/>
              </a:cxn>
              <a:cxn ang="0">
                <a:pos x="10" y="37"/>
              </a:cxn>
              <a:cxn ang="0">
                <a:pos x="27" y="23"/>
              </a:cxn>
              <a:cxn ang="0">
                <a:pos x="46" y="13"/>
              </a:cxn>
              <a:cxn ang="0">
                <a:pos x="69" y="6"/>
              </a:cxn>
              <a:cxn ang="0">
                <a:pos x="87" y="3"/>
              </a:cxn>
              <a:cxn ang="0">
                <a:pos x="86" y="3"/>
              </a:cxn>
              <a:cxn ang="0">
                <a:pos x="86" y="1"/>
              </a:cxn>
              <a:cxn ang="0">
                <a:pos x="84" y="1"/>
              </a:cxn>
              <a:cxn ang="0">
                <a:pos x="82" y="0"/>
              </a:cxn>
              <a:cxn ang="0">
                <a:pos x="105" y="242"/>
              </a:cxn>
              <a:cxn ang="0">
                <a:pos x="128" y="237"/>
              </a:cxn>
              <a:cxn ang="0">
                <a:pos x="151" y="227"/>
              </a:cxn>
              <a:cxn ang="0">
                <a:pos x="171" y="214"/>
              </a:cxn>
              <a:cxn ang="0">
                <a:pos x="184" y="200"/>
              </a:cxn>
              <a:cxn ang="0">
                <a:pos x="184" y="200"/>
              </a:cxn>
              <a:cxn ang="0">
                <a:pos x="184" y="198"/>
              </a:cxn>
              <a:cxn ang="0">
                <a:pos x="184" y="196"/>
              </a:cxn>
              <a:cxn ang="0">
                <a:pos x="186" y="195"/>
              </a:cxn>
              <a:cxn ang="0">
                <a:pos x="176" y="204"/>
              </a:cxn>
              <a:cxn ang="0">
                <a:pos x="159" y="219"/>
              </a:cxn>
              <a:cxn ang="0">
                <a:pos x="138" y="229"/>
              </a:cxn>
              <a:cxn ang="0">
                <a:pos x="117" y="236"/>
              </a:cxn>
              <a:cxn ang="0">
                <a:pos x="99" y="239"/>
              </a:cxn>
              <a:cxn ang="0">
                <a:pos x="99" y="239"/>
              </a:cxn>
              <a:cxn ang="0">
                <a:pos x="100" y="241"/>
              </a:cxn>
              <a:cxn ang="0">
                <a:pos x="102" y="241"/>
              </a:cxn>
              <a:cxn ang="0">
                <a:pos x="104" y="242"/>
              </a:cxn>
            </a:cxnLst>
            <a:rect l="0" t="0" r="r" b="b"/>
            <a:pathLst>
              <a:path w="186" h="242">
                <a:moveTo>
                  <a:pt x="82" y="0"/>
                </a:moveTo>
                <a:lnTo>
                  <a:pt x="81" y="0"/>
                </a:lnTo>
                <a:lnTo>
                  <a:pt x="68" y="1"/>
                </a:lnTo>
                <a:lnTo>
                  <a:pt x="56" y="5"/>
                </a:lnTo>
                <a:lnTo>
                  <a:pt x="46" y="10"/>
                </a:lnTo>
                <a:lnTo>
                  <a:pt x="35" y="14"/>
                </a:lnTo>
                <a:lnTo>
                  <a:pt x="25" y="21"/>
                </a:lnTo>
                <a:lnTo>
                  <a:pt x="15" y="28"/>
                </a:lnTo>
                <a:lnTo>
                  <a:pt x="7" y="36"/>
                </a:lnTo>
                <a:lnTo>
                  <a:pt x="0" y="42"/>
                </a:lnTo>
                <a:lnTo>
                  <a:pt x="0" y="42"/>
                </a:lnTo>
                <a:lnTo>
                  <a:pt x="0" y="44"/>
                </a:lnTo>
                <a:lnTo>
                  <a:pt x="0" y="44"/>
                </a:lnTo>
                <a:lnTo>
                  <a:pt x="0" y="44"/>
                </a:lnTo>
                <a:lnTo>
                  <a:pt x="0" y="46"/>
                </a:lnTo>
                <a:lnTo>
                  <a:pt x="0" y="46"/>
                </a:lnTo>
                <a:lnTo>
                  <a:pt x="0" y="47"/>
                </a:lnTo>
                <a:lnTo>
                  <a:pt x="0" y="47"/>
                </a:lnTo>
                <a:lnTo>
                  <a:pt x="2" y="46"/>
                </a:lnTo>
                <a:lnTo>
                  <a:pt x="10" y="37"/>
                </a:lnTo>
                <a:lnTo>
                  <a:pt x="18" y="29"/>
                </a:lnTo>
                <a:lnTo>
                  <a:pt x="27" y="23"/>
                </a:lnTo>
                <a:lnTo>
                  <a:pt x="36" y="18"/>
                </a:lnTo>
                <a:lnTo>
                  <a:pt x="46" y="13"/>
                </a:lnTo>
                <a:lnTo>
                  <a:pt x="58" y="8"/>
                </a:lnTo>
                <a:lnTo>
                  <a:pt x="69" y="6"/>
                </a:lnTo>
                <a:lnTo>
                  <a:pt x="81" y="3"/>
                </a:lnTo>
                <a:lnTo>
                  <a:pt x="87" y="3"/>
                </a:lnTo>
                <a:lnTo>
                  <a:pt x="87" y="3"/>
                </a:lnTo>
                <a:lnTo>
                  <a:pt x="86" y="3"/>
                </a:lnTo>
                <a:lnTo>
                  <a:pt x="86" y="1"/>
                </a:lnTo>
                <a:lnTo>
                  <a:pt x="86" y="1"/>
                </a:lnTo>
                <a:lnTo>
                  <a:pt x="84" y="1"/>
                </a:lnTo>
                <a:lnTo>
                  <a:pt x="84" y="1"/>
                </a:lnTo>
                <a:lnTo>
                  <a:pt x="82" y="0"/>
                </a:lnTo>
                <a:lnTo>
                  <a:pt x="82" y="0"/>
                </a:lnTo>
                <a:close/>
                <a:moveTo>
                  <a:pt x="104" y="242"/>
                </a:moveTo>
                <a:lnTo>
                  <a:pt x="105" y="242"/>
                </a:lnTo>
                <a:lnTo>
                  <a:pt x="117" y="239"/>
                </a:lnTo>
                <a:lnTo>
                  <a:pt x="128" y="237"/>
                </a:lnTo>
                <a:lnTo>
                  <a:pt x="140" y="232"/>
                </a:lnTo>
                <a:lnTo>
                  <a:pt x="151" y="227"/>
                </a:lnTo>
                <a:lnTo>
                  <a:pt x="161" y="221"/>
                </a:lnTo>
                <a:lnTo>
                  <a:pt x="171" y="214"/>
                </a:lnTo>
                <a:lnTo>
                  <a:pt x="179" y="206"/>
                </a:lnTo>
                <a:lnTo>
                  <a:pt x="184" y="200"/>
                </a:lnTo>
                <a:lnTo>
                  <a:pt x="184" y="200"/>
                </a:lnTo>
                <a:lnTo>
                  <a:pt x="184" y="200"/>
                </a:lnTo>
                <a:lnTo>
                  <a:pt x="184" y="198"/>
                </a:lnTo>
                <a:lnTo>
                  <a:pt x="184" y="198"/>
                </a:lnTo>
                <a:lnTo>
                  <a:pt x="184" y="196"/>
                </a:lnTo>
                <a:lnTo>
                  <a:pt x="184" y="196"/>
                </a:lnTo>
                <a:lnTo>
                  <a:pt x="184" y="195"/>
                </a:lnTo>
                <a:lnTo>
                  <a:pt x="186" y="195"/>
                </a:lnTo>
                <a:lnTo>
                  <a:pt x="184" y="196"/>
                </a:lnTo>
                <a:lnTo>
                  <a:pt x="176" y="204"/>
                </a:lnTo>
                <a:lnTo>
                  <a:pt x="168" y="211"/>
                </a:lnTo>
                <a:lnTo>
                  <a:pt x="159" y="219"/>
                </a:lnTo>
                <a:lnTo>
                  <a:pt x="150" y="224"/>
                </a:lnTo>
                <a:lnTo>
                  <a:pt x="138" y="229"/>
                </a:lnTo>
                <a:lnTo>
                  <a:pt x="128" y="234"/>
                </a:lnTo>
                <a:lnTo>
                  <a:pt x="117" y="236"/>
                </a:lnTo>
                <a:lnTo>
                  <a:pt x="105" y="237"/>
                </a:lnTo>
                <a:lnTo>
                  <a:pt x="99" y="239"/>
                </a:lnTo>
                <a:lnTo>
                  <a:pt x="99" y="239"/>
                </a:lnTo>
                <a:lnTo>
                  <a:pt x="99" y="239"/>
                </a:lnTo>
                <a:lnTo>
                  <a:pt x="100" y="239"/>
                </a:lnTo>
                <a:lnTo>
                  <a:pt x="100" y="241"/>
                </a:lnTo>
                <a:lnTo>
                  <a:pt x="102" y="241"/>
                </a:lnTo>
                <a:lnTo>
                  <a:pt x="102" y="241"/>
                </a:lnTo>
                <a:lnTo>
                  <a:pt x="102" y="241"/>
                </a:lnTo>
                <a:lnTo>
                  <a:pt x="104" y="242"/>
                </a:lnTo>
                <a:close/>
              </a:path>
            </a:pathLst>
          </a:custGeom>
          <a:solidFill>
            <a:srgbClr val="00FF53"/>
          </a:solidFill>
          <a:ln w="9525">
            <a:noFill/>
            <a:round/>
            <a:headEnd/>
            <a:tailEnd/>
          </a:ln>
          <a:effectLst/>
        </p:spPr>
        <p:txBody>
          <a:bodyPr/>
          <a:lstStyle/>
          <a:p>
            <a:endParaRPr lang="en-GB"/>
          </a:p>
        </p:txBody>
      </p:sp>
      <p:sp>
        <p:nvSpPr>
          <p:cNvPr id="47157" name="Freeform 53"/>
          <p:cNvSpPr>
            <a:spLocks noEditPoints="1"/>
          </p:cNvSpPr>
          <p:nvPr/>
        </p:nvSpPr>
        <p:spPr bwMode="auto">
          <a:xfrm>
            <a:off x="4999038" y="3441700"/>
            <a:ext cx="276225" cy="320675"/>
          </a:xfrm>
          <a:custGeom>
            <a:avLst/>
            <a:gdLst/>
            <a:ahLst/>
            <a:cxnLst>
              <a:cxn ang="0">
                <a:pos x="81" y="0"/>
              </a:cxn>
              <a:cxn ang="0">
                <a:pos x="58" y="5"/>
              </a:cxn>
              <a:cxn ang="0">
                <a:pos x="36" y="15"/>
              </a:cxn>
              <a:cxn ang="0">
                <a:pos x="18" y="26"/>
              </a:cxn>
              <a:cxn ang="0">
                <a:pos x="2" y="43"/>
              </a:cxn>
              <a:cxn ang="0">
                <a:pos x="0" y="46"/>
              </a:cxn>
              <a:cxn ang="0">
                <a:pos x="0" y="47"/>
              </a:cxn>
              <a:cxn ang="0">
                <a:pos x="0" y="49"/>
              </a:cxn>
              <a:cxn ang="0">
                <a:pos x="0" y="49"/>
              </a:cxn>
              <a:cxn ang="0">
                <a:pos x="5" y="46"/>
              </a:cxn>
              <a:cxn ang="0">
                <a:pos x="20" y="29"/>
              </a:cxn>
              <a:cxn ang="0">
                <a:pos x="38" y="18"/>
              </a:cxn>
              <a:cxn ang="0">
                <a:pos x="59" y="8"/>
              </a:cxn>
              <a:cxn ang="0">
                <a:pos x="81" y="5"/>
              </a:cxn>
              <a:cxn ang="0">
                <a:pos x="92" y="3"/>
              </a:cxn>
              <a:cxn ang="0">
                <a:pos x="91" y="2"/>
              </a:cxn>
              <a:cxn ang="0">
                <a:pos x="89" y="2"/>
              </a:cxn>
              <a:cxn ang="0">
                <a:pos x="89" y="0"/>
              </a:cxn>
              <a:cxn ang="0">
                <a:pos x="99" y="236"/>
              </a:cxn>
              <a:cxn ang="0">
                <a:pos x="117" y="233"/>
              </a:cxn>
              <a:cxn ang="0">
                <a:pos x="138" y="226"/>
              </a:cxn>
              <a:cxn ang="0">
                <a:pos x="159" y="216"/>
              </a:cxn>
              <a:cxn ang="0">
                <a:pos x="176" y="201"/>
              </a:cxn>
              <a:cxn ang="0">
                <a:pos x="186" y="192"/>
              </a:cxn>
              <a:cxn ang="0">
                <a:pos x="186" y="190"/>
              </a:cxn>
              <a:cxn ang="0">
                <a:pos x="186" y="188"/>
              </a:cxn>
              <a:cxn ang="0">
                <a:pos x="186" y="187"/>
              </a:cxn>
              <a:cxn ang="0">
                <a:pos x="186" y="185"/>
              </a:cxn>
              <a:cxn ang="0">
                <a:pos x="174" y="198"/>
              </a:cxn>
              <a:cxn ang="0">
                <a:pos x="156" y="213"/>
              </a:cxn>
              <a:cxn ang="0">
                <a:pos x="138" y="223"/>
              </a:cxn>
              <a:cxn ang="0">
                <a:pos x="115" y="229"/>
              </a:cxn>
              <a:cxn ang="0">
                <a:pos x="94" y="233"/>
              </a:cxn>
              <a:cxn ang="0">
                <a:pos x="95" y="233"/>
              </a:cxn>
              <a:cxn ang="0">
                <a:pos x="95" y="234"/>
              </a:cxn>
              <a:cxn ang="0">
                <a:pos x="97" y="234"/>
              </a:cxn>
              <a:cxn ang="0">
                <a:pos x="99" y="236"/>
              </a:cxn>
            </a:cxnLst>
            <a:rect l="0" t="0" r="r" b="b"/>
            <a:pathLst>
              <a:path w="186" h="236">
                <a:moveTo>
                  <a:pt x="87" y="0"/>
                </a:moveTo>
                <a:lnTo>
                  <a:pt x="81" y="0"/>
                </a:lnTo>
                <a:lnTo>
                  <a:pt x="69" y="3"/>
                </a:lnTo>
                <a:lnTo>
                  <a:pt x="58" y="5"/>
                </a:lnTo>
                <a:lnTo>
                  <a:pt x="46" y="10"/>
                </a:lnTo>
                <a:lnTo>
                  <a:pt x="36" y="15"/>
                </a:lnTo>
                <a:lnTo>
                  <a:pt x="27" y="20"/>
                </a:lnTo>
                <a:lnTo>
                  <a:pt x="18" y="26"/>
                </a:lnTo>
                <a:lnTo>
                  <a:pt x="10" y="34"/>
                </a:lnTo>
                <a:lnTo>
                  <a:pt x="2" y="43"/>
                </a:lnTo>
                <a:lnTo>
                  <a:pt x="0" y="44"/>
                </a:lnTo>
                <a:lnTo>
                  <a:pt x="0" y="46"/>
                </a:lnTo>
                <a:lnTo>
                  <a:pt x="0" y="46"/>
                </a:lnTo>
                <a:lnTo>
                  <a:pt x="0" y="47"/>
                </a:lnTo>
                <a:lnTo>
                  <a:pt x="0" y="47"/>
                </a:lnTo>
                <a:lnTo>
                  <a:pt x="0" y="49"/>
                </a:lnTo>
                <a:lnTo>
                  <a:pt x="0" y="49"/>
                </a:lnTo>
                <a:lnTo>
                  <a:pt x="0" y="49"/>
                </a:lnTo>
                <a:lnTo>
                  <a:pt x="0" y="51"/>
                </a:lnTo>
                <a:lnTo>
                  <a:pt x="5" y="46"/>
                </a:lnTo>
                <a:lnTo>
                  <a:pt x="12" y="38"/>
                </a:lnTo>
                <a:lnTo>
                  <a:pt x="20" y="29"/>
                </a:lnTo>
                <a:lnTo>
                  <a:pt x="28" y="23"/>
                </a:lnTo>
                <a:lnTo>
                  <a:pt x="38" y="18"/>
                </a:lnTo>
                <a:lnTo>
                  <a:pt x="48" y="13"/>
                </a:lnTo>
                <a:lnTo>
                  <a:pt x="59" y="8"/>
                </a:lnTo>
                <a:lnTo>
                  <a:pt x="69" y="7"/>
                </a:lnTo>
                <a:lnTo>
                  <a:pt x="81" y="5"/>
                </a:lnTo>
                <a:lnTo>
                  <a:pt x="92" y="3"/>
                </a:lnTo>
                <a:lnTo>
                  <a:pt x="92" y="3"/>
                </a:lnTo>
                <a:lnTo>
                  <a:pt x="91" y="3"/>
                </a:lnTo>
                <a:lnTo>
                  <a:pt x="91" y="2"/>
                </a:lnTo>
                <a:lnTo>
                  <a:pt x="91" y="2"/>
                </a:lnTo>
                <a:lnTo>
                  <a:pt x="89" y="2"/>
                </a:lnTo>
                <a:lnTo>
                  <a:pt x="89" y="2"/>
                </a:lnTo>
                <a:lnTo>
                  <a:pt x="89" y="0"/>
                </a:lnTo>
                <a:lnTo>
                  <a:pt x="87" y="0"/>
                </a:lnTo>
                <a:close/>
                <a:moveTo>
                  <a:pt x="99" y="236"/>
                </a:moveTo>
                <a:lnTo>
                  <a:pt x="105" y="234"/>
                </a:lnTo>
                <a:lnTo>
                  <a:pt x="117" y="233"/>
                </a:lnTo>
                <a:lnTo>
                  <a:pt x="128" y="231"/>
                </a:lnTo>
                <a:lnTo>
                  <a:pt x="138" y="226"/>
                </a:lnTo>
                <a:lnTo>
                  <a:pt x="150" y="221"/>
                </a:lnTo>
                <a:lnTo>
                  <a:pt x="159" y="216"/>
                </a:lnTo>
                <a:lnTo>
                  <a:pt x="168" y="208"/>
                </a:lnTo>
                <a:lnTo>
                  <a:pt x="176" y="201"/>
                </a:lnTo>
                <a:lnTo>
                  <a:pt x="184" y="193"/>
                </a:lnTo>
                <a:lnTo>
                  <a:pt x="186" y="192"/>
                </a:lnTo>
                <a:lnTo>
                  <a:pt x="186" y="190"/>
                </a:lnTo>
                <a:lnTo>
                  <a:pt x="186" y="190"/>
                </a:lnTo>
                <a:lnTo>
                  <a:pt x="186" y="188"/>
                </a:lnTo>
                <a:lnTo>
                  <a:pt x="186" y="188"/>
                </a:lnTo>
                <a:lnTo>
                  <a:pt x="186" y="188"/>
                </a:lnTo>
                <a:lnTo>
                  <a:pt x="186" y="187"/>
                </a:lnTo>
                <a:lnTo>
                  <a:pt x="186" y="187"/>
                </a:lnTo>
                <a:lnTo>
                  <a:pt x="186" y="185"/>
                </a:lnTo>
                <a:lnTo>
                  <a:pt x="181" y="190"/>
                </a:lnTo>
                <a:lnTo>
                  <a:pt x="174" y="198"/>
                </a:lnTo>
                <a:lnTo>
                  <a:pt x="166" y="206"/>
                </a:lnTo>
                <a:lnTo>
                  <a:pt x="156" y="213"/>
                </a:lnTo>
                <a:lnTo>
                  <a:pt x="148" y="218"/>
                </a:lnTo>
                <a:lnTo>
                  <a:pt x="138" y="223"/>
                </a:lnTo>
                <a:lnTo>
                  <a:pt x="127" y="226"/>
                </a:lnTo>
                <a:lnTo>
                  <a:pt x="115" y="229"/>
                </a:lnTo>
                <a:lnTo>
                  <a:pt x="105" y="231"/>
                </a:lnTo>
                <a:lnTo>
                  <a:pt x="94" y="233"/>
                </a:lnTo>
                <a:lnTo>
                  <a:pt x="94" y="233"/>
                </a:lnTo>
                <a:lnTo>
                  <a:pt x="95" y="233"/>
                </a:lnTo>
                <a:lnTo>
                  <a:pt x="95" y="233"/>
                </a:lnTo>
                <a:lnTo>
                  <a:pt x="95" y="234"/>
                </a:lnTo>
                <a:lnTo>
                  <a:pt x="97" y="234"/>
                </a:lnTo>
                <a:lnTo>
                  <a:pt x="97" y="234"/>
                </a:lnTo>
                <a:lnTo>
                  <a:pt x="97" y="234"/>
                </a:lnTo>
                <a:lnTo>
                  <a:pt x="99" y="236"/>
                </a:lnTo>
                <a:close/>
              </a:path>
            </a:pathLst>
          </a:custGeom>
          <a:solidFill>
            <a:srgbClr val="00FF58"/>
          </a:solidFill>
          <a:ln w="9525">
            <a:noFill/>
            <a:round/>
            <a:headEnd/>
            <a:tailEnd/>
          </a:ln>
          <a:effectLst/>
        </p:spPr>
        <p:txBody>
          <a:bodyPr/>
          <a:lstStyle/>
          <a:p>
            <a:endParaRPr lang="en-GB"/>
          </a:p>
        </p:txBody>
      </p:sp>
      <p:sp>
        <p:nvSpPr>
          <p:cNvPr id="47158" name="Freeform 54"/>
          <p:cNvSpPr>
            <a:spLocks noEditPoints="1"/>
          </p:cNvSpPr>
          <p:nvPr/>
        </p:nvSpPr>
        <p:spPr bwMode="auto">
          <a:xfrm>
            <a:off x="4999038" y="3444875"/>
            <a:ext cx="276225" cy="314325"/>
          </a:xfrm>
          <a:custGeom>
            <a:avLst/>
            <a:gdLst/>
            <a:ahLst/>
            <a:cxnLst>
              <a:cxn ang="0">
                <a:pos x="81" y="2"/>
              </a:cxn>
              <a:cxn ang="0">
                <a:pos x="59" y="5"/>
              </a:cxn>
              <a:cxn ang="0">
                <a:pos x="38" y="15"/>
              </a:cxn>
              <a:cxn ang="0">
                <a:pos x="20" y="26"/>
              </a:cxn>
              <a:cxn ang="0">
                <a:pos x="5" y="43"/>
              </a:cxn>
              <a:cxn ang="0">
                <a:pos x="0" y="48"/>
              </a:cxn>
              <a:cxn ang="0">
                <a:pos x="0" y="49"/>
              </a:cxn>
              <a:cxn ang="0">
                <a:pos x="0" y="51"/>
              </a:cxn>
              <a:cxn ang="0">
                <a:pos x="0" y="53"/>
              </a:cxn>
              <a:cxn ang="0">
                <a:pos x="0" y="53"/>
              </a:cxn>
              <a:cxn ang="0">
                <a:pos x="15" y="36"/>
              </a:cxn>
              <a:cxn ang="0">
                <a:pos x="32" y="23"/>
              </a:cxn>
              <a:cxn ang="0">
                <a:pos x="50" y="13"/>
              </a:cxn>
              <a:cxn ang="0">
                <a:pos x="71" y="7"/>
              </a:cxn>
              <a:cxn ang="0">
                <a:pos x="92" y="4"/>
              </a:cxn>
              <a:cxn ang="0">
                <a:pos x="97" y="4"/>
              </a:cxn>
              <a:cxn ang="0">
                <a:pos x="95" y="4"/>
              </a:cxn>
              <a:cxn ang="0">
                <a:pos x="94" y="2"/>
              </a:cxn>
              <a:cxn ang="0">
                <a:pos x="92" y="2"/>
              </a:cxn>
              <a:cxn ang="0">
                <a:pos x="94" y="230"/>
              </a:cxn>
              <a:cxn ang="0">
                <a:pos x="115" y="226"/>
              </a:cxn>
              <a:cxn ang="0">
                <a:pos x="138" y="220"/>
              </a:cxn>
              <a:cxn ang="0">
                <a:pos x="156" y="210"/>
              </a:cxn>
              <a:cxn ang="0">
                <a:pos x="174" y="195"/>
              </a:cxn>
              <a:cxn ang="0">
                <a:pos x="186" y="182"/>
              </a:cxn>
              <a:cxn ang="0">
                <a:pos x="186" y="180"/>
              </a:cxn>
              <a:cxn ang="0">
                <a:pos x="184" y="179"/>
              </a:cxn>
              <a:cxn ang="0">
                <a:pos x="184" y="179"/>
              </a:cxn>
              <a:cxn ang="0">
                <a:pos x="184" y="177"/>
              </a:cxn>
              <a:cxn ang="0">
                <a:pos x="179" y="185"/>
              </a:cxn>
              <a:cxn ang="0">
                <a:pos x="163" y="200"/>
              </a:cxn>
              <a:cxn ang="0">
                <a:pos x="146" y="212"/>
              </a:cxn>
              <a:cxn ang="0">
                <a:pos x="125" y="220"/>
              </a:cxn>
              <a:cxn ang="0">
                <a:pos x="104" y="225"/>
              </a:cxn>
              <a:cxn ang="0">
                <a:pos x="89" y="225"/>
              </a:cxn>
              <a:cxn ang="0">
                <a:pos x="91" y="226"/>
              </a:cxn>
              <a:cxn ang="0">
                <a:pos x="91" y="226"/>
              </a:cxn>
              <a:cxn ang="0">
                <a:pos x="92" y="228"/>
              </a:cxn>
              <a:cxn ang="0">
                <a:pos x="94" y="230"/>
              </a:cxn>
            </a:cxnLst>
            <a:rect l="0" t="0" r="r" b="b"/>
            <a:pathLst>
              <a:path w="186" h="230">
                <a:moveTo>
                  <a:pt x="92" y="0"/>
                </a:moveTo>
                <a:lnTo>
                  <a:pt x="81" y="2"/>
                </a:lnTo>
                <a:lnTo>
                  <a:pt x="69" y="4"/>
                </a:lnTo>
                <a:lnTo>
                  <a:pt x="59" y="5"/>
                </a:lnTo>
                <a:lnTo>
                  <a:pt x="48" y="10"/>
                </a:lnTo>
                <a:lnTo>
                  <a:pt x="38" y="15"/>
                </a:lnTo>
                <a:lnTo>
                  <a:pt x="28" y="20"/>
                </a:lnTo>
                <a:lnTo>
                  <a:pt x="20" y="26"/>
                </a:lnTo>
                <a:lnTo>
                  <a:pt x="12" y="35"/>
                </a:lnTo>
                <a:lnTo>
                  <a:pt x="5" y="43"/>
                </a:lnTo>
                <a:lnTo>
                  <a:pt x="0" y="48"/>
                </a:lnTo>
                <a:lnTo>
                  <a:pt x="0" y="48"/>
                </a:lnTo>
                <a:lnTo>
                  <a:pt x="0" y="49"/>
                </a:lnTo>
                <a:lnTo>
                  <a:pt x="0" y="49"/>
                </a:lnTo>
                <a:lnTo>
                  <a:pt x="0" y="51"/>
                </a:lnTo>
                <a:lnTo>
                  <a:pt x="0" y="51"/>
                </a:lnTo>
                <a:lnTo>
                  <a:pt x="0" y="53"/>
                </a:lnTo>
                <a:lnTo>
                  <a:pt x="0" y="53"/>
                </a:lnTo>
                <a:lnTo>
                  <a:pt x="0" y="53"/>
                </a:lnTo>
                <a:lnTo>
                  <a:pt x="0" y="53"/>
                </a:lnTo>
                <a:lnTo>
                  <a:pt x="7" y="44"/>
                </a:lnTo>
                <a:lnTo>
                  <a:pt x="15" y="36"/>
                </a:lnTo>
                <a:lnTo>
                  <a:pt x="22" y="30"/>
                </a:lnTo>
                <a:lnTo>
                  <a:pt x="32" y="23"/>
                </a:lnTo>
                <a:lnTo>
                  <a:pt x="40" y="18"/>
                </a:lnTo>
                <a:lnTo>
                  <a:pt x="50" y="13"/>
                </a:lnTo>
                <a:lnTo>
                  <a:pt x="59" y="8"/>
                </a:lnTo>
                <a:lnTo>
                  <a:pt x="71" y="7"/>
                </a:lnTo>
                <a:lnTo>
                  <a:pt x="82" y="5"/>
                </a:lnTo>
                <a:lnTo>
                  <a:pt x="92" y="4"/>
                </a:lnTo>
                <a:lnTo>
                  <a:pt x="97" y="5"/>
                </a:lnTo>
                <a:lnTo>
                  <a:pt x="97" y="4"/>
                </a:lnTo>
                <a:lnTo>
                  <a:pt x="95" y="4"/>
                </a:lnTo>
                <a:lnTo>
                  <a:pt x="95" y="4"/>
                </a:lnTo>
                <a:lnTo>
                  <a:pt x="95" y="2"/>
                </a:lnTo>
                <a:lnTo>
                  <a:pt x="94" y="2"/>
                </a:lnTo>
                <a:lnTo>
                  <a:pt x="94" y="2"/>
                </a:lnTo>
                <a:lnTo>
                  <a:pt x="92" y="2"/>
                </a:lnTo>
                <a:lnTo>
                  <a:pt x="92" y="0"/>
                </a:lnTo>
                <a:close/>
                <a:moveTo>
                  <a:pt x="94" y="230"/>
                </a:moveTo>
                <a:lnTo>
                  <a:pt x="105" y="228"/>
                </a:lnTo>
                <a:lnTo>
                  <a:pt x="115" y="226"/>
                </a:lnTo>
                <a:lnTo>
                  <a:pt x="127" y="223"/>
                </a:lnTo>
                <a:lnTo>
                  <a:pt x="138" y="220"/>
                </a:lnTo>
                <a:lnTo>
                  <a:pt x="148" y="215"/>
                </a:lnTo>
                <a:lnTo>
                  <a:pt x="156" y="210"/>
                </a:lnTo>
                <a:lnTo>
                  <a:pt x="166" y="203"/>
                </a:lnTo>
                <a:lnTo>
                  <a:pt x="174" y="195"/>
                </a:lnTo>
                <a:lnTo>
                  <a:pt x="181" y="187"/>
                </a:lnTo>
                <a:lnTo>
                  <a:pt x="186" y="182"/>
                </a:lnTo>
                <a:lnTo>
                  <a:pt x="186" y="182"/>
                </a:lnTo>
                <a:lnTo>
                  <a:pt x="186" y="180"/>
                </a:lnTo>
                <a:lnTo>
                  <a:pt x="186" y="180"/>
                </a:lnTo>
                <a:lnTo>
                  <a:pt x="184" y="179"/>
                </a:lnTo>
                <a:lnTo>
                  <a:pt x="184" y="179"/>
                </a:lnTo>
                <a:lnTo>
                  <a:pt x="184" y="179"/>
                </a:lnTo>
                <a:lnTo>
                  <a:pt x="184" y="177"/>
                </a:lnTo>
                <a:lnTo>
                  <a:pt x="184" y="177"/>
                </a:lnTo>
                <a:lnTo>
                  <a:pt x="184" y="177"/>
                </a:lnTo>
                <a:lnTo>
                  <a:pt x="179" y="185"/>
                </a:lnTo>
                <a:lnTo>
                  <a:pt x="171" y="194"/>
                </a:lnTo>
                <a:lnTo>
                  <a:pt x="163" y="200"/>
                </a:lnTo>
                <a:lnTo>
                  <a:pt x="155" y="207"/>
                </a:lnTo>
                <a:lnTo>
                  <a:pt x="146" y="212"/>
                </a:lnTo>
                <a:lnTo>
                  <a:pt x="136" y="216"/>
                </a:lnTo>
                <a:lnTo>
                  <a:pt x="125" y="220"/>
                </a:lnTo>
                <a:lnTo>
                  <a:pt x="115" y="223"/>
                </a:lnTo>
                <a:lnTo>
                  <a:pt x="104" y="225"/>
                </a:lnTo>
                <a:lnTo>
                  <a:pt x="92" y="225"/>
                </a:lnTo>
                <a:lnTo>
                  <a:pt x="89" y="225"/>
                </a:lnTo>
                <a:lnTo>
                  <a:pt x="89" y="226"/>
                </a:lnTo>
                <a:lnTo>
                  <a:pt x="91" y="226"/>
                </a:lnTo>
                <a:lnTo>
                  <a:pt x="91" y="226"/>
                </a:lnTo>
                <a:lnTo>
                  <a:pt x="91" y="226"/>
                </a:lnTo>
                <a:lnTo>
                  <a:pt x="92" y="228"/>
                </a:lnTo>
                <a:lnTo>
                  <a:pt x="92" y="228"/>
                </a:lnTo>
                <a:lnTo>
                  <a:pt x="92" y="228"/>
                </a:lnTo>
                <a:lnTo>
                  <a:pt x="94" y="230"/>
                </a:lnTo>
                <a:close/>
              </a:path>
            </a:pathLst>
          </a:custGeom>
          <a:solidFill>
            <a:srgbClr val="00FF5D"/>
          </a:solidFill>
          <a:ln w="9525">
            <a:noFill/>
            <a:round/>
            <a:headEnd/>
            <a:tailEnd/>
          </a:ln>
          <a:effectLst/>
        </p:spPr>
        <p:txBody>
          <a:bodyPr/>
          <a:lstStyle/>
          <a:p>
            <a:endParaRPr lang="en-GB"/>
          </a:p>
        </p:txBody>
      </p:sp>
      <p:sp>
        <p:nvSpPr>
          <p:cNvPr id="47159" name="Freeform 55"/>
          <p:cNvSpPr>
            <a:spLocks noEditPoints="1"/>
          </p:cNvSpPr>
          <p:nvPr/>
        </p:nvSpPr>
        <p:spPr bwMode="auto">
          <a:xfrm>
            <a:off x="4999038" y="3451225"/>
            <a:ext cx="273050" cy="300038"/>
          </a:xfrm>
          <a:custGeom>
            <a:avLst/>
            <a:gdLst/>
            <a:ahLst/>
            <a:cxnLst>
              <a:cxn ang="0">
                <a:pos x="92" y="0"/>
              </a:cxn>
              <a:cxn ang="0">
                <a:pos x="71" y="3"/>
              </a:cxn>
              <a:cxn ang="0">
                <a:pos x="50" y="9"/>
              </a:cxn>
              <a:cxn ang="0">
                <a:pos x="32" y="19"/>
              </a:cxn>
              <a:cxn ang="0">
                <a:pos x="15" y="32"/>
              </a:cxn>
              <a:cxn ang="0">
                <a:pos x="0" y="49"/>
              </a:cxn>
              <a:cxn ang="0">
                <a:pos x="0" y="50"/>
              </a:cxn>
              <a:cxn ang="0">
                <a:pos x="0" y="52"/>
              </a:cxn>
              <a:cxn ang="0">
                <a:pos x="0" y="54"/>
              </a:cxn>
              <a:cxn ang="0">
                <a:pos x="0" y="55"/>
              </a:cxn>
              <a:cxn ang="0">
                <a:pos x="4" y="50"/>
              </a:cxn>
              <a:cxn ang="0">
                <a:pos x="17" y="36"/>
              </a:cxn>
              <a:cxn ang="0">
                <a:pos x="33" y="22"/>
              </a:cxn>
              <a:cxn ang="0">
                <a:pos x="51" y="13"/>
              </a:cxn>
              <a:cxn ang="0">
                <a:pos x="71" y="6"/>
              </a:cxn>
              <a:cxn ang="0">
                <a:pos x="92" y="4"/>
              </a:cxn>
              <a:cxn ang="0">
                <a:pos x="100" y="4"/>
              </a:cxn>
              <a:cxn ang="0">
                <a:pos x="100" y="3"/>
              </a:cxn>
              <a:cxn ang="0">
                <a:pos x="99" y="1"/>
              </a:cxn>
              <a:cxn ang="0">
                <a:pos x="97" y="1"/>
              </a:cxn>
              <a:cxn ang="0">
                <a:pos x="89" y="221"/>
              </a:cxn>
              <a:cxn ang="0">
                <a:pos x="104" y="221"/>
              </a:cxn>
              <a:cxn ang="0">
                <a:pos x="125" y="216"/>
              </a:cxn>
              <a:cxn ang="0">
                <a:pos x="146" y="208"/>
              </a:cxn>
              <a:cxn ang="0">
                <a:pos x="163" y="196"/>
              </a:cxn>
              <a:cxn ang="0">
                <a:pos x="179" y="181"/>
              </a:cxn>
              <a:cxn ang="0">
                <a:pos x="184" y="173"/>
              </a:cxn>
              <a:cxn ang="0">
                <a:pos x="184" y="172"/>
              </a:cxn>
              <a:cxn ang="0">
                <a:pos x="184" y="170"/>
              </a:cxn>
              <a:cxn ang="0">
                <a:pos x="184" y="168"/>
              </a:cxn>
              <a:cxn ang="0">
                <a:pos x="184" y="167"/>
              </a:cxn>
              <a:cxn ang="0">
                <a:pos x="176" y="178"/>
              </a:cxn>
              <a:cxn ang="0">
                <a:pos x="161" y="193"/>
              </a:cxn>
              <a:cxn ang="0">
                <a:pos x="145" y="204"/>
              </a:cxn>
              <a:cxn ang="0">
                <a:pos x="125" y="212"/>
              </a:cxn>
              <a:cxn ang="0">
                <a:pos x="104" y="217"/>
              </a:cxn>
              <a:cxn ang="0">
                <a:pos x="84" y="217"/>
              </a:cxn>
              <a:cxn ang="0">
                <a:pos x="86" y="219"/>
              </a:cxn>
              <a:cxn ang="0">
                <a:pos x="87" y="219"/>
              </a:cxn>
              <a:cxn ang="0">
                <a:pos x="87" y="221"/>
              </a:cxn>
              <a:cxn ang="0">
                <a:pos x="89" y="221"/>
              </a:cxn>
            </a:cxnLst>
            <a:rect l="0" t="0" r="r" b="b"/>
            <a:pathLst>
              <a:path w="184" h="221">
                <a:moveTo>
                  <a:pt x="97" y="1"/>
                </a:moveTo>
                <a:lnTo>
                  <a:pt x="92" y="0"/>
                </a:lnTo>
                <a:lnTo>
                  <a:pt x="82" y="1"/>
                </a:lnTo>
                <a:lnTo>
                  <a:pt x="71" y="3"/>
                </a:lnTo>
                <a:lnTo>
                  <a:pt x="59" y="4"/>
                </a:lnTo>
                <a:lnTo>
                  <a:pt x="50" y="9"/>
                </a:lnTo>
                <a:lnTo>
                  <a:pt x="40" y="14"/>
                </a:lnTo>
                <a:lnTo>
                  <a:pt x="32" y="19"/>
                </a:lnTo>
                <a:lnTo>
                  <a:pt x="22" y="26"/>
                </a:lnTo>
                <a:lnTo>
                  <a:pt x="15" y="32"/>
                </a:lnTo>
                <a:lnTo>
                  <a:pt x="7" y="40"/>
                </a:lnTo>
                <a:lnTo>
                  <a:pt x="0" y="49"/>
                </a:lnTo>
                <a:lnTo>
                  <a:pt x="0" y="49"/>
                </a:lnTo>
                <a:lnTo>
                  <a:pt x="0" y="50"/>
                </a:lnTo>
                <a:lnTo>
                  <a:pt x="0" y="50"/>
                </a:lnTo>
                <a:lnTo>
                  <a:pt x="0" y="52"/>
                </a:lnTo>
                <a:lnTo>
                  <a:pt x="0" y="52"/>
                </a:lnTo>
                <a:lnTo>
                  <a:pt x="0" y="54"/>
                </a:lnTo>
                <a:lnTo>
                  <a:pt x="0" y="54"/>
                </a:lnTo>
                <a:lnTo>
                  <a:pt x="0" y="55"/>
                </a:lnTo>
                <a:lnTo>
                  <a:pt x="2" y="55"/>
                </a:lnTo>
                <a:lnTo>
                  <a:pt x="4" y="50"/>
                </a:lnTo>
                <a:lnTo>
                  <a:pt x="10" y="42"/>
                </a:lnTo>
                <a:lnTo>
                  <a:pt x="17" y="36"/>
                </a:lnTo>
                <a:lnTo>
                  <a:pt x="25" y="29"/>
                </a:lnTo>
                <a:lnTo>
                  <a:pt x="33" y="22"/>
                </a:lnTo>
                <a:lnTo>
                  <a:pt x="41" y="16"/>
                </a:lnTo>
                <a:lnTo>
                  <a:pt x="51" y="13"/>
                </a:lnTo>
                <a:lnTo>
                  <a:pt x="61" y="9"/>
                </a:lnTo>
                <a:lnTo>
                  <a:pt x="71" y="6"/>
                </a:lnTo>
                <a:lnTo>
                  <a:pt x="82" y="4"/>
                </a:lnTo>
                <a:lnTo>
                  <a:pt x="92" y="4"/>
                </a:lnTo>
                <a:lnTo>
                  <a:pt x="102" y="4"/>
                </a:lnTo>
                <a:lnTo>
                  <a:pt x="100" y="4"/>
                </a:lnTo>
                <a:lnTo>
                  <a:pt x="100" y="3"/>
                </a:lnTo>
                <a:lnTo>
                  <a:pt x="100" y="3"/>
                </a:lnTo>
                <a:lnTo>
                  <a:pt x="99" y="3"/>
                </a:lnTo>
                <a:lnTo>
                  <a:pt x="99" y="1"/>
                </a:lnTo>
                <a:lnTo>
                  <a:pt x="99" y="1"/>
                </a:lnTo>
                <a:lnTo>
                  <a:pt x="97" y="1"/>
                </a:lnTo>
                <a:lnTo>
                  <a:pt x="97" y="1"/>
                </a:lnTo>
                <a:close/>
                <a:moveTo>
                  <a:pt x="89" y="221"/>
                </a:moveTo>
                <a:lnTo>
                  <a:pt x="92" y="221"/>
                </a:lnTo>
                <a:lnTo>
                  <a:pt x="104" y="221"/>
                </a:lnTo>
                <a:lnTo>
                  <a:pt x="115" y="219"/>
                </a:lnTo>
                <a:lnTo>
                  <a:pt x="125" y="216"/>
                </a:lnTo>
                <a:lnTo>
                  <a:pt x="136" y="212"/>
                </a:lnTo>
                <a:lnTo>
                  <a:pt x="146" y="208"/>
                </a:lnTo>
                <a:lnTo>
                  <a:pt x="155" y="203"/>
                </a:lnTo>
                <a:lnTo>
                  <a:pt x="163" y="196"/>
                </a:lnTo>
                <a:lnTo>
                  <a:pt x="171" y="190"/>
                </a:lnTo>
                <a:lnTo>
                  <a:pt x="179" y="181"/>
                </a:lnTo>
                <a:lnTo>
                  <a:pt x="184" y="173"/>
                </a:lnTo>
                <a:lnTo>
                  <a:pt x="184" y="173"/>
                </a:lnTo>
                <a:lnTo>
                  <a:pt x="184" y="172"/>
                </a:lnTo>
                <a:lnTo>
                  <a:pt x="184" y="172"/>
                </a:lnTo>
                <a:lnTo>
                  <a:pt x="184" y="170"/>
                </a:lnTo>
                <a:lnTo>
                  <a:pt x="184" y="170"/>
                </a:lnTo>
                <a:lnTo>
                  <a:pt x="184" y="168"/>
                </a:lnTo>
                <a:lnTo>
                  <a:pt x="184" y="168"/>
                </a:lnTo>
                <a:lnTo>
                  <a:pt x="184" y="167"/>
                </a:lnTo>
                <a:lnTo>
                  <a:pt x="184" y="167"/>
                </a:lnTo>
                <a:lnTo>
                  <a:pt x="182" y="170"/>
                </a:lnTo>
                <a:lnTo>
                  <a:pt x="176" y="178"/>
                </a:lnTo>
                <a:lnTo>
                  <a:pt x="169" y="186"/>
                </a:lnTo>
                <a:lnTo>
                  <a:pt x="161" y="193"/>
                </a:lnTo>
                <a:lnTo>
                  <a:pt x="153" y="199"/>
                </a:lnTo>
                <a:lnTo>
                  <a:pt x="145" y="204"/>
                </a:lnTo>
                <a:lnTo>
                  <a:pt x="135" y="209"/>
                </a:lnTo>
                <a:lnTo>
                  <a:pt x="125" y="212"/>
                </a:lnTo>
                <a:lnTo>
                  <a:pt x="115" y="216"/>
                </a:lnTo>
                <a:lnTo>
                  <a:pt x="104" y="217"/>
                </a:lnTo>
                <a:lnTo>
                  <a:pt x="92" y="217"/>
                </a:lnTo>
                <a:lnTo>
                  <a:pt x="84" y="217"/>
                </a:lnTo>
                <a:lnTo>
                  <a:pt x="84" y="217"/>
                </a:lnTo>
                <a:lnTo>
                  <a:pt x="86" y="219"/>
                </a:lnTo>
                <a:lnTo>
                  <a:pt x="86" y="219"/>
                </a:lnTo>
                <a:lnTo>
                  <a:pt x="87" y="219"/>
                </a:lnTo>
                <a:lnTo>
                  <a:pt x="87" y="219"/>
                </a:lnTo>
                <a:lnTo>
                  <a:pt x="87" y="221"/>
                </a:lnTo>
                <a:lnTo>
                  <a:pt x="89" y="221"/>
                </a:lnTo>
                <a:lnTo>
                  <a:pt x="89" y="221"/>
                </a:lnTo>
                <a:close/>
              </a:path>
            </a:pathLst>
          </a:custGeom>
          <a:solidFill>
            <a:srgbClr val="00FF62"/>
          </a:solidFill>
          <a:ln w="9525">
            <a:noFill/>
            <a:round/>
            <a:headEnd/>
            <a:tailEnd/>
          </a:ln>
          <a:effectLst/>
        </p:spPr>
        <p:txBody>
          <a:bodyPr/>
          <a:lstStyle/>
          <a:p>
            <a:endParaRPr lang="en-GB"/>
          </a:p>
        </p:txBody>
      </p:sp>
      <p:sp>
        <p:nvSpPr>
          <p:cNvPr id="47160" name="Freeform 56"/>
          <p:cNvSpPr>
            <a:spLocks noEditPoints="1"/>
          </p:cNvSpPr>
          <p:nvPr/>
        </p:nvSpPr>
        <p:spPr bwMode="auto">
          <a:xfrm>
            <a:off x="5002213" y="3455988"/>
            <a:ext cx="269875" cy="290512"/>
          </a:xfrm>
          <a:custGeom>
            <a:avLst/>
            <a:gdLst/>
            <a:ahLst/>
            <a:cxnLst>
              <a:cxn ang="0">
                <a:pos x="90" y="0"/>
              </a:cxn>
              <a:cxn ang="0">
                <a:pos x="69" y="2"/>
              </a:cxn>
              <a:cxn ang="0">
                <a:pos x="49" y="9"/>
              </a:cxn>
              <a:cxn ang="0">
                <a:pos x="31" y="18"/>
              </a:cxn>
              <a:cxn ang="0">
                <a:pos x="15" y="32"/>
              </a:cxn>
              <a:cxn ang="0">
                <a:pos x="2" y="46"/>
              </a:cxn>
              <a:cxn ang="0">
                <a:pos x="0" y="53"/>
              </a:cxn>
              <a:cxn ang="0">
                <a:pos x="0" y="54"/>
              </a:cxn>
              <a:cxn ang="0">
                <a:pos x="0" y="54"/>
              </a:cxn>
              <a:cxn ang="0">
                <a:pos x="0" y="56"/>
              </a:cxn>
              <a:cxn ang="0">
                <a:pos x="5" y="50"/>
              </a:cxn>
              <a:cxn ang="0">
                <a:pos x="18" y="33"/>
              </a:cxn>
              <a:cxn ang="0">
                <a:pos x="33" y="22"/>
              </a:cxn>
              <a:cxn ang="0">
                <a:pos x="51" y="12"/>
              </a:cxn>
              <a:cxn ang="0">
                <a:pos x="71" y="5"/>
              </a:cxn>
              <a:cxn ang="0">
                <a:pos x="90" y="4"/>
              </a:cxn>
              <a:cxn ang="0">
                <a:pos x="105" y="4"/>
              </a:cxn>
              <a:cxn ang="0">
                <a:pos x="103" y="4"/>
              </a:cxn>
              <a:cxn ang="0">
                <a:pos x="102" y="2"/>
              </a:cxn>
              <a:cxn ang="0">
                <a:pos x="100" y="0"/>
              </a:cxn>
              <a:cxn ang="0">
                <a:pos x="100" y="0"/>
              </a:cxn>
              <a:cxn ang="0">
                <a:pos x="90" y="213"/>
              </a:cxn>
              <a:cxn ang="0">
                <a:pos x="113" y="212"/>
              </a:cxn>
              <a:cxn ang="0">
                <a:pos x="133" y="205"/>
              </a:cxn>
              <a:cxn ang="0">
                <a:pos x="151" y="195"/>
              </a:cxn>
              <a:cxn ang="0">
                <a:pos x="167" y="182"/>
              </a:cxn>
              <a:cxn ang="0">
                <a:pos x="180" y="166"/>
              </a:cxn>
              <a:cxn ang="0">
                <a:pos x="182" y="161"/>
              </a:cxn>
              <a:cxn ang="0">
                <a:pos x="182" y="161"/>
              </a:cxn>
              <a:cxn ang="0">
                <a:pos x="182" y="159"/>
              </a:cxn>
              <a:cxn ang="0">
                <a:pos x="182" y="158"/>
              </a:cxn>
              <a:cxn ang="0">
                <a:pos x="177" y="164"/>
              </a:cxn>
              <a:cxn ang="0">
                <a:pos x="164" y="181"/>
              </a:cxn>
              <a:cxn ang="0">
                <a:pos x="149" y="192"/>
              </a:cxn>
              <a:cxn ang="0">
                <a:pos x="131" y="202"/>
              </a:cxn>
              <a:cxn ang="0">
                <a:pos x="112" y="208"/>
              </a:cxn>
              <a:cxn ang="0">
                <a:pos x="90" y="210"/>
              </a:cxn>
              <a:cxn ang="0">
                <a:pos x="77" y="210"/>
              </a:cxn>
              <a:cxn ang="0">
                <a:pos x="79" y="210"/>
              </a:cxn>
              <a:cxn ang="0">
                <a:pos x="80" y="212"/>
              </a:cxn>
              <a:cxn ang="0">
                <a:pos x="80" y="212"/>
              </a:cxn>
              <a:cxn ang="0">
                <a:pos x="82" y="213"/>
              </a:cxn>
            </a:cxnLst>
            <a:rect l="0" t="0" r="r" b="b"/>
            <a:pathLst>
              <a:path w="182" h="213">
                <a:moveTo>
                  <a:pt x="100" y="0"/>
                </a:moveTo>
                <a:lnTo>
                  <a:pt x="90" y="0"/>
                </a:lnTo>
                <a:lnTo>
                  <a:pt x="80" y="0"/>
                </a:lnTo>
                <a:lnTo>
                  <a:pt x="69" y="2"/>
                </a:lnTo>
                <a:lnTo>
                  <a:pt x="59" y="5"/>
                </a:lnTo>
                <a:lnTo>
                  <a:pt x="49" y="9"/>
                </a:lnTo>
                <a:lnTo>
                  <a:pt x="39" y="12"/>
                </a:lnTo>
                <a:lnTo>
                  <a:pt x="31" y="18"/>
                </a:lnTo>
                <a:lnTo>
                  <a:pt x="23" y="25"/>
                </a:lnTo>
                <a:lnTo>
                  <a:pt x="15" y="32"/>
                </a:lnTo>
                <a:lnTo>
                  <a:pt x="8" y="38"/>
                </a:lnTo>
                <a:lnTo>
                  <a:pt x="2" y="46"/>
                </a:lnTo>
                <a:lnTo>
                  <a:pt x="0" y="51"/>
                </a:lnTo>
                <a:lnTo>
                  <a:pt x="0" y="53"/>
                </a:lnTo>
                <a:lnTo>
                  <a:pt x="0" y="53"/>
                </a:lnTo>
                <a:lnTo>
                  <a:pt x="0" y="54"/>
                </a:lnTo>
                <a:lnTo>
                  <a:pt x="0" y="54"/>
                </a:lnTo>
                <a:lnTo>
                  <a:pt x="0" y="54"/>
                </a:lnTo>
                <a:lnTo>
                  <a:pt x="0" y="56"/>
                </a:lnTo>
                <a:lnTo>
                  <a:pt x="0" y="56"/>
                </a:lnTo>
                <a:lnTo>
                  <a:pt x="0" y="58"/>
                </a:lnTo>
                <a:lnTo>
                  <a:pt x="5" y="50"/>
                </a:lnTo>
                <a:lnTo>
                  <a:pt x="11" y="41"/>
                </a:lnTo>
                <a:lnTo>
                  <a:pt x="18" y="33"/>
                </a:lnTo>
                <a:lnTo>
                  <a:pt x="25" y="27"/>
                </a:lnTo>
                <a:lnTo>
                  <a:pt x="33" y="22"/>
                </a:lnTo>
                <a:lnTo>
                  <a:pt x="41" y="15"/>
                </a:lnTo>
                <a:lnTo>
                  <a:pt x="51" y="12"/>
                </a:lnTo>
                <a:lnTo>
                  <a:pt x="61" y="9"/>
                </a:lnTo>
                <a:lnTo>
                  <a:pt x="71" y="5"/>
                </a:lnTo>
                <a:lnTo>
                  <a:pt x="80" y="4"/>
                </a:lnTo>
                <a:lnTo>
                  <a:pt x="90" y="4"/>
                </a:lnTo>
                <a:lnTo>
                  <a:pt x="102" y="4"/>
                </a:lnTo>
                <a:lnTo>
                  <a:pt x="105" y="4"/>
                </a:lnTo>
                <a:lnTo>
                  <a:pt x="103" y="4"/>
                </a:lnTo>
                <a:lnTo>
                  <a:pt x="103" y="4"/>
                </a:lnTo>
                <a:lnTo>
                  <a:pt x="102" y="2"/>
                </a:lnTo>
                <a:lnTo>
                  <a:pt x="102" y="2"/>
                </a:lnTo>
                <a:lnTo>
                  <a:pt x="102" y="2"/>
                </a:lnTo>
                <a:lnTo>
                  <a:pt x="100" y="0"/>
                </a:lnTo>
                <a:lnTo>
                  <a:pt x="100" y="0"/>
                </a:lnTo>
                <a:lnTo>
                  <a:pt x="100" y="0"/>
                </a:lnTo>
                <a:close/>
                <a:moveTo>
                  <a:pt x="82" y="213"/>
                </a:moveTo>
                <a:lnTo>
                  <a:pt x="90" y="213"/>
                </a:lnTo>
                <a:lnTo>
                  <a:pt x="102" y="213"/>
                </a:lnTo>
                <a:lnTo>
                  <a:pt x="113" y="212"/>
                </a:lnTo>
                <a:lnTo>
                  <a:pt x="123" y="208"/>
                </a:lnTo>
                <a:lnTo>
                  <a:pt x="133" y="205"/>
                </a:lnTo>
                <a:lnTo>
                  <a:pt x="143" y="200"/>
                </a:lnTo>
                <a:lnTo>
                  <a:pt x="151" y="195"/>
                </a:lnTo>
                <a:lnTo>
                  <a:pt x="159" y="189"/>
                </a:lnTo>
                <a:lnTo>
                  <a:pt x="167" y="182"/>
                </a:lnTo>
                <a:lnTo>
                  <a:pt x="174" y="174"/>
                </a:lnTo>
                <a:lnTo>
                  <a:pt x="180" y="166"/>
                </a:lnTo>
                <a:lnTo>
                  <a:pt x="182" y="163"/>
                </a:lnTo>
                <a:lnTo>
                  <a:pt x="182" y="161"/>
                </a:lnTo>
                <a:lnTo>
                  <a:pt x="182" y="161"/>
                </a:lnTo>
                <a:lnTo>
                  <a:pt x="182" y="161"/>
                </a:lnTo>
                <a:lnTo>
                  <a:pt x="182" y="159"/>
                </a:lnTo>
                <a:lnTo>
                  <a:pt x="182" y="159"/>
                </a:lnTo>
                <a:lnTo>
                  <a:pt x="182" y="158"/>
                </a:lnTo>
                <a:lnTo>
                  <a:pt x="182" y="158"/>
                </a:lnTo>
                <a:lnTo>
                  <a:pt x="182" y="156"/>
                </a:lnTo>
                <a:lnTo>
                  <a:pt x="177" y="164"/>
                </a:lnTo>
                <a:lnTo>
                  <a:pt x="171" y="172"/>
                </a:lnTo>
                <a:lnTo>
                  <a:pt x="164" y="181"/>
                </a:lnTo>
                <a:lnTo>
                  <a:pt x="157" y="187"/>
                </a:lnTo>
                <a:lnTo>
                  <a:pt x="149" y="192"/>
                </a:lnTo>
                <a:lnTo>
                  <a:pt x="141" y="197"/>
                </a:lnTo>
                <a:lnTo>
                  <a:pt x="131" y="202"/>
                </a:lnTo>
                <a:lnTo>
                  <a:pt x="121" y="205"/>
                </a:lnTo>
                <a:lnTo>
                  <a:pt x="112" y="208"/>
                </a:lnTo>
                <a:lnTo>
                  <a:pt x="102" y="210"/>
                </a:lnTo>
                <a:lnTo>
                  <a:pt x="90" y="210"/>
                </a:lnTo>
                <a:lnTo>
                  <a:pt x="80" y="210"/>
                </a:lnTo>
                <a:lnTo>
                  <a:pt x="77" y="210"/>
                </a:lnTo>
                <a:lnTo>
                  <a:pt x="79" y="210"/>
                </a:lnTo>
                <a:lnTo>
                  <a:pt x="79" y="210"/>
                </a:lnTo>
                <a:lnTo>
                  <a:pt x="79" y="210"/>
                </a:lnTo>
                <a:lnTo>
                  <a:pt x="80" y="212"/>
                </a:lnTo>
                <a:lnTo>
                  <a:pt x="80" y="212"/>
                </a:lnTo>
                <a:lnTo>
                  <a:pt x="80" y="212"/>
                </a:lnTo>
                <a:lnTo>
                  <a:pt x="82" y="213"/>
                </a:lnTo>
                <a:lnTo>
                  <a:pt x="82" y="213"/>
                </a:lnTo>
                <a:close/>
              </a:path>
            </a:pathLst>
          </a:custGeom>
          <a:solidFill>
            <a:srgbClr val="00FF68"/>
          </a:solidFill>
          <a:ln w="9525">
            <a:noFill/>
            <a:round/>
            <a:headEnd/>
            <a:tailEnd/>
          </a:ln>
          <a:effectLst/>
        </p:spPr>
        <p:txBody>
          <a:bodyPr/>
          <a:lstStyle/>
          <a:p>
            <a:endParaRPr lang="en-GB"/>
          </a:p>
        </p:txBody>
      </p:sp>
      <p:sp>
        <p:nvSpPr>
          <p:cNvPr id="47161" name="Freeform 57"/>
          <p:cNvSpPr>
            <a:spLocks noEditPoints="1"/>
          </p:cNvSpPr>
          <p:nvPr/>
        </p:nvSpPr>
        <p:spPr bwMode="auto">
          <a:xfrm>
            <a:off x="5002213" y="3462338"/>
            <a:ext cx="269875" cy="279400"/>
          </a:xfrm>
          <a:custGeom>
            <a:avLst/>
            <a:gdLst/>
            <a:ahLst/>
            <a:cxnLst>
              <a:cxn ang="0">
                <a:pos x="102" y="0"/>
              </a:cxn>
              <a:cxn ang="0">
                <a:pos x="80" y="0"/>
              </a:cxn>
              <a:cxn ang="0">
                <a:pos x="61" y="5"/>
              </a:cxn>
              <a:cxn ang="0">
                <a:pos x="41" y="11"/>
              </a:cxn>
              <a:cxn ang="0">
                <a:pos x="25" y="23"/>
              </a:cxn>
              <a:cxn ang="0">
                <a:pos x="11" y="37"/>
              </a:cxn>
              <a:cxn ang="0">
                <a:pos x="0" y="54"/>
              </a:cxn>
              <a:cxn ang="0">
                <a:pos x="0" y="55"/>
              </a:cxn>
              <a:cxn ang="0">
                <a:pos x="0" y="57"/>
              </a:cxn>
              <a:cxn ang="0">
                <a:pos x="0" y="59"/>
              </a:cxn>
              <a:cxn ang="0">
                <a:pos x="0" y="60"/>
              </a:cxn>
              <a:cxn ang="0">
                <a:pos x="8" y="47"/>
              </a:cxn>
              <a:cxn ang="0">
                <a:pos x="20" y="32"/>
              </a:cxn>
              <a:cxn ang="0">
                <a:pos x="34" y="19"/>
              </a:cxn>
              <a:cxn ang="0">
                <a:pos x="52" y="11"/>
              </a:cxn>
              <a:cxn ang="0">
                <a:pos x="71" y="5"/>
              </a:cxn>
              <a:cxn ang="0">
                <a:pos x="90" y="3"/>
              </a:cxn>
              <a:cxn ang="0">
                <a:pos x="108" y="5"/>
              </a:cxn>
              <a:cxn ang="0">
                <a:pos x="108" y="3"/>
              </a:cxn>
              <a:cxn ang="0">
                <a:pos x="107" y="3"/>
              </a:cxn>
              <a:cxn ang="0">
                <a:pos x="105" y="1"/>
              </a:cxn>
              <a:cxn ang="0">
                <a:pos x="105" y="0"/>
              </a:cxn>
              <a:cxn ang="0">
                <a:pos x="80" y="206"/>
              </a:cxn>
              <a:cxn ang="0">
                <a:pos x="102" y="206"/>
              </a:cxn>
              <a:cxn ang="0">
                <a:pos x="121" y="201"/>
              </a:cxn>
              <a:cxn ang="0">
                <a:pos x="141" y="193"/>
              </a:cxn>
              <a:cxn ang="0">
                <a:pos x="157" y="183"/>
              </a:cxn>
              <a:cxn ang="0">
                <a:pos x="171" y="168"/>
              </a:cxn>
              <a:cxn ang="0">
                <a:pos x="182" y="152"/>
              </a:cxn>
              <a:cxn ang="0">
                <a:pos x="182" y="150"/>
              </a:cxn>
              <a:cxn ang="0">
                <a:pos x="182" y="149"/>
              </a:cxn>
              <a:cxn ang="0">
                <a:pos x="180" y="147"/>
              </a:cxn>
              <a:cxn ang="0">
                <a:pos x="180" y="146"/>
              </a:cxn>
              <a:cxn ang="0">
                <a:pos x="174" y="159"/>
              </a:cxn>
              <a:cxn ang="0">
                <a:pos x="162" y="173"/>
              </a:cxn>
              <a:cxn ang="0">
                <a:pos x="148" y="185"/>
              </a:cxn>
              <a:cxn ang="0">
                <a:pos x="130" y="195"/>
              </a:cxn>
              <a:cxn ang="0">
                <a:pos x="112" y="201"/>
              </a:cxn>
              <a:cxn ang="0">
                <a:pos x="90" y="203"/>
              </a:cxn>
              <a:cxn ang="0">
                <a:pos x="74" y="201"/>
              </a:cxn>
              <a:cxn ang="0">
                <a:pos x="74" y="203"/>
              </a:cxn>
              <a:cxn ang="0">
                <a:pos x="75" y="203"/>
              </a:cxn>
              <a:cxn ang="0">
                <a:pos x="77" y="204"/>
              </a:cxn>
              <a:cxn ang="0">
                <a:pos x="77" y="206"/>
              </a:cxn>
            </a:cxnLst>
            <a:rect l="0" t="0" r="r" b="b"/>
            <a:pathLst>
              <a:path w="182" h="206">
                <a:moveTo>
                  <a:pt x="105" y="0"/>
                </a:moveTo>
                <a:lnTo>
                  <a:pt x="102" y="0"/>
                </a:lnTo>
                <a:lnTo>
                  <a:pt x="90" y="0"/>
                </a:lnTo>
                <a:lnTo>
                  <a:pt x="80" y="0"/>
                </a:lnTo>
                <a:lnTo>
                  <a:pt x="71" y="1"/>
                </a:lnTo>
                <a:lnTo>
                  <a:pt x="61" y="5"/>
                </a:lnTo>
                <a:lnTo>
                  <a:pt x="51" y="8"/>
                </a:lnTo>
                <a:lnTo>
                  <a:pt x="41" y="11"/>
                </a:lnTo>
                <a:lnTo>
                  <a:pt x="33" y="18"/>
                </a:lnTo>
                <a:lnTo>
                  <a:pt x="25" y="23"/>
                </a:lnTo>
                <a:lnTo>
                  <a:pt x="18" y="29"/>
                </a:lnTo>
                <a:lnTo>
                  <a:pt x="11" y="37"/>
                </a:lnTo>
                <a:lnTo>
                  <a:pt x="5" y="46"/>
                </a:lnTo>
                <a:lnTo>
                  <a:pt x="0" y="54"/>
                </a:lnTo>
                <a:lnTo>
                  <a:pt x="0" y="54"/>
                </a:lnTo>
                <a:lnTo>
                  <a:pt x="0" y="55"/>
                </a:lnTo>
                <a:lnTo>
                  <a:pt x="0" y="55"/>
                </a:lnTo>
                <a:lnTo>
                  <a:pt x="0" y="57"/>
                </a:lnTo>
                <a:lnTo>
                  <a:pt x="0" y="57"/>
                </a:lnTo>
                <a:lnTo>
                  <a:pt x="0" y="59"/>
                </a:lnTo>
                <a:lnTo>
                  <a:pt x="0" y="59"/>
                </a:lnTo>
                <a:lnTo>
                  <a:pt x="0" y="60"/>
                </a:lnTo>
                <a:lnTo>
                  <a:pt x="3" y="55"/>
                </a:lnTo>
                <a:lnTo>
                  <a:pt x="8" y="47"/>
                </a:lnTo>
                <a:lnTo>
                  <a:pt x="13" y="39"/>
                </a:lnTo>
                <a:lnTo>
                  <a:pt x="20" y="32"/>
                </a:lnTo>
                <a:lnTo>
                  <a:pt x="28" y="26"/>
                </a:lnTo>
                <a:lnTo>
                  <a:pt x="34" y="19"/>
                </a:lnTo>
                <a:lnTo>
                  <a:pt x="43" y="14"/>
                </a:lnTo>
                <a:lnTo>
                  <a:pt x="52" y="11"/>
                </a:lnTo>
                <a:lnTo>
                  <a:pt x="61" y="8"/>
                </a:lnTo>
                <a:lnTo>
                  <a:pt x="71" y="5"/>
                </a:lnTo>
                <a:lnTo>
                  <a:pt x="80" y="3"/>
                </a:lnTo>
                <a:lnTo>
                  <a:pt x="90" y="3"/>
                </a:lnTo>
                <a:lnTo>
                  <a:pt x="102" y="3"/>
                </a:lnTo>
                <a:lnTo>
                  <a:pt x="108" y="5"/>
                </a:lnTo>
                <a:lnTo>
                  <a:pt x="108" y="5"/>
                </a:lnTo>
                <a:lnTo>
                  <a:pt x="108" y="3"/>
                </a:lnTo>
                <a:lnTo>
                  <a:pt x="107" y="3"/>
                </a:lnTo>
                <a:lnTo>
                  <a:pt x="107" y="3"/>
                </a:lnTo>
                <a:lnTo>
                  <a:pt x="107" y="1"/>
                </a:lnTo>
                <a:lnTo>
                  <a:pt x="105" y="1"/>
                </a:lnTo>
                <a:lnTo>
                  <a:pt x="105" y="1"/>
                </a:lnTo>
                <a:lnTo>
                  <a:pt x="105" y="0"/>
                </a:lnTo>
                <a:close/>
                <a:moveTo>
                  <a:pt x="77" y="206"/>
                </a:moveTo>
                <a:lnTo>
                  <a:pt x="80" y="206"/>
                </a:lnTo>
                <a:lnTo>
                  <a:pt x="90" y="206"/>
                </a:lnTo>
                <a:lnTo>
                  <a:pt x="102" y="206"/>
                </a:lnTo>
                <a:lnTo>
                  <a:pt x="112" y="204"/>
                </a:lnTo>
                <a:lnTo>
                  <a:pt x="121" y="201"/>
                </a:lnTo>
                <a:lnTo>
                  <a:pt x="131" y="198"/>
                </a:lnTo>
                <a:lnTo>
                  <a:pt x="141" y="193"/>
                </a:lnTo>
                <a:lnTo>
                  <a:pt x="149" y="188"/>
                </a:lnTo>
                <a:lnTo>
                  <a:pt x="157" y="183"/>
                </a:lnTo>
                <a:lnTo>
                  <a:pt x="164" y="177"/>
                </a:lnTo>
                <a:lnTo>
                  <a:pt x="171" y="168"/>
                </a:lnTo>
                <a:lnTo>
                  <a:pt x="177" y="160"/>
                </a:lnTo>
                <a:lnTo>
                  <a:pt x="182" y="152"/>
                </a:lnTo>
                <a:lnTo>
                  <a:pt x="182" y="152"/>
                </a:lnTo>
                <a:lnTo>
                  <a:pt x="182" y="150"/>
                </a:lnTo>
                <a:lnTo>
                  <a:pt x="182" y="150"/>
                </a:lnTo>
                <a:lnTo>
                  <a:pt x="182" y="149"/>
                </a:lnTo>
                <a:lnTo>
                  <a:pt x="180" y="149"/>
                </a:lnTo>
                <a:lnTo>
                  <a:pt x="180" y="147"/>
                </a:lnTo>
                <a:lnTo>
                  <a:pt x="180" y="147"/>
                </a:lnTo>
                <a:lnTo>
                  <a:pt x="180" y="146"/>
                </a:lnTo>
                <a:lnTo>
                  <a:pt x="179" y="150"/>
                </a:lnTo>
                <a:lnTo>
                  <a:pt x="174" y="159"/>
                </a:lnTo>
                <a:lnTo>
                  <a:pt x="167" y="167"/>
                </a:lnTo>
                <a:lnTo>
                  <a:pt x="162" y="173"/>
                </a:lnTo>
                <a:lnTo>
                  <a:pt x="154" y="180"/>
                </a:lnTo>
                <a:lnTo>
                  <a:pt x="148" y="185"/>
                </a:lnTo>
                <a:lnTo>
                  <a:pt x="138" y="191"/>
                </a:lnTo>
                <a:lnTo>
                  <a:pt x="130" y="195"/>
                </a:lnTo>
                <a:lnTo>
                  <a:pt x="121" y="198"/>
                </a:lnTo>
                <a:lnTo>
                  <a:pt x="112" y="201"/>
                </a:lnTo>
                <a:lnTo>
                  <a:pt x="102" y="203"/>
                </a:lnTo>
                <a:lnTo>
                  <a:pt x="90" y="203"/>
                </a:lnTo>
                <a:lnTo>
                  <a:pt x="80" y="203"/>
                </a:lnTo>
                <a:lnTo>
                  <a:pt x="74" y="201"/>
                </a:lnTo>
                <a:lnTo>
                  <a:pt x="74" y="201"/>
                </a:lnTo>
                <a:lnTo>
                  <a:pt x="74" y="203"/>
                </a:lnTo>
                <a:lnTo>
                  <a:pt x="75" y="203"/>
                </a:lnTo>
                <a:lnTo>
                  <a:pt x="75" y="203"/>
                </a:lnTo>
                <a:lnTo>
                  <a:pt x="75" y="204"/>
                </a:lnTo>
                <a:lnTo>
                  <a:pt x="77" y="204"/>
                </a:lnTo>
                <a:lnTo>
                  <a:pt x="77" y="204"/>
                </a:lnTo>
                <a:lnTo>
                  <a:pt x="77" y="206"/>
                </a:lnTo>
                <a:close/>
              </a:path>
            </a:pathLst>
          </a:custGeom>
          <a:solidFill>
            <a:srgbClr val="00FF6D"/>
          </a:solidFill>
          <a:ln w="9525">
            <a:noFill/>
            <a:round/>
            <a:headEnd/>
            <a:tailEnd/>
          </a:ln>
          <a:effectLst/>
        </p:spPr>
        <p:txBody>
          <a:bodyPr/>
          <a:lstStyle/>
          <a:p>
            <a:endParaRPr lang="en-GB"/>
          </a:p>
        </p:txBody>
      </p:sp>
      <p:sp>
        <p:nvSpPr>
          <p:cNvPr id="47162" name="Freeform 58"/>
          <p:cNvSpPr>
            <a:spLocks noEditPoints="1"/>
          </p:cNvSpPr>
          <p:nvPr/>
        </p:nvSpPr>
        <p:spPr bwMode="auto">
          <a:xfrm>
            <a:off x="5002213" y="3465513"/>
            <a:ext cx="266700" cy="273050"/>
          </a:xfrm>
          <a:custGeom>
            <a:avLst/>
            <a:gdLst/>
            <a:ahLst/>
            <a:cxnLst>
              <a:cxn ang="0">
                <a:pos x="102" y="0"/>
              </a:cxn>
              <a:cxn ang="0">
                <a:pos x="80" y="0"/>
              </a:cxn>
              <a:cxn ang="0">
                <a:pos x="61" y="5"/>
              </a:cxn>
              <a:cxn ang="0">
                <a:pos x="43" y="11"/>
              </a:cxn>
              <a:cxn ang="0">
                <a:pos x="28" y="23"/>
              </a:cxn>
              <a:cxn ang="0">
                <a:pos x="13" y="36"/>
              </a:cxn>
              <a:cxn ang="0">
                <a:pos x="3" y="52"/>
              </a:cxn>
              <a:cxn ang="0">
                <a:pos x="2" y="57"/>
              </a:cxn>
              <a:cxn ang="0">
                <a:pos x="2" y="59"/>
              </a:cxn>
              <a:cxn ang="0">
                <a:pos x="2" y="61"/>
              </a:cxn>
              <a:cxn ang="0">
                <a:pos x="2" y="62"/>
              </a:cxn>
              <a:cxn ang="0">
                <a:pos x="2" y="62"/>
              </a:cxn>
              <a:cxn ang="0">
                <a:pos x="11" y="46"/>
              </a:cxn>
              <a:cxn ang="0">
                <a:pos x="23" y="31"/>
              </a:cxn>
              <a:cxn ang="0">
                <a:pos x="38" y="20"/>
              </a:cxn>
              <a:cxn ang="0">
                <a:pos x="54" y="11"/>
              </a:cxn>
              <a:cxn ang="0">
                <a:pos x="72" y="5"/>
              </a:cxn>
              <a:cxn ang="0">
                <a:pos x="90" y="3"/>
              </a:cxn>
              <a:cxn ang="0">
                <a:pos x="110" y="5"/>
              </a:cxn>
              <a:cxn ang="0">
                <a:pos x="113" y="5"/>
              </a:cxn>
              <a:cxn ang="0">
                <a:pos x="112" y="5"/>
              </a:cxn>
              <a:cxn ang="0">
                <a:pos x="110" y="3"/>
              </a:cxn>
              <a:cxn ang="0">
                <a:pos x="110" y="2"/>
              </a:cxn>
              <a:cxn ang="0">
                <a:pos x="74" y="198"/>
              </a:cxn>
              <a:cxn ang="0">
                <a:pos x="90" y="200"/>
              </a:cxn>
              <a:cxn ang="0">
                <a:pos x="112" y="198"/>
              </a:cxn>
              <a:cxn ang="0">
                <a:pos x="130" y="192"/>
              </a:cxn>
              <a:cxn ang="0">
                <a:pos x="148" y="182"/>
              </a:cxn>
              <a:cxn ang="0">
                <a:pos x="162" y="170"/>
              </a:cxn>
              <a:cxn ang="0">
                <a:pos x="174" y="156"/>
              </a:cxn>
              <a:cxn ang="0">
                <a:pos x="180" y="143"/>
              </a:cxn>
              <a:cxn ang="0">
                <a:pos x="180" y="143"/>
              </a:cxn>
              <a:cxn ang="0">
                <a:pos x="180" y="141"/>
              </a:cxn>
              <a:cxn ang="0">
                <a:pos x="180" y="139"/>
              </a:cxn>
              <a:cxn ang="0">
                <a:pos x="180" y="138"/>
              </a:cxn>
              <a:cxn ang="0">
                <a:pos x="175" y="146"/>
              </a:cxn>
              <a:cxn ang="0">
                <a:pos x="166" y="161"/>
              </a:cxn>
              <a:cxn ang="0">
                <a:pos x="153" y="174"/>
              </a:cxn>
              <a:cxn ang="0">
                <a:pos x="136" y="185"/>
              </a:cxn>
              <a:cxn ang="0">
                <a:pos x="120" y="192"/>
              </a:cxn>
              <a:cxn ang="0">
                <a:pos x="100" y="195"/>
              </a:cxn>
              <a:cxn ang="0">
                <a:pos x="80" y="195"/>
              </a:cxn>
              <a:cxn ang="0">
                <a:pos x="69" y="193"/>
              </a:cxn>
              <a:cxn ang="0">
                <a:pos x="71" y="195"/>
              </a:cxn>
              <a:cxn ang="0">
                <a:pos x="71" y="197"/>
              </a:cxn>
              <a:cxn ang="0">
                <a:pos x="72" y="197"/>
              </a:cxn>
              <a:cxn ang="0">
                <a:pos x="74" y="198"/>
              </a:cxn>
            </a:cxnLst>
            <a:rect l="0" t="0" r="r" b="b"/>
            <a:pathLst>
              <a:path w="180" h="200">
                <a:moveTo>
                  <a:pt x="108" y="2"/>
                </a:moveTo>
                <a:lnTo>
                  <a:pt x="102" y="0"/>
                </a:lnTo>
                <a:lnTo>
                  <a:pt x="90" y="0"/>
                </a:lnTo>
                <a:lnTo>
                  <a:pt x="80" y="0"/>
                </a:lnTo>
                <a:lnTo>
                  <a:pt x="71" y="2"/>
                </a:lnTo>
                <a:lnTo>
                  <a:pt x="61" y="5"/>
                </a:lnTo>
                <a:lnTo>
                  <a:pt x="52" y="8"/>
                </a:lnTo>
                <a:lnTo>
                  <a:pt x="43" y="11"/>
                </a:lnTo>
                <a:lnTo>
                  <a:pt x="34" y="16"/>
                </a:lnTo>
                <a:lnTo>
                  <a:pt x="28" y="23"/>
                </a:lnTo>
                <a:lnTo>
                  <a:pt x="20" y="29"/>
                </a:lnTo>
                <a:lnTo>
                  <a:pt x="13" y="36"/>
                </a:lnTo>
                <a:lnTo>
                  <a:pt x="8" y="44"/>
                </a:lnTo>
                <a:lnTo>
                  <a:pt x="3" y="52"/>
                </a:lnTo>
                <a:lnTo>
                  <a:pt x="0" y="57"/>
                </a:lnTo>
                <a:lnTo>
                  <a:pt x="2" y="57"/>
                </a:lnTo>
                <a:lnTo>
                  <a:pt x="2" y="59"/>
                </a:lnTo>
                <a:lnTo>
                  <a:pt x="2" y="59"/>
                </a:lnTo>
                <a:lnTo>
                  <a:pt x="2" y="61"/>
                </a:lnTo>
                <a:lnTo>
                  <a:pt x="2" y="61"/>
                </a:lnTo>
                <a:lnTo>
                  <a:pt x="2" y="61"/>
                </a:lnTo>
                <a:lnTo>
                  <a:pt x="2" y="62"/>
                </a:lnTo>
                <a:lnTo>
                  <a:pt x="2" y="62"/>
                </a:lnTo>
                <a:lnTo>
                  <a:pt x="2" y="62"/>
                </a:lnTo>
                <a:lnTo>
                  <a:pt x="7" y="54"/>
                </a:lnTo>
                <a:lnTo>
                  <a:pt x="11" y="46"/>
                </a:lnTo>
                <a:lnTo>
                  <a:pt x="16" y="39"/>
                </a:lnTo>
                <a:lnTo>
                  <a:pt x="23" y="31"/>
                </a:lnTo>
                <a:lnTo>
                  <a:pt x="30" y="26"/>
                </a:lnTo>
                <a:lnTo>
                  <a:pt x="38" y="20"/>
                </a:lnTo>
                <a:lnTo>
                  <a:pt x="44" y="15"/>
                </a:lnTo>
                <a:lnTo>
                  <a:pt x="54" y="11"/>
                </a:lnTo>
                <a:lnTo>
                  <a:pt x="62" y="8"/>
                </a:lnTo>
                <a:lnTo>
                  <a:pt x="72" y="5"/>
                </a:lnTo>
                <a:lnTo>
                  <a:pt x="80" y="3"/>
                </a:lnTo>
                <a:lnTo>
                  <a:pt x="90" y="3"/>
                </a:lnTo>
                <a:lnTo>
                  <a:pt x="100" y="3"/>
                </a:lnTo>
                <a:lnTo>
                  <a:pt x="110" y="5"/>
                </a:lnTo>
                <a:lnTo>
                  <a:pt x="113" y="7"/>
                </a:lnTo>
                <a:lnTo>
                  <a:pt x="113" y="5"/>
                </a:lnTo>
                <a:lnTo>
                  <a:pt x="112" y="5"/>
                </a:lnTo>
                <a:lnTo>
                  <a:pt x="112" y="5"/>
                </a:lnTo>
                <a:lnTo>
                  <a:pt x="112" y="3"/>
                </a:lnTo>
                <a:lnTo>
                  <a:pt x="110" y="3"/>
                </a:lnTo>
                <a:lnTo>
                  <a:pt x="110" y="3"/>
                </a:lnTo>
                <a:lnTo>
                  <a:pt x="110" y="2"/>
                </a:lnTo>
                <a:lnTo>
                  <a:pt x="108" y="2"/>
                </a:lnTo>
                <a:close/>
                <a:moveTo>
                  <a:pt x="74" y="198"/>
                </a:moveTo>
                <a:lnTo>
                  <a:pt x="80" y="200"/>
                </a:lnTo>
                <a:lnTo>
                  <a:pt x="90" y="200"/>
                </a:lnTo>
                <a:lnTo>
                  <a:pt x="102" y="200"/>
                </a:lnTo>
                <a:lnTo>
                  <a:pt x="112" y="198"/>
                </a:lnTo>
                <a:lnTo>
                  <a:pt x="121" y="195"/>
                </a:lnTo>
                <a:lnTo>
                  <a:pt x="130" y="192"/>
                </a:lnTo>
                <a:lnTo>
                  <a:pt x="138" y="188"/>
                </a:lnTo>
                <a:lnTo>
                  <a:pt x="148" y="182"/>
                </a:lnTo>
                <a:lnTo>
                  <a:pt x="154" y="177"/>
                </a:lnTo>
                <a:lnTo>
                  <a:pt x="162" y="170"/>
                </a:lnTo>
                <a:lnTo>
                  <a:pt x="167" y="164"/>
                </a:lnTo>
                <a:lnTo>
                  <a:pt x="174" y="156"/>
                </a:lnTo>
                <a:lnTo>
                  <a:pt x="179" y="147"/>
                </a:lnTo>
                <a:lnTo>
                  <a:pt x="180" y="143"/>
                </a:lnTo>
                <a:lnTo>
                  <a:pt x="180" y="143"/>
                </a:lnTo>
                <a:lnTo>
                  <a:pt x="180" y="143"/>
                </a:lnTo>
                <a:lnTo>
                  <a:pt x="180" y="141"/>
                </a:lnTo>
                <a:lnTo>
                  <a:pt x="180" y="141"/>
                </a:lnTo>
                <a:lnTo>
                  <a:pt x="180" y="139"/>
                </a:lnTo>
                <a:lnTo>
                  <a:pt x="180" y="139"/>
                </a:lnTo>
                <a:lnTo>
                  <a:pt x="180" y="138"/>
                </a:lnTo>
                <a:lnTo>
                  <a:pt x="180" y="138"/>
                </a:lnTo>
                <a:lnTo>
                  <a:pt x="180" y="138"/>
                </a:lnTo>
                <a:lnTo>
                  <a:pt x="175" y="146"/>
                </a:lnTo>
                <a:lnTo>
                  <a:pt x="171" y="154"/>
                </a:lnTo>
                <a:lnTo>
                  <a:pt x="166" y="161"/>
                </a:lnTo>
                <a:lnTo>
                  <a:pt x="159" y="169"/>
                </a:lnTo>
                <a:lnTo>
                  <a:pt x="153" y="174"/>
                </a:lnTo>
                <a:lnTo>
                  <a:pt x="144" y="180"/>
                </a:lnTo>
                <a:lnTo>
                  <a:pt x="136" y="185"/>
                </a:lnTo>
                <a:lnTo>
                  <a:pt x="128" y="188"/>
                </a:lnTo>
                <a:lnTo>
                  <a:pt x="120" y="192"/>
                </a:lnTo>
                <a:lnTo>
                  <a:pt x="110" y="195"/>
                </a:lnTo>
                <a:lnTo>
                  <a:pt x="100" y="195"/>
                </a:lnTo>
                <a:lnTo>
                  <a:pt x="90" y="197"/>
                </a:lnTo>
                <a:lnTo>
                  <a:pt x="80" y="195"/>
                </a:lnTo>
                <a:lnTo>
                  <a:pt x="72" y="195"/>
                </a:lnTo>
                <a:lnTo>
                  <a:pt x="69" y="193"/>
                </a:lnTo>
                <a:lnTo>
                  <a:pt x="69" y="193"/>
                </a:lnTo>
                <a:lnTo>
                  <a:pt x="71" y="195"/>
                </a:lnTo>
                <a:lnTo>
                  <a:pt x="71" y="195"/>
                </a:lnTo>
                <a:lnTo>
                  <a:pt x="71" y="197"/>
                </a:lnTo>
                <a:lnTo>
                  <a:pt x="72" y="197"/>
                </a:lnTo>
                <a:lnTo>
                  <a:pt x="72" y="197"/>
                </a:lnTo>
                <a:lnTo>
                  <a:pt x="72" y="198"/>
                </a:lnTo>
                <a:lnTo>
                  <a:pt x="74" y="198"/>
                </a:lnTo>
                <a:close/>
              </a:path>
            </a:pathLst>
          </a:custGeom>
          <a:solidFill>
            <a:srgbClr val="00FF72"/>
          </a:solidFill>
          <a:ln w="9525">
            <a:noFill/>
            <a:round/>
            <a:headEnd/>
            <a:tailEnd/>
          </a:ln>
          <a:effectLst/>
        </p:spPr>
        <p:txBody>
          <a:bodyPr/>
          <a:lstStyle/>
          <a:p>
            <a:endParaRPr lang="en-GB"/>
          </a:p>
        </p:txBody>
      </p:sp>
      <p:sp>
        <p:nvSpPr>
          <p:cNvPr id="47163" name="Freeform 59"/>
          <p:cNvSpPr>
            <a:spLocks noEditPoints="1"/>
          </p:cNvSpPr>
          <p:nvPr/>
        </p:nvSpPr>
        <p:spPr bwMode="auto">
          <a:xfrm>
            <a:off x="5005388" y="3470275"/>
            <a:ext cx="263525" cy="263525"/>
          </a:xfrm>
          <a:custGeom>
            <a:avLst/>
            <a:gdLst/>
            <a:ahLst/>
            <a:cxnLst>
              <a:cxn ang="0">
                <a:pos x="108" y="2"/>
              </a:cxn>
              <a:cxn ang="0">
                <a:pos x="88" y="0"/>
              </a:cxn>
              <a:cxn ang="0">
                <a:pos x="70" y="2"/>
              </a:cxn>
              <a:cxn ang="0">
                <a:pos x="52" y="8"/>
              </a:cxn>
              <a:cxn ang="0">
                <a:pos x="36" y="17"/>
              </a:cxn>
              <a:cxn ang="0">
                <a:pos x="21" y="28"/>
              </a:cxn>
              <a:cxn ang="0">
                <a:pos x="9" y="43"/>
              </a:cxn>
              <a:cxn ang="0">
                <a:pos x="0" y="59"/>
              </a:cxn>
              <a:cxn ang="0">
                <a:pos x="0" y="61"/>
              </a:cxn>
              <a:cxn ang="0">
                <a:pos x="0" y="63"/>
              </a:cxn>
              <a:cxn ang="0">
                <a:pos x="1" y="64"/>
              </a:cxn>
              <a:cxn ang="0">
                <a:pos x="1" y="66"/>
              </a:cxn>
              <a:cxn ang="0">
                <a:pos x="3" y="61"/>
              </a:cxn>
              <a:cxn ang="0">
                <a:pos x="11" y="44"/>
              </a:cxn>
              <a:cxn ang="0">
                <a:pos x="23" y="31"/>
              </a:cxn>
              <a:cxn ang="0">
                <a:pos x="37" y="20"/>
              </a:cxn>
              <a:cxn ang="0">
                <a:pos x="52" y="12"/>
              </a:cxn>
              <a:cxn ang="0">
                <a:pos x="70" y="5"/>
              </a:cxn>
              <a:cxn ang="0">
                <a:pos x="88" y="4"/>
              </a:cxn>
              <a:cxn ang="0">
                <a:pos x="108" y="5"/>
              </a:cxn>
              <a:cxn ang="0">
                <a:pos x="114" y="7"/>
              </a:cxn>
              <a:cxn ang="0">
                <a:pos x="114" y="7"/>
              </a:cxn>
              <a:cxn ang="0">
                <a:pos x="113" y="5"/>
              </a:cxn>
              <a:cxn ang="0">
                <a:pos x="111" y="4"/>
              </a:cxn>
              <a:cxn ang="0">
                <a:pos x="67" y="190"/>
              </a:cxn>
              <a:cxn ang="0">
                <a:pos x="78" y="192"/>
              </a:cxn>
              <a:cxn ang="0">
                <a:pos x="98" y="192"/>
              </a:cxn>
              <a:cxn ang="0">
                <a:pos x="118" y="189"/>
              </a:cxn>
              <a:cxn ang="0">
                <a:pos x="134" y="182"/>
              </a:cxn>
              <a:cxn ang="0">
                <a:pos x="151" y="171"/>
              </a:cxn>
              <a:cxn ang="0">
                <a:pos x="164" y="158"/>
              </a:cxn>
              <a:cxn ang="0">
                <a:pos x="173" y="143"/>
              </a:cxn>
              <a:cxn ang="0">
                <a:pos x="178" y="135"/>
              </a:cxn>
              <a:cxn ang="0">
                <a:pos x="177" y="133"/>
              </a:cxn>
              <a:cxn ang="0">
                <a:pos x="177" y="131"/>
              </a:cxn>
              <a:cxn ang="0">
                <a:pos x="177" y="130"/>
              </a:cxn>
              <a:cxn ang="0">
                <a:pos x="177" y="128"/>
              </a:cxn>
              <a:cxn ang="0">
                <a:pos x="170" y="141"/>
              </a:cxn>
              <a:cxn ang="0">
                <a:pos x="160" y="156"/>
              </a:cxn>
              <a:cxn ang="0">
                <a:pos x="147" y="169"/>
              </a:cxn>
              <a:cxn ang="0">
                <a:pos x="132" y="179"/>
              </a:cxn>
              <a:cxn ang="0">
                <a:pos x="116" y="185"/>
              </a:cxn>
              <a:cxn ang="0">
                <a:pos x="98" y="189"/>
              </a:cxn>
              <a:cxn ang="0">
                <a:pos x="80" y="189"/>
              </a:cxn>
              <a:cxn ang="0">
                <a:pos x="62" y="185"/>
              </a:cxn>
              <a:cxn ang="0">
                <a:pos x="64" y="187"/>
              </a:cxn>
              <a:cxn ang="0">
                <a:pos x="65" y="189"/>
              </a:cxn>
              <a:cxn ang="0">
                <a:pos x="65" y="189"/>
              </a:cxn>
              <a:cxn ang="0">
                <a:pos x="67" y="190"/>
              </a:cxn>
            </a:cxnLst>
            <a:rect l="0" t="0" r="r" b="b"/>
            <a:pathLst>
              <a:path w="178" h="194">
                <a:moveTo>
                  <a:pt x="111" y="4"/>
                </a:moveTo>
                <a:lnTo>
                  <a:pt x="108" y="2"/>
                </a:lnTo>
                <a:lnTo>
                  <a:pt x="98" y="0"/>
                </a:lnTo>
                <a:lnTo>
                  <a:pt x="88" y="0"/>
                </a:lnTo>
                <a:lnTo>
                  <a:pt x="78" y="0"/>
                </a:lnTo>
                <a:lnTo>
                  <a:pt x="70" y="2"/>
                </a:lnTo>
                <a:lnTo>
                  <a:pt x="60" y="5"/>
                </a:lnTo>
                <a:lnTo>
                  <a:pt x="52" y="8"/>
                </a:lnTo>
                <a:lnTo>
                  <a:pt x="42" y="12"/>
                </a:lnTo>
                <a:lnTo>
                  <a:pt x="36" y="17"/>
                </a:lnTo>
                <a:lnTo>
                  <a:pt x="28" y="23"/>
                </a:lnTo>
                <a:lnTo>
                  <a:pt x="21" y="28"/>
                </a:lnTo>
                <a:lnTo>
                  <a:pt x="14" y="36"/>
                </a:lnTo>
                <a:lnTo>
                  <a:pt x="9" y="43"/>
                </a:lnTo>
                <a:lnTo>
                  <a:pt x="5" y="51"/>
                </a:lnTo>
                <a:lnTo>
                  <a:pt x="0" y="59"/>
                </a:lnTo>
                <a:lnTo>
                  <a:pt x="0" y="59"/>
                </a:lnTo>
                <a:lnTo>
                  <a:pt x="0" y="61"/>
                </a:lnTo>
                <a:lnTo>
                  <a:pt x="0" y="61"/>
                </a:lnTo>
                <a:lnTo>
                  <a:pt x="0" y="63"/>
                </a:lnTo>
                <a:lnTo>
                  <a:pt x="0" y="63"/>
                </a:lnTo>
                <a:lnTo>
                  <a:pt x="1" y="64"/>
                </a:lnTo>
                <a:lnTo>
                  <a:pt x="1" y="64"/>
                </a:lnTo>
                <a:lnTo>
                  <a:pt x="1" y="66"/>
                </a:lnTo>
                <a:lnTo>
                  <a:pt x="1" y="67"/>
                </a:lnTo>
                <a:lnTo>
                  <a:pt x="3" y="61"/>
                </a:lnTo>
                <a:lnTo>
                  <a:pt x="8" y="53"/>
                </a:lnTo>
                <a:lnTo>
                  <a:pt x="11" y="44"/>
                </a:lnTo>
                <a:lnTo>
                  <a:pt x="18" y="38"/>
                </a:lnTo>
                <a:lnTo>
                  <a:pt x="23" y="31"/>
                </a:lnTo>
                <a:lnTo>
                  <a:pt x="29" y="25"/>
                </a:lnTo>
                <a:lnTo>
                  <a:pt x="37" y="20"/>
                </a:lnTo>
                <a:lnTo>
                  <a:pt x="44" y="15"/>
                </a:lnTo>
                <a:lnTo>
                  <a:pt x="52" y="12"/>
                </a:lnTo>
                <a:lnTo>
                  <a:pt x="62" y="8"/>
                </a:lnTo>
                <a:lnTo>
                  <a:pt x="70" y="5"/>
                </a:lnTo>
                <a:lnTo>
                  <a:pt x="80" y="5"/>
                </a:lnTo>
                <a:lnTo>
                  <a:pt x="88" y="4"/>
                </a:lnTo>
                <a:lnTo>
                  <a:pt x="98" y="5"/>
                </a:lnTo>
                <a:lnTo>
                  <a:pt x="108" y="5"/>
                </a:lnTo>
                <a:lnTo>
                  <a:pt x="116" y="8"/>
                </a:lnTo>
                <a:lnTo>
                  <a:pt x="114" y="7"/>
                </a:lnTo>
                <a:lnTo>
                  <a:pt x="114" y="7"/>
                </a:lnTo>
                <a:lnTo>
                  <a:pt x="114" y="7"/>
                </a:lnTo>
                <a:lnTo>
                  <a:pt x="113" y="5"/>
                </a:lnTo>
                <a:lnTo>
                  <a:pt x="113" y="5"/>
                </a:lnTo>
                <a:lnTo>
                  <a:pt x="113" y="4"/>
                </a:lnTo>
                <a:lnTo>
                  <a:pt x="111" y="4"/>
                </a:lnTo>
                <a:lnTo>
                  <a:pt x="111" y="4"/>
                </a:lnTo>
                <a:close/>
                <a:moveTo>
                  <a:pt x="67" y="190"/>
                </a:moveTo>
                <a:lnTo>
                  <a:pt x="70" y="192"/>
                </a:lnTo>
                <a:lnTo>
                  <a:pt x="78" y="192"/>
                </a:lnTo>
                <a:lnTo>
                  <a:pt x="88" y="194"/>
                </a:lnTo>
                <a:lnTo>
                  <a:pt x="98" y="192"/>
                </a:lnTo>
                <a:lnTo>
                  <a:pt x="108" y="192"/>
                </a:lnTo>
                <a:lnTo>
                  <a:pt x="118" y="189"/>
                </a:lnTo>
                <a:lnTo>
                  <a:pt x="126" y="185"/>
                </a:lnTo>
                <a:lnTo>
                  <a:pt x="134" y="182"/>
                </a:lnTo>
                <a:lnTo>
                  <a:pt x="142" y="177"/>
                </a:lnTo>
                <a:lnTo>
                  <a:pt x="151" y="171"/>
                </a:lnTo>
                <a:lnTo>
                  <a:pt x="157" y="166"/>
                </a:lnTo>
                <a:lnTo>
                  <a:pt x="164" y="158"/>
                </a:lnTo>
                <a:lnTo>
                  <a:pt x="169" y="151"/>
                </a:lnTo>
                <a:lnTo>
                  <a:pt x="173" y="143"/>
                </a:lnTo>
                <a:lnTo>
                  <a:pt x="178" y="135"/>
                </a:lnTo>
                <a:lnTo>
                  <a:pt x="178" y="135"/>
                </a:lnTo>
                <a:lnTo>
                  <a:pt x="178" y="133"/>
                </a:lnTo>
                <a:lnTo>
                  <a:pt x="177" y="133"/>
                </a:lnTo>
                <a:lnTo>
                  <a:pt x="177" y="131"/>
                </a:lnTo>
                <a:lnTo>
                  <a:pt x="177" y="131"/>
                </a:lnTo>
                <a:lnTo>
                  <a:pt x="177" y="130"/>
                </a:lnTo>
                <a:lnTo>
                  <a:pt x="177" y="130"/>
                </a:lnTo>
                <a:lnTo>
                  <a:pt x="177" y="128"/>
                </a:lnTo>
                <a:lnTo>
                  <a:pt x="177" y="128"/>
                </a:lnTo>
                <a:lnTo>
                  <a:pt x="175" y="133"/>
                </a:lnTo>
                <a:lnTo>
                  <a:pt x="170" y="141"/>
                </a:lnTo>
                <a:lnTo>
                  <a:pt x="165" y="149"/>
                </a:lnTo>
                <a:lnTo>
                  <a:pt x="160" y="156"/>
                </a:lnTo>
                <a:lnTo>
                  <a:pt x="154" y="162"/>
                </a:lnTo>
                <a:lnTo>
                  <a:pt x="147" y="169"/>
                </a:lnTo>
                <a:lnTo>
                  <a:pt x="141" y="174"/>
                </a:lnTo>
                <a:lnTo>
                  <a:pt x="132" y="179"/>
                </a:lnTo>
                <a:lnTo>
                  <a:pt x="124" y="182"/>
                </a:lnTo>
                <a:lnTo>
                  <a:pt x="116" y="185"/>
                </a:lnTo>
                <a:lnTo>
                  <a:pt x="108" y="187"/>
                </a:lnTo>
                <a:lnTo>
                  <a:pt x="98" y="189"/>
                </a:lnTo>
                <a:lnTo>
                  <a:pt x="88" y="190"/>
                </a:lnTo>
                <a:lnTo>
                  <a:pt x="80" y="189"/>
                </a:lnTo>
                <a:lnTo>
                  <a:pt x="70" y="187"/>
                </a:lnTo>
                <a:lnTo>
                  <a:pt x="62" y="185"/>
                </a:lnTo>
                <a:lnTo>
                  <a:pt x="62" y="187"/>
                </a:lnTo>
                <a:lnTo>
                  <a:pt x="64" y="187"/>
                </a:lnTo>
                <a:lnTo>
                  <a:pt x="64" y="187"/>
                </a:lnTo>
                <a:lnTo>
                  <a:pt x="65" y="189"/>
                </a:lnTo>
                <a:lnTo>
                  <a:pt x="65" y="189"/>
                </a:lnTo>
                <a:lnTo>
                  <a:pt x="65" y="189"/>
                </a:lnTo>
                <a:lnTo>
                  <a:pt x="67" y="190"/>
                </a:lnTo>
                <a:lnTo>
                  <a:pt x="67" y="190"/>
                </a:lnTo>
                <a:close/>
              </a:path>
            </a:pathLst>
          </a:custGeom>
          <a:solidFill>
            <a:srgbClr val="00FF77"/>
          </a:solidFill>
          <a:ln w="9525">
            <a:noFill/>
            <a:round/>
            <a:headEnd/>
            <a:tailEnd/>
          </a:ln>
          <a:effectLst/>
        </p:spPr>
        <p:txBody>
          <a:bodyPr/>
          <a:lstStyle/>
          <a:p>
            <a:endParaRPr lang="en-GB"/>
          </a:p>
        </p:txBody>
      </p:sp>
      <p:sp>
        <p:nvSpPr>
          <p:cNvPr id="47164" name="Freeform 60"/>
          <p:cNvSpPr>
            <a:spLocks noEditPoints="1"/>
          </p:cNvSpPr>
          <p:nvPr/>
        </p:nvSpPr>
        <p:spPr bwMode="auto">
          <a:xfrm>
            <a:off x="5006975" y="3475038"/>
            <a:ext cx="260350" cy="254000"/>
          </a:xfrm>
          <a:custGeom>
            <a:avLst/>
            <a:gdLst/>
            <a:ahLst/>
            <a:cxnLst>
              <a:cxn ang="0">
                <a:pos x="107" y="1"/>
              </a:cxn>
              <a:cxn ang="0">
                <a:pos x="87" y="0"/>
              </a:cxn>
              <a:cxn ang="0">
                <a:pos x="69" y="1"/>
              </a:cxn>
              <a:cxn ang="0">
                <a:pos x="51" y="8"/>
              </a:cxn>
              <a:cxn ang="0">
                <a:pos x="36" y="16"/>
              </a:cxn>
              <a:cxn ang="0">
                <a:pos x="22" y="27"/>
              </a:cxn>
              <a:cxn ang="0">
                <a:pos x="10" y="40"/>
              </a:cxn>
              <a:cxn ang="0">
                <a:pos x="2" y="57"/>
              </a:cxn>
              <a:cxn ang="0">
                <a:pos x="0" y="63"/>
              </a:cxn>
              <a:cxn ang="0">
                <a:pos x="0" y="65"/>
              </a:cxn>
              <a:cxn ang="0">
                <a:pos x="2" y="67"/>
              </a:cxn>
              <a:cxn ang="0">
                <a:pos x="2" y="68"/>
              </a:cxn>
              <a:cxn ang="0">
                <a:pos x="2" y="67"/>
              </a:cxn>
              <a:cxn ang="0">
                <a:pos x="10" y="50"/>
              </a:cxn>
              <a:cxn ang="0">
                <a:pos x="18" y="36"/>
              </a:cxn>
              <a:cxn ang="0">
                <a:pos x="31" y="24"/>
              </a:cxn>
              <a:cxn ang="0">
                <a:pos x="45" y="14"/>
              </a:cxn>
              <a:cxn ang="0">
                <a:pos x="61" y="8"/>
              </a:cxn>
              <a:cxn ang="0">
                <a:pos x="79" y="4"/>
              </a:cxn>
              <a:cxn ang="0">
                <a:pos x="97" y="4"/>
              </a:cxn>
              <a:cxn ang="0">
                <a:pos x="115" y="8"/>
              </a:cxn>
              <a:cxn ang="0">
                <a:pos x="118" y="9"/>
              </a:cxn>
              <a:cxn ang="0">
                <a:pos x="117" y="8"/>
              </a:cxn>
              <a:cxn ang="0">
                <a:pos x="117" y="6"/>
              </a:cxn>
              <a:cxn ang="0">
                <a:pos x="115" y="4"/>
              </a:cxn>
              <a:cxn ang="0">
                <a:pos x="61" y="181"/>
              </a:cxn>
              <a:cxn ang="0">
                <a:pos x="79" y="185"/>
              </a:cxn>
              <a:cxn ang="0">
                <a:pos x="97" y="185"/>
              </a:cxn>
              <a:cxn ang="0">
                <a:pos x="115" y="181"/>
              </a:cxn>
              <a:cxn ang="0">
                <a:pos x="131" y="175"/>
              </a:cxn>
              <a:cxn ang="0">
                <a:pos x="146" y="165"/>
              </a:cxn>
              <a:cxn ang="0">
                <a:pos x="159" y="152"/>
              </a:cxn>
              <a:cxn ang="0">
                <a:pos x="169" y="137"/>
              </a:cxn>
              <a:cxn ang="0">
                <a:pos x="176" y="124"/>
              </a:cxn>
              <a:cxn ang="0">
                <a:pos x="176" y="122"/>
              </a:cxn>
              <a:cxn ang="0">
                <a:pos x="174" y="121"/>
              </a:cxn>
              <a:cxn ang="0">
                <a:pos x="174" y="119"/>
              </a:cxn>
              <a:cxn ang="0">
                <a:pos x="174" y="116"/>
              </a:cxn>
              <a:cxn ang="0">
                <a:pos x="171" y="127"/>
              </a:cxn>
              <a:cxn ang="0">
                <a:pos x="163" y="142"/>
              </a:cxn>
              <a:cxn ang="0">
                <a:pos x="151" y="155"/>
              </a:cxn>
              <a:cxn ang="0">
                <a:pos x="138" y="167"/>
              </a:cxn>
              <a:cxn ang="0">
                <a:pos x="123" y="175"/>
              </a:cxn>
              <a:cxn ang="0">
                <a:pos x="105" y="180"/>
              </a:cxn>
              <a:cxn ang="0">
                <a:pos x="87" y="181"/>
              </a:cxn>
              <a:cxn ang="0">
                <a:pos x="69" y="180"/>
              </a:cxn>
              <a:cxn ang="0">
                <a:pos x="56" y="176"/>
              </a:cxn>
              <a:cxn ang="0">
                <a:pos x="58" y="178"/>
              </a:cxn>
              <a:cxn ang="0">
                <a:pos x="59" y="180"/>
              </a:cxn>
              <a:cxn ang="0">
                <a:pos x="59" y="180"/>
              </a:cxn>
              <a:cxn ang="0">
                <a:pos x="61" y="181"/>
              </a:cxn>
            </a:cxnLst>
            <a:rect l="0" t="0" r="r" b="b"/>
            <a:pathLst>
              <a:path w="176" h="186">
                <a:moveTo>
                  <a:pt x="115" y="4"/>
                </a:moveTo>
                <a:lnTo>
                  <a:pt x="107" y="1"/>
                </a:lnTo>
                <a:lnTo>
                  <a:pt x="97" y="1"/>
                </a:lnTo>
                <a:lnTo>
                  <a:pt x="87" y="0"/>
                </a:lnTo>
                <a:lnTo>
                  <a:pt x="79" y="1"/>
                </a:lnTo>
                <a:lnTo>
                  <a:pt x="69" y="1"/>
                </a:lnTo>
                <a:lnTo>
                  <a:pt x="61" y="4"/>
                </a:lnTo>
                <a:lnTo>
                  <a:pt x="51" y="8"/>
                </a:lnTo>
                <a:lnTo>
                  <a:pt x="43" y="11"/>
                </a:lnTo>
                <a:lnTo>
                  <a:pt x="36" y="16"/>
                </a:lnTo>
                <a:lnTo>
                  <a:pt x="28" y="21"/>
                </a:lnTo>
                <a:lnTo>
                  <a:pt x="22" y="27"/>
                </a:lnTo>
                <a:lnTo>
                  <a:pt x="17" y="34"/>
                </a:lnTo>
                <a:lnTo>
                  <a:pt x="10" y="40"/>
                </a:lnTo>
                <a:lnTo>
                  <a:pt x="7" y="49"/>
                </a:lnTo>
                <a:lnTo>
                  <a:pt x="2" y="57"/>
                </a:lnTo>
                <a:lnTo>
                  <a:pt x="0" y="63"/>
                </a:lnTo>
                <a:lnTo>
                  <a:pt x="0" y="63"/>
                </a:lnTo>
                <a:lnTo>
                  <a:pt x="0" y="65"/>
                </a:lnTo>
                <a:lnTo>
                  <a:pt x="0" y="65"/>
                </a:lnTo>
                <a:lnTo>
                  <a:pt x="0" y="67"/>
                </a:lnTo>
                <a:lnTo>
                  <a:pt x="2" y="67"/>
                </a:lnTo>
                <a:lnTo>
                  <a:pt x="2" y="68"/>
                </a:lnTo>
                <a:lnTo>
                  <a:pt x="2" y="68"/>
                </a:lnTo>
                <a:lnTo>
                  <a:pt x="2" y="70"/>
                </a:lnTo>
                <a:lnTo>
                  <a:pt x="2" y="67"/>
                </a:lnTo>
                <a:lnTo>
                  <a:pt x="5" y="59"/>
                </a:lnTo>
                <a:lnTo>
                  <a:pt x="10" y="50"/>
                </a:lnTo>
                <a:lnTo>
                  <a:pt x="13" y="42"/>
                </a:lnTo>
                <a:lnTo>
                  <a:pt x="18" y="36"/>
                </a:lnTo>
                <a:lnTo>
                  <a:pt x="25" y="29"/>
                </a:lnTo>
                <a:lnTo>
                  <a:pt x="31" y="24"/>
                </a:lnTo>
                <a:lnTo>
                  <a:pt x="38" y="19"/>
                </a:lnTo>
                <a:lnTo>
                  <a:pt x="45" y="14"/>
                </a:lnTo>
                <a:lnTo>
                  <a:pt x="53" y="11"/>
                </a:lnTo>
                <a:lnTo>
                  <a:pt x="61" y="8"/>
                </a:lnTo>
                <a:lnTo>
                  <a:pt x="69" y="6"/>
                </a:lnTo>
                <a:lnTo>
                  <a:pt x="79" y="4"/>
                </a:lnTo>
                <a:lnTo>
                  <a:pt x="87" y="3"/>
                </a:lnTo>
                <a:lnTo>
                  <a:pt x="97" y="4"/>
                </a:lnTo>
                <a:lnTo>
                  <a:pt x="105" y="6"/>
                </a:lnTo>
                <a:lnTo>
                  <a:pt x="115" y="8"/>
                </a:lnTo>
                <a:lnTo>
                  <a:pt x="118" y="9"/>
                </a:lnTo>
                <a:lnTo>
                  <a:pt x="118" y="9"/>
                </a:lnTo>
                <a:lnTo>
                  <a:pt x="118" y="8"/>
                </a:lnTo>
                <a:lnTo>
                  <a:pt x="117" y="8"/>
                </a:lnTo>
                <a:lnTo>
                  <a:pt x="117" y="6"/>
                </a:lnTo>
                <a:lnTo>
                  <a:pt x="117" y="6"/>
                </a:lnTo>
                <a:lnTo>
                  <a:pt x="115" y="6"/>
                </a:lnTo>
                <a:lnTo>
                  <a:pt x="115" y="4"/>
                </a:lnTo>
                <a:lnTo>
                  <a:pt x="115" y="4"/>
                </a:lnTo>
                <a:close/>
                <a:moveTo>
                  <a:pt x="61" y="181"/>
                </a:moveTo>
                <a:lnTo>
                  <a:pt x="69" y="183"/>
                </a:lnTo>
                <a:lnTo>
                  <a:pt x="79" y="185"/>
                </a:lnTo>
                <a:lnTo>
                  <a:pt x="87" y="186"/>
                </a:lnTo>
                <a:lnTo>
                  <a:pt x="97" y="185"/>
                </a:lnTo>
                <a:lnTo>
                  <a:pt x="107" y="183"/>
                </a:lnTo>
                <a:lnTo>
                  <a:pt x="115" y="181"/>
                </a:lnTo>
                <a:lnTo>
                  <a:pt x="123" y="178"/>
                </a:lnTo>
                <a:lnTo>
                  <a:pt x="131" y="175"/>
                </a:lnTo>
                <a:lnTo>
                  <a:pt x="140" y="170"/>
                </a:lnTo>
                <a:lnTo>
                  <a:pt x="146" y="165"/>
                </a:lnTo>
                <a:lnTo>
                  <a:pt x="153" y="158"/>
                </a:lnTo>
                <a:lnTo>
                  <a:pt x="159" y="152"/>
                </a:lnTo>
                <a:lnTo>
                  <a:pt x="164" y="145"/>
                </a:lnTo>
                <a:lnTo>
                  <a:pt x="169" y="137"/>
                </a:lnTo>
                <a:lnTo>
                  <a:pt x="174" y="129"/>
                </a:lnTo>
                <a:lnTo>
                  <a:pt x="176" y="124"/>
                </a:lnTo>
                <a:lnTo>
                  <a:pt x="176" y="122"/>
                </a:lnTo>
                <a:lnTo>
                  <a:pt x="176" y="122"/>
                </a:lnTo>
                <a:lnTo>
                  <a:pt x="174" y="121"/>
                </a:lnTo>
                <a:lnTo>
                  <a:pt x="174" y="121"/>
                </a:lnTo>
                <a:lnTo>
                  <a:pt x="174" y="119"/>
                </a:lnTo>
                <a:lnTo>
                  <a:pt x="174" y="119"/>
                </a:lnTo>
                <a:lnTo>
                  <a:pt x="174" y="117"/>
                </a:lnTo>
                <a:lnTo>
                  <a:pt x="174" y="116"/>
                </a:lnTo>
                <a:lnTo>
                  <a:pt x="172" y="119"/>
                </a:lnTo>
                <a:lnTo>
                  <a:pt x="171" y="127"/>
                </a:lnTo>
                <a:lnTo>
                  <a:pt x="166" y="136"/>
                </a:lnTo>
                <a:lnTo>
                  <a:pt x="163" y="142"/>
                </a:lnTo>
                <a:lnTo>
                  <a:pt x="156" y="150"/>
                </a:lnTo>
                <a:lnTo>
                  <a:pt x="151" y="155"/>
                </a:lnTo>
                <a:lnTo>
                  <a:pt x="145" y="162"/>
                </a:lnTo>
                <a:lnTo>
                  <a:pt x="138" y="167"/>
                </a:lnTo>
                <a:lnTo>
                  <a:pt x="130" y="172"/>
                </a:lnTo>
                <a:lnTo>
                  <a:pt x="123" y="175"/>
                </a:lnTo>
                <a:lnTo>
                  <a:pt x="115" y="178"/>
                </a:lnTo>
                <a:lnTo>
                  <a:pt x="105" y="180"/>
                </a:lnTo>
                <a:lnTo>
                  <a:pt x="97" y="181"/>
                </a:lnTo>
                <a:lnTo>
                  <a:pt x="87" y="181"/>
                </a:lnTo>
                <a:lnTo>
                  <a:pt x="79" y="181"/>
                </a:lnTo>
                <a:lnTo>
                  <a:pt x="69" y="180"/>
                </a:lnTo>
                <a:lnTo>
                  <a:pt x="61" y="178"/>
                </a:lnTo>
                <a:lnTo>
                  <a:pt x="56" y="176"/>
                </a:lnTo>
                <a:lnTo>
                  <a:pt x="58" y="176"/>
                </a:lnTo>
                <a:lnTo>
                  <a:pt x="58" y="178"/>
                </a:lnTo>
                <a:lnTo>
                  <a:pt x="58" y="178"/>
                </a:lnTo>
                <a:lnTo>
                  <a:pt x="59" y="180"/>
                </a:lnTo>
                <a:lnTo>
                  <a:pt x="59" y="180"/>
                </a:lnTo>
                <a:lnTo>
                  <a:pt x="59" y="180"/>
                </a:lnTo>
                <a:lnTo>
                  <a:pt x="61" y="181"/>
                </a:lnTo>
                <a:lnTo>
                  <a:pt x="61" y="181"/>
                </a:lnTo>
                <a:close/>
              </a:path>
            </a:pathLst>
          </a:custGeom>
          <a:solidFill>
            <a:srgbClr val="00FF7C"/>
          </a:solidFill>
          <a:ln w="9525">
            <a:noFill/>
            <a:round/>
            <a:headEnd/>
            <a:tailEnd/>
          </a:ln>
          <a:effectLst/>
        </p:spPr>
        <p:txBody>
          <a:bodyPr/>
          <a:lstStyle/>
          <a:p>
            <a:endParaRPr lang="en-GB"/>
          </a:p>
        </p:txBody>
      </p:sp>
      <p:sp>
        <p:nvSpPr>
          <p:cNvPr id="47165" name="Freeform 61"/>
          <p:cNvSpPr>
            <a:spLocks noEditPoints="1"/>
          </p:cNvSpPr>
          <p:nvPr/>
        </p:nvSpPr>
        <p:spPr bwMode="auto">
          <a:xfrm>
            <a:off x="5010150" y="3479800"/>
            <a:ext cx="254000" cy="241300"/>
          </a:xfrm>
          <a:custGeom>
            <a:avLst/>
            <a:gdLst/>
            <a:ahLst/>
            <a:cxnLst>
              <a:cxn ang="0">
                <a:pos x="113" y="5"/>
              </a:cxn>
              <a:cxn ang="0">
                <a:pos x="95" y="1"/>
              </a:cxn>
              <a:cxn ang="0">
                <a:pos x="77" y="1"/>
              </a:cxn>
              <a:cxn ang="0">
                <a:pos x="59" y="5"/>
              </a:cxn>
              <a:cxn ang="0">
                <a:pos x="43" y="11"/>
              </a:cxn>
              <a:cxn ang="0">
                <a:pos x="29" y="21"/>
              </a:cxn>
              <a:cxn ang="0">
                <a:pos x="16" y="33"/>
              </a:cxn>
              <a:cxn ang="0">
                <a:pos x="8" y="47"/>
              </a:cxn>
              <a:cxn ang="0">
                <a:pos x="0" y="64"/>
              </a:cxn>
              <a:cxn ang="0">
                <a:pos x="0" y="67"/>
              </a:cxn>
              <a:cxn ang="0">
                <a:pos x="0" y="69"/>
              </a:cxn>
              <a:cxn ang="0">
                <a:pos x="2" y="70"/>
              </a:cxn>
              <a:cxn ang="0">
                <a:pos x="2" y="74"/>
              </a:cxn>
              <a:cxn ang="0">
                <a:pos x="2" y="72"/>
              </a:cxn>
              <a:cxn ang="0">
                <a:pos x="6" y="57"/>
              </a:cxn>
              <a:cxn ang="0">
                <a:pos x="25" y="29"/>
              </a:cxn>
              <a:cxn ang="0">
                <a:pos x="52" y="11"/>
              </a:cxn>
              <a:cxn ang="0">
                <a:pos x="69" y="6"/>
              </a:cxn>
              <a:cxn ang="0">
                <a:pos x="85" y="5"/>
              </a:cxn>
              <a:cxn ang="0">
                <a:pos x="103" y="6"/>
              </a:cxn>
              <a:cxn ang="0">
                <a:pos x="120" y="11"/>
              </a:cxn>
              <a:cxn ang="0">
                <a:pos x="121" y="11"/>
              </a:cxn>
              <a:cxn ang="0">
                <a:pos x="120" y="10"/>
              </a:cxn>
              <a:cxn ang="0">
                <a:pos x="120" y="8"/>
              </a:cxn>
              <a:cxn ang="0">
                <a:pos x="118" y="6"/>
              </a:cxn>
              <a:cxn ang="0">
                <a:pos x="54" y="173"/>
              </a:cxn>
              <a:cxn ang="0">
                <a:pos x="67" y="177"/>
              </a:cxn>
              <a:cxn ang="0">
                <a:pos x="85" y="178"/>
              </a:cxn>
              <a:cxn ang="0">
                <a:pos x="103" y="177"/>
              </a:cxn>
              <a:cxn ang="0">
                <a:pos x="121" y="172"/>
              </a:cxn>
              <a:cxn ang="0">
                <a:pos x="136" y="164"/>
              </a:cxn>
              <a:cxn ang="0">
                <a:pos x="149" y="152"/>
              </a:cxn>
              <a:cxn ang="0">
                <a:pos x="161" y="139"/>
              </a:cxn>
              <a:cxn ang="0">
                <a:pos x="169" y="124"/>
              </a:cxn>
              <a:cxn ang="0">
                <a:pos x="172" y="113"/>
              </a:cxn>
              <a:cxn ang="0">
                <a:pos x="172" y="111"/>
              </a:cxn>
              <a:cxn ang="0">
                <a:pos x="170" y="110"/>
              </a:cxn>
              <a:cxn ang="0">
                <a:pos x="170" y="108"/>
              </a:cxn>
              <a:cxn ang="0">
                <a:pos x="170" y="106"/>
              </a:cxn>
              <a:cxn ang="0">
                <a:pos x="167" y="114"/>
              </a:cxn>
              <a:cxn ang="0">
                <a:pos x="157" y="137"/>
              </a:cxn>
              <a:cxn ang="0">
                <a:pos x="134" y="160"/>
              </a:cxn>
              <a:cxn ang="0">
                <a:pos x="111" y="172"/>
              </a:cxn>
              <a:cxn ang="0">
                <a:pos x="95" y="175"/>
              </a:cxn>
              <a:cxn ang="0">
                <a:pos x="77" y="175"/>
              </a:cxn>
              <a:cxn ang="0">
                <a:pos x="61" y="172"/>
              </a:cxn>
              <a:cxn ang="0">
                <a:pos x="49" y="167"/>
              </a:cxn>
              <a:cxn ang="0">
                <a:pos x="51" y="169"/>
              </a:cxn>
              <a:cxn ang="0">
                <a:pos x="52" y="170"/>
              </a:cxn>
              <a:cxn ang="0">
                <a:pos x="54" y="172"/>
              </a:cxn>
              <a:cxn ang="0">
                <a:pos x="54" y="173"/>
              </a:cxn>
            </a:cxnLst>
            <a:rect l="0" t="0" r="r" b="b"/>
            <a:pathLst>
              <a:path w="172" h="178">
                <a:moveTo>
                  <a:pt x="116" y="6"/>
                </a:moveTo>
                <a:lnTo>
                  <a:pt x="113" y="5"/>
                </a:lnTo>
                <a:lnTo>
                  <a:pt x="103" y="3"/>
                </a:lnTo>
                <a:lnTo>
                  <a:pt x="95" y="1"/>
                </a:lnTo>
                <a:lnTo>
                  <a:pt x="85" y="0"/>
                </a:lnTo>
                <a:lnTo>
                  <a:pt x="77" y="1"/>
                </a:lnTo>
                <a:lnTo>
                  <a:pt x="67" y="3"/>
                </a:lnTo>
                <a:lnTo>
                  <a:pt x="59" y="5"/>
                </a:lnTo>
                <a:lnTo>
                  <a:pt x="51" y="8"/>
                </a:lnTo>
                <a:lnTo>
                  <a:pt x="43" y="11"/>
                </a:lnTo>
                <a:lnTo>
                  <a:pt x="36" y="16"/>
                </a:lnTo>
                <a:lnTo>
                  <a:pt x="29" y="21"/>
                </a:lnTo>
                <a:lnTo>
                  <a:pt x="23" y="26"/>
                </a:lnTo>
                <a:lnTo>
                  <a:pt x="16" y="33"/>
                </a:lnTo>
                <a:lnTo>
                  <a:pt x="11" y="39"/>
                </a:lnTo>
                <a:lnTo>
                  <a:pt x="8" y="47"/>
                </a:lnTo>
                <a:lnTo>
                  <a:pt x="3" y="56"/>
                </a:lnTo>
                <a:lnTo>
                  <a:pt x="0" y="64"/>
                </a:lnTo>
                <a:lnTo>
                  <a:pt x="0" y="67"/>
                </a:lnTo>
                <a:lnTo>
                  <a:pt x="0" y="67"/>
                </a:lnTo>
                <a:lnTo>
                  <a:pt x="0" y="69"/>
                </a:lnTo>
                <a:lnTo>
                  <a:pt x="0" y="69"/>
                </a:lnTo>
                <a:lnTo>
                  <a:pt x="0" y="70"/>
                </a:lnTo>
                <a:lnTo>
                  <a:pt x="2" y="70"/>
                </a:lnTo>
                <a:lnTo>
                  <a:pt x="2" y="72"/>
                </a:lnTo>
                <a:lnTo>
                  <a:pt x="2" y="74"/>
                </a:lnTo>
                <a:lnTo>
                  <a:pt x="2" y="74"/>
                </a:lnTo>
                <a:lnTo>
                  <a:pt x="2" y="72"/>
                </a:lnTo>
                <a:lnTo>
                  <a:pt x="3" y="64"/>
                </a:lnTo>
                <a:lnTo>
                  <a:pt x="6" y="57"/>
                </a:lnTo>
                <a:lnTo>
                  <a:pt x="15" y="42"/>
                </a:lnTo>
                <a:lnTo>
                  <a:pt x="25" y="29"/>
                </a:lnTo>
                <a:lnTo>
                  <a:pt x="38" y="19"/>
                </a:lnTo>
                <a:lnTo>
                  <a:pt x="52" y="11"/>
                </a:lnTo>
                <a:lnTo>
                  <a:pt x="61" y="8"/>
                </a:lnTo>
                <a:lnTo>
                  <a:pt x="69" y="6"/>
                </a:lnTo>
                <a:lnTo>
                  <a:pt x="77" y="5"/>
                </a:lnTo>
                <a:lnTo>
                  <a:pt x="85" y="5"/>
                </a:lnTo>
                <a:lnTo>
                  <a:pt x="95" y="5"/>
                </a:lnTo>
                <a:lnTo>
                  <a:pt x="103" y="6"/>
                </a:lnTo>
                <a:lnTo>
                  <a:pt x="111" y="8"/>
                </a:lnTo>
                <a:lnTo>
                  <a:pt x="120" y="11"/>
                </a:lnTo>
                <a:lnTo>
                  <a:pt x="121" y="13"/>
                </a:lnTo>
                <a:lnTo>
                  <a:pt x="121" y="11"/>
                </a:lnTo>
                <a:lnTo>
                  <a:pt x="121" y="11"/>
                </a:lnTo>
                <a:lnTo>
                  <a:pt x="120" y="10"/>
                </a:lnTo>
                <a:lnTo>
                  <a:pt x="120" y="10"/>
                </a:lnTo>
                <a:lnTo>
                  <a:pt x="120" y="8"/>
                </a:lnTo>
                <a:lnTo>
                  <a:pt x="118" y="8"/>
                </a:lnTo>
                <a:lnTo>
                  <a:pt x="118" y="6"/>
                </a:lnTo>
                <a:lnTo>
                  <a:pt x="116" y="6"/>
                </a:lnTo>
                <a:close/>
                <a:moveTo>
                  <a:pt x="54" y="173"/>
                </a:moveTo>
                <a:lnTo>
                  <a:pt x="59" y="175"/>
                </a:lnTo>
                <a:lnTo>
                  <a:pt x="67" y="177"/>
                </a:lnTo>
                <a:lnTo>
                  <a:pt x="77" y="178"/>
                </a:lnTo>
                <a:lnTo>
                  <a:pt x="85" y="178"/>
                </a:lnTo>
                <a:lnTo>
                  <a:pt x="95" y="178"/>
                </a:lnTo>
                <a:lnTo>
                  <a:pt x="103" y="177"/>
                </a:lnTo>
                <a:lnTo>
                  <a:pt x="113" y="175"/>
                </a:lnTo>
                <a:lnTo>
                  <a:pt x="121" y="172"/>
                </a:lnTo>
                <a:lnTo>
                  <a:pt x="128" y="169"/>
                </a:lnTo>
                <a:lnTo>
                  <a:pt x="136" y="164"/>
                </a:lnTo>
                <a:lnTo>
                  <a:pt x="143" y="159"/>
                </a:lnTo>
                <a:lnTo>
                  <a:pt x="149" y="152"/>
                </a:lnTo>
                <a:lnTo>
                  <a:pt x="154" y="147"/>
                </a:lnTo>
                <a:lnTo>
                  <a:pt x="161" y="139"/>
                </a:lnTo>
                <a:lnTo>
                  <a:pt x="164" y="133"/>
                </a:lnTo>
                <a:lnTo>
                  <a:pt x="169" y="124"/>
                </a:lnTo>
                <a:lnTo>
                  <a:pt x="170" y="116"/>
                </a:lnTo>
                <a:lnTo>
                  <a:pt x="172" y="113"/>
                </a:lnTo>
                <a:lnTo>
                  <a:pt x="172" y="113"/>
                </a:lnTo>
                <a:lnTo>
                  <a:pt x="172" y="111"/>
                </a:lnTo>
                <a:lnTo>
                  <a:pt x="170" y="111"/>
                </a:lnTo>
                <a:lnTo>
                  <a:pt x="170" y="110"/>
                </a:lnTo>
                <a:lnTo>
                  <a:pt x="170" y="110"/>
                </a:lnTo>
                <a:lnTo>
                  <a:pt x="170" y="108"/>
                </a:lnTo>
                <a:lnTo>
                  <a:pt x="170" y="108"/>
                </a:lnTo>
                <a:lnTo>
                  <a:pt x="170" y="106"/>
                </a:lnTo>
                <a:lnTo>
                  <a:pt x="170" y="106"/>
                </a:lnTo>
                <a:lnTo>
                  <a:pt x="167" y="114"/>
                </a:lnTo>
                <a:lnTo>
                  <a:pt x="166" y="123"/>
                </a:lnTo>
                <a:lnTo>
                  <a:pt x="157" y="137"/>
                </a:lnTo>
                <a:lnTo>
                  <a:pt x="146" y="151"/>
                </a:lnTo>
                <a:lnTo>
                  <a:pt x="134" y="160"/>
                </a:lnTo>
                <a:lnTo>
                  <a:pt x="120" y="169"/>
                </a:lnTo>
                <a:lnTo>
                  <a:pt x="111" y="172"/>
                </a:lnTo>
                <a:lnTo>
                  <a:pt x="103" y="173"/>
                </a:lnTo>
                <a:lnTo>
                  <a:pt x="95" y="175"/>
                </a:lnTo>
                <a:lnTo>
                  <a:pt x="85" y="175"/>
                </a:lnTo>
                <a:lnTo>
                  <a:pt x="77" y="175"/>
                </a:lnTo>
                <a:lnTo>
                  <a:pt x="69" y="173"/>
                </a:lnTo>
                <a:lnTo>
                  <a:pt x="61" y="172"/>
                </a:lnTo>
                <a:lnTo>
                  <a:pt x="52" y="169"/>
                </a:lnTo>
                <a:lnTo>
                  <a:pt x="49" y="167"/>
                </a:lnTo>
                <a:lnTo>
                  <a:pt x="51" y="169"/>
                </a:lnTo>
                <a:lnTo>
                  <a:pt x="51" y="169"/>
                </a:lnTo>
                <a:lnTo>
                  <a:pt x="51" y="170"/>
                </a:lnTo>
                <a:lnTo>
                  <a:pt x="52" y="170"/>
                </a:lnTo>
                <a:lnTo>
                  <a:pt x="52" y="170"/>
                </a:lnTo>
                <a:lnTo>
                  <a:pt x="54" y="172"/>
                </a:lnTo>
                <a:lnTo>
                  <a:pt x="54" y="172"/>
                </a:lnTo>
                <a:lnTo>
                  <a:pt x="54" y="173"/>
                </a:lnTo>
                <a:close/>
              </a:path>
            </a:pathLst>
          </a:custGeom>
          <a:solidFill>
            <a:srgbClr val="00FF82"/>
          </a:solidFill>
          <a:ln w="9525">
            <a:noFill/>
            <a:round/>
            <a:headEnd/>
            <a:tailEnd/>
          </a:ln>
          <a:effectLst/>
        </p:spPr>
        <p:txBody>
          <a:bodyPr/>
          <a:lstStyle/>
          <a:p>
            <a:endParaRPr lang="en-GB"/>
          </a:p>
        </p:txBody>
      </p:sp>
      <p:sp>
        <p:nvSpPr>
          <p:cNvPr id="47166" name="Freeform 62"/>
          <p:cNvSpPr>
            <a:spLocks noEditPoints="1"/>
          </p:cNvSpPr>
          <p:nvPr/>
        </p:nvSpPr>
        <p:spPr bwMode="auto">
          <a:xfrm>
            <a:off x="5013325" y="3486150"/>
            <a:ext cx="247650" cy="231775"/>
          </a:xfrm>
          <a:custGeom>
            <a:avLst/>
            <a:gdLst/>
            <a:ahLst/>
            <a:cxnLst>
              <a:cxn ang="0">
                <a:pos x="118" y="6"/>
              </a:cxn>
              <a:cxn ang="0">
                <a:pos x="101" y="1"/>
              </a:cxn>
              <a:cxn ang="0">
                <a:pos x="83" y="0"/>
              </a:cxn>
              <a:cxn ang="0">
                <a:pos x="67" y="1"/>
              </a:cxn>
              <a:cxn ang="0">
                <a:pos x="50" y="6"/>
              </a:cxn>
              <a:cxn ang="0">
                <a:pos x="23" y="24"/>
              </a:cxn>
              <a:cxn ang="0">
                <a:pos x="4" y="52"/>
              </a:cxn>
              <a:cxn ang="0">
                <a:pos x="0" y="67"/>
              </a:cxn>
              <a:cxn ang="0">
                <a:pos x="0" y="70"/>
              </a:cxn>
              <a:cxn ang="0">
                <a:pos x="1" y="72"/>
              </a:cxn>
              <a:cxn ang="0">
                <a:pos x="1" y="73"/>
              </a:cxn>
              <a:cxn ang="0">
                <a:pos x="1" y="75"/>
              </a:cxn>
              <a:cxn ang="0">
                <a:pos x="3" y="77"/>
              </a:cxn>
              <a:cxn ang="0">
                <a:pos x="6" y="60"/>
              </a:cxn>
              <a:cxn ang="0">
                <a:pos x="16" y="39"/>
              </a:cxn>
              <a:cxn ang="0">
                <a:pos x="37" y="16"/>
              </a:cxn>
              <a:cxn ang="0">
                <a:pos x="67" y="5"/>
              </a:cxn>
              <a:cxn ang="0">
                <a:pos x="101" y="5"/>
              </a:cxn>
              <a:cxn ang="0">
                <a:pos x="126" y="14"/>
              </a:cxn>
              <a:cxn ang="0">
                <a:pos x="124" y="13"/>
              </a:cxn>
              <a:cxn ang="0">
                <a:pos x="123" y="11"/>
              </a:cxn>
              <a:cxn ang="0">
                <a:pos x="121" y="10"/>
              </a:cxn>
              <a:cxn ang="0">
                <a:pos x="119" y="8"/>
              </a:cxn>
              <a:cxn ang="0">
                <a:pos x="50" y="164"/>
              </a:cxn>
              <a:cxn ang="0">
                <a:pos x="67" y="168"/>
              </a:cxn>
              <a:cxn ang="0">
                <a:pos x="83" y="170"/>
              </a:cxn>
              <a:cxn ang="0">
                <a:pos x="101" y="168"/>
              </a:cxn>
              <a:cxn ang="0">
                <a:pos x="118" y="164"/>
              </a:cxn>
              <a:cxn ang="0">
                <a:pos x="144" y="146"/>
              </a:cxn>
              <a:cxn ang="0">
                <a:pos x="164" y="118"/>
              </a:cxn>
              <a:cxn ang="0">
                <a:pos x="168" y="101"/>
              </a:cxn>
              <a:cxn ang="0">
                <a:pos x="167" y="100"/>
              </a:cxn>
              <a:cxn ang="0">
                <a:pos x="167" y="98"/>
              </a:cxn>
              <a:cxn ang="0">
                <a:pos x="167" y="96"/>
              </a:cxn>
              <a:cxn ang="0">
                <a:pos x="165" y="93"/>
              </a:cxn>
              <a:cxn ang="0">
                <a:pos x="164" y="101"/>
              </a:cxn>
              <a:cxn ang="0">
                <a:pos x="152" y="131"/>
              </a:cxn>
              <a:cxn ang="0">
                <a:pos x="129" y="152"/>
              </a:cxn>
              <a:cxn ang="0">
                <a:pos x="108" y="164"/>
              </a:cxn>
              <a:cxn ang="0">
                <a:pos x="93" y="167"/>
              </a:cxn>
              <a:cxn ang="0">
                <a:pos x="75" y="167"/>
              </a:cxn>
              <a:cxn ang="0">
                <a:pos x="60" y="164"/>
              </a:cxn>
              <a:cxn ang="0">
                <a:pos x="42" y="155"/>
              </a:cxn>
              <a:cxn ang="0">
                <a:pos x="44" y="157"/>
              </a:cxn>
              <a:cxn ang="0">
                <a:pos x="45" y="159"/>
              </a:cxn>
              <a:cxn ang="0">
                <a:pos x="45" y="160"/>
              </a:cxn>
              <a:cxn ang="0">
                <a:pos x="47" y="162"/>
              </a:cxn>
            </a:cxnLst>
            <a:rect l="0" t="0" r="r" b="b"/>
            <a:pathLst>
              <a:path w="168" h="170">
                <a:moveTo>
                  <a:pt x="119" y="8"/>
                </a:moveTo>
                <a:lnTo>
                  <a:pt x="118" y="6"/>
                </a:lnTo>
                <a:lnTo>
                  <a:pt x="109" y="3"/>
                </a:lnTo>
                <a:lnTo>
                  <a:pt x="101" y="1"/>
                </a:lnTo>
                <a:lnTo>
                  <a:pt x="93" y="0"/>
                </a:lnTo>
                <a:lnTo>
                  <a:pt x="83" y="0"/>
                </a:lnTo>
                <a:lnTo>
                  <a:pt x="75" y="0"/>
                </a:lnTo>
                <a:lnTo>
                  <a:pt x="67" y="1"/>
                </a:lnTo>
                <a:lnTo>
                  <a:pt x="59" y="3"/>
                </a:lnTo>
                <a:lnTo>
                  <a:pt x="50" y="6"/>
                </a:lnTo>
                <a:lnTo>
                  <a:pt x="36" y="14"/>
                </a:lnTo>
                <a:lnTo>
                  <a:pt x="23" y="24"/>
                </a:lnTo>
                <a:lnTo>
                  <a:pt x="13" y="37"/>
                </a:lnTo>
                <a:lnTo>
                  <a:pt x="4" y="52"/>
                </a:lnTo>
                <a:lnTo>
                  <a:pt x="1" y="59"/>
                </a:lnTo>
                <a:lnTo>
                  <a:pt x="0" y="67"/>
                </a:lnTo>
                <a:lnTo>
                  <a:pt x="0" y="69"/>
                </a:lnTo>
                <a:lnTo>
                  <a:pt x="0" y="70"/>
                </a:lnTo>
                <a:lnTo>
                  <a:pt x="0" y="70"/>
                </a:lnTo>
                <a:lnTo>
                  <a:pt x="1" y="72"/>
                </a:lnTo>
                <a:lnTo>
                  <a:pt x="1" y="73"/>
                </a:lnTo>
                <a:lnTo>
                  <a:pt x="1" y="73"/>
                </a:lnTo>
                <a:lnTo>
                  <a:pt x="1" y="75"/>
                </a:lnTo>
                <a:lnTo>
                  <a:pt x="1" y="75"/>
                </a:lnTo>
                <a:lnTo>
                  <a:pt x="3" y="77"/>
                </a:lnTo>
                <a:lnTo>
                  <a:pt x="3" y="77"/>
                </a:lnTo>
                <a:lnTo>
                  <a:pt x="3" y="69"/>
                </a:lnTo>
                <a:lnTo>
                  <a:pt x="6" y="60"/>
                </a:lnTo>
                <a:lnTo>
                  <a:pt x="8" y="52"/>
                </a:lnTo>
                <a:lnTo>
                  <a:pt x="16" y="39"/>
                </a:lnTo>
                <a:lnTo>
                  <a:pt x="26" y="28"/>
                </a:lnTo>
                <a:lnTo>
                  <a:pt x="37" y="16"/>
                </a:lnTo>
                <a:lnTo>
                  <a:pt x="52" y="10"/>
                </a:lnTo>
                <a:lnTo>
                  <a:pt x="67" y="5"/>
                </a:lnTo>
                <a:lnTo>
                  <a:pt x="83" y="3"/>
                </a:lnTo>
                <a:lnTo>
                  <a:pt x="101" y="5"/>
                </a:lnTo>
                <a:lnTo>
                  <a:pt x="116" y="10"/>
                </a:lnTo>
                <a:lnTo>
                  <a:pt x="126" y="14"/>
                </a:lnTo>
                <a:lnTo>
                  <a:pt x="124" y="13"/>
                </a:lnTo>
                <a:lnTo>
                  <a:pt x="124" y="13"/>
                </a:lnTo>
                <a:lnTo>
                  <a:pt x="123" y="11"/>
                </a:lnTo>
                <a:lnTo>
                  <a:pt x="123" y="11"/>
                </a:lnTo>
                <a:lnTo>
                  <a:pt x="123" y="10"/>
                </a:lnTo>
                <a:lnTo>
                  <a:pt x="121" y="10"/>
                </a:lnTo>
                <a:lnTo>
                  <a:pt x="121" y="8"/>
                </a:lnTo>
                <a:lnTo>
                  <a:pt x="119" y="8"/>
                </a:lnTo>
                <a:close/>
                <a:moveTo>
                  <a:pt x="47" y="162"/>
                </a:moveTo>
                <a:lnTo>
                  <a:pt x="50" y="164"/>
                </a:lnTo>
                <a:lnTo>
                  <a:pt x="59" y="167"/>
                </a:lnTo>
                <a:lnTo>
                  <a:pt x="67" y="168"/>
                </a:lnTo>
                <a:lnTo>
                  <a:pt x="75" y="170"/>
                </a:lnTo>
                <a:lnTo>
                  <a:pt x="83" y="170"/>
                </a:lnTo>
                <a:lnTo>
                  <a:pt x="93" y="170"/>
                </a:lnTo>
                <a:lnTo>
                  <a:pt x="101" y="168"/>
                </a:lnTo>
                <a:lnTo>
                  <a:pt x="109" y="167"/>
                </a:lnTo>
                <a:lnTo>
                  <a:pt x="118" y="164"/>
                </a:lnTo>
                <a:lnTo>
                  <a:pt x="132" y="155"/>
                </a:lnTo>
                <a:lnTo>
                  <a:pt x="144" y="146"/>
                </a:lnTo>
                <a:lnTo>
                  <a:pt x="155" y="132"/>
                </a:lnTo>
                <a:lnTo>
                  <a:pt x="164" y="118"/>
                </a:lnTo>
                <a:lnTo>
                  <a:pt x="165" y="109"/>
                </a:lnTo>
                <a:lnTo>
                  <a:pt x="168" y="101"/>
                </a:lnTo>
                <a:lnTo>
                  <a:pt x="168" y="101"/>
                </a:lnTo>
                <a:lnTo>
                  <a:pt x="167" y="100"/>
                </a:lnTo>
                <a:lnTo>
                  <a:pt x="167" y="100"/>
                </a:lnTo>
                <a:lnTo>
                  <a:pt x="167" y="98"/>
                </a:lnTo>
                <a:lnTo>
                  <a:pt x="167" y="96"/>
                </a:lnTo>
                <a:lnTo>
                  <a:pt x="167" y="96"/>
                </a:lnTo>
                <a:lnTo>
                  <a:pt x="165" y="95"/>
                </a:lnTo>
                <a:lnTo>
                  <a:pt x="165" y="93"/>
                </a:lnTo>
                <a:lnTo>
                  <a:pt x="165" y="93"/>
                </a:lnTo>
                <a:lnTo>
                  <a:pt x="164" y="101"/>
                </a:lnTo>
                <a:lnTo>
                  <a:pt x="160" y="116"/>
                </a:lnTo>
                <a:lnTo>
                  <a:pt x="152" y="131"/>
                </a:lnTo>
                <a:lnTo>
                  <a:pt x="142" y="142"/>
                </a:lnTo>
                <a:lnTo>
                  <a:pt x="129" y="152"/>
                </a:lnTo>
                <a:lnTo>
                  <a:pt x="116" y="160"/>
                </a:lnTo>
                <a:lnTo>
                  <a:pt x="108" y="164"/>
                </a:lnTo>
                <a:lnTo>
                  <a:pt x="101" y="165"/>
                </a:lnTo>
                <a:lnTo>
                  <a:pt x="93" y="167"/>
                </a:lnTo>
                <a:lnTo>
                  <a:pt x="83" y="167"/>
                </a:lnTo>
                <a:lnTo>
                  <a:pt x="75" y="167"/>
                </a:lnTo>
                <a:lnTo>
                  <a:pt x="67" y="165"/>
                </a:lnTo>
                <a:lnTo>
                  <a:pt x="60" y="164"/>
                </a:lnTo>
                <a:lnTo>
                  <a:pt x="52" y="160"/>
                </a:lnTo>
                <a:lnTo>
                  <a:pt x="42" y="155"/>
                </a:lnTo>
                <a:lnTo>
                  <a:pt x="42" y="155"/>
                </a:lnTo>
                <a:lnTo>
                  <a:pt x="44" y="157"/>
                </a:lnTo>
                <a:lnTo>
                  <a:pt x="44" y="159"/>
                </a:lnTo>
                <a:lnTo>
                  <a:pt x="45" y="159"/>
                </a:lnTo>
                <a:lnTo>
                  <a:pt x="45" y="160"/>
                </a:lnTo>
                <a:lnTo>
                  <a:pt x="45" y="160"/>
                </a:lnTo>
                <a:lnTo>
                  <a:pt x="47" y="162"/>
                </a:lnTo>
                <a:lnTo>
                  <a:pt x="47" y="162"/>
                </a:lnTo>
                <a:close/>
              </a:path>
            </a:pathLst>
          </a:custGeom>
          <a:solidFill>
            <a:srgbClr val="00FF87"/>
          </a:solidFill>
          <a:ln w="9525">
            <a:noFill/>
            <a:round/>
            <a:headEnd/>
            <a:tailEnd/>
          </a:ln>
          <a:effectLst/>
        </p:spPr>
        <p:txBody>
          <a:bodyPr/>
          <a:lstStyle/>
          <a:p>
            <a:endParaRPr lang="en-GB"/>
          </a:p>
        </p:txBody>
      </p:sp>
      <p:sp>
        <p:nvSpPr>
          <p:cNvPr id="47167" name="Freeform 63"/>
          <p:cNvSpPr>
            <a:spLocks noEditPoints="1"/>
          </p:cNvSpPr>
          <p:nvPr/>
        </p:nvSpPr>
        <p:spPr bwMode="auto">
          <a:xfrm>
            <a:off x="5018088" y="3490913"/>
            <a:ext cx="239712" cy="222250"/>
          </a:xfrm>
          <a:custGeom>
            <a:avLst/>
            <a:gdLst/>
            <a:ahLst/>
            <a:cxnLst>
              <a:cxn ang="0">
                <a:pos x="113" y="7"/>
              </a:cxn>
              <a:cxn ang="0">
                <a:pos x="80" y="0"/>
              </a:cxn>
              <a:cxn ang="0">
                <a:pos x="49" y="7"/>
              </a:cxn>
              <a:cxn ang="0">
                <a:pos x="23" y="25"/>
              </a:cxn>
              <a:cxn ang="0">
                <a:pos x="5" y="49"/>
              </a:cxn>
              <a:cxn ang="0">
                <a:pos x="0" y="66"/>
              </a:cxn>
              <a:cxn ang="0">
                <a:pos x="0" y="74"/>
              </a:cxn>
              <a:cxn ang="0">
                <a:pos x="0" y="75"/>
              </a:cxn>
              <a:cxn ang="0">
                <a:pos x="1" y="79"/>
              </a:cxn>
              <a:cxn ang="0">
                <a:pos x="1" y="80"/>
              </a:cxn>
              <a:cxn ang="0">
                <a:pos x="3" y="84"/>
              </a:cxn>
              <a:cxn ang="0">
                <a:pos x="3" y="66"/>
              </a:cxn>
              <a:cxn ang="0">
                <a:pos x="16" y="38"/>
              </a:cxn>
              <a:cxn ang="0">
                <a:pos x="38" y="16"/>
              </a:cxn>
              <a:cxn ang="0">
                <a:pos x="65" y="5"/>
              </a:cxn>
              <a:cxn ang="0">
                <a:pos x="97" y="5"/>
              </a:cxn>
              <a:cxn ang="0">
                <a:pos x="124" y="16"/>
              </a:cxn>
              <a:cxn ang="0">
                <a:pos x="126" y="18"/>
              </a:cxn>
              <a:cxn ang="0">
                <a:pos x="126" y="16"/>
              </a:cxn>
              <a:cxn ang="0">
                <a:pos x="124" y="15"/>
              </a:cxn>
              <a:cxn ang="0">
                <a:pos x="123" y="11"/>
              </a:cxn>
              <a:cxn ang="0">
                <a:pos x="39" y="152"/>
              </a:cxn>
              <a:cxn ang="0">
                <a:pos x="57" y="161"/>
              </a:cxn>
              <a:cxn ang="0">
                <a:pos x="72" y="164"/>
              </a:cxn>
              <a:cxn ang="0">
                <a:pos x="90" y="164"/>
              </a:cxn>
              <a:cxn ang="0">
                <a:pos x="105" y="161"/>
              </a:cxn>
              <a:cxn ang="0">
                <a:pos x="126" y="149"/>
              </a:cxn>
              <a:cxn ang="0">
                <a:pos x="149" y="128"/>
              </a:cxn>
              <a:cxn ang="0">
                <a:pos x="161" y="98"/>
              </a:cxn>
              <a:cxn ang="0">
                <a:pos x="162" y="88"/>
              </a:cxn>
              <a:cxn ang="0">
                <a:pos x="161" y="87"/>
              </a:cxn>
              <a:cxn ang="0">
                <a:pos x="161" y="85"/>
              </a:cxn>
              <a:cxn ang="0">
                <a:pos x="161" y="84"/>
              </a:cxn>
              <a:cxn ang="0">
                <a:pos x="159" y="82"/>
              </a:cxn>
              <a:cxn ang="0">
                <a:pos x="159" y="82"/>
              </a:cxn>
              <a:cxn ang="0">
                <a:pos x="159" y="82"/>
              </a:cxn>
              <a:cxn ang="0">
                <a:pos x="159" y="82"/>
              </a:cxn>
              <a:cxn ang="0">
                <a:pos x="159" y="82"/>
              </a:cxn>
              <a:cxn ang="0">
                <a:pos x="159" y="82"/>
              </a:cxn>
              <a:cxn ang="0">
                <a:pos x="154" y="113"/>
              </a:cxn>
              <a:cxn ang="0">
                <a:pos x="136" y="138"/>
              </a:cxn>
              <a:cxn ang="0">
                <a:pos x="111" y="154"/>
              </a:cxn>
              <a:cxn ang="0">
                <a:pos x="80" y="161"/>
              </a:cxn>
              <a:cxn ang="0">
                <a:pos x="51" y="154"/>
              </a:cxn>
              <a:cxn ang="0">
                <a:pos x="34" y="144"/>
              </a:cxn>
              <a:cxn ang="0">
                <a:pos x="34" y="146"/>
              </a:cxn>
              <a:cxn ang="0">
                <a:pos x="36" y="147"/>
              </a:cxn>
              <a:cxn ang="0">
                <a:pos x="38" y="151"/>
              </a:cxn>
              <a:cxn ang="0">
                <a:pos x="39" y="152"/>
              </a:cxn>
            </a:cxnLst>
            <a:rect l="0" t="0" r="r" b="b"/>
            <a:pathLst>
              <a:path w="162" h="164">
                <a:moveTo>
                  <a:pt x="123" y="11"/>
                </a:moveTo>
                <a:lnTo>
                  <a:pt x="113" y="7"/>
                </a:lnTo>
                <a:lnTo>
                  <a:pt x="98" y="2"/>
                </a:lnTo>
                <a:lnTo>
                  <a:pt x="80" y="0"/>
                </a:lnTo>
                <a:lnTo>
                  <a:pt x="64" y="2"/>
                </a:lnTo>
                <a:lnTo>
                  <a:pt x="49" y="7"/>
                </a:lnTo>
                <a:lnTo>
                  <a:pt x="34" y="13"/>
                </a:lnTo>
                <a:lnTo>
                  <a:pt x="23" y="25"/>
                </a:lnTo>
                <a:lnTo>
                  <a:pt x="13" y="36"/>
                </a:lnTo>
                <a:lnTo>
                  <a:pt x="5" y="49"/>
                </a:lnTo>
                <a:lnTo>
                  <a:pt x="3" y="57"/>
                </a:lnTo>
                <a:lnTo>
                  <a:pt x="0" y="66"/>
                </a:lnTo>
                <a:lnTo>
                  <a:pt x="0" y="74"/>
                </a:lnTo>
                <a:lnTo>
                  <a:pt x="0" y="74"/>
                </a:lnTo>
                <a:lnTo>
                  <a:pt x="0" y="75"/>
                </a:lnTo>
                <a:lnTo>
                  <a:pt x="0" y="75"/>
                </a:lnTo>
                <a:lnTo>
                  <a:pt x="0" y="77"/>
                </a:lnTo>
                <a:lnTo>
                  <a:pt x="1" y="79"/>
                </a:lnTo>
                <a:lnTo>
                  <a:pt x="1" y="80"/>
                </a:lnTo>
                <a:lnTo>
                  <a:pt x="1" y="80"/>
                </a:lnTo>
                <a:lnTo>
                  <a:pt x="1" y="82"/>
                </a:lnTo>
                <a:lnTo>
                  <a:pt x="3" y="84"/>
                </a:lnTo>
                <a:lnTo>
                  <a:pt x="3" y="82"/>
                </a:lnTo>
                <a:lnTo>
                  <a:pt x="3" y="66"/>
                </a:lnTo>
                <a:lnTo>
                  <a:pt x="8" y="51"/>
                </a:lnTo>
                <a:lnTo>
                  <a:pt x="16" y="38"/>
                </a:lnTo>
                <a:lnTo>
                  <a:pt x="26" y="26"/>
                </a:lnTo>
                <a:lnTo>
                  <a:pt x="38" y="16"/>
                </a:lnTo>
                <a:lnTo>
                  <a:pt x="51" y="10"/>
                </a:lnTo>
                <a:lnTo>
                  <a:pt x="65" y="5"/>
                </a:lnTo>
                <a:lnTo>
                  <a:pt x="80" y="3"/>
                </a:lnTo>
                <a:lnTo>
                  <a:pt x="97" y="5"/>
                </a:lnTo>
                <a:lnTo>
                  <a:pt x="111" y="10"/>
                </a:lnTo>
                <a:lnTo>
                  <a:pt x="124" y="16"/>
                </a:lnTo>
                <a:lnTo>
                  <a:pt x="128" y="20"/>
                </a:lnTo>
                <a:lnTo>
                  <a:pt x="126" y="18"/>
                </a:lnTo>
                <a:lnTo>
                  <a:pt x="126" y="16"/>
                </a:lnTo>
                <a:lnTo>
                  <a:pt x="126" y="16"/>
                </a:lnTo>
                <a:lnTo>
                  <a:pt x="124" y="15"/>
                </a:lnTo>
                <a:lnTo>
                  <a:pt x="124" y="15"/>
                </a:lnTo>
                <a:lnTo>
                  <a:pt x="123" y="13"/>
                </a:lnTo>
                <a:lnTo>
                  <a:pt x="123" y="11"/>
                </a:lnTo>
                <a:lnTo>
                  <a:pt x="123" y="11"/>
                </a:lnTo>
                <a:close/>
                <a:moveTo>
                  <a:pt x="39" y="152"/>
                </a:moveTo>
                <a:lnTo>
                  <a:pt x="49" y="157"/>
                </a:lnTo>
                <a:lnTo>
                  <a:pt x="57" y="161"/>
                </a:lnTo>
                <a:lnTo>
                  <a:pt x="64" y="162"/>
                </a:lnTo>
                <a:lnTo>
                  <a:pt x="72" y="164"/>
                </a:lnTo>
                <a:lnTo>
                  <a:pt x="80" y="164"/>
                </a:lnTo>
                <a:lnTo>
                  <a:pt x="90" y="164"/>
                </a:lnTo>
                <a:lnTo>
                  <a:pt x="98" y="162"/>
                </a:lnTo>
                <a:lnTo>
                  <a:pt x="105" y="161"/>
                </a:lnTo>
                <a:lnTo>
                  <a:pt x="113" y="157"/>
                </a:lnTo>
                <a:lnTo>
                  <a:pt x="126" y="149"/>
                </a:lnTo>
                <a:lnTo>
                  <a:pt x="139" y="139"/>
                </a:lnTo>
                <a:lnTo>
                  <a:pt x="149" y="128"/>
                </a:lnTo>
                <a:lnTo>
                  <a:pt x="157" y="113"/>
                </a:lnTo>
                <a:lnTo>
                  <a:pt x="161" y="98"/>
                </a:lnTo>
                <a:lnTo>
                  <a:pt x="162" y="90"/>
                </a:lnTo>
                <a:lnTo>
                  <a:pt x="162" y="88"/>
                </a:lnTo>
                <a:lnTo>
                  <a:pt x="162" y="88"/>
                </a:lnTo>
                <a:lnTo>
                  <a:pt x="161" y="87"/>
                </a:lnTo>
                <a:lnTo>
                  <a:pt x="161" y="85"/>
                </a:lnTo>
                <a:lnTo>
                  <a:pt x="161" y="85"/>
                </a:lnTo>
                <a:lnTo>
                  <a:pt x="161" y="84"/>
                </a:lnTo>
                <a:lnTo>
                  <a:pt x="161" y="84"/>
                </a:lnTo>
                <a:lnTo>
                  <a:pt x="159" y="82"/>
                </a:lnTo>
                <a:lnTo>
                  <a:pt x="159" y="82"/>
                </a:lnTo>
                <a:lnTo>
                  <a:pt x="159" y="82"/>
                </a:lnTo>
                <a:lnTo>
                  <a:pt x="159" y="82"/>
                </a:lnTo>
                <a:lnTo>
                  <a:pt x="159" y="82"/>
                </a:lnTo>
                <a:lnTo>
                  <a:pt x="159" y="82"/>
                </a:lnTo>
                <a:lnTo>
                  <a:pt x="159" y="82"/>
                </a:lnTo>
                <a:lnTo>
                  <a:pt x="159" y="82"/>
                </a:lnTo>
                <a:lnTo>
                  <a:pt x="159" y="82"/>
                </a:lnTo>
                <a:lnTo>
                  <a:pt x="159" y="82"/>
                </a:lnTo>
                <a:lnTo>
                  <a:pt x="159" y="82"/>
                </a:lnTo>
                <a:lnTo>
                  <a:pt x="159" y="82"/>
                </a:lnTo>
                <a:lnTo>
                  <a:pt x="157" y="98"/>
                </a:lnTo>
                <a:lnTo>
                  <a:pt x="154" y="113"/>
                </a:lnTo>
                <a:lnTo>
                  <a:pt x="146" y="126"/>
                </a:lnTo>
                <a:lnTo>
                  <a:pt x="136" y="138"/>
                </a:lnTo>
                <a:lnTo>
                  <a:pt x="124" y="147"/>
                </a:lnTo>
                <a:lnTo>
                  <a:pt x="111" y="154"/>
                </a:lnTo>
                <a:lnTo>
                  <a:pt x="97" y="159"/>
                </a:lnTo>
                <a:lnTo>
                  <a:pt x="80" y="161"/>
                </a:lnTo>
                <a:lnTo>
                  <a:pt x="65" y="159"/>
                </a:lnTo>
                <a:lnTo>
                  <a:pt x="51" y="154"/>
                </a:lnTo>
                <a:lnTo>
                  <a:pt x="38" y="147"/>
                </a:lnTo>
                <a:lnTo>
                  <a:pt x="34" y="144"/>
                </a:lnTo>
                <a:lnTo>
                  <a:pt x="34" y="146"/>
                </a:lnTo>
                <a:lnTo>
                  <a:pt x="34" y="146"/>
                </a:lnTo>
                <a:lnTo>
                  <a:pt x="36" y="147"/>
                </a:lnTo>
                <a:lnTo>
                  <a:pt x="36" y="147"/>
                </a:lnTo>
                <a:lnTo>
                  <a:pt x="38" y="149"/>
                </a:lnTo>
                <a:lnTo>
                  <a:pt x="38" y="151"/>
                </a:lnTo>
                <a:lnTo>
                  <a:pt x="39" y="151"/>
                </a:lnTo>
                <a:lnTo>
                  <a:pt x="39" y="152"/>
                </a:lnTo>
                <a:close/>
              </a:path>
            </a:pathLst>
          </a:custGeom>
          <a:solidFill>
            <a:srgbClr val="00FF8C"/>
          </a:solidFill>
          <a:ln w="9525">
            <a:noFill/>
            <a:round/>
            <a:headEnd/>
            <a:tailEnd/>
          </a:ln>
          <a:effectLst/>
        </p:spPr>
        <p:txBody>
          <a:bodyPr/>
          <a:lstStyle/>
          <a:p>
            <a:endParaRPr lang="en-GB"/>
          </a:p>
        </p:txBody>
      </p:sp>
      <p:sp>
        <p:nvSpPr>
          <p:cNvPr id="47168" name="Freeform 64"/>
          <p:cNvSpPr>
            <a:spLocks noEditPoints="1"/>
          </p:cNvSpPr>
          <p:nvPr/>
        </p:nvSpPr>
        <p:spPr bwMode="auto">
          <a:xfrm>
            <a:off x="5021263" y="3494088"/>
            <a:ext cx="231775" cy="215900"/>
          </a:xfrm>
          <a:custGeom>
            <a:avLst/>
            <a:gdLst/>
            <a:ahLst/>
            <a:cxnLst>
              <a:cxn ang="0">
                <a:pos x="156" y="79"/>
              </a:cxn>
              <a:cxn ang="0">
                <a:pos x="156" y="76"/>
              </a:cxn>
              <a:cxn ang="0">
                <a:pos x="154" y="72"/>
              </a:cxn>
              <a:cxn ang="0">
                <a:pos x="153" y="69"/>
              </a:cxn>
              <a:cxn ang="0">
                <a:pos x="151" y="66"/>
              </a:cxn>
              <a:cxn ang="0">
                <a:pos x="156" y="79"/>
              </a:cxn>
              <a:cxn ang="0">
                <a:pos x="151" y="110"/>
              </a:cxn>
              <a:cxn ang="0">
                <a:pos x="133" y="135"/>
              </a:cxn>
              <a:cxn ang="0">
                <a:pos x="108" y="151"/>
              </a:cxn>
              <a:cxn ang="0">
                <a:pos x="77" y="158"/>
              </a:cxn>
              <a:cxn ang="0">
                <a:pos x="48" y="151"/>
              </a:cxn>
              <a:cxn ang="0">
                <a:pos x="31" y="141"/>
              </a:cxn>
              <a:cxn ang="0">
                <a:pos x="30" y="138"/>
              </a:cxn>
              <a:cxn ang="0">
                <a:pos x="26" y="136"/>
              </a:cxn>
              <a:cxn ang="0">
                <a:pos x="25" y="133"/>
              </a:cxn>
              <a:cxn ang="0">
                <a:pos x="23" y="130"/>
              </a:cxn>
              <a:cxn ang="0">
                <a:pos x="36" y="141"/>
              </a:cxn>
              <a:cxn ang="0">
                <a:pos x="62" y="153"/>
              </a:cxn>
              <a:cxn ang="0">
                <a:pos x="94" y="153"/>
              </a:cxn>
              <a:cxn ang="0">
                <a:pos x="120" y="141"/>
              </a:cxn>
              <a:cxn ang="0">
                <a:pos x="140" y="122"/>
              </a:cxn>
              <a:cxn ang="0">
                <a:pos x="151" y="94"/>
              </a:cxn>
              <a:cxn ang="0">
                <a:pos x="156" y="79"/>
              </a:cxn>
              <a:cxn ang="0">
                <a:pos x="121" y="13"/>
              </a:cxn>
              <a:cxn ang="0">
                <a:pos x="94" y="2"/>
              </a:cxn>
              <a:cxn ang="0">
                <a:pos x="62" y="2"/>
              </a:cxn>
              <a:cxn ang="0">
                <a:pos x="35" y="13"/>
              </a:cxn>
              <a:cxn ang="0">
                <a:pos x="13" y="35"/>
              </a:cxn>
              <a:cxn ang="0">
                <a:pos x="0" y="63"/>
              </a:cxn>
              <a:cxn ang="0">
                <a:pos x="0" y="81"/>
              </a:cxn>
              <a:cxn ang="0">
                <a:pos x="0" y="84"/>
              </a:cxn>
              <a:cxn ang="0">
                <a:pos x="2" y="85"/>
              </a:cxn>
              <a:cxn ang="0">
                <a:pos x="3" y="89"/>
              </a:cxn>
              <a:cxn ang="0">
                <a:pos x="5" y="92"/>
              </a:cxn>
              <a:cxn ang="0">
                <a:pos x="5" y="64"/>
              </a:cxn>
              <a:cxn ang="0">
                <a:pos x="15" y="36"/>
              </a:cxn>
              <a:cxn ang="0">
                <a:pos x="36" y="17"/>
              </a:cxn>
              <a:cxn ang="0">
                <a:pos x="62" y="5"/>
              </a:cxn>
              <a:cxn ang="0">
                <a:pos x="94" y="5"/>
              </a:cxn>
              <a:cxn ang="0">
                <a:pos x="120" y="17"/>
              </a:cxn>
              <a:cxn ang="0">
                <a:pos x="130" y="25"/>
              </a:cxn>
              <a:cxn ang="0">
                <a:pos x="128" y="22"/>
              </a:cxn>
              <a:cxn ang="0">
                <a:pos x="126" y="20"/>
              </a:cxn>
              <a:cxn ang="0">
                <a:pos x="125" y="17"/>
              </a:cxn>
            </a:cxnLst>
            <a:rect l="0" t="0" r="r" b="b"/>
            <a:pathLst>
              <a:path w="156" h="158">
                <a:moveTo>
                  <a:pt x="156" y="79"/>
                </a:moveTo>
                <a:lnTo>
                  <a:pt x="156" y="79"/>
                </a:lnTo>
                <a:lnTo>
                  <a:pt x="156" y="77"/>
                </a:lnTo>
                <a:lnTo>
                  <a:pt x="156" y="76"/>
                </a:lnTo>
                <a:lnTo>
                  <a:pt x="154" y="74"/>
                </a:lnTo>
                <a:lnTo>
                  <a:pt x="154" y="72"/>
                </a:lnTo>
                <a:lnTo>
                  <a:pt x="154" y="71"/>
                </a:lnTo>
                <a:lnTo>
                  <a:pt x="153" y="69"/>
                </a:lnTo>
                <a:lnTo>
                  <a:pt x="153" y="67"/>
                </a:lnTo>
                <a:lnTo>
                  <a:pt x="151" y="66"/>
                </a:lnTo>
                <a:lnTo>
                  <a:pt x="153" y="79"/>
                </a:lnTo>
                <a:lnTo>
                  <a:pt x="156" y="79"/>
                </a:lnTo>
                <a:lnTo>
                  <a:pt x="154" y="95"/>
                </a:lnTo>
                <a:lnTo>
                  <a:pt x="151" y="110"/>
                </a:lnTo>
                <a:lnTo>
                  <a:pt x="143" y="123"/>
                </a:lnTo>
                <a:lnTo>
                  <a:pt x="133" y="135"/>
                </a:lnTo>
                <a:lnTo>
                  <a:pt x="121" y="144"/>
                </a:lnTo>
                <a:lnTo>
                  <a:pt x="108" y="151"/>
                </a:lnTo>
                <a:lnTo>
                  <a:pt x="94" y="156"/>
                </a:lnTo>
                <a:lnTo>
                  <a:pt x="77" y="158"/>
                </a:lnTo>
                <a:lnTo>
                  <a:pt x="62" y="156"/>
                </a:lnTo>
                <a:lnTo>
                  <a:pt x="48" y="151"/>
                </a:lnTo>
                <a:lnTo>
                  <a:pt x="35" y="144"/>
                </a:lnTo>
                <a:lnTo>
                  <a:pt x="31" y="141"/>
                </a:lnTo>
                <a:lnTo>
                  <a:pt x="30" y="140"/>
                </a:lnTo>
                <a:lnTo>
                  <a:pt x="30" y="138"/>
                </a:lnTo>
                <a:lnTo>
                  <a:pt x="28" y="138"/>
                </a:lnTo>
                <a:lnTo>
                  <a:pt x="26" y="136"/>
                </a:lnTo>
                <a:lnTo>
                  <a:pt x="26" y="135"/>
                </a:lnTo>
                <a:lnTo>
                  <a:pt x="25" y="133"/>
                </a:lnTo>
                <a:lnTo>
                  <a:pt x="25" y="131"/>
                </a:lnTo>
                <a:lnTo>
                  <a:pt x="23" y="130"/>
                </a:lnTo>
                <a:lnTo>
                  <a:pt x="25" y="131"/>
                </a:lnTo>
                <a:lnTo>
                  <a:pt x="36" y="141"/>
                </a:lnTo>
                <a:lnTo>
                  <a:pt x="49" y="148"/>
                </a:lnTo>
                <a:lnTo>
                  <a:pt x="62" y="153"/>
                </a:lnTo>
                <a:lnTo>
                  <a:pt x="77" y="154"/>
                </a:lnTo>
                <a:lnTo>
                  <a:pt x="94" y="153"/>
                </a:lnTo>
                <a:lnTo>
                  <a:pt x="107" y="148"/>
                </a:lnTo>
                <a:lnTo>
                  <a:pt x="120" y="141"/>
                </a:lnTo>
                <a:lnTo>
                  <a:pt x="131" y="131"/>
                </a:lnTo>
                <a:lnTo>
                  <a:pt x="140" y="122"/>
                </a:lnTo>
                <a:lnTo>
                  <a:pt x="148" y="108"/>
                </a:lnTo>
                <a:lnTo>
                  <a:pt x="151" y="94"/>
                </a:lnTo>
                <a:lnTo>
                  <a:pt x="153" y="79"/>
                </a:lnTo>
                <a:lnTo>
                  <a:pt x="156" y="79"/>
                </a:lnTo>
                <a:close/>
                <a:moveTo>
                  <a:pt x="125" y="17"/>
                </a:moveTo>
                <a:lnTo>
                  <a:pt x="121" y="13"/>
                </a:lnTo>
                <a:lnTo>
                  <a:pt x="108" y="7"/>
                </a:lnTo>
                <a:lnTo>
                  <a:pt x="94" y="2"/>
                </a:lnTo>
                <a:lnTo>
                  <a:pt x="77" y="0"/>
                </a:lnTo>
                <a:lnTo>
                  <a:pt x="62" y="2"/>
                </a:lnTo>
                <a:lnTo>
                  <a:pt x="48" y="7"/>
                </a:lnTo>
                <a:lnTo>
                  <a:pt x="35" y="13"/>
                </a:lnTo>
                <a:lnTo>
                  <a:pt x="23" y="23"/>
                </a:lnTo>
                <a:lnTo>
                  <a:pt x="13" y="35"/>
                </a:lnTo>
                <a:lnTo>
                  <a:pt x="5" y="48"/>
                </a:lnTo>
                <a:lnTo>
                  <a:pt x="0" y="63"/>
                </a:lnTo>
                <a:lnTo>
                  <a:pt x="0" y="79"/>
                </a:lnTo>
                <a:lnTo>
                  <a:pt x="0" y="81"/>
                </a:lnTo>
                <a:lnTo>
                  <a:pt x="0" y="82"/>
                </a:lnTo>
                <a:lnTo>
                  <a:pt x="0" y="84"/>
                </a:lnTo>
                <a:lnTo>
                  <a:pt x="2" y="85"/>
                </a:lnTo>
                <a:lnTo>
                  <a:pt x="2" y="85"/>
                </a:lnTo>
                <a:lnTo>
                  <a:pt x="2" y="87"/>
                </a:lnTo>
                <a:lnTo>
                  <a:pt x="3" y="89"/>
                </a:lnTo>
                <a:lnTo>
                  <a:pt x="3" y="90"/>
                </a:lnTo>
                <a:lnTo>
                  <a:pt x="5" y="92"/>
                </a:lnTo>
                <a:lnTo>
                  <a:pt x="3" y="79"/>
                </a:lnTo>
                <a:lnTo>
                  <a:pt x="5" y="64"/>
                </a:lnTo>
                <a:lnTo>
                  <a:pt x="8" y="49"/>
                </a:lnTo>
                <a:lnTo>
                  <a:pt x="15" y="36"/>
                </a:lnTo>
                <a:lnTo>
                  <a:pt x="25" y="26"/>
                </a:lnTo>
                <a:lnTo>
                  <a:pt x="36" y="17"/>
                </a:lnTo>
                <a:lnTo>
                  <a:pt x="49" y="10"/>
                </a:lnTo>
                <a:lnTo>
                  <a:pt x="62" y="5"/>
                </a:lnTo>
                <a:lnTo>
                  <a:pt x="77" y="4"/>
                </a:lnTo>
                <a:lnTo>
                  <a:pt x="94" y="5"/>
                </a:lnTo>
                <a:lnTo>
                  <a:pt x="107" y="10"/>
                </a:lnTo>
                <a:lnTo>
                  <a:pt x="120" y="17"/>
                </a:lnTo>
                <a:lnTo>
                  <a:pt x="131" y="26"/>
                </a:lnTo>
                <a:lnTo>
                  <a:pt x="130" y="25"/>
                </a:lnTo>
                <a:lnTo>
                  <a:pt x="130" y="23"/>
                </a:lnTo>
                <a:lnTo>
                  <a:pt x="128" y="22"/>
                </a:lnTo>
                <a:lnTo>
                  <a:pt x="128" y="22"/>
                </a:lnTo>
                <a:lnTo>
                  <a:pt x="126" y="20"/>
                </a:lnTo>
                <a:lnTo>
                  <a:pt x="126" y="18"/>
                </a:lnTo>
                <a:lnTo>
                  <a:pt x="125" y="17"/>
                </a:lnTo>
                <a:lnTo>
                  <a:pt x="125" y="17"/>
                </a:lnTo>
                <a:close/>
              </a:path>
            </a:pathLst>
          </a:custGeom>
          <a:solidFill>
            <a:srgbClr val="00FF91"/>
          </a:solidFill>
          <a:ln w="9525">
            <a:noFill/>
            <a:round/>
            <a:headEnd/>
            <a:tailEnd/>
          </a:ln>
          <a:effectLst/>
        </p:spPr>
        <p:txBody>
          <a:bodyPr/>
          <a:lstStyle/>
          <a:p>
            <a:endParaRPr lang="en-GB"/>
          </a:p>
        </p:txBody>
      </p:sp>
      <p:sp>
        <p:nvSpPr>
          <p:cNvPr id="47169" name="Freeform 65"/>
          <p:cNvSpPr>
            <a:spLocks/>
          </p:cNvSpPr>
          <p:nvPr/>
        </p:nvSpPr>
        <p:spPr bwMode="auto">
          <a:xfrm>
            <a:off x="5026025" y="3500438"/>
            <a:ext cx="222250" cy="203200"/>
          </a:xfrm>
          <a:custGeom>
            <a:avLst/>
            <a:gdLst/>
            <a:ahLst/>
            <a:cxnLst>
              <a:cxn ang="0">
                <a:pos x="148" y="62"/>
              </a:cxn>
              <a:cxn ang="0">
                <a:pos x="146" y="57"/>
              </a:cxn>
              <a:cxn ang="0">
                <a:pos x="145" y="52"/>
              </a:cxn>
              <a:cxn ang="0">
                <a:pos x="141" y="47"/>
              </a:cxn>
              <a:cxn ang="0">
                <a:pos x="140" y="42"/>
              </a:cxn>
              <a:cxn ang="0">
                <a:pos x="137" y="37"/>
              </a:cxn>
              <a:cxn ang="0">
                <a:pos x="133" y="32"/>
              </a:cxn>
              <a:cxn ang="0">
                <a:pos x="132" y="27"/>
              </a:cxn>
              <a:cxn ang="0">
                <a:pos x="128" y="22"/>
              </a:cxn>
              <a:cxn ang="0">
                <a:pos x="104" y="6"/>
              </a:cxn>
              <a:cxn ang="0">
                <a:pos x="74" y="0"/>
              </a:cxn>
              <a:cxn ang="0">
                <a:pos x="46" y="6"/>
              </a:cxn>
              <a:cxn ang="0">
                <a:pos x="22" y="22"/>
              </a:cxn>
              <a:cxn ang="0">
                <a:pos x="5" y="45"/>
              </a:cxn>
              <a:cxn ang="0">
                <a:pos x="0" y="75"/>
              </a:cxn>
              <a:cxn ang="0">
                <a:pos x="2" y="91"/>
              </a:cxn>
              <a:cxn ang="0">
                <a:pos x="4" y="96"/>
              </a:cxn>
              <a:cxn ang="0">
                <a:pos x="7" y="101"/>
              </a:cxn>
              <a:cxn ang="0">
                <a:pos x="9" y="104"/>
              </a:cxn>
              <a:cxn ang="0">
                <a:pos x="12" y="109"/>
              </a:cxn>
              <a:cxn ang="0">
                <a:pos x="14" y="114"/>
              </a:cxn>
              <a:cxn ang="0">
                <a:pos x="17" y="119"/>
              </a:cxn>
              <a:cxn ang="0">
                <a:pos x="20" y="124"/>
              </a:cxn>
              <a:cxn ang="0">
                <a:pos x="22" y="127"/>
              </a:cxn>
              <a:cxn ang="0">
                <a:pos x="46" y="144"/>
              </a:cxn>
              <a:cxn ang="0">
                <a:pos x="74" y="150"/>
              </a:cxn>
              <a:cxn ang="0">
                <a:pos x="104" y="144"/>
              </a:cxn>
              <a:cxn ang="0">
                <a:pos x="128" y="127"/>
              </a:cxn>
              <a:cxn ang="0">
                <a:pos x="145" y="104"/>
              </a:cxn>
              <a:cxn ang="0">
                <a:pos x="150" y="75"/>
              </a:cxn>
              <a:cxn ang="0">
                <a:pos x="145" y="60"/>
              </a:cxn>
              <a:cxn ang="0">
                <a:pos x="135" y="36"/>
              </a:cxn>
              <a:cxn ang="0">
                <a:pos x="115" y="16"/>
              </a:cxn>
              <a:cxn ang="0">
                <a:pos x="89" y="4"/>
              </a:cxn>
              <a:cxn ang="0">
                <a:pos x="61" y="4"/>
              </a:cxn>
              <a:cxn ang="0">
                <a:pos x="35" y="16"/>
              </a:cxn>
              <a:cxn ang="0">
                <a:pos x="15" y="36"/>
              </a:cxn>
              <a:cxn ang="0">
                <a:pos x="5" y="60"/>
              </a:cxn>
              <a:cxn ang="0">
                <a:pos x="5" y="90"/>
              </a:cxn>
              <a:cxn ang="0">
                <a:pos x="15" y="114"/>
              </a:cxn>
              <a:cxn ang="0">
                <a:pos x="35" y="134"/>
              </a:cxn>
              <a:cxn ang="0">
                <a:pos x="61" y="145"/>
              </a:cxn>
              <a:cxn ang="0">
                <a:pos x="89" y="145"/>
              </a:cxn>
              <a:cxn ang="0">
                <a:pos x="115" y="134"/>
              </a:cxn>
              <a:cxn ang="0">
                <a:pos x="135" y="114"/>
              </a:cxn>
              <a:cxn ang="0">
                <a:pos x="145" y="90"/>
              </a:cxn>
              <a:cxn ang="0">
                <a:pos x="150" y="75"/>
              </a:cxn>
            </a:cxnLst>
            <a:rect l="0" t="0" r="r" b="b"/>
            <a:pathLst>
              <a:path w="150" h="150">
                <a:moveTo>
                  <a:pt x="150" y="75"/>
                </a:moveTo>
                <a:lnTo>
                  <a:pt x="148" y="62"/>
                </a:lnTo>
                <a:lnTo>
                  <a:pt x="148" y="60"/>
                </a:lnTo>
                <a:lnTo>
                  <a:pt x="146" y="57"/>
                </a:lnTo>
                <a:lnTo>
                  <a:pt x="145" y="55"/>
                </a:lnTo>
                <a:lnTo>
                  <a:pt x="145" y="52"/>
                </a:lnTo>
                <a:lnTo>
                  <a:pt x="143" y="50"/>
                </a:lnTo>
                <a:lnTo>
                  <a:pt x="141" y="47"/>
                </a:lnTo>
                <a:lnTo>
                  <a:pt x="140" y="45"/>
                </a:lnTo>
                <a:lnTo>
                  <a:pt x="140" y="42"/>
                </a:lnTo>
                <a:lnTo>
                  <a:pt x="138" y="39"/>
                </a:lnTo>
                <a:lnTo>
                  <a:pt x="137" y="37"/>
                </a:lnTo>
                <a:lnTo>
                  <a:pt x="135" y="34"/>
                </a:lnTo>
                <a:lnTo>
                  <a:pt x="133" y="32"/>
                </a:lnTo>
                <a:lnTo>
                  <a:pt x="132" y="29"/>
                </a:lnTo>
                <a:lnTo>
                  <a:pt x="132" y="27"/>
                </a:lnTo>
                <a:lnTo>
                  <a:pt x="130" y="24"/>
                </a:lnTo>
                <a:lnTo>
                  <a:pt x="128" y="22"/>
                </a:lnTo>
                <a:lnTo>
                  <a:pt x="117" y="13"/>
                </a:lnTo>
                <a:lnTo>
                  <a:pt x="104" y="6"/>
                </a:lnTo>
                <a:lnTo>
                  <a:pt x="91" y="1"/>
                </a:lnTo>
                <a:lnTo>
                  <a:pt x="74" y="0"/>
                </a:lnTo>
                <a:lnTo>
                  <a:pt x="59" y="1"/>
                </a:lnTo>
                <a:lnTo>
                  <a:pt x="46" y="6"/>
                </a:lnTo>
                <a:lnTo>
                  <a:pt x="33" y="13"/>
                </a:lnTo>
                <a:lnTo>
                  <a:pt x="22" y="22"/>
                </a:lnTo>
                <a:lnTo>
                  <a:pt x="12" y="32"/>
                </a:lnTo>
                <a:lnTo>
                  <a:pt x="5" y="45"/>
                </a:lnTo>
                <a:lnTo>
                  <a:pt x="2" y="60"/>
                </a:lnTo>
                <a:lnTo>
                  <a:pt x="0" y="75"/>
                </a:lnTo>
                <a:lnTo>
                  <a:pt x="2" y="88"/>
                </a:lnTo>
                <a:lnTo>
                  <a:pt x="2" y="91"/>
                </a:lnTo>
                <a:lnTo>
                  <a:pt x="4" y="93"/>
                </a:lnTo>
                <a:lnTo>
                  <a:pt x="4" y="96"/>
                </a:lnTo>
                <a:lnTo>
                  <a:pt x="5" y="98"/>
                </a:lnTo>
                <a:lnTo>
                  <a:pt x="7" y="101"/>
                </a:lnTo>
                <a:lnTo>
                  <a:pt x="7" y="103"/>
                </a:lnTo>
                <a:lnTo>
                  <a:pt x="9" y="104"/>
                </a:lnTo>
                <a:lnTo>
                  <a:pt x="10" y="108"/>
                </a:lnTo>
                <a:lnTo>
                  <a:pt x="12" y="109"/>
                </a:lnTo>
                <a:lnTo>
                  <a:pt x="12" y="113"/>
                </a:lnTo>
                <a:lnTo>
                  <a:pt x="14" y="114"/>
                </a:lnTo>
                <a:lnTo>
                  <a:pt x="15" y="118"/>
                </a:lnTo>
                <a:lnTo>
                  <a:pt x="17" y="119"/>
                </a:lnTo>
                <a:lnTo>
                  <a:pt x="18" y="122"/>
                </a:lnTo>
                <a:lnTo>
                  <a:pt x="20" y="124"/>
                </a:lnTo>
                <a:lnTo>
                  <a:pt x="20" y="126"/>
                </a:lnTo>
                <a:lnTo>
                  <a:pt x="22" y="127"/>
                </a:lnTo>
                <a:lnTo>
                  <a:pt x="33" y="137"/>
                </a:lnTo>
                <a:lnTo>
                  <a:pt x="46" y="144"/>
                </a:lnTo>
                <a:lnTo>
                  <a:pt x="59" y="149"/>
                </a:lnTo>
                <a:lnTo>
                  <a:pt x="74" y="150"/>
                </a:lnTo>
                <a:lnTo>
                  <a:pt x="91" y="149"/>
                </a:lnTo>
                <a:lnTo>
                  <a:pt x="104" y="144"/>
                </a:lnTo>
                <a:lnTo>
                  <a:pt x="117" y="137"/>
                </a:lnTo>
                <a:lnTo>
                  <a:pt x="128" y="127"/>
                </a:lnTo>
                <a:lnTo>
                  <a:pt x="137" y="118"/>
                </a:lnTo>
                <a:lnTo>
                  <a:pt x="145" y="104"/>
                </a:lnTo>
                <a:lnTo>
                  <a:pt x="148" y="90"/>
                </a:lnTo>
                <a:lnTo>
                  <a:pt x="150" y="75"/>
                </a:lnTo>
                <a:lnTo>
                  <a:pt x="146" y="75"/>
                </a:lnTo>
                <a:lnTo>
                  <a:pt x="145" y="60"/>
                </a:lnTo>
                <a:lnTo>
                  <a:pt x="141" y="47"/>
                </a:lnTo>
                <a:lnTo>
                  <a:pt x="135" y="36"/>
                </a:lnTo>
                <a:lnTo>
                  <a:pt x="125" y="24"/>
                </a:lnTo>
                <a:lnTo>
                  <a:pt x="115" y="16"/>
                </a:lnTo>
                <a:lnTo>
                  <a:pt x="102" y="9"/>
                </a:lnTo>
                <a:lnTo>
                  <a:pt x="89" y="4"/>
                </a:lnTo>
                <a:lnTo>
                  <a:pt x="74" y="3"/>
                </a:lnTo>
                <a:lnTo>
                  <a:pt x="61" y="4"/>
                </a:lnTo>
                <a:lnTo>
                  <a:pt x="46" y="9"/>
                </a:lnTo>
                <a:lnTo>
                  <a:pt x="35" y="16"/>
                </a:lnTo>
                <a:lnTo>
                  <a:pt x="25" y="24"/>
                </a:lnTo>
                <a:lnTo>
                  <a:pt x="15" y="36"/>
                </a:lnTo>
                <a:lnTo>
                  <a:pt x="9" y="47"/>
                </a:lnTo>
                <a:lnTo>
                  <a:pt x="5" y="60"/>
                </a:lnTo>
                <a:lnTo>
                  <a:pt x="4" y="75"/>
                </a:lnTo>
                <a:lnTo>
                  <a:pt x="5" y="90"/>
                </a:lnTo>
                <a:lnTo>
                  <a:pt x="9" y="103"/>
                </a:lnTo>
                <a:lnTo>
                  <a:pt x="15" y="114"/>
                </a:lnTo>
                <a:lnTo>
                  <a:pt x="25" y="126"/>
                </a:lnTo>
                <a:lnTo>
                  <a:pt x="35" y="134"/>
                </a:lnTo>
                <a:lnTo>
                  <a:pt x="46" y="140"/>
                </a:lnTo>
                <a:lnTo>
                  <a:pt x="61" y="145"/>
                </a:lnTo>
                <a:lnTo>
                  <a:pt x="74" y="145"/>
                </a:lnTo>
                <a:lnTo>
                  <a:pt x="89" y="145"/>
                </a:lnTo>
                <a:lnTo>
                  <a:pt x="102" y="140"/>
                </a:lnTo>
                <a:lnTo>
                  <a:pt x="115" y="134"/>
                </a:lnTo>
                <a:lnTo>
                  <a:pt x="125" y="126"/>
                </a:lnTo>
                <a:lnTo>
                  <a:pt x="135" y="114"/>
                </a:lnTo>
                <a:lnTo>
                  <a:pt x="141" y="103"/>
                </a:lnTo>
                <a:lnTo>
                  <a:pt x="145" y="90"/>
                </a:lnTo>
                <a:lnTo>
                  <a:pt x="146" y="75"/>
                </a:lnTo>
                <a:lnTo>
                  <a:pt x="150" y="75"/>
                </a:lnTo>
                <a:close/>
              </a:path>
            </a:pathLst>
          </a:custGeom>
          <a:solidFill>
            <a:srgbClr val="00FF96"/>
          </a:solidFill>
          <a:ln w="9525">
            <a:noFill/>
            <a:round/>
            <a:headEnd/>
            <a:tailEnd/>
          </a:ln>
          <a:effectLst/>
        </p:spPr>
        <p:txBody>
          <a:bodyPr/>
          <a:lstStyle/>
          <a:p>
            <a:endParaRPr lang="en-GB"/>
          </a:p>
        </p:txBody>
      </p:sp>
      <p:sp>
        <p:nvSpPr>
          <p:cNvPr id="47170" name="Freeform 66"/>
          <p:cNvSpPr>
            <a:spLocks/>
          </p:cNvSpPr>
          <p:nvPr/>
        </p:nvSpPr>
        <p:spPr bwMode="auto">
          <a:xfrm>
            <a:off x="5032375" y="3503613"/>
            <a:ext cx="209550" cy="193675"/>
          </a:xfrm>
          <a:custGeom>
            <a:avLst/>
            <a:gdLst/>
            <a:ahLst/>
            <a:cxnLst>
              <a:cxn ang="0">
                <a:pos x="141" y="57"/>
              </a:cxn>
              <a:cxn ang="0">
                <a:pos x="131" y="33"/>
              </a:cxn>
              <a:cxn ang="0">
                <a:pos x="111" y="13"/>
              </a:cxn>
              <a:cxn ang="0">
                <a:pos x="85" y="1"/>
              </a:cxn>
              <a:cxn ang="0">
                <a:pos x="57" y="1"/>
              </a:cxn>
              <a:cxn ang="0">
                <a:pos x="31" y="13"/>
              </a:cxn>
              <a:cxn ang="0">
                <a:pos x="11" y="33"/>
              </a:cxn>
              <a:cxn ang="0">
                <a:pos x="1" y="57"/>
              </a:cxn>
              <a:cxn ang="0">
                <a:pos x="1" y="87"/>
              </a:cxn>
              <a:cxn ang="0">
                <a:pos x="11" y="111"/>
              </a:cxn>
              <a:cxn ang="0">
                <a:pos x="31" y="131"/>
              </a:cxn>
              <a:cxn ang="0">
                <a:pos x="57" y="142"/>
              </a:cxn>
              <a:cxn ang="0">
                <a:pos x="85" y="142"/>
              </a:cxn>
              <a:cxn ang="0">
                <a:pos x="111" y="131"/>
              </a:cxn>
              <a:cxn ang="0">
                <a:pos x="131" y="111"/>
              </a:cxn>
              <a:cxn ang="0">
                <a:pos x="141" y="87"/>
              </a:cxn>
              <a:cxn ang="0">
                <a:pos x="139" y="72"/>
              </a:cxn>
              <a:cxn ang="0">
                <a:pos x="134" y="46"/>
              </a:cxn>
              <a:cxn ang="0">
                <a:pos x="119" y="24"/>
              </a:cxn>
              <a:cxn ang="0">
                <a:pos x="98" y="10"/>
              </a:cxn>
              <a:cxn ang="0">
                <a:pos x="70" y="5"/>
              </a:cxn>
              <a:cxn ang="0">
                <a:pos x="44" y="10"/>
              </a:cxn>
              <a:cxn ang="0">
                <a:pos x="23" y="24"/>
              </a:cxn>
              <a:cxn ang="0">
                <a:pos x="8" y="46"/>
              </a:cxn>
              <a:cxn ang="0">
                <a:pos x="3" y="72"/>
              </a:cxn>
              <a:cxn ang="0">
                <a:pos x="8" y="98"/>
              </a:cxn>
              <a:cxn ang="0">
                <a:pos x="23" y="119"/>
              </a:cxn>
              <a:cxn ang="0">
                <a:pos x="44" y="134"/>
              </a:cxn>
              <a:cxn ang="0">
                <a:pos x="70" y="139"/>
              </a:cxn>
              <a:cxn ang="0">
                <a:pos x="98" y="134"/>
              </a:cxn>
              <a:cxn ang="0">
                <a:pos x="119" y="119"/>
              </a:cxn>
              <a:cxn ang="0">
                <a:pos x="134" y="98"/>
              </a:cxn>
              <a:cxn ang="0">
                <a:pos x="139" y="72"/>
              </a:cxn>
            </a:cxnLst>
            <a:rect l="0" t="0" r="r" b="b"/>
            <a:pathLst>
              <a:path w="142" h="142">
                <a:moveTo>
                  <a:pt x="142" y="72"/>
                </a:moveTo>
                <a:lnTo>
                  <a:pt x="141" y="57"/>
                </a:lnTo>
                <a:lnTo>
                  <a:pt x="137" y="44"/>
                </a:lnTo>
                <a:lnTo>
                  <a:pt x="131" y="33"/>
                </a:lnTo>
                <a:lnTo>
                  <a:pt x="121" y="21"/>
                </a:lnTo>
                <a:lnTo>
                  <a:pt x="111" y="13"/>
                </a:lnTo>
                <a:lnTo>
                  <a:pt x="98" y="6"/>
                </a:lnTo>
                <a:lnTo>
                  <a:pt x="85" y="1"/>
                </a:lnTo>
                <a:lnTo>
                  <a:pt x="70" y="0"/>
                </a:lnTo>
                <a:lnTo>
                  <a:pt x="57" y="1"/>
                </a:lnTo>
                <a:lnTo>
                  <a:pt x="42" y="6"/>
                </a:lnTo>
                <a:lnTo>
                  <a:pt x="31" y="13"/>
                </a:lnTo>
                <a:lnTo>
                  <a:pt x="21" y="21"/>
                </a:lnTo>
                <a:lnTo>
                  <a:pt x="11" y="33"/>
                </a:lnTo>
                <a:lnTo>
                  <a:pt x="5" y="44"/>
                </a:lnTo>
                <a:lnTo>
                  <a:pt x="1" y="57"/>
                </a:lnTo>
                <a:lnTo>
                  <a:pt x="0" y="72"/>
                </a:lnTo>
                <a:lnTo>
                  <a:pt x="1" y="87"/>
                </a:lnTo>
                <a:lnTo>
                  <a:pt x="5" y="100"/>
                </a:lnTo>
                <a:lnTo>
                  <a:pt x="11" y="111"/>
                </a:lnTo>
                <a:lnTo>
                  <a:pt x="21" y="123"/>
                </a:lnTo>
                <a:lnTo>
                  <a:pt x="31" y="131"/>
                </a:lnTo>
                <a:lnTo>
                  <a:pt x="42" y="137"/>
                </a:lnTo>
                <a:lnTo>
                  <a:pt x="57" y="142"/>
                </a:lnTo>
                <a:lnTo>
                  <a:pt x="70" y="142"/>
                </a:lnTo>
                <a:lnTo>
                  <a:pt x="85" y="142"/>
                </a:lnTo>
                <a:lnTo>
                  <a:pt x="98" y="137"/>
                </a:lnTo>
                <a:lnTo>
                  <a:pt x="111" y="131"/>
                </a:lnTo>
                <a:lnTo>
                  <a:pt x="121" y="123"/>
                </a:lnTo>
                <a:lnTo>
                  <a:pt x="131" y="111"/>
                </a:lnTo>
                <a:lnTo>
                  <a:pt x="137" y="100"/>
                </a:lnTo>
                <a:lnTo>
                  <a:pt x="141" y="87"/>
                </a:lnTo>
                <a:lnTo>
                  <a:pt x="142" y="72"/>
                </a:lnTo>
                <a:lnTo>
                  <a:pt x="139" y="72"/>
                </a:lnTo>
                <a:lnTo>
                  <a:pt x="137" y="59"/>
                </a:lnTo>
                <a:lnTo>
                  <a:pt x="134" y="46"/>
                </a:lnTo>
                <a:lnTo>
                  <a:pt x="128" y="34"/>
                </a:lnTo>
                <a:lnTo>
                  <a:pt x="119" y="24"/>
                </a:lnTo>
                <a:lnTo>
                  <a:pt x="110" y="16"/>
                </a:lnTo>
                <a:lnTo>
                  <a:pt x="98" y="10"/>
                </a:lnTo>
                <a:lnTo>
                  <a:pt x="85" y="5"/>
                </a:lnTo>
                <a:lnTo>
                  <a:pt x="70" y="5"/>
                </a:lnTo>
                <a:lnTo>
                  <a:pt x="57" y="5"/>
                </a:lnTo>
                <a:lnTo>
                  <a:pt x="44" y="10"/>
                </a:lnTo>
                <a:lnTo>
                  <a:pt x="32" y="16"/>
                </a:lnTo>
                <a:lnTo>
                  <a:pt x="23" y="24"/>
                </a:lnTo>
                <a:lnTo>
                  <a:pt x="14" y="34"/>
                </a:lnTo>
                <a:lnTo>
                  <a:pt x="8" y="46"/>
                </a:lnTo>
                <a:lnTo>
                  <a:pt x="5" y="59"/>
                </a:lnTo>
                <a:lnTo>
                  <a:pt x="3" y="72"/>
                </a:lnTo>
                <a:lnTo>
                  <a:pt x="5" y="85"/>
                </a:lnTo>
                <a:lnTo>
                  <a:pt x="8" y="98"/>
                </a:lnTo>
                <a:lnTo>
                  <a:pt x="14" y="110"/>
                </a:lnTo>
                <a:lnTo>
                  <a:pt x="23" y="119"/>
                </a:lnTo>
                <a:lnTo>
                  <a:pt x="32" y="128"/>
                </a:lnTo>
                <a:lnTo>
                  <a:pt x="44" y="134"/>
                </a:lnTo>
                <a:lnTo>
                  <a:pt x="57" y="137"/>
                </a:lnTo>
                <a:lnTo>
                  <a:pt x="70" y="139"/>
                </a:lnTo>
                <a:lnTo>
                  <a:pt x="85" y="137"/>
                </a:lnTo>
                <a:lnTo>
                  <a:pt x="98" y="134"/>
                </a:lnTo>
                <a:lnTo>
                  <a:pt x="110" y="128"/>
                </a:lnTo>
                <a:lnTo>
                  <a:pt x="119" y="119"/>
                </a:lnTo>
                <a:lnTo>
                  <a:pt x="128" y="110"/>
                </a:lnTo>
                <a:lnTo>
                  <a:pt x="134" y="98"/>
                </a:lnTo>
                <a:lnTo>
                  <a:pt x="137" y="85"/>
                </a:lnTo>
                <a:lnTo>
                  <a:pt x="139" y="72"/>
                </a:lnTo>
                <a:lnTo>
                  <a:pt x="142" y="72"/>
                </a:lnTo>
                <a:close/>
              </a:path>
            </a:pathLst>
          </a:custGeom>
          <a:solidFill>
            <a:srgbClr val="00FF9C"/>
          </a:solidFill>
          <a:ln w="9525">
            <a:noFill/>
            <a:round/>
            <a:headEnd/>
            <a:tailEnd/>
          </a:ln>
          <a:effectLst/>
        </p:spPr>
        <p:txBody>
          <a:bodyPr/>
          <a:lstStyle/>
          <a:p>
            <a:endParaRPr lang="en-GB"/>
          </a:p>
        </p:txBody>
      </p:sp>
      <p:sp>
        <p:nvSpPr>
          <p:cNvPr id="47171" name="Freeform 67"/>
          <p:cNvSpPr>
            <a:spLocks/>
          </p:cNvSpPr>
          <p:nvPr/>
        </p:nvSpPr>
        <p:spPr bwMode="auto">
          <a:xfrm>
            <a:off x="5037138" y="3509963"/>
            <a:ext cx="200025" cy="182562"/>
          </a:xfrm>
          <a:custGeom>
            <a:avLst/>
            <a:gdLst/>
            <a:ahLst/>
            <a:cxnLst>
              <a:cxn ang="0">
                <a:pos x="134" y="54"/>
              </a:cxn>
              <a:cxn ang="0">
                <a:pos x="125" y="29"/>
              </a:cxn>
              <a:cxn ang="0">
                <a:pos x="107" y="11"/>
              </a:cxn>
              <a:cxn ang="0">
                <a:pos x="82" y="0"/>
              </a:cxn>
              <a:cxn ang="0">
                <a:pos x="54" y="0"/>
              </a:cxn>
              <a:cxn ang="0">
                <a:pos x="29" y="11"/>
              </a:cxn>
              <a:cxn ang="0">
                <a:pos x="11" y="29"/>
              </a:cxn>
              <a:cxn ang="0">
                <a:pos x="2" y="54"/>
              </a:cxn>
              <a:cxn ang="0">
                <a:pos x="2" y="80"/>
              </a:cxn>
              <a:cxn ang="0">
                <a:pos x="11" y="105"/>
              </a:cxn>
              <a:cxn ang="0">
                <a:pos x="29" y="123"/>
              </a:cxn>
              <a:cxn ang="0">
                <a:pos x="54" y="132"/>
              </a:cxn>
              <a:cxn ang="0">
                <a:pos x="82" y="132"/>
              </a:cxn>
              <a:cxn ang="0">
                <a:pos x="107" y="123"/>
              </a:cxn>
              <a:cxn ang="0">
                <a:pos x="125" y="105"/>
              </a:cxn>
              <a:cxn ang="0">
                <a:pos x="134" y="80"/>
              </a:cxn>
              <a:cxn ang="0">
                <a:pos x="133" y="67"/>
              </a:cxn>
              <a:cxn ang="0">
                <a:pos x="128" y="42"/>
              </a:cxn>
              <a:cxn ang="0">
                <a:pos x="113" y="21"/>
              </a:cxn>
              <a:cxn ang="0">
                <a:pos x="93" y="8"/>
              </a:cxn>
              <a:cxn ang="0">
                <a:pos x="67" y="3"/>
              </a:cxn>
              <a:cxn ang="0">
                <a:pos x="43" y="8"/>
              </a:cxn>
              <a:cxn ang="0">
                <a:pos x="23" y="21"/>
              </a:cxn>
              <a:cxn ang="0">
                <a:pos x="8" y="42"/>
              </a:cxn>
              <a:cxn ang="0">
                <a:pos x="3" y="67"/>
              </a:cxn>
              <a:cxn ang="0">
                <a:pos x="8" y="91"/>
              </a:cxn>
              <a:cxn ang="0">
                <a:pos x="23" y="113"/>
              </a:cxn>
              <a:cxn ang="0">
                <a:pos x="43" y="126"/>
              </a:cxn>
              <a:cxn ang="0">
                <a:pos x="67" y="131"/>
              </a:cxn>
              <a:cxn ang="0">
                <a:pos x="93" y="126"/>
              </a:cxn>
              <a:cxn ang="0">
                <a:pos x="113" y="113"/>
              </a:cxn>
              <a:cxn ang="0">
                <a:pos x="128" y="91"/>
              </a:cxn>
              <a:cxn ang="0">
                <a:pos x="133" y="67"/>
              </a:cxn>
            </a:cxnLst>
            <a:rect l="0" t="0" r="r" b="b"/>
            <a:pathLst>
              <a:path w="136" h="134">
                <a:moveTo>
                  <a:pt x="136" y="67"/>
                </a:moveTo>
                <a:lnTo>
                  <a:pt x="134" y="54"/>
                </a:lnTo>
                <a:lnTo>
                  <a:pt x="131" y="41"/>
                </a:lnTo>
                <a:lnTo>
                  <a:pt x="125" y="29"/>
                </a:lnTo>
                <a:lnTo>
                  <a:pt x="116" y="19"/>
                </a:lnTo>
                <a:lnTo>
                  <a:pt x="107" y="11"/>
                </a:lnTo>
                <a:lnTo>
                  <a:pt x="95" y="5"/>
                </a:lnTo>
                <a:lnTo>
                  <a:pt x="82" y="0"/>
                </a:lnTo>
                <a:lnTo>
                  <a:pt x="67" y="0"/>
                </a:lnTo>
                <a:lnTo>
                  <a:pt x="54" y="0"/>
                </a:lnTo>
                <a:lnTo>
                  <a:pt x="41" y="5"/>
                </a:lnTo>
                <a:lnTo>
                  <a:pt x="29" y="11"/>
                </a:lnTo>
                <a:lnTo>
                  <a:pt x="20" y="19"/>
                </a:lnTo>
                <a:lnTo>
                  <a:pt x="11" y="29"/>
                </a:lnTo>
                <a:lnTo>
                  <a:pt x="5" y="41"/>
                </a:lnTo>
                <a:lnTo>
                  <a:pt x="2" y="54"/>
                </a:lnTo>
                <a:lnTo>
                  <a:pt x="0" y="67"/>
                </a:lnTo>
                <a:lnTo>
                  <a:pt x="2" y="80"/>
                </a:lnTo>
                <a:lnTo>
                  <a:pt x="5" y="93"/>
                </a:lnTo>
                <a:lnTo>
                  <a:pt x="11" y="105"/>
                </a:lnTo>
                <a:lnTo>
                  <a:pt x="20" y="114"/>
                </a:lnTo>
                <a:lnTo>
                  <a:pt x="29" y="123"/>
                </a:lnTo>
                <a:lnTo>
                  <a:pt x="41" y="129"/>
                </a:lnTo>
                <a:lnTo>
                  <a:pt x="54" y="132"/>
                </a:lnTo>
                <a:lnTo>
                  <a:pt x="67" y="134"/>
                </a:lnTo>
                <a:lnTo>
                  <a:pt x="82" y="132"/>
                </a:lnTo>
                <a:lnTo>
                  <a:pt x="95" y="129"/>
                </a:lnTo>
                <a:lnTo>
                  <a:pt x="107" y="123"/>
                </a:lnTo>
                <a:lnTo>
                  <a:pt x="116" y="114"/>
                </a:lnTo>
                <a:lnTo>
                  <a:pt x="125" y="105"/>
                </a:lnTo>
                <a:lnTo>
                  <a:pt x="131" y="93"/>
                </a:lnTo>
                <a:lnTo>
                  <a:pt x="134" y="80"/>
                </a:lnTo>
                <a:lnTo>
                  <a:pt x="136" y="67"/>
                </a:lnTo>
                <a:lnTo>
                  <a:pt x="133" y="67"/>
                </a:lnTo>
                <a:lnTo>
                  <a:pt x="131" y="54"/>
                </a:lnTo>
                <a:lnTo>
                  <a:pt x="128" y="42"/>
                </a:lnTo>
                <a:lnTo>
                  <a:pt x="121" y="31"/>
                </a:lnTo>
                <a:lnTo>
                  <a:pt x="113" y="21"/>
                </a:lnTo>
                <a:lnTo>
                  <a:pt x="103" y="13"/>
                </a:lnTo>
                <a:lnTo>
                  <a:pt x="93" y="8"/>
                </a:lnTo>
                <a:lnTo>
                  <a:pt x="80" y="5"/>
                </a:lnTo>
                <a:lnTo>
                  <a:pt x="67" y="3"/>
                </a:lnTo>
                <a:lnTo>
                  <a:pt x="56" y="5"/>
                </a:lnTo>
                <a:lnTo>
                  <a:pt x="43" y="8"/>
                </a:lnTo>
                <a:lnTo>
                  <a:pt x="31" y="13"/>
                </a:lnTo>
                <a:lnTo>
                  <a:pt x="23" y="21"/>
                </a:lnTo>
                <a:lnTo>
                  <a:pt x="15" y="31"/>
                </a:lnTo>
                <a:lnTo>
                  <a:pt x="8" y="42"/>
                </a:lnTo>
                <a:lnTo>
                  <a:pt x="5" y="54"/>
                </a:lnTo>
                <a:lnTo>
                  <a:pt x="3" y="67"/>
                </a:lnTo>
                <a:lnTo>
                  <a:pt x="5" y="80"/>
                </a:lnTo>
                <a:lnTo>
                  <a:pt x="8" y="91"/>
                </a:lnTo>
                <a:lnTo>
                  <a:pt x="15" y="103"/>
                </a:lnTo>
                <a:lnTo>
                  <a:pt x="23" y="113"/>
                </a:lnTo>
                <a:lnTo>
                  <a:pt x="31" y="119"/>
                </a:lnTo>
                <a:lnTo>
                  <a:pt x="43" y="126"/>
                </a:lnTo>
                <a:lnTo>
                  <a:pt x="56" y="129"/>
                </a:lnTo>
                <a:lnTo>
                  <a:pt x="67" y="131"/>
                </a:lnTo>
                <a:lnTo>
                  <a:pt x="80" y="129"/>
                </a:lnTo>
                <a:lnTo>
                  <a:pt x="93" y="126"/>
                </a:lnTo>
                <a:lnTo>
                  <a:pt x="103" y="119"/>
                </a:lnTo>
                <a:lnTo>
                  <a:pt x="113" y="113"/>
                </a:lnTo>
                <a:lnTo>
                  <a:pt x="121" y="103"/>
                </a:lnTo>
                <a:lnTo>
                  <a:pt x="128" y="91"/>
                </a:lnTo>
                <a:lnTo>
                  <a:pt x="131" y="80"/>
                </a:lnTo>
                <a:lnTo>
                  <a:pt x="133" y="67"/>
                </a:lnTo>
                <a:lnTo>
                  <a:pt x="136" y="67"/>
                </a:lnTo>
                <a:close/>
              </a:path>
            </a:pathLst>
          </a:custGeom>
          <a:solidFill>
            <a:srgbClr val="00FFA1"/>
          </a:solidFill>
          <a:ln w="9525">
            <a:noFill/>
            <a:round/>
            <a:headEnd/>
            <a:tailEnd/>
          </a:ln>
          <a:effectLst/>
        </p:spPr>
        <p:txBody>
          <a:bodyPr/>
          <a:lstStyle/>
          <a:p>
            <a:endParaRPr lang="en-GB"/>
          </a:p>
        </p:txBody>
      </p:sp>
      <p:sp>
        <p:nvSpPr>
          <p:cNvPr id="47172" name="Freeform 68"/>
          <p:cNvSpPr>
            <a:spLocks/>
          </p:cNvSpPr>
          <p:nvPr/>
        </p:nvSpPr>
        <p:spPr bwMode="auto">
          <a:xfrm>
            <a:off x="5041900" y="3514725"/>
            <a:ext cx="192088" cy="174625"/>
          </a:xfrm>
          <a:custGeom>
            <a:avLst/>
            <a:gdLst/>
            <a:ahLst/>
            <a:cxnLst>
              <a:cxn ang="0">
                <a:pos x="128" y="51"/>
              </a:cxn>
              <a:cxn ang="0">
                <a:pos x="118" y="28"/>
              </a:cxn>
              <a:cxn ang="0">
                <a:pos x="100" y="10"/>
              </a:cxn>
              <a:cxn ang="0">
                <a:pos x="77" y="2"/>
              </a:cxn>
              <a:cxn ang="0">
                <a:pos x="53" y="2"/>
              </a:cxn>
              <a:cxn ang="0">
                <a:pos x="28" y="10"/>
              </a:cxn>
              <a:cxn ang="0">
                <a:pos x="12" y="28"/>
              </a:cxn>
              <a:cxn ang="0">
                <a:pos x="2" y="51"/>
              </a:cxn>
              <a:cxn ang="0">
                <a:pos x="2" y="77"/>
              </a:cxn>
              <a:cxn ang="0">
                <a:pos x="12" y="100"/>
              </a:cxn>
              <a:cxn ang="0">
                <a:pos x="28" y="116"/>
              </a:cxn>
              <a:cxn ang="0">
                <a:pos x="53" y="126"/>
              </a:cxn>
              <a:cxn ang="0">
                <a:pos x="77" y="126"/>
              </a:cxn>
              <a:cxn ang="0">
                <a:pos x="100" y="116"/>
              </a:cxn>
              <a:cxn ang="0">
                <a:pos x="118" y="100"/>
              </a:cxn>
              <a:cxn ang="0">
                <a:pos x="128" y="77"/>
              </a:cxn>
              <a:cxn ang="0">
                <a:pos x="125" y="64"/>
              </a:cxn>
              <a:cxn ang="0">
                <a:pos x="122" y="41"/>
              </a:cxn>
              <a:cxn ang="0">
                <a:pos x="108" y="21"/>
              </a:cxn>
              <a:cxn ang="0">
                <a:pos x="89" y="8"/>
              </a:cxn>
              <a:cxn ang="0">
                <a:pos x="64" y="3"/>
              </a:cxn>
              <a:cxn ang="0">
                <a:pos x="41" y="8"/>
              </a:cxn>
              <a:cxn ang="0">
                <a:pos x="22" y="21"/>
              </a:cxn>
              <a:cxn ang="0">
                <a:pos x="8" y="41"/>
              </a:cxn>
              <a:cxn ang="0">
                <a:pos x="4" y="64"/>
              </a:cxn>
              <a:cxn ang="0">
                <a:pos x="8" y="87"/>
              </a:cxn>
              <a:cxn ang="0">
                <a:pos x="22" y="107"/>
              </a:cxn>
              <a:cxn ang="0">
                <a:pos x="41" y="120"/>
              </a:cxn>
              <a:cxn ang="0">
                <a:pos x="64" y="125"/>
              </a:cxn>
              <a:cxn ang="0">
                <a:pos x="89" y="120"/>
              </a:cxn>
              <a:cxn ang="0">
                <a:pos x="108" y="107"/>
              </a:cxn>
              <a:cxn ang="0">
                <a:pos x="122" y="87"/>
              </a:cxn>
              <a:cxn ang="0">
                <a:pos x="125" y="64"/>
              </a:cxn>
            </a:cxnLst>
            <a:rect l="0" t="0" r="r" b="b"/>
            <a:pathLst>
              <a:path w="130" h="128">
                <a:moveTo>
                  <a:pt x="130" y="64"/>
                </a:moveTo>
                <a:lnTo>
                  <a:pt x="128" y="51"/>
                </a:lnTo>
                <a:lnTo>
                  <a:pt x="125" y="39"/>
                </a:lnTo>
                <a:lnTo>
                  <a:pt x="118" y="28"/>
                </a:lnTo>
                <a:lnTo>
                  <a:pt x="110" y="18"/>
                </a:lnTo>
                <a:lnTo>
                  <a:pt x="100" y="10"/>
                </a:lnTo>
                <a:lnTo>
                  <a:pt x="90" y="5"/>
                </a:lnTo>
                <a:lnTo>
                  <a:pt x="77" y="2"/>
                </a:lnTo>
                <a:lnTo>
                  <a:pt x="64" y="0"/>
                </a:lnTo>
                <a:lnTo>
                  <a:pt x="53" y="2"/>
                </a:lnTo>
                <a:lnTo>
                  <a:pt x="40" y="5"/>
                </a:lnTo>
                <a:lnTo>
                  <a:pt x="28" y="10"/>
                </a:lnTo>
                <a:lnTo>
                  <a:pt x="20" y="18"/>
                </a:lnTo>
                <a:lnTo>
                  <a:pt x="12" y="28"/>
                </a:lnTo>
                <a:lnTo>
                  <a:pt x="5" y="39"/>
                </a:lnTo>
                <a:lnTo>
                  <a:pt x="2" y="51"/>
                </a:lnTo>
                <a:lnTo>
                  <a:pt x="0" y="64"/>
                </a:lnTo>
                <a:lnTo>
                  <a:pt x="2" y="77"/>
                </a:lnTo>
                <a:lnTo>
                  <a:pt x="5" y="88"/>
                </a:lnTo>
                <a:lnTo>
                  <a:pt x="12" y="100"/>
                </a:lnTo>
                <a:lnTo>
                  <a:pt x="20" y="110"/>
                </a:lnTo>
                <a:lnTo>
                  <a:pt x="28" y="116"/>
                </a:lnTo>
                <a:lnTo>
                  <a:pt x="40" y="123"/>
                </a:lnTo>
                <a:lnTo>
                  <a:pt x="53" y="126"/>
                </a:lnTo>
                <a:lnTo>
                  <a:pt x="64" y="128"/>
                </a:lnTo>
                <a:lnTo>
                  <a:pt x="77" y="126"/>
                </a:lnTo>
                <a:lnTo>
                  <a:pt x="90" y="123"/>
                </a:lnTo>
                <a:lnTo>
                  <a:pt x="100" y="116"/>
                </a:lnTo>
                <a:lnTo>
                  <a:pt x="110" y="110"/>
                </a:lnTo>
                <a:lnTo>
                  <a:pt x="118" y="100"/>
                </a:lnTo>
                <a:lnTo>
                  <a:pt x="125" y="88"/>
                </a:lnTo>
                <a:lnTo>
                  <a:pt x="128" y="77"/>
                </a:lnTo>
                <a:lnTo>
                  <a:pt x="130" y="64"/>
                </a:lnTo>
                <a:lnTo>
                  <a:pt x="125" y="64"/>
                </a:lnTo>
                <a:lnTo>
                  <a:pt x="125" y="51"/>
                </a:lnTo>
                <a:lnTo>
                  <a:pt x="122" y="41"/>
                </a:lnTo>
                <a:lnTo>
                  <a:pt x="115" y="30"/>
                </a:lnTo>
                <a:lnTo>
                  <a:pt x="108" y="21"/>
                </a:lnTo>
                <a:lnTo>
                  <a:pt x="99" y="13"/>
                </a:lnTo>
                <a:lnTo>
                  <a:pt x="89" y="8"/>
                </a:lnTo>
                <a:lnTo>
                  <a:pt x="77" y="5"/>
                </a:lnTo>
                <a:lnTo>
                  <a:pt x="64" y="3"/>
                </a:lnTo>
                <a:lnTo>
                  <a:pt x="53" y="5"/>
                </a:lnTo>
                <a:lnTo>
                  <a:pt x="41" y="8"/>
                </a:lnTo>
                <a:lnTo>
                  <a:pt x="31" y="13"/>
                </a:lnTo>
                <a:lnTo>
                  <a:pt x="22" y="21"/>
                </a:lnTo>
                <a:lnTo>
                  <a:pt x="15" y="30"/>
                </a:lnTo>
                <a:lnTo>
                  <a:pt x="8" y="41"/>
                </a:lnTo>
                <a:lnTo>
                  <a:pt x="5" y="51"/>
                </a:lnTo>
                <a:lnTo>
                  <a:pt x="4" y="64"/>
                </a:lnTo>
                <a:lnTo>
                  <a:pt x="5" y="75"/>
                </a:lnTo>
                <a:lnTo>
                  <a:pt x="8" y="87"/>
                </a:lnTo>
                <a:lnTo>
                  <a:pt x="15" y="98"/>
                </a:lnTo>
                <a:lnTo>
                  <a:pt x="22" y="107"/>
                </a:lnTo>
                <a:lnTo>
                  <a:pt x="31" y="115"/>
                </a:lnTo>
                <a:lnTo>
                  <a:pt x="41" y="120"/>
                </a:lnTo>
                <a:lnTo>
                  <a:pt x="53" y="123"/>
                </a:lnTo>
                <a:lnTo>
                  <a:pt x="64" y="125"/>
                </a:lnTo>
                <a:lnTo>
                  <a:pt x="77" y="123"/>
                </a:lnTo>
                <a:lnTo>
                  <a:pt x="89" y="120"/>
                </a:lnTo>
                <a:lnTo>
                  <a:pt x="99" y="115"/>
                </a:lnTo>
                <a:lnTo>
                  <a:pt x="108" y="107"/>
                </a:lnTo>
                <a:lnTo>
                  <a:pt x="115" y="98"/>
                </a:lnTo>
                <a:lnTo>
                  <a:pt x="122" y="87"/>
                </a:lnTo>
                <a:lnTo>
                  <a:pt x="125" y="75"/>
                </a:lnTo>
                <a:lnTo>
                  <a:pt x="125" y="64"/>
                </a:lnTo>
                <a:lnTo>
                  <a:pt x="130" y="64"/>
                </a:lnTo>
                <a:close/>
              </a:path>
            </a:pathLst>
          </a:custGeom>
          <a:solidFill>
            <a:srgbClr val="00FFA6"/>
          </a:solidFill>
          <a:ln w="9525">
            <a:noFill/>
            <a:round/>
            <a:headEnd/>
            <a:tailEnd/>
          </a:ln>
          <a:effectLst/>
        </p:spPr>
        <p:txBody>
          <a:bodyPr/>
          <a:lstStyle/>
          <a:p>
            <a:endParaRPr lang="en-GB"/>
          </a:p>
        </p:txBody>
      </p:sp>
      <p:sp>
        <p:nvSpPr>
          <p:cNvPr id="47173" name="Freeform 69"/>
          <p:cNvSpPr>
            <a:spLocks/>
          </p:cNvSpPr>
          <p:nvPr/>
        </p:nvSpPr>
        <p:spPr bwMode="auto">
          <a:xfrm>
            <a:off x="5046663" y="3519488"/>
            <a:ext cx="179387" cy="165100"/>
          </a:xfrm>
          <a:custGeom>
            <a:avLst/>
            <a:gdLst/>
            <a:ahLst/>
            <a:cxnLst>
              <a:cxn ang="0">
                <a:pos x="121" y="48"/>
              </a:cxn>
              <a:cxn ang="0">
                <a:pos x="111" y="27"/>
              </a:cxn>
              <a:cxn ang="0">
                <a:pos x="95" y="10"/>
              </a:cxn>
              <a:cxn ang="0">
                <a:pos x="73" y="2"/>
              </a:cxn>
              <a:cxn ang="0">
                <a:pos x="49" y="2"/>
              </a:cxn>
              <a:cxn ang="0">
                <a:pos x="27" y="10"/>
              </a:cxn>
              <a:cxn ang="0">
                <a:pos x="11" y="27"/>
              </a:cxn>
              <a:cxn ang="0">
                <a:pos x="1" y="48"/>
              </a:cxn>
              <a:cxn ang="0">
                <a:pos x="1" y="72"/>
              </a:cxn>
              <a:cxn ang="0">
                <a:pos x="11" y="95"/>
              </a:cxn>
              <a:cxn ang="0">
                <a:pos x="27" y="112"/>
              </a:cxn>
              <a:cxn ang="0">
                <a:pos x="49" y="120"/>
              </a:cxn>
              <a:cxn ang="0">
                <a:pos x="73" y="120"/>
              </a:cxn>
              <a:cxn ang="0">
                <a:pos x="95" y="112"/>
              </a:cxn>
              <a:cxn ang="0">
                <a:pos x="111" y="95"/>
              </a:cxn>
              <a:cxn ang="0">
                <a:pos x="121" y="72"/>
              </a:cxn>
              <a:cxn ang="0">
                <a:pos x="118" y="61"/>
              </a:cxn>
              <a:cxn ang="0">
                <a:pos x="114" y="38"/>
              </a:cxn>
              <a:cxn ang="0">
                <a:pos x="101" y="20"/>
              </a:cxn>
              <a:cxn ang="0">
                <a:pos x="83" y="8"/>
              </a:cxn>
              <a:cxn ang="0">
                <a:pos x="60" y="4"/>
              </a:cxn>
              <a:cxn ang="0">
                <a:pos x="39" y="8"/>
              </a:cxn>
              <a:cxn ang="0">
                <a:pos x="21" y="20"/>
              </a:cxn>
              <a:cxn ang="0">
                <a:pos x="8" y="38"/>
              </a:cxn>
              <a:cxn ang="0">
                <a:pos x="4" y="61"/>
              </a:cxn>
              <a:cxn ang="0">
                <a:pos x="8" y="82"/>
              </a:cxn>
              <a:cxn ang="0">
                <a:pos x="21" y="102"/>
              </a:cxn>
              <a:cxn ang="0">
                <a:pos x="39" y="113"/>
              </a:cxn>
              <a:cxn ang="0">
                <a:pos x="60" y="118"/>
              </a:cxn>
              <a:cxn ang="0">
                <a:pos x="83" y="113"/>
              </a:cxn>
              <a:cxn ang="0">
                <a:pos x="101" y="102"/>
              </a:cxn>
              <a:cxn ang="0">
                <a:pos x="114" y="82"/>
              </a:cxn>
              <a:cxn ang="0">
                <a:pos x="118" y="61"/>
              </a:cxn>
            </a:cxnLst>
            <a:rect l="0" t="0" r="r" b="b"/>
            <a:pathLst>
              <a:path w="121" h="122">
                <a:moveTo>
                  <a:pt x="121" y="61"/>
                </a:moveTo>
                <a:lnTo>
                  <a:pt x="121" y="48"/>
                </a:lnTo>
                <a:lnTo>
                  <a:pt x="118" y="38"/>
                </a:lnTo>
                <a:lnTo>
                  <a:pt x="111" y="27"/>
                </a:lnTo>
                <a:lnTo>
                  <a:pt x="104" y="18"/>
                </a:lnTo>
                <a:lnTo>
                  <a:pt x="95" y="10"/>
                </a:lnTo>
                <a:lnTo>
                  <a:pt x="85" y="5"/>
                </a:lnTo>
                <a:lnTo>
                  <a:pt x="73" y="2"/>
                </a:lnTo>
                <a:lnTo>
                  <a:pt x="60" y="0"/>
                </a:lnTo>
                <a:lnTo>
                  <a:pt x="49" y="2"/>
                </a:lnTo>
                <a:lnTo>
                  <a:pt x="37" y="5"/>
                </a:lnTo>
                <a:lnTo>
                  <a:pt x="27" y="10"/>
                </a:lnTo>
                <a:lnTo>
                  <a:pt x="18" y="18"/>
                </a:lnTo>
                <a:lnTo>
                  <a:pt x="11" y="27"/>
                </a:lnTo>
                <a:lnTo>
                  <a:pt x="4" y="38"/>
                </a:lnTo>
                <a:lnTo>
                  <a:pt x="1" y="48"/>
                </a:lnTo>
                <a:lnTo>
                  <a:pt x="0" y="61"/>
                </a:lnTo>
                <a:lnTo>
                  <a:pt x="1" y="72"/>
                </a:lnTo>
                <a:lnTo>
                  <a:pt x="4" y="84"/>
                </a:lnTo>
                <a:lnTo>
                  <a:pt x="11" y="95"/>
                </a:lnTo>
                <a:lnTo>
                  <a:pt x="18" y="104"/>
                </a:lnTo>
                <a:lnTo>
                  <a:pt x="27" y="112"/>
                </a:lnTo>
                <a:lnTo>
                  <a:pt x="37" y="117"/>
                </a:lnTo>
                <a:lnTo>
                  <a:pt x="49" y="120"/>
                </a:lnTo>
                <a:lnTo>
                  <a:pt x="60" y="122"/>
                </a:lnTo>
                <a:lnTo>
                  <a:pt x="73" y="120"/>
                </a:lnTo>
                <a:lnTo>
                  <a:pt x="85" y="117"/>
                </a:lnTo>
                <a:lnTo>
                  <a:pt x="95" y="112"/>
                </a:lnTo>
                <a:lnTo>
                  <a:pt x="104" y="104"/>
                </a:lnTo>
                <a:lnTo>
                  <a:pt x="111" y="95"/>
                </a:lnTo>
                <a:lnTo>
                  <a:pt x="118" y="84"/>
                </a:lnTo>
                <a:lnTo>
                  <a:pt x="121" y="72"/>
                </a:lnTo>
                <a:lnTo>
                  <a:pt x="121" y="61"/>
                </a:lnTo>
                <a:lnTo>
                  <a:pt x="118" y="61"/>
                </a:lnTo>
                <a:lnTo>
                  <a:pt x="118" y="49"/>
                </a:lnTo>
                <a:lnTo>
                  <a:pt x="114" y="38"/>
                </a:lnTo>
                <a:lnTo>
                  <a:pt x="108" y="28"/>
                </a:lnTo>
                <a:lnTo>
                  <a:pt x="101" y="20"/>
                </a:lnTo>
                <a:lnTo>
                  <a:pt x="93" y="13"/>
                </a:lnTo>
                <a:lnTo>
                  <a:pt x="83" y="8"/>
                </a:lnTo>
                <a:lnTo>
                  <a:pt x="72" y="5"/>
                </a:lnTo>
                <a:lnTo>
                  <a:pt x="60" y="4"/>
                </a:lnTo>
                <a:lnTo>
                  <a:pt x="49" y="5"/>
                </a:lnTo>
                <a:lnTo>
                  <a:pt x="39" y="8"/>
                </a:lnTo>
                <a:lnTo>
                  <a:pt x="29" y="13"/>
                </a:lnTo>
                <a:lnTo>
                  <a:pt x="21" y="20"/>
                </a:lnTo>
                <a:lnTo>
                  <a:pt x="14" y="28"/>
                </a:lnTo>
                <a:lnTo>
                  <a:pt x="8" y="38"/>
                </a:lnTo>
                <a:lnTo>
                  <a:pt x="4" y="49"/>
                </a:lnTo>
                <a:lnTo>
                  <a:pt x="4" y="61"/>
                </a:lnTo>
                <a:lnTo>
                  <a:pt x="4" y="72"/>
                </a:lnTo>
                <a:lnTo>
                  <a:pt x="8" y="82"/>
                </a:lnTo>
                <a:lnTo>
                  <a:pt x="14" y="92"/>
                </a:lnTo>
                <a:lnTo>
                  <a:pt x="21" y="102"/>
                </a:lnTo>
                <a:lnTo>
                  <a:pt x="29" y="108"/>
                </a:lnTo>
                <a:lnTo>
                  <a:pt x="39" y="113"/>
                </a:lnTo>
                <a:lnTo>
                  <a:pt x="49" y="117"/>
                </a:lnTo>
                <a:lnTo>
                  <a:pt x="60" y="118"/>
                </a:lnTo>
                <a:lnTo>
                  <a:pt x="72" y="117"/>
                </a:lnTo>
                <a:lnTo>
                  <a:pt x="83" y="113"/>
                </a:lnTo>
                <a:lnTo>
                  <a:pt x="93" y="108"/>
                </a:lnTo>
                <a:lnTo>
                  <a:pt x="101" y="102"/>
                </a:lnTo>
                <a:lnTo>
                  <a:pt x="108" y="92"/>
                </a:lnTo>
                <a:lnTo>
                  <a:pt x="114" y="82"/>
                </a:lnTo>
                <a:lnTo>
                  <a:pt x="118" y="72"/>
                </a:lnTo>
                <a:lnTo>
                  <a:pt x="118" y="61"/>
                </a:lnTo>
                <a:lnTo>
                  <a:pt x="121" y="61"/>
                </a:lnTo>
                <a:close/>
              </a:path>
            </a:pathLst>
          </a:custGeom>
          <a:solidFill>
            <a:srgbClr val="00FFAB"/>
          </a:solidFill>
          <a:ln w="9525">
            <a:noFill/>
            <a:round/>
            <a:headEnd/>
            <a:tailEnd/>
          </a:ln>
          <a:effectLst/>
        </p:spPr>
        <p:txBody>
          <a:bodyPr/>
          <a:lstStyle/>
          <a:p>
            <a:endParaRPr lang="en-GB"/>
          </a:p>
        </p:txBody>
      </p:sp>
      <p:sp>
        <p:nvSpPr>
          <p:cNvPr id="47174" name="Freeform 70"/>
          <p:cNvSpPr>
            <a:spLocks/>
          </p:cNvSpPr>
          <p:nvPr/>
        </p:nvSpPr>
        <p:spPr bwMode="auto">
          <a:xfrm>
            <a:off x="5053013" y="3524250"/>
            <a:ext cx="168275" cy="155575"/>
          </a:xfrm>
          <a:custGeom>
            <a:avLst/>
            <a:gdLst/>
            <a:ahLst/>
            <a:cxnLst>
              <a:cxn ang="0">
                <a:pos x="114" y="45"/>
              </a:cxn>
              <a:cxn ang="0">
                <a:pos x="104" y="24"/>
              </a:cxn>
              <a:cxn ang="0">
                <a:pos x="89" y="9"/>
              </a:cxn>
              <a:cxn ang="0">
                <a:pos x="68" y="1"/>
              </a:cxn>
              <a:cxn ang="0">
                <a:pos x="45" y="1"/>
              </a:cxn>
              <a:cxn ang="0">
                <a:pos x="25" y="9"/>
              </a:cxn>
              <a:cxn ang="0">
                <a:pos x="10" y="24"/>
              </a:cxn>
              <a:cxn ang="0">
                <a:pos x="0" y="45"/>
              </a:cxn>
              <a:cxn ang="0">
                <a:pos x="0" y="68"/>
              </a:cxn>
              <a:cxn ang="0">
                <a:pos x="10" y="88"/>
              </a:cxn>
              <a:cxn ang="0">
                <a:pos x="25" y="104"/>
              </a:cxn>
              <a:cxn ang="0">
                <a:pos x="45" y="113"/>
              </a:cxn>
              <a:cxn ang="0">
                <a:pos x="68" y="113"/>
              </a:cxn>
              <a:cxn ang="0">
                <a:pos x="89" y="104"/>
              </a:cxn>
              <a:cxn ang="0">
                <a:pos x="104" y="88"/>
              </a:cxn>
              <a:cxn ang="0">
                <a:pos x="114" y="68"/>
              </a:cxn>
              <a:cxn ang="0">
                <a:pos x="110" y="57"/>
              </a:cxn>
              <a:cxn ang="0">
                <a:pos x="107" y="36"/>
              </a:cxn>
              <a:cxn ang="0">
                <a:pos x="96" y="19"/>
              </a:cxn>
              <a:cxn ang="0">
                <a:pos x="78" y="8"/>
              </a:cxn>
              <a:cxn ang="0">
                <a:pos x="56" y="3"/>
              </a:cxn>
              <a:cxn ang="0">
                <a:pos x="37" y="8"/>
              </a:cxn>
              <a:cxn ang="0">
                <a:pos x="18" y="19"/>
              </a:cxn>
              <a:cxn ang="0">
                <a:pos x="7" y="36"/>
              </a:cxn>
              <a:cxn ang="0">
                <a:pos x="4" y="57"/>
              </a:cxn>
              <a:cxn ang="0">
                <a:pos x="7" y="78"/>
              </a:cxn>
              <a:cxn ang="0">
                <a:pos x="18" y="95"/>
              </a:cxn>
              <a:cxn ang="0">
                <a:pos x="37" y="106"/>
              </a:cxn>
              <a:cxn ang="0">
                <a:pos x="56" y="111"/>
              </a:cxn>
              <a:cxn ang="0">
                <a:pos x="78" y="106"/>
              </a:cxn>
              <a:cxn ang="0">
                <a:pos x="96" y="95"/>
              </a:cxn>
              <a:cxn ang="0">
                <a:pos x="107" y="78"/>
              </a:cxn>
              <a:cxn ang="0">
                <a:pos x="110" y="57"/>
              </a:cxn>
            </a:cxnLst>
            <a:rect l="0" t="0" r="r" b="b"/>
            <a:pathLst>
              <a:path w="114" h="114">
                <a:moveTo>
                  <a:pt x="114" y="57"/>
                </a:moveTo>
                <a:lnTo>
                  <a:pt x="114" y="45"/>
                </a:lnTo>
                <a:lnTo>
                  <a:pt x="110" y="34"/>
                </a:lnTo>
                <a:lnTo>
                  <a:pt x="104" y="24"/>
                </a:lnTo>
                <a:lnTo>
                  <a:pt x="97" y="16"/>
                </a:lnTo>
                <a:lnTo>
                  <a:pt x="89" y="9"/>
                </a:lnTo>
                <a:lnTo>
                  <a:pt x="79" y="4"/>
                </a:lnTo>
                <a:lnTo>
                  <a:pt x="68" y="1"/>
                </a:lnTo>
                <a:lnTo>
                  <a:pt x="56" y="0"/>
                </a:lnTo>
                <a:lnTo>
                  <a:pt x="45" y="1"/>
                </a:lnTo>
                <a:lnTo>
                  <a:pt x="35" y="4"/>
                </a:lnTo>
                <a:lnTo>
                  <a:pt x="25" y="9"/>
                </a:lnTo>
                <a:lnTo>
                  <a:pt x="17" y="16"/>
                </a:lnTo>
                <a:lnTo>
                  <a:pt x="10" y="24"/>
                </a:lnTo>
                <a:lnTo>
                  <a:pt x="4" y="34"/>
                </a:lnTo>
                <a:lnTo>
                  <a:pt x="0" y="45"/>
                </a:lnTo>
                <a:lnTo>
                  <a:pt x="0" y="57"/>
                </a:lnTo>
                <a:lnTo>
                  <a:pt x="0" y="68"/>
                </a:lnTo>
                <a:lnTo>
                  <a:pt x="4" y="78"/>
                </a:lnTo>
                <a:lnTo>
                  <a:pt x="10" y="88"/>
                </a:lnTo>
                <a:lnTo>
                  <a:pt x="17" y="98"/>
                </a:lnTo>
                <a:lnTo>
                  <a:pt x="25" y="104"/>
                </a:lnTo>
                <a:lnTo>
                  <a:pt x="35" y="109"/>
                </a:lnTo>
                <a:lnTo>
                  <a:pt x="45" y="113"/>
                </a:lnTo>
                <a:lnTo>
                  <a:pt x="56" y="114"/>
                </a:lnTo>
                <a:lnTo>
                  <a:pt x="68" y="113"/>
                </a:lnTo>
                <a:lnTo>
                  <a:pt x="79" y="109"/>
                </a:lnTo>
                <a:lnTo>
                  <a:pt x="89" y="104"/>
                </a:lnTo>
                <a:lnTo>
                  <a:pt x="97" y="98"/>
                </a:lnTo>
                <a:lnTo>
                  <a:pt x="104" y="88"/>
                </a:lnTo>
                <a:lnTo>
                  <a:pt x="110" y="78"/>
                </a:lnTo>
                <a:lnTo>
                  <a:pt x="114" y="68"/>
                </a:lnTo>
                <a:lnTo>
                  <a:pt x="114" y="57"/>
                </a:lnTo>
                <a:lnTo>
                  <a:pt x="110" y="57"/>
                </a:lnTo>
                <a:lnTo>
                  <a:pt x="109" y="45"/>
                </a:lnTo>
                <a:lnTo>
                  <a:pt x="107" y="36"/>
                </a:lnTo>
                <a:lnTo>
                  <a:pt x="100" y="27"/>
                </a:lnTo>
                <a:lnTo>
                  <a:pt x="96" y="19"/>
                </a:lnTo>
                <a:lnTo>
                  <a:pt x="87" y="13"/>
                </a:lnTo>
                <a:lnTo>
                  <a:pt x="78" y="8"/>
                </a:lnTo>
                <a:lnTo>
                  <a:pt x="68" y="4"/>
                </a:lnTo>
                <a:lnTo>
                  <a:pt x="56" y="3"/>
                </a:lnTo>
                <a:lnTo>
                  <a:pt x="46" y="4"/>
                </a:lnTo>
                <a:lnTo>
                  <a:pt x="37" y="8"/>
                </a:lnTo>
                <a:lnTo>
                  <a:pt x="27" y="13"/>
                </a:lnTo>
                <a:lnTo>
                  <a:pt x="18" y="19"/>
                </a:lnTo>
                <a:lnTo>
                  <a:pt x="12" y="27"/>
                </a:lnTo>
                <a:lnTo>
                  <a:pt x="7" y="36"/>
                </a:lnTo>
                <a:lnTo>
                  <a:pt x="4" y="45"/>
                </a:lnTo>
                <a:lnTo>
                  <a:pt x="4" y="57"/>
                </a:lnTo>
                <a:lnTo>
                  <a:pt x="4" y="68"/>
                </a:lnTo>
                <a:lnTo>
                  <a:pt x="7" y="78"/>
                </a:lnTo>
                <a:lnTo>
                  <a:pt x="12" y="86"/>
                </a:lnTo>
                <a:lnTo>
                  <a:pt x="18" y="95"/>
                </a:lnTo>
                <a:lnTo>
                  <a:pt x="27" y="101"/>
                </a:lnTo>
                <a:lnTo>
                  <a:pt x="37" y="106"/>
                </a:lnTo>
                <a:lnTo>
                  <a:pt x="46" y="109"/>
                </a:lnTo>
                <a:lnTo>
                  <a:pt x="56" y="111"/>
                </a:lnTo>
                <a:lnTo>
                  <a:pt x="68" y="109"/>
                </a:lnTo>
                <a:lnTo>
                  <a:pt x="78" y="106"/>
                </a:lnTo>
                <a:lnTo>
                  <a:pt x="87" y="101"/>
                </a:lnTo>
                <a:lnTo>
                  <a:pt x="96" y="95"/>
                </a:lnTo>
                <a:lnTo>
                  <a:pt x="100" y="86"/>
                </a:lnTo>
                <a:lnTo>
                  <a:pt x="107" y="78"/>
                </a:lnTo>
                <a:lnTo>
                  <a:pt x="109" y="68"/>
                </a:lnTo>
                <a:lnTo>
                  <a:pt x="110" y="57"/>
                </a:lnTo>
                <a:lnTo>
                  <a:pt x="114" y="57"/>
                </a:lnTo>
                <a:close/>
              </a:path>
            </a:pathLst>
          </a:custGeom>
          <a:solidFill>
            <a:srgbClr val="00FFB0"/>
          </a:solidFill>
          <a:ln w="9525">
            <a:noFill/>
            <a:round/>
            <a:headEnd/>
            <a:tailEnd/>
          </a:ln>
          <a:effectLst/>
        </p:spPr>
        <p:txBody>
          <a:bodyPr/>
          <a:lstStyle/>
          <a:p>
            <a:endParaRPr lang="en-GB"/>
          </a:p>
        </p:txBody>
      </p:sp>
      <p:sp>
        <p:nvSpPr>
          <p:cNvPr id="47175" name="Freeform 71"/>
          <p:cNvSpPr>
            <a:spLocks/>
          </p:cNvSpPr>
          <p:nvPr/>
        </p:nvSpPr>
        <p:spPr bwMode="auto">
          <a:xfrm>
            <a:off x="5059363" y="3529013"/>
            <a:ext cx="155575" cy="146050"/>
          </a:xfrm>
          <a:custGeom>
            <a:avLst/>
            <a:gdLst/>
            <a:ahLst/>
            <a:cxnLst>
              <a:cxn ang="0">
                <a:pos x="105" y="42"/>
              </a:cxn>
              <a:cxn ang="0">
                <a:pos x="96" y="24"/>
              </a:cxn>
              <a:cxn ang="0">
                <a:pos x="83" y="10"/>
              </a:cxn>
              <a:cxn ang="0">
                <a:pos x="64" y="1"/>
              </a:cxn>
              <a:cxn ang="0">
                <a:pos x="42" y="1"/>
              </a:cxn>
              <a:cxn ang="0">
                <a:pos x="23" y="10"/>
              </a:cxn>
              <a:cxn ang="0">
                <a:pos x="8" y="24"/>
              </a:cxn>
              <a:cxn ang="0">
                <a:pos x="0" y="42"/>
              </a:cxn>
              <a:cxn ang="0">
                <a:pos x="0" y="65"/>
              </a:cxn>
              <a:cxn ang="0">
                <a:pos x="8" y="83"/>
              </a:cxn>
              <a:cxn ang="0">
                <a:pos x="23" y="98"/>
              </a:cxn>
              <a:cxn ang="0">
                <a:pos x="42" y="106"/>
              </a:cxn>
              <a:cxn ang="0">
                <a:pos x="64" y="106"/>
              </a:cxn>
              <a:cxn ang="0">
                <a:pos x="83" y="98"/>
              </a:cxn>
              <a:cxn ang="0">
                <a:pos x="96" y="83"/>
              </a:cxn>
              <a:cxn ang="0">
                <a:pos x="105" y="65"/>
              </a:cxn>
              <a:cxn ang="0">
                <a:pos x="103" y="54"/>
              </a:cxn>
              <a:cxn ang="0">
                <a:pos x="100" y="34"/>
              </a:cxn>
              <a:cxn ang="0">
                <a:pos x="88" y="18"/>
              </a:cxn>
              <a:cxn ang="0">
                <a:pos x="72" y="8"/>
              </a:cxn>
              <a:cxn ang="0">
                <a:pos x="52" y="3"/>
              </a:cxn>
              <a:cxn ang="0">
                <a:pos x="34" y="8"/>
              </a:cxn>
              <a:cxn ang="0">
                <a:pos x="18" y="18"/>
              </a:cxn>
              <a:cxn ang="0">
                <a:pos x="6" y="34"/>
              </a:cxn>
              <a:cxn ang="0">
                <a:pos x="3" y="54"/>
              </a:cxn>
              <a:cxn ang="0">
                <a:pos x="6" y="74"/>
              </a:cxn>
              <a:cxn ang="0">
                <a:pos x="18" y="88"/>
              </a:cxn>
              <a:cxn ang="0">
                <a:pos x="34" y="100"/>
              </a:cxn>
              <a:cxn ang="0">
                <a:pos x="52" y="103"/>
              </a:cxn>
              <a:cxn ang="0">
                <a:pos x="72" y="100"/>
              </a:cxn>
              <a:cxn ang="0">
                <a:pos x="88" y="88"/>
              </a:cxn>
              <a:cxn ang="0">
                <a:pos x="100" y="74"/>
              </a:cxn>
              <a:cxn ang="0">
                <a:pos x="103" y="54"/>
              </a:cxn>
            </a:cxnLst>
            <a:rect l="0" t="0" r="r" b="b"/>
            <a:pathLst>
              <a:path w="106" h="108">
                <a:moveTo>
                  <a:pt x="106" y="54"/>
                </a:moveTo>
                <a:lnTo>
                  <a:pt x="105" y="42"/>
                </a:lnTo>
                <a:lnTo>
                  <a:pt x="103" y="33"/>
                </a:lnTo>
                <a:lnTo>
                  <a:pt x="96" y="24"/>
                </a:lnTo>
                <a:lnTo>
                  <a:pt x="92" y="16"/>
                </a:lnTo>
                <a:lnTo>
                  <a:pt x="83" y="10"/>
                </a:lnTo>
                <a:lnTo>
                  <a:pt x="74" y="5"/>
                </a:lnTo>
                <a:lnTo>
                  <a:pt x="64" y="1"/>
                </a:lnTo>
                <a:lnTo>
                  <a:pt x="52" y="0"/>
                </a:lnTo>
                <a:lnTo>
                  <a:pt x="42" y="1"/>
                </a:lnTo>
                <a:lnTo>
                  <a:pt x="33" y="5"/>
                </a:lnTo>
                <a:lnTo>
                  <a:pt x="23" y="10"/>
                </a:lnTo>
                <a:lnTo>
                  <a:pt x="14" y="16"/>
                </a:lnTo>
                <a:lnTo>
                  <a:pt x="8" y="24"/>
                </a:lnTo>
                <a:lnTo>
                  <a:pt x="3" y="33"/>
                </a:lnTo>
                <a:lnTo>
                  <a:pt x="0" y="42"/>
                </a:lnTo>
                <a:lnTo>
                  <a:pt x="0" y="54"/>
                </a:lnTo>
                <a:lnTo>
                  <a:pt x="0" y="65"/>
                </a:lnTo>
                <a:lnTo>
                  <a:pt x="3" y="75"/>
                </a:lnTo>
                <a:lnTo>
                  <a:pt x="8" y="83"/>
                </a:lnTo>
                <a:lnTo>
                  <a:pt x="14" y="92"/>
                </a:lnTo>
                <a:lnTo>
                  <a:pt x="23" y="98"/>
                </a:lnTo>
                <a:lnTo>
                  <a:pt x="33" y="103"/>
                </a:lnTo>
                <a:lnTo>
                  <a:pt x="42" y="106"/>
                </a:lnTo>
                <a:lnTo>
                  <a:pt x="52" y="108"/>
                </a:lnTo>
                <a:lnTo>
                  <a:pt x="64" y="106"/>
                </a:lnTo>
                <a:lnTo>
                  <a:pt x="74" y="103"/>
                </a:lnTo>
                <a:lnTo>
                  <a:pt x="83" y="98"/>
                </a:lnTo>
                <a:lnTo>
                  <a:pt x="92" y="92"/>
                </a:lnTo>
                <a:lnTo>
                  <a:pt x="96" y="83"/>
                </a:lnTo>
                <a:lnTo>
                  <a:pt x="103" y="75"/>
                </a:lnTo>
                <a:lnTo>
                  <a:pt x="105" y="65"/>
                </a:lnTo>
                <a:lnTo>
                  <a:pt x="106" y="54"/>
                </a:lnTo>
                <a:lnTo>
                  <a:pt x="103" y="54"/>
                </a:lnTo>
                <a:lnTo>
                  <a:pt x="101" y="44"/>
                </a:lnTo>
                <a:lnTo>
                  <a:pt x="100" y="34"/>
                </a:lnTo>
                <a:lnTo>
                  <a:pt x="95" y="26"/>
                </a:lnTo>
                <a:lnTo>
                  <a:pt x="88" y="18"/>
                </a:lnTo>
                <a:lnTo>
                  <a:pt x="80" y="13"/>
                </a:lnTo>
                <a:lnTo>
                  <a:pt x="72" y="8"/>
                </a:lnTo>
                <a:lnTo>
                  <a:pt x="64" y="5"/>
                </a:lnTo>
                <a:lnTo>
                  <a:pt x="52" y="3"/>
                </a:lnTo>
                <a:lnTo>
                  <a:pt x="42" y="5"/>
                </a:lnTo>
                <a:lnTo>
                  <a:pt x="34" y="8"/>
                </a:lnTo>
                <a:lnTo>
                  <a:pt x="24" y="13"/>
                </a:lnTo>
                <a:lnTo>
                  <a:pt x="18" y="18"/>
                </a:lnTo>
                <a:lnTo>
                  <a:pt x="11" y="26"/>
                </a:lnTo>
                <a:lnTo>
                  <a:pt x="6" y="34"/>
                </a:lnTo>
                <a:lnTo>
                  <a:pt x="5" y="44"/>
                </a:lnTo>
                <a:lnTo>
                  <a:pt x="3" y="54"/>
                </a:lnTo>
                <a:lnTo>
                  <a:pt x="5" y="64"/>
                </a:lnTo>
                <a:lnTo>
                  <a:pt x="6" y="74"/>
                </a:lnTo>
                <a:lnTo>
                  <a:pt x="11" y="82"/>
                </a:lnTo>
                <a:lnTo>
                  <a:pt x="18" y="88"/>
                </a:lnTo>
                <a:lnTo>
                  <a:pt x="24" y="95"/>
                </a:lnTo>
                <a:lnTo>
                  <a:pt x="34" y="100"/>
                </a:lnTo>
                <a:lnTo>
                  <a:pt x="42" y="103"/>
                </a:lnTo>
                <a:lnTo>
                  <a:pt x="52" y="103"/>
                </a:lnTo>
                <a:lnTo>
                  <a:pt x="64" y="103"/>
                </a:lnTo>
                <a:lnTo>
                  <a:pt x="72" y="100"/>
                </a:lnTo>
                <a:lnTo>
                  <a:pt x="80" y="95"/>
                </a:lnTo>
                <a:lnTo>
                  <a:pt x="88" y="88"/>
                </a:lnTo>
                <a:lnTo>
                  <a:pt x="95" y="82"/>
                </a:lnTo>
                <a:lnTo>
                  <a:pt x="100" y="74"/>
                </a:lnTo>
                <a:lnTo>
                  <a:pt x="101" y="64"/>
                </a:lnTo>
                <a:lnTo>
                  <a:pt x="103" y="54"/>
                </a:lnTo>
                <a:lnTo>
                  <a:pt x="106" y="54"/>
                </a:lnTo>
                <a:close/>
              </a:path>
            </a:pathLst>
          </a:custGeom>
          <a:solidFill>
            <a:srgbClr val="00FFB6"/>
          </a:solidFill>
          <a:ln w="9525">
            <a:noFill/>
            <a:round/>
            <a:headEnd/>
            <a:tailEnd/>
          </a:ln>
          <a:effectLst/>
        </p:spPr>
        <p:txBody>
          <a:bodyPr/>
          <a:lstStyle/>
          <a:p>
            <a:endParaRPr lang="en-GB"/>
          </a:p>
        </p:txBody>
      </p:sp>
      <p:sp>
        <p:nvSpPr>
          <p:cNvPr id="47176" name="Freeform 72"/>
          <p:cNvSpPr>
            <a:spLocks/>
          </p:cNvSpPr>
          <p:nvPr/>
        </p:nvSpPr>
        <p:spPr bwMode="auto">
          <a:xfrm>
            <a:off x="5064125" y="3532188"/>
            <a:ext cx="147638" cy="136525"/>
          </a:xfrm>
          <a:custGeom>
            <a:avLst/>
            <a:gdLst/>
            <a:ahLst/>
            <a:cxnLst>
              <a:cxn ang="0">
                <a:pos x="98" y="41"/>
              </a:cxn>
              <a:cxn ang="0">
                <a:pos x="92" y="23"/>
              </a:cxn>
              <a:cxn ang="0">
                <a:pos x="77" y="10"/>
              </a:cxn>
              <a:cxn ang="0">
                <a:pos x="61" y="2"/>
              </a:cxn>
              <a:cxn ang="0">
                <a:pos x="39" y="2"/>
              </a:cxn>
              <a:cxn ang="0">
                <a:pos x="21" y="10"/>
              </a:cxn>
              <a:cxn ang="0">
                <a:pos x="8" y="23"/>
              </a:cxn>
              <a:cxn ang="0">
                <a:pos x="2" y="41"/>
              </a:cxn>
              <a:cxn ang="0">
                <a:pos x="2" y="61"/>
              </a:cxn>
              <a:cxn ang="0">
                <a:pos x="8" y="79"/>
              </a:cxn>
              <a:cxn ang="0">
                <a:pos x="21" y="92"/>
              </a:cxn>
              <a:cxn ang="0">
                <a:pos x="39" y="100"/>
              </a:cxn>
              <a:cxn ang="0">
                <a:pos x="61" y="100"/>
              </a:cxn>
              <a:cxn ang="0">
                <a:pos x="77" y="92"/>
              </a:cxn>
              <a:cxn ang="0">
                <a:pos x="92" y="79"/>
              </a:cxn>
              <a:cxn ang="0">
                <a:pos x="98" y="61"/>
              </a:cxn>
              <a:cxn ang="0">
                <a:pos x="97" y="51"/>
              </a:cxn>
              <a:cxn ang="0">
                <a:pos x="92" y="33"/>
              </a:cxn>
              <a:cxn ang="0">
                <a:pos x="82" y="18"/>
              </a:cxn>
              <a:cxn ang="0">
                <a:pos x="67" y="8"/>
              </a:cxn>
              <a:cxn ang="0">
                <a:pos x="49" y="5"/>
              </a:cxn>
              <a:cxn ang="0">
                <a:pos x="31" y="8"/>
              </a:cxn>
              <a:cxn ang="0">
                <a:pos x="16" y="18"/>
              </a:cxn>
              <a:cxn ang="0">
                <a:pos x="7" y="33"/>
              </a:cxn>
              <a:cxn ang="0">
                <a:pos x="3" y="51"/>
              </a:cxn>
              <a:cxn ang="0">
                <a:pos x="7" y="69"/>
              </a:cxn>
              <a:cxn ang="0">
                <a:pos x="16" y="84"/>
              </a:cxn>
              <a:cxn ang="0">
                <a:pos x="31" y="94"/>
              </a:cxn>
              <a:cxn ang="0">
                <a:pos x="49" y="97"/>
              </a:cxn>
              <a:cxn ang="0">
                <a:pos x="67" y="94"/>
              </a:cxn>
              <a:cxn ang="0">
                <a:pos x="82" y="84"/>
              </a:cxn>
              <a:cxn ang="0">
                <a:pos x="92" y="69"/>
              </a:cxn>
              <a:cxn ang="0">
                <a:pos x="97" y="51"/>
              </a:cxn>
            </a:cxnLst>
            <a:rect l="0" t="0" r="r" b="b"/>
            <a:pathLst>
              <a:path w="100" h="100">
                <a:moveTo>
                  <a:pt x="100" y="51"/>
                </a:moveTo>
                <a:lnTo>
                  <a:pt x="98" y="41"/>
                </a:lnTo>
                <a:lnTo>
                  <a:pt x="97" y="31"/>
                </a:lnTo>
                <a:lnTo>
                  <a:pt x="92" y="23"/>
                </a:lnTo>
                <a:lnTo>
                  <a:pt x="85" y="15"/>
                </a:lnTo>
                <a:lnTo>
                  <a:pt x="77" y="10"/>
                </a:lnTo>
                <a:lnTo>
                  <a:pt x="69" y="5"/>
                </a:lnTo>
                <a:lnTo>
                  <a:pt x="61" y="2"/>
                </a:lnTo>
                <a:lnTo>
                  <a:pt x="49" y="0"/>
                </a:lnTo>
                <a:lnTo>
                  <a:pt x="39" y="2"/>
                </a:lnTo>
                <a:lnTo>
                  <a:pt x="31" y="5"/>
                </a:lnTo>
                <a:lnTo>
                  <a:pt x="21" y="10"/>
                </a:lnTo>
                <a:lnTo>
                  <a:pt x="15" y="15"/>
                </a:lnTo>
                <a:lnTo>
                  <a:pt x="8" y="23"/>
                </a:lnTo>
                <a:lnTo>
                  <a:pt x="3" y="31"/>
                </a:lnTo>
                <a:lnTo>
                  <a:pt x="2" y="41"/>
                </a:lnTo>
                <a:lnTo>
                  <a:pt x="0" y="51"/>
                </a:lnTo>
                <a:lnTo>
                  <a:pt x="2" y="61"/>
                </a:lnTo>
                <a:lnTo>
                  <a:pt x="3" y="71"/>
                </a:lnTo>
                <a:lnTo>
                  <a:pt x="8" y="79"/>
                </a:lnTo>
                <a:lnTo>
                  <a:pt x="15" y="85"/>
                </a:lnTo>
                <a:lnTo>
                  <a:pt x="21" y="92"/>
                </a:lnTo>
                <a:lnTo>
                  <a:pt x="31" y="97"/>
                </a:lnTo>
                <a:lnTo>
                  <a:pt x="39" y="100"/>
                </a:lnTo>
                <a:lnTo>
                  <a:pt x="49" y="100"/>
                </a:lnTo>
                <a:lnTo>
                  <a:pt x="61" y="100"/>
                </a:lnTo>
                <a:lnTo>
                  <a:pt x="69" y="97"/>
                </a:lnTo>
                <a:lnTo>
                  <a:pt x="77" y="92"/>
                </a:lnTo>
                <a:lnTo>
                  <a:pt x="85" y="85"/>
                </a:lnTo>
                <a:lnTo>
                  <a:pt x="92" y="79"/>
                </a:lnTo>
                <a:lnTo>
                  <a:pt x="97" y="71"/>
                </a:lnTo>
                <a:lnTo>
                  <a:pt x="98" y="61"/>
                </a:lnTo>
                <a:lnTo>
                  <a:pt x="100" y="51"/>
                </a:lnTo>
                <a:lnTo>
                  <a:pt x="97" y="51"/>
                </a:lnTo>
                <a:lnTo>
                  <a:pt x="95" y="41"/>
                </a:lnTo>
                <a:lnTo>
                  <a:pt x="92" y="33"/>
                </a:lnTo>
                <a:lnTo>
                  <a:pt x="89" y="25"/>
                </a:lnTo>
                <a:lnTo>
                  <a:pt x="82" y="18"/>
                </a:lnTo>
                <a:lnTo>
                  <a:pt x="75" y="12"/>
                </a:lnTo>
                <a:lnTo>
                  <a:pt x="67" y="8"/>
                </a:lnTo>
                <a:lnTo>
                  <a:pt x="59" y="5"/>
                </a:lnTo>
                <a:lnTo>
                  <a:pt x="49" y="5"/>
                </a:lnTo>
                <a:lnTo>
                  <a:pt x="41" y="5"/>
                </a:lnTo>
                <a:lnTo>
                  <a:pt x="31" y="8"/>
                </a:lnTo>
                <a:lnTo>
                  <a:pt x="25" y="12"/>
                </a:lnTo>
                <a:lnTo>
                  <a:pt x="16" y="18"/>
                </a:lnTo>
                <a:lnTo>
                  <a:pt x="11" y="25"/>
                </a:lnTo>
                <a:lnTo>
                  <a:pt x="7" y="33"/>
                </a:lnTo>
                <a:lnTo>
                  <a:pt x="5" y="41"/>
                </a:lnTo>
                <a:lnTo>
                  <a:pt x="3" y="51"/>
                </a:lnTo>
                <a:lnTo>
                  <a:pt x="5" y="61"/>
                </a:lnTo>
                <a:lnTo>
                  <a:pt x="7" y="69"/>
                </a:lnTo>
                <a:lnTo>
                  <a:pt x="11" y="77"/>
                </a:lnTo>
                <a:lnTo>
                  <a:pt x="16" y="84"/>
                </a:lnTo>
                <a:lnTo>
                  <a:pt x="25" y="89"/>
                </a:lnTo>
                <a:lnTo>
                  <a:pt x="31" y="94"/>
                </a:lnTo>
                <a:lnTo>
                  <a:pt x="41" y="97"/>
                </a:lnTo>
                <a:lnTo>
                  <a:pt x="49" y="97"/>
                </a:lnTo>
                <a:lnTo>
                  <a:pt x="59" y="97"/>
                </a:lnTo>
                <a:lnTo>
                  <a:pt x="67" y="94"/>
                </a:lnTo>
                <a:lnTo>
                  <a:pt x="75" y="89"/>
                </a:lnTo>
                <a:lnTo>
                  <a:pt x="82" y="84"/>
                </a:lnTo>
                <a:lnTo>
                  <a:pt x="89" y="77"/>
                </a:lnTo>
                <a:lnTo>
                  <a:pt x="92" y="69"/>
                </a:lnTo>
                <a:lnTo>
                  <a:pt x="95" y="61"/>
                </a:lnTo>
                <a:lnTo>
                  <a:pt x="97" y="51"/>
                </a:lnTo>
                <a:lnTo>
                  <a:pt x="100" y="51"/>
                </a:lnTo>
                <a:close/>
              </a:path>
            </a:pathLst>
          </a:custGeom>
          <a:solidFill>
            <a:srgbClr val="00FFBB"/>
          </a:solidFill>
          <a:ln w="9525">
            <a:noFill/>
            <a:round/>
            <a:headEnd/>
            <a:tailEnd/>
          </a:ln>
          <a:effectLst/>
        </p:spPr>
        <p:txBody>
          <a:bodyPr/>
          <a:lstStyle/>
          <a:p>
            <a:endParaRPr lang="en-GB"/>
          </a:p>
        </p:txBody>
      </p:sp>
      <p:sp>
        <p:nvSpPr>
          <p:cNvPr id="47177" name="Freeform 73"/>
          <p:cNvSpPr>
            <a:spLocks/>
          </p:cNvSpPr>
          <p:nvPr/>
        </p:nvSpPr>
        <p:spPr bwMode="auto">
          <a:xfrm>
            <a:off x="5067300" y="3538538"/>
            <a:ext cx="139700" cy="125412"/>
          </a:xfrm>
          <a:custGeom>
            <a:avLst/>
            <a:gdLst/>
            <a:ahLst/>
            <a:cxnLst>
              <a:cxn ang="0">
                <a:pos x="92" y="36"/>
              </a:cxn>
              <a:cxn ang="0">
                <a:pos x="86" y="20"/>
              </a:cxn>
              <a:cxn ang="0">
                <a:pos x="72" y="7"/>
              </a:cxn>
              <a:cxn ang="0">
                <a:pos x="56" y="0"/>
              </a:cxn>
              <a:cxn ang="0">
                <a:pos x="38" y="0"/>
              </a:cxn>
              <a:cxn ang="0">
                <a:pos x="22" y="7"/>
              </a:cxn>
              <a:cxn ang="0">
                <a:pos x="8" y="20"/>
              </a:cxn>
              <a:cxn ang="0">
                <a:pos x="2" y="36"/>
              </a:cxn>
              <a:cxn ang="0">
                <a:pos x="2" y="56"/>
              </a:cxn>
              <a:cxn ang="0">
                <a:pos x="8" y="72"/>
              </a:cxn>
              <a:cxn ang="0">
                <a:pos x="22" y="84"/>
              </a:cxn>
              <a:cxn ang="0">
                <a:pos x="38" y="92"/>
              </a:cxn>
              <a:cxn ang="0">
                <a:pos x="56" y="92"/>
              </a:cxn>
              <a:cxn ang="0">
                <a:pos x="72" y="84"/>
              </a:cxn>
              <a:cxn ang="0">
                <a:pos x="86" y="72"/>
              </a:cxn>
              <a:cxn ang="0">
                <a:pos x="92" y="56"/>
              </a:cxn>
              <a:cxn ang="0">
                <a:pos x="90" y="46"/>
              </a:cxn>
              <a:cxn ang="0">
                <a:pos x="86" y="30"/>
              </a:cxn>
              <a:cxn ang="0">
                <a:pos x="77" y="15"/>
              </a:cxn>
              <a:cxn ang="0">
                <a:pos x="64" y="7"/>
              </a:cxn>
              <a:cxn ang="0">
                <a:pos x="46" y="3"/>
              </a:cxn>
              <a:cxn ang="0">
                <a:pos x="30" y="7"/>
              </a:cxn>
              <a:cxn ang="0">
                <a:pos x="17" y="15"/>
              </a:cxn>
              <a:cxn ang="0">
                <a:pos x="7" y="30"/>
              </a:cxn>
              <a:cxn ang="0">
                <a:pos x="4" y="46"/>
              </a:cxn>
              <a:cxn ang="0">
                <a:pos x="7" y="62"/>
              </a:cxn>
              <a:cxn ang="0">
                <a:pos x="17" y="75"/>
              </a:cxn>
              <a:cxn ang="0">
                <a:pos x="30" y="85"/>
              </a:cxn>
              <a:cxn ang="0">
                <a:pos x="46" y="89"/>
              </a:cxn>
              <a:cxn ang="0">
                <a:pos x="64" y="85"/>
              </a:cxn>
              <a:cxn ang="0">
                <a:pos x="77" y="75"/>
              </a:cxn>
              <a:cxn ang="0">
                <a:pos x="86" y="62"/>
              </a:cxn>
              <a:cxn ang="0">
                <a:pos x="90" y="46"/>
              </a:cxn>
            </a:cxnLst>
            <a:rect l="0" t="0" r="r" b="b"/>
            <a:pathLst>
              <a:path w="94" h="92">
                <a:moveTo>
                  <a:pt x="94" y="46"/>
                </a:moveTo>
                <a:lnTo>
                  <a:pt x="92" y="36"/>
                </a:lnTo>
                <a:lnTo>
                  <a:pt x="89" y="28"/>
                </a:lnTo>
                <a:lnTo>
                  <a:pt x="86" y="20"/>
                </a:lnTo>
                <a:lnTo>
                  <a:pt x="79" y="13"/>
                </a:lnTo>
                <a:lnTo>
                  <a:pt x="72" y="7"/>
                </a:lnTo>
                <a:lnTo>
                  <a:pt x="64" y="3"/>
                </a:lnTo>
                <a:lnTo>
                  <a:pt x="56" y="0"/>
                </a:lnTo>
                <a:lnTo>
                  <a:pt x="46" y="0"/>
                </a:lnTo>
                <a:lnTo>
                  <a:pt x="38" y="0"/>
                </a:lnTo>
                <a:lnTo>
                  <a:pt x="28" y="3"/>
                </a:lnTo>
                <a:lnTo>
                  <a:pt x="22" y="7"/>
                </a:lnTo>
                <a:lnTo>
                  <a:pt x="13" y="13"/>
                </a:lnTo>
                <a:lnTo>
                  <a:pt x="8" y="20"/>
                </a:lnTo>
                <a:lnTo>
                  <a:pt x="4" y="28"/>
                </a:lnTo>
                <a:lnTo>
                  <a:pt x="2" y="36"/>
                </a:lnTo>
                <a:lnTo>
                  <a:pt x="0" y="46"/>
                </a:lnTo>
                <a:lnTo>
                  <a:pt x="2" y="56"/>
                </a:lnTo>
                <a:lnTo>
                  <a:pt x="4" y="64"/>
                </a:lnTo>
                <a:lnTo>
                  <a:pt x="8" y="72"/>
                </a:lnTo>
                <a:lnTo>
                  <a:pt x="13" y="79"/>
                </a:lnTo>
                <a:lnTo>
                  <a:pt x="22" y="84"/>
                </a:lnTo>
                <a:lnTo>
                  <a:pt x="28" y="89"/>
                </a:lnTo>
                <a:lnTo>
                  <a:pt x="38" y="92"/>
                </a:lnTo>
                <a:lnTo>
                  <a:pt x="46" y="92"/>
                </a:lnTo>
                <a:lnTo>
                  <a:pt x="56" y="92"/>
                </a:lnTo>
                <a:lnTo>
                  <a:pt x="64" y="89"/>
                </a:lnTo>
                <a:lnTo>
                  <a:pt x="72" y="84"/>
                </a:lnTo>
                <a:lnTo>
                  <a:pt x="79" y="79"/>
                </a:lnTo>
                <a:lnTo>
                  <a:pt x="86" y="72"/>
                </a:lnTo>
                <a:lnTo>
                  <a:pt x="89" y="64"/>
                </a:lnTo>
                <a:lnTo>
                  <a:pt x="92" y="56"/>
                </a:lnTo>
                <a:lnTo>
                  <a:pt x="94" y="46"/>
                </a:lnTo>
                <a:lnTo>
                  <a:pt x="90" y="46"/>
                </a:lnTo>
                <a:lnTo>
                  <a:pt x="89" y="38"/>
                </a:lnTo>
                <a:lnTo>
                  <a:pt x="86" y="30"/>
                </a:lnTo>
                <a:lnTo>
                  <a:pt x="82" y="21"/>
                </a:lnTo>
                <a:lnTo>
                  <a:pt x="77" y="15"/>
                </a:lnTo>
                <a:lnTo>
                  <a:pt x="71" y="10"/>
                </a:lnTo>
                <a:lnTo>
                  <a:pt x="64" y="7"/>
                </a:lnTo>
                <a:lnTo>
                  <a:pt x="56" y="3"/>
                </a:lnTo>
                <a:lnTo>
                  <a:pt x="46" y="3"/>
                </a:lnTo>
                <a:lnTo>
                  <a:pt x="38" y="3"/>
                </a:lnTo>
                <a:lnTo>
                  <a:pt x="30" y="7"/>
                </a:lnTo>
                <a:lnTo>
                  <a:pt x="23" y="10"/>
                </a:lnTo>
                <a:lnTo>
                  <a:pt x="17" y="15"/>
                </a:lnTo>
                <a:lnTo>
                  <a:pt x="12" y="21"/>
                </a:lnTo>
                <a:lnTo>
                  <a:pt x="7" y="30"/>
                </a:lnTo>
                <a:lnTo>
                  <a:pt x="5" y="38"/>
                </a:lnTo>
                <a:lnTo>
                  <a:pt x="4" y="46"/>
                </a:lnTo>
                <a:lnTo>
                  <a:pt x="5" y="54"/>
                </a:lnTo>
                <a:lnTo>
                  <a:pt x="7" y="62"/>
                </a:lnTo>
                <a:lnTo>
                  <a:pt x="12" y="70"/>
                </a:lnTo>
                <a:lnTo>
                  <a:pt x="17" y="75"/>
                </a:lnTo>
                <a:lnTo>
                  <a:pt x="23" y="82"/>
                </a:lnTo>
                <a:lnTo>
                  <a:pt x="30" y="85"/>
                </a:lnTo>
                <a:lnTo>
                  <a:pt x="38" y="89"/>
                </a:lnTo>
                <a:lnTo>
                  <a:pt x="46" y="89"/>
                </a:lnTo>
                <a:lnTo>
                  <a:pt x="56" y="89"/>
                </a:lnTo>
                <a:lnTo>
                  <a:pt x="64" y="85"/>
                </a:lnTo>
                <a:lnTo>
                  <a:pt x="71" y="82"/>
                </a:lnTo>
                <a:lnTo>
                  <a:pt x="77" y="75"/>
                </a:lnTo>
                <a:lnTo>
                  <a:pt x="82" y="70"/>
                </a:lnTo>
                <a:lnTo>
                  <a:pt x="86" y="62"/>
                </a:lnTo>
                <a:lnTo>
                  <a:pt x="89" y="54"/>
                </a:lnTo>
                <a:lnTo>
                  <a:pt x="90" y="46"/>
                </a:lnTo>
                <a:lnTo>
                  <a:pt x="94" y="46"/>
                </a:lnTo>
                <a:close/>
              </a:path>
            </a:pathLst>
          </a:custGeom>
          <a:solidFill>
            <a:srgbClr val="00FFC0"/>
          </a:solidFill>
          <a:ln w="9525">
            <a:noFill/>
            <a:round/>
            <a:headEnd/>
            <a:tailEnd/>
          </a:ln>
          <a:effectLst/>
        </p:spPr>
        <p:txBody>
          <a:bodyPr/>
          <a:lstStyle/>
          <a:p>
            <a:endParaRPr lang="en-GB"/>
          </a:p>
        </p:txBody>
      </p:sp>
      <p:sp>
        <p:nvSpPr>
          <p:cNvPr id="47178" name="Freeform 74"/>
          <p:cNvSpPr>
            <a:spLocks/>
          </p:cNvSpPr>
          <p:nvPr/>
        </p:nvSpPr>
        <p:spPr bwMode="auto">
          <a:xfrm>
            <a:off x="5073650" y="3543300"/>
            <a:ext cx="127000" cy="117475"/>
          </a:xfrm>
          <a:custGeom>
            <a:avLst/>
            <a:gdLst/>
            <a:ahLst/>
            <a:cxnLst>
              <a:cxn ang="0">
                <a:pos x="85" y="35"/>
              </a:cxn>
              <a:cxn ang="0">
                <a:pos x="78" y="18"/>
              </a:cxn>
              <a:cxn ang="0">
                <a:pos x="67" y="7"/>
              </a:cxn>
              <a:cxn ang="0">
                <a:pos x="52" y="0"/>
              </a:cxn>
              <a:cxn ang="0">
                <a:pos x="34" y="0"/>
              </a:cxn>
              <a:cxn ang="0">
                <a:pos x="19" y="7"/>
              </a:cxn>
              <a:cxn ang="0">
                <a:pos x="8" y="18"/>
              </a:cxn>
              <a:cxn ang="0">
                <a:pos x="1" y="35"/>
              </a:cxn>
              <a:cxn ang="0">
                <a:pos x="1" y="51"/>
              </a:cxn>
              <a:cxn ang="0">
                <a:pos x="8" y="67"/>
              </a:cxn>
              <a:cxn ang="0">
                <a:pos x="19" y="79"/>
              </a:cxn>
              <a:cxn ang="0">
                <a:pos x="34" y="86"/>
              </a:cxn>
              <a:cxn ang="0">
                <a:pos x="52" y="86"/>
              </a:cxn>
              <a:cxn ang="0">
                <a:pos x="67" y="79"/>
              </a:cxn>
              <a:cxn ang="0">
                <a:pos x="78" y="67"/>
              </a:cxn>
              <a:cxn ang="0">
                <a:pos x="85" y="51"/>
              </a:cxn>
              <a:cxn ang="0">
                <a:pos x="82" y="43"/>
              </a:cxn>
              <a:cxn ang="0">
                <a:pos x="78" y="28"/>
              </a:cxn>
              <a:cxn ang="0">
                <a:pos x="70" y="15"/>
              </a:cxn>
              <a:cxn ang="0">
                <a:pos x="59" y="7"/>
              </a:cxn>
              <a:cxn ang="0">
                <a:pos x="42" y="4"/>
              </a:cxn>
              <a:cxn ang="0">
                <a:pos x="27" y="7"/>
              </a:cxn>
              <a:cxn ang="0">
                <a:pos x="14" y="15"/>
              </a:cxn>
              <a:cxn ang="0">
                <a:pos x="6" y="28"/>
              </a:cxn>
              <a:cxn ang="0">
                <a:pos x="3" y="43"/>
              </a:cxn>
              <a:cxn ang="0">
                <a:pos x="6" y="58"/>
              </a:cxn>
              <a:cxn ang="0">
                <a:pos x="14" y="71"/>
              </a:cxn>
              <a:cxn ang="0">
                <a:pos x="27" y="79"/>
              </a:cxn>
              <a:cxn ang="0">
                <a:pos x="42" y="82"/>
              </a:cxn>
              <a:cxn ang="0">
                <a:pos x="59" y="79"/>
              </a:cxn>
              <a:cxn ang="0">
                <a:pos x="70" y="71"/>
              </a:cxn>
              <a:cxn ang="0">
                <a:pos x="78" y="58"/>
              </a:cxn>
              <a:cxn ang="0">
                <a:pos x="82" y="43"/>
              </a:cxn>
            </a:cxnLst>
            <a:rect l="0" t="0" r="r" b="b"/>
            <a:pathLst>
              <a:path w="86" h="86">
                <a:moveTo>
                  <a:pt x="86" y="43"/>
                </a:moveTo>
                <a:lnTo>
                  <a:pt x="85" y="35"/>
                </a:lnTo>
                <a:lnTo>
                  <a:pt x="82" y="27"/>
                </a:lnTo>
                <a:lnTo>
                  <a:pt x="78" y="18"/>
                </a:lnTo>
                <a:lnTo>
                  <a:pt x="73" y="12"/>
                </a:lnTo>
                <a:lnTo>
                  <a:pt x="67" y="7"/>
                </a:lnTo>
                <a:lnTo>
                  <a:pt x="60" y="4"/>
                </a:lnTo>
                <a:lnTo>
                  <a:pt x="52" y="0"/>
                </a:lnTo>
                <a:lnTo>
                  <a:pt x="42" y="0"/>
                </a:lnTo>
                <a:lnTo>
                  <a:pt x="34" y="0"/>
                </a:lnTo>
                <a:lnTo>
                  <a:pt x="26" y="4"/>
                </a:lnTo>
                <a:lnTo>
                  <a:pt x="19" y="7"/>
                </a:lnTo>
                <a:lnTo>
                  <a:pt x="13" y="12"/>
                </a:lnTo>
                <a:lnTo>
                  <a:pt x="8" y="18"/>
                </a:lnTo>
                <a:lnTo>
                  <a:pt x="3" y="27"/>
                </a:lnTo>
                <a:lnTo>
                  <a:pt x="1" y="35"/>
                </a:lnTo>
                <a:lnTo>
                  <a:pt x="0" y="43"/>
                </a:lnTo>
                <a:lnTo>
                  <a:pt x="1" y="51"/>
                </a:lnTo>
                <a:lnTo>
                  <a:pt x="3" y="59"/>
                </a:lnTo>
                <a:lnTo>
                  <a:pt x="8" y="67"/>
                </a:lnTo>
                <a:lnTo>
                  <a:pt x="13" y="72"/>
                </a:lnTo>
                <a:lnTo>
                  <a:pt x="19" y="79"/>
                </a:lnTo>
                <a:lnTo>
                  <a:pt x="26" y="82"/>
                </a:lnTo>
                <a:lnTo>
                  <a:pt x="34" y="86"/>
                </a:lnTo>
                <a:lnTo>
                  <a:pt x="42" y="86"/>
                </a:lnTo>
                <a:lnTo>
                  <a:pt x="52" y="86"/>
                </a:lnTo>
                <a:lnTo>
                  <a:pt x="60" y="82"/>
                </a:lnTo>
                <a:lnTo>
                  <a:pt x="67" y="79"/>
                </a:lnTo>
                <a:lnTo>
                  <a:pt x="73" y="72"/>
                </a:lnTo>
                <a:lnTo>
                  <a:pt x="78" y="67"/>
                </a:lnTo>
                <a:lnTo>
                  <a:pt x="82" y="59"/>
                </a:lnTo>
                <a:lnTo>
                  <a:pt x="85" y="51"/>
                </a:lnTo>
                <a:lnTo>
                  <a:pt x="86" y="43"/>
                </a:lnTo>
                <a:lnTo>
                  <a:pt x="82" y="43"/>
                </a:lnTo>
                <a:lnTo>
                  <a:pt x="82" y="35"/>
                </a:lnTo>
                <a:lnTo>
                  <a:pt x="78" y="28"/>
                </a:lnTo>
                <a:lnTo>
                  <a:pt x="75" y="22"/>
                </a:lnTo>
                <a:lnTo>
                  <a:pt x="70" y="15"/>
                </a:lnTo>
                <a:lnTo>
                  <a:pt x="65" y="10"/>
                </a:lnTo>
                <a:lnTo>
                  <a:pt x="59" y="7"/>
                </a:lnTo>
                <a:lnTo>
                  <a:pt x="50" y="4"/>
                </a:lnTo>
                <a:lnTo>
                  <a:pt x="42" y="4"/>
                </a:lnTo>
                <a:lnTo>
                  <a:pt x="36" y="4"/>
                </a:lnTo>
                <a:lnTo>
                  <a:pt x="27" y="7"/>
                </a:lnTo>
                <a:lnTo>
                  <a:pt x="21" y="10"/>
                </a:lnTo>
                <a:lnTo>
                  <a:pt x="14" y="15"/>
                </a:lnTo>
                <a:lnTo>
                  <a:pt x="11" y="22"/>
                </a:lnTo>
                <a:lnTo>
                  <a:pt x="6" y="28"/>
                </a:lnTo>
                <a:lnTo>
                  <a:pt x="4" y="35"/>
                </a:lnTo>
                <a:lnTo>
                  <a:pt x="3" y="43"/>
                </a:lnTo>
                <a:lnTo>
                  <a:pt x="4" y="51"/>
                </a:lnTo>
                <a:lnTo>
                  <a:pt x="6" y="58"/>
                </a:lnTo>
                <a:lnTo>
                  <a:pt x="11" y="64"/>
                </a:lnTo>
                <a:lnTo>
                  <a:pt x="14" y="71"/>
                </a:lnTo>
                <a:lnTo>
                  <a:pt x="21" y="76"/>
                </a:lnTo>
                <a:lnTo>
                  <a:pt x="27" y="79"/>
                </a:lnTo>
                <a:lnTo>
                  <a:pt x="36" y="81"/>
                </a:lnTo>
                <a:lnTo>
                  <a:pt x="42" y="82"/>
                </a:lnTo>
                <a:lnTo>
                  <a:pt x="50" y="81"/>
                </a:lnTo>
                <a:lnTo>
                  <a:pt x="59" y="79"/>
                </a:lnTo>
                <a:lnTo>
                  <a:pt x="65" y="76"/>
                </a:lnTo>
                <a:lnTo>
                  <a:pt x="70" y="71"/>
                </a:lnTo>
                <a:lnTo>
                  <a:pt x="75" y="64"/>
                </a:lnTo>
                <a:lnTo>
                  <a:pt x="78" y="58"/>
                </a:lnTo>
                <a:lnTo>
                  <a:pt x="82" y="51"/>
                </a:lnTo>
                <a:lnTo>
                  <a:pt x="82" y="43"/>
                </a:lnTo>
                <a:lnTo>
                  <a:pt x="86" y="43"/>
                </a:lnTo>
                <a:close/>
              </a:path>
            </a:pathLst>
          </a:custGeom>
          <a:solidFill>
            <a:srgbClr val="00FFC5"/>
          </a:solidFill>
          <a:ln w="9525">
            <a:noFill/>
            <a:round/>
            <a:headEnd/>
            <a:tailEnd/>
          </a:ln>
          <a:effectLst/>
        </p:spPr>
        <p:txBody>
          <a:bodyPr/>
          <a:lstStyle/>
          <a:p>
            <a:endParaRPr lang="en-GB"/>
          </a:p>
        </p:txBody>
      </p:sp>
      <p:sp>
        <p:nvSpPr>
          <p:cNvPr id="47179" name="Freeform 75"/>
          <p:cNvSpPr>
            <a:spLocks/>
          </p:cNvSpPr>
          <p:nvPr/>
        </p:nvSpPr>
        <p:spPr bwMode="auto">
          <a:xfrm>
            <a:off x="5078413" y="3548063"/>
            <a:ext cx="115887" cy="106362"/>
          </a:xfrm>
          <a:custGeom>
            <a:avLst/>
            <a:gdLst/>
            <a:ahLst/>
            <a:cxnLst>
              <a:cxn ang="0">
                <a:pos x="79" y="31"/>
              </a:cxn>
              <a:cxn ang="0">
                <a:pos x="72" y="18"/>
              </a:cxn>
              <a:cxn ang="0">
                <a:pos x="62" y="6"/>
              </a:cxn>
              <a:cxn ang="0">
                <a:pos x="47" y="0"/>
              </a:cxn>
              <a:cxn ang="0">
                <a:pos x="33" y="0"/>
              </a:cxn>
              <a:cxn ang="0">
                <a:pos x="18" y="6"/>
              </a:cxn>
              <a:cxn ang="0">
                <a:pos x="8" y="18"/>
              </a:cxn>
              <a:cxn ang="0">
                <a:pos x="1" y="31"/>
              </a:cxn>
              <a:cxn ang="0">
                <a:pos x="1" y="47"/>
              </a:cxn>
              <a:cxn ang="0">
                <a:pos x="8" y="60"/>
              </a:cxn>
              <a:cxn ang="0">
                <a:pos x="18" y="72"/>
              </a:cxn>
              <a:cxn ang="0">
                <a:pos x="33" y="77"/>
              </a:cxn>
              <a:cxn ang="0">
                <a:pos x="47" y="77"/>
              </a:cxn>
              <a:cxn ang="0">
                <a:pos x="62" y="72"/>
              </a:cxn>
              <a:cxn ang="0">
                <a:pos x="72" y="60"/>
              </a:cxn>
              <a:cxn ang="0">
                <a:pos x="79" y="47"/>
              </a:cxn>
              <a:cxn ang="0">
                <a:pos x="75" y="39"/>
              </a:cxn>
              <a:cxn ang="0">
                <a:pos x="72" y="24"/>
              </a:cxn>
              <a:cxn ang="0">
                <a:pos x="65" y="14"/>
              </a:cxn>
              <a:cxn ang="0">
                <a:pos x="54" y="6"/>
              </a:cxn>
              <a:cxn ang="0">
                <a:pos x="39" y="3"/>
              </a:cxn>
              <a:cxn ang="0">
                <a:pos x="26" y="6"/>
              </a:cxn>
              <a:cxn ang="0">
                <a:pos x="15" y="14"/>
              </a:cxn>
              <a:cxn ang="0">
                <a:pos x="6" y="24"/>
              </a:cxn>
              <a:cxn ang="0">
                <a:pos x="5" y="39"/>
              </a:cxn>
              <a:cxn ang="0">
                <a:pos x="6" y="52"/>
              </a:cxn>
              <a:cxn ang="0">
                <a:pos x="15" y="63"/>
              </a:cxn>
              <a:cxn ang="0">
                <a:pos x="26" y="72"/>
              </a:cxn>
              <a:cxn ang="0">
                <a:pos x="39" y="75"/>
              </a:cxn>
              <a:cxn ang="0">
                <a:pos x="54" y="72"/>
              </a:cxn>
              <a:cxn ang="0">
                <a:pos x="65" y="63"/>
              </a:cxn>
              <a:cxn ang="0">
                <a:pos x="72" y="52"/>
              </a:cxn>
              <a:cxn ang="0">
                <a:pos x="75" y="39"/>
              </a:cxn>
            </a:cxnLst>
            <a:rect l="0" t="0" r="r" b="b"/>
            <a:pathLst>
              <a:path w="79" h="78">
                <a:moveTo>
                  <a:pt x="79" y="39"/>
                </a:moveTo>
                <a:lnTo>
                  <a:pt x="79" y="31"/>
                </a:lnTo>
                <a:lnTo>
                  <a:pt x="75" y="24"/>
                </a:lnTo>
                <a:lnTo>
                  <a:pt x="72" y="18"/>
                </a:lnTo>
                <a:lnTo>
                  <a:pt x="67" y="11"/>
                </a:lnTo>
                <a:lnTo>
                  <a:pt x="62" y="6"/>
                </a:lnTo>
                <a:lnTo>
                  <a:pt x="56" y="3"/>
                </a:lnTo>
                <a:lnTo>
                  <a:pt x="47" y="0"/>
                </a:lnTo>
                <a:lnTo>
                  <a:pt x="39" y="0"/>
                </a:lnTo>
                <a:lnTo>
                  <a:pt x="33" y="0"/>
                </a:lnTo>
                <a:lnTo>
                  <a:pt x="24" y="3"/>
                </a:lnTo>
                <a:lnTo>
                  <a:pt x="18" y="6"/>
                </a:lnTo>
                <a:lnTo>
                  <a:pt x="11" y="11"/>
                </a:lnTo>
                <a:lnTo>
                  <a:pt x="8" y="18"/>
                </a:lnTo>
                <a:lnTo>
                  <a:pt x="3" y="24"/>
                </a:lnTo>
                <a:lnTo>
                  <a:pt x="1" y="31"/>
                </a:lnTo>
                <a:lnTo>
                  <a:pt x="0" y="39"/>
                </a:lnTo>
                <a:lnTo>
                  <a:pt x="1" y="47"/>
                </a:lnTo>
                <a:lnTo>
                  <a:pt x="3" y="54"/>
                </a:lnTo>
                <a:lnTo>
                  <a:pt x="8" y="60"/>
                </a:lnTo>
                <a:lnTo>
                  <a:pt x="11" y="67"/>
                </a:lnTo>
                <a:lnTo>
                  <a:pt x="18" y="72"/>
                </a:lnTo>
                <a:lnTo>
                  <a:pt x="24" y="75"/>
                </a:lnTo>
                <a:lnTo>
                  <a:pt x="33" y="77"/>
                </a:lnTo>
                <a:lnTo>
                  <a:pt x="39" y="78"/>
                </a:lnTo>
                <a:lnTo>
                  <a:pt x="47" y="77"/>
                </a:lnTo>
                <a:lnTo>
                  <a:pt x="56" y="75"/>
                </a:lnTo>
                <a:lnTo>
                  <a:pt x="62" y="72"/>
                </a:lnTo>
                <a:lnTo>
                  <a:pt x="67" y="67"/>
                </a:lnTo>
                <a:lnTo>
                  <a:pt x="72" y="60"/>
                </a:lnTo>
                <a:lnTo>
                  <a:pt x="75" y="54"/>
                </a:lnTo>
                <a:lnTo>
                  <a:pt x="79" y="47"/>
                </a:lnTo>
                <a:lnTo>
                  <a:pt x="79" y="39"/>
                </a:lnTo>
                <a:lnTo>
                  <a:pt x="75" y="39"/>
                </a:lnTo>
                <a:lnTo>
                  <a:pt x="75" y="32"/>
                </a:lnTo>
                <a:lnTo>
                  <a:pt x="72" y="24"/>
                </a:lnTo>
                <a:lnTo>
                  <a:pt x="69" y="19"/>
                </a:lnTo>
                <a:lnTo>
                  <a:pt x="65" y="14"/>
                </a:lnTo>
                <a:lnTo>
                  <a:pt x="61" y="9"/>
                </a:lnTo>
                <a:lnTo>
                  <a:pt x="54" y="6"/>
                </a:lnTo>
                <a:lnTo>
                  <a:pt x="47" y="5"/>
                </a:lnTo>
                <a:lnTo>
                  <a:pt x="39" y="3"/>
                </a:lnTo>
                <a:lnTo>
                  <a:pt x="33" y="5"/>
                </a:lnTo>
                <a:lnTo>
                  <a:pt x="26" y="6"/>
                </a:lnTo>
                <a:lnTo>
                  <a:pt x="20" y="9"/>
                </a:lnTo>
                <a:lnTo>
                  <a:pt x="15" y="14"/>
                </a:lnTo>
                <a:lnTo>
                  <a:pt x="10" y="19"/>
                </a:lnTo>
                <a:lnTo>
                  <a:pt x="6" y="24"/>
                </a:lnTo>
                <a:lnTo>
                  <a:pt x="5" y="32"/>
                </a:lnTo>
                <a:lnTo>
                  <a:pt x="5" y="39"/>
                </a:lnTo>
                <a:lnTo>
                  <a:pt x="5" y="45"/>
                </a:lnTo>
                <a:lnTo>
                  <a:pt x="6" y="52"/>
                </a:lnTo>
                <a:lnTo>
                  <a:pt x="10" y="59"/>
                </a:lnTo>
                <a:lnTo>
                  <a:pt x="15" y="63"/>
                </a:lnTo>
                <a:lnTo>
                  <a:pt x="20" y="68"/>
                </a:lnTo>
                <a:lnTo>
                  <a:pt x="26" y="72"/>
                </a:lnTo>
                <a:lnTo>
                  <a:pt x="33" y="73"/>
                </a:lnTo>
                <a:lnTo>
                  <a:pt x="39" y="75"/>
                </a:lnTo>
                <a:lnTo>
                  <a:pt x="47" y="73"/>
                </a:lnTo>
                <a:lnTo>
                  <a:pt x="54" y="72"/>
                </a:lnTo>
                <a:lnTo>
                  <a:pt x="61" y="68"/>
                </a:lnTo>
                <a:lnTo>
                  <a:pt x="65" y="63"/>
                </a:lnTo>
                <a:lnTo>
                  <a:pt x="69" y="59"/>
                </a:lnTo>
                <a:lnTo>
                  <a:pt x="72" y="52"/>
                </a:lnTo>
                <a:lnTo>
                  <a:pt x="75" y="45"/>
                </a:lnTo>
                <a:lnTo>
                  <a:pt x="75" y="39"/>
                </a:lnTo>
                <a:lnTo>
                  <a:pt x="79" y="39"/>
                </a:lnTo>
                <a:close/>
              </a:path>
            </a:pathLst>
          </a:custGeom>
          <a:solidFill>
            <a:srgbClr val="00FFCA"/>
          </a:solidFill>
          <a:ln w="9525">
            <a:noFill/>
            <a:round/>
            <a:headEnd/>
            <a:tailEnd/>
          </a:ln>
          <a:effectLst/>
        </p:spPr>
        <p:txBody>
          <a:bodyPr/>
          <a:lstStyle/>
          <a:p>
            <a:endParaRPr lang="en-GB"/>
          </a:p>
        </p:txBody>
      </p:sp>
      <p:sp>
        <p:nvSpPr>
          <p:cNvPr id="47180" name="Freeform 76"/>
          <p:cNvSpPr>
            <a:spLocks/>
          </p:cNvSpPr>
          <p:nvPr/>
        </p:nvSpPr>
        <p:spPr bwMode="auto">
          <a:xfrm>
            <a:off x="5084763" y="3552825"/>
            <a:ext cx="104775" cy="98425"/>
          </a:xfrm>
          <a:custGeom>
            <a:avLst/>
            <a:gdLst/>
            <a:ahLst/>
            <a:cxnLst>
              <a:cxn ang="0">
                <a:pos x="70" y="29"/>
              </a:cxn>
              <a:cxn ang="0">
                <a:pos x="64" y="16"/>
              </a:cxn>
              <a:cxn ang="0">
                <a:pos x="56" y="6"/>
              </a:cxn>
              <a:cxn ang="0">
                <a:pos x="42" y="2"/>
              </a:cxn>
              <a:cxn ang="0">
                <a:pos x="28" y="2"/>
              </a:cxn>
              <a:cxn ang="0">
                <a:pos x="15" y="6"/>
              </a:cxn>
              <a:cxn ang="0">
                <a:pos x="5" y="16"/>
              </a:cxn>
              <a:cxn ang="0">
                <a:pos x="0" y="29"/>
              </a:cxn>
              <a:cxn ang="0">
                <a:pos x="0" y="42"/>
              </a:cxn>
              <a:cxn ang="0">
                <a:pos x="5" y="56"/>
              </a:cxn>
              <a:cxn ang="0">
                <a:pos x="15" y="65"/>
              </a:cxn>
              <a:cxn ang="0">
                <a:pos x="28" y="70"/>
              </a:cxn>
              <a:cxn ang="0">
                <a:pos x="42" y="70"/>
              </a:cxn>
              <a:cxn ang="0">
                <a:pos x="56" y="65"/>
              </a:cxn>
              <a:cxn ang="0">
                <a:pos x="64" y="56"/>
              </a:cxn>
              <a:cxn ang="0">
                <a:pos x="70" y="42"/>
              </a:cxn>
              <a:cxn ang="0">
                <a:pos x="67" y="36"/>
              </a:cxn>
              <a:cxn ang="0">
                <a:pos x="64" y="23"/>
              </a:cxn>
              <a:cxn ang="0">
                <a:pos x="57" y="13"/>
              </a:cxn>
              <a:cxn ang="0">
                <a:pos x="47" y="6"/>
              </a:cxn>
              <a:cxn ang="0">
                <a:pos x="34" y="3"/>
              </a:cxn>
              <a:cxn ang="0">
                <a:pos x="23" y="6"/>
              </a:cxn>
              <a:cxn ang="0">
                <a:pos x="13" y="13"/>
              </a:cxn>
              <a:cxn ang="0">
                <a:pos x="5" y="23"/>
              </a:cxn>
              <a:cxn ang="0">
                <a:pos x="3" y="36"/>
              </a:cxn>
              <a:cxn ang="0">
                <a:pos x="5" y="49"/>
              </a:cxn>
              <a:cxn ang="0">
                <a:pos x="13" y="59"/>
              </a:cxn>
              <a:cxn ang="0">
                <a:pos x="23" y="65"/>
              </a:cxn>
              <a:cxn ang="0">
                <a:pos x="34" y="69"/>
              </a:cxn>
              <a:cxn ang="0">
                <a:pos x="47" y="65"/>
              </a:cxn>
              <a:cxn ang="0">
                <a:pos x="57" y="59"/>
              </a:cxn>
              <a:cxn ang="0">
                <a:pos x="64" y="49"/>
              </a:cxn>
              <a:cxn ang="0">
                <a:pos x="67" y="36"/>
              </a:cxn>
            </a:cxnLst>
            <a:rect l="0" t="0" r="r" b="b"/>
            <a:pathLst>
              <a:path w="70" h="72">
                <a:moveTo>
                  <a:pt x="70" y="36"/>
                </a:moveTo>
                <a:lnTo>
                  <a:pt x="70" y="29"/>
                </a:lnTo>
                <a:lnTo>
                  <a:pt x="67" y="21"/>
                </a:lnTo>
                <a:lnTo>
                  <a:pt x="64" y="16"/>
                </a:lnTo>
                <a:lnTo>
                  <a:pt x="60" y="11"/>
                </a:lnTo>
                <a:lnTo>
                  <a:pt x="56" y="6"/>
                </a:lnTo>
                <a:lnTo>
                  <a:pt x="49" y="3"/>
                </a:lnTo>
                <a:lnTo>
                  <a:pt x="42" y="2"/>
                </a:lnTo>
                <a:lnTo>
                  <a:pt x="34" y="0"/>
                </a:lnTo>
                <a:lnTo>
                  <a:pt x="28" y="2"/>
                </a:lnTo>
                <a:lnTo>
                  <a:pt x="21" y="3"/>
                </a:lnTo>
                <a:lnTo>
                  <a:pt x="15" y="6"/>
                </a:lnTo>
                <a:lnTo>
                  <a:pt x="10" y="11"/>
                </a:lnTo>
                <a:lnTo>
                  <a:pt x="5" y="16"/>
                </a:lnTo>
                <a:lnTo>
                  <a:pt x="1" y="21"/>
                </a:lnTo>
                <a:lnTo>
                  <a:pt x="0" y="29"/>
                </a:lnTo>
                <a:lnTo>
                  <a:pt x="0" y="36"/>
                </a:lnTo>
                <a:lnTo>
                  <a:pt x="0" y="42"/>
                </a:lnTo>
                <a:lnTo>
                  <a:pt x="1" y="49"/>
                </a:lnTo>
                <a:lnTo>
                  <a:pt x="5" y="56"/>
                </a:lnTo>
                <a:lnTo>
                  <a:pt x="10" y="60"/>
                </a:lnTo>
                <a:lnTo>
                  <a:pt x="15" y="65"/>
                </a:lnTo>
                <a:lnTo>
                  <a:pt x="21" y="69"/>
                </a:lnTo>
                <a:lnTo>
                  <a:pt x="28" y="70"/>
                </a:lnTo>
                <a:lnTo>
                  <a:pt x="34" y="72"/>
                </a:lnTo>
                <a:lnTo>
                  <a:pt x="42" y="70"/>
                </a:lnTo>
                <a:lnTo>
                  <a:pt x="49" y="69"/>
                </a:lnTo>
                <a:lnTo>
                  <a:pt x="56" y="65"/>
                </a:lnTo>
                <a:lnTo>
                  <a:pt x="60" y="60"/>
                </a:lnTo>
                <a:lnTo>
                  <a:pt x="64" y="56"/>
                </a:lnTo>
                <a:lnTo>
                  <a:pt x="67" y="49"/>
                </a:lnTo>
                <a:lnTo>
                  <a:pt x="70" y="42"/>
                </a:lnTo>
                <a:lnTo>
                  <a:pt x="70" y="36"/>
                </a:lnTo>
                <a:lnTo>
                  <a:pt x="67" y="36"/>
                </a:lnTo>
                <a:lnTo>
                  <a:pt x="67" y="29"/>
                </a:lnTo>
                <a:lnTo>
                  <a:pt x="64" y="23"/>
                </a:lnTo>
                <a:lnTo>
                  <a:pt x="62" y="18"/>
                </a:lnTo>
                <a:lnTo>
                  <a:pt x="57" y="13"/>
                </a:lnTo>
                <a:lnTo>
                  <a:pt x="52" y="10"/>
                </a:lnTo>
                <a:lnTo>
                  <a:pt x="47" y="6"/>
                </a:lnTo>
                <a:lnTo>
                  <a:pt x="41" y="5"/>
                </a:lnTo>
                <a:lnTo>
                  <a:pt x="34" y="3"/>
                </a:lnTo>
                <a:lnTo>
                  <a:pt x="28" y="5"/>
                </a:lnTo>
                <a:lnTo>
                  <a:pt x="23" y="6"/>
                </a:lnTo>
                <a:lnTo>
                  <a:pt x="16" y="10"/>
                </a:lnTo>
                <a:lnTo>
                  <a:pt x="13" y="13"/>
                </a:lnTo>
                <a:lnTo>
                  <a:pt x="8" y="18"/>
                </a:lnTo>
                <a:lnTo>
                  <a:pt x="5" y="23"/>
                </a:lnTo>
                <a:lnTo>
                  <a:pt x="3" y="29"/>
                </a:lnTo>
                <a:lnTo>
                  <a:pt x="3" y="36"/>
                </a:lnTo>
                <a:lnTo>
                  <a:pt x="3" y="42"/>
                </a:lnTo>
                <a:lnTo>
                  <a:pt x="5" y="49"/>
                </a:lnTo>
                <a:lnTo>
                  <a:pt x="8" y="54"/>
                </a:lnTo>
                <a:lnTo>
                  <a:pt x="13" y="59"/>
                </a:lnTo>
                <a:lnTo>
                  <a:pt x="16" y="62"/>
                </a:lnTo>
                <a:lnTo>
                  <a:pt x="23" y="65"/>
                </a:lnTo>
                <a:lnTo>
                  <a:pt x="28" y="67"/>
                </a:lnTo>
                <a:lnTo>
                  <a:pt x="34" y="69"/>
                </a:lnTo>
                <a:lnTo>
                  <a:pt x="41" y="67"/>
                </a:lnTo>
                <a:lnTo>
                  <a:pt x="47" y="65"/>
                </a:lnTo>
                <a:lnTo>
                  <a:pt x="52" y="62"/>
                </a:lnTo>
                <a:lnTo>
                  <a:pt x="57" y="59"/>
                </a:lnTo>
                <a:lnTo>
                  <a:pt x="62" y="54"/>
                </a:lnTo>
                <a:lnTo>
                  <a:pt x="64" y="49"/>
                </a:lnTo>
                <a:lnTo>
                  <a:pt x="67" y="42"/>
                </a:lnTo>
                <a:lnTo>
                  <a:pt x="67" y="36"/>
                </a:lnTo>
                <a:lnTo>
                  <a:pt x="70" y="36"/>
                </a:lnTo>
                <a:close/>
              </a:path>
            </a:pathLst>
          </a:custGeom>
          <a:solidFill>
            <a:srgbClr val="00FFD0"/>
          </a:solidFill>
          <a:ln w="9525">
            <a:noFill/>
            <a:round/>
            <a:headEnd/>
            <a:tailEnd/>
          </a:ln>
          <a:effectLst/>
        </p:spPr>
        <p:txBody>
          <a:bodyPr/>
          <a:lstStyle/>
          <a:p>
            <a:endParaRPr lang="en-GB"/>
          </a:p>
        </p:txBody>
      </p:sp>
      <p:sp>
        <p:nvSpPr>
          <p:cNvPr id="47181" name="Freeform 77"/>
          <p:cNvSpPr>
            <a:spLocks/>
          </p:cNvSpPr>
          <p:nvPr/>
        </p:nvSpPr>
        <p:spPr bwMode="auto">
          <a:xfrm>
            <a:off x="5089525" y="3557588"/>
            <a:ext cx="95250" cy="88900"/>
          </a:xfrm>
          <a:custGeom>
            <a:avLst/>
            <a:gdLst/>
            <a:ahLst/>
            <a:cxnLst>
              <a:cxn ang="0">
                <a:pos x="64" y="26"/>
              </a:cxn>
              <a:cxn ang="0">
                <a:pos x="59" y="15"/>
              </a:cxn>
              <a:cxn ang="0">
                <a:pos x="49" y="7"/>
              </a:cxn>
              <a:cxn ang="0">
                <a:pos x="38" y="2"/>
              </a:cxn>
              <a:cxn ang="0">
                <a:pos x="25" y="2"/>
              </a:cxn>
              <a:cxn ang="0">
                <a:pos x="13" y="7"/>
              </a:cxn>
              <a:cxn ang="0">
                <a:pos x="5" y="15"/>
              </a:cxn>
              <a:cxn ang="0">
                <a:pos x="0" y="26"/>
              </a:cxn>
              <a:cxn ang="0">
                <a:pos x="0" y="39"/>
              </a:cxn>
              <a:cxn ang="0">
                <a:pos x="5" y="51"/>
              </a:cxn>
              <a:cxn ang="0">
                <a:pos x="13" y="59"/>
              </a:cxn>
              <a:cxn ang="0">
                <a:pos x="25" y="64"/>
              </a:cxn>
              <a:cxn ang="0">
                <a:pos x="38" y="64"/>
              </a:cxn>
              <a:cxn ang="0">
                <a:pos x="49" y="59"/>
              </a:cxn>
              <a:cxn ang="0">
                <a:pos x="59" y="51"/>
              </a:cxn>
              <a:cxn ang="0">
                <a:pos x="64" y="39"/>
              </a:cxn>
              <a:cxn ang="0">
                <a:pos x="61" y="33"/>
              </a:cxn>
              <a:cxn ang="0">
                <a:pos x="57" y="21"/>
              </a:cxn>
              <a:cxn ang="0">
                <a:pos x="53" y="13"/>
              </a:cxn>
              <a:cxn ang="0">
                <a:pos x="43" y="7"/>
              </a:cxn>
              <a:cxn ang="0">
                <a:pos x="31" y="5"/>
              </a:cxn>
              <a:cxn ang="0">
                <a:pos x="21" y="7"/>
              </a:cxn>
              <a:cxn ang="0">
                <a:pos x="12" y="13"/>
              </a:cxn>
              <a:cxn ang="0">
                <a:pos x="5" y="21"/>
              </a:cxn>
              <a:cxn ang="0">
                <a:pos x="3" y="33"/>
              </a:cxn>
              <a:cxn ang="0">
                <a:pos x="5" y="44"/>
              </a:cxn>
              <a:cxn ang="0">
                <a:pos x="12" y="53"/>
              </a:cxn>
              <a:cxn ang="0">
                <a:pos x="21" y="59"/>
              </a:cxn>
              <a:cxn ang="0">
                <a:pos x="31" y="61"/>
              </a:cxn>
              <a:cxn ang="0">
                <a:pos x="43" y="59"/>
              </a:cxn>
              <a:cxn ang="0">
                <a:pos x="53" y="53"/>
              </a:cxn>
              <a:cxn ang="0">
                <a:pos x="57" y="44"/>
              </a:cxn>
              <a:cxn ang="0">
                <a:pos x="61" y="33"/>
              </a:cxn>
            </a:cxnLst>
            <a:rect l="0" t="0" r="r" b="b"/>
            <a:pathLst>
              <a:path w="64" h="66">
                <a:moveTo>
                  <a:pt x="64" y="33"/>
                </a:moveTo>
                <a:lnTo>
                  <a:pt x="64" y="26"/>
                </a:lnTo>
                <a:lnTo>
                  <a:pt x="61" y="20"/>
                </a:lnTo>
                <a:lnTo>
                  <a:pt x="59" y="15"/>
                </a:lnTo>
                <a:lnTo>
                  <a:pt x="54" y="10"/>
                </a:lnTo>
                <a:lnTo>
                  <a:pt x="49" y="7"/>
                </a:lnTo>
                <a:lnTo>
                  <a:pt x="44" y="3"/>
                </a:lnTo>
                <a:lnTo>
                  <a:pt x="38" y="2"/>
                </a:lnTo>
                <a:lnTo>
                  <a:pt x="31" y="0"/>
                </a:lnTo>
                <a:lnTo>
                  <a:pt x="25" y="2"/>
                </a:lnTo>
                <a:lnTo>
                  <a:pt x="20" y="3"/>
                </a:lnTo>
                <a:lnTo>
                  <a:pt x="13" y="7"/>
                </a:lnTo>
                <a:lnTo>
                  <a:pt x="10" y="10"/>
                </a:lnTo>
                <a:lnTo>
                  <a:pt x="5" y="15"/>
                </a:lnTo>
                <a:lnTo>
                  <a:pt x="2" y="20"/>
                </a:lnTo>
                <a:lnTo>
                  <a:pt x="0" y="26"/>
                </a:lnTo>
                <a:lnTo>
                  <a:pt x="0" y="33"/>
                </a:lnTo>
                <a:lnTo>
                  <a:pt x="0" y="39"/>
                </a:lnTo>
                <a:lnTo>
                  <a:pt x="2" y="46"/>
                </a:lnTo>
                <a:lnTo>
                  <a:pt x="5" y="51"/>
                </a:lnTo>
                <a:lnTo>
                  <a:pt x="10" y="56"/>
                </a:lnTo>
                <a:lnTo>
                  <a:pt x="13" y="59"/>
                </a:lnTo>
                <a:lnTo>
                  <a:pt x="20" y="62"/>
                </a:lnTo>
                <a:lnTo>
                  <a:pt x="25" y="64"/>
                </a:lnTo>
                <a:lnTo>
                  <a:pt x="31" y="66"/>
                </a:lnTo>
                <a:lnTo>
                  <a:pt x="38" y="64"/>
                </a:lnTo>
                <a:lnTo>
                  <a:pt x="44" y="62"/>
                </a:lnTo>
                <a:lnTo>
                  <a:pt x="49" y="59"/>
                </a:lnTo>
                <a:lnTo>
                  <a:pt x="54" y="56"/>
                </a:lnTo>
                <a:lnTo>
                  <a:pt x="59" y="51"/>
                </a:lnTo>
                <a:lnTo>
                  <a:pt x="61" y="46"/>
                </a:lnTo>
                <a:lnTo>
                  <a:pt x="64" y="39"/>
                </a:lnTo>
                <a:lnTo>
                  <a:pt x="64" y="33"/>
                </a:lnTo>
                <a:lnTo>
                  <a:pt x="61" y="33"/>
                </a:lnTo>
                <a:lnTo>
                  <a:pt x="59" y="26"/>
                </a:lnTo>
                <a:lnTo>
                  <a:pt x="57" y="21"/>
                </a:lnTo>
                <a:lnTo>
                  <a:pt x="56" y="17"/>
                </a:lnTo>
                <a:lnTo>
                  <a:pt x="53" y="13"/>
                </a:lnTo>
                <a:lnTo>
                  <a:pt x="48" y="8"/>
                </a:lnTo>
                <a:lnTo>
                  <a:pt x="43" y="7"/>
                </a:lnTo>
                <a:lnTo>
                  <a:pt x="38" y="5"/>
                </a:lnTo>
                <a:lnTo>
                  <a:pt x="31" y="5"/>
                </a:lnTo>
                <a:lnTo>
                  <a:pt x="26" y="5"/>
                </a:lnTo>
                <a:lnTo>
                  <a:pt x="21" y="7"/>
                </a:lnTo>
                <a:lnTo>
                  <a:pt x="16" y="8"/>
                </a:lnTo>
                <a:lnTo>
                  <a:pt x="12" y="13"/>
                </a:lnTo>
                <a:lnTo>
                  <a:pt x="8" y="17"/>
                </a:lnTo>
                <a:lnTo>
                  <a:pt x="5" y="21"/>
                </a:lnTo>
                <a:lnTo>
                  <a:pt x="3" y="26"/>
                </a:lnTo>
                <a:lnTo>
                  <a:pt x="3" y="33"/>
                </a:lnTo>
                <a:lnTo>
                  <a:pt x="3" y="38"/>
                </a:lnTo>
                <a:lnTo>
                  <a:pt x="5" y="44"/>
                </a:lnTo>
                <a:lnTo>
                  <a:pt x="8" y="49"/>
                </a:lnTo>
                <a:lnTo>
                  <a:pt x="12" y="53"/>
                </a:lnTo>
                <a:lnTo>
                  <a:pt x="16" y="56"/>
                </a:lnTo>
                <a:lnTo>
                  <a:pt x="21" y="59"/>
                </a:lnTo>
                <a:lnTo>
                  <a:pt x="26" y="61"/>
                </a:lnTo>
                <a:lnTo>
                  <a:pt x="31" y="61"/>
                </a:lnTo>
                <a:lnTo>
                  <a:pt x="38" y="61"/>
                </a:lnTo>
                <a:lnTo>
                  <a:pt x="43" y="59"/>
                </a:lnTo>
                <a:lnTo>
                  <a:pt x="48" y="56"/>
                </a:lnTo>
                <a:lnTo>
                  <a:pt x="53" y="53"/>
                </a:lnTo>
                <a:lnTo>
                  <a:pt x="56" y="49"/>
                </a:lnTo>
                <a:lnTo>
                  <a:pt x="57" y="44"/>
                </a:lnTo>
                <a:lnTo>
                  <a:pt x="59" y="38"/>
                </a:lnTo>
                <a:lnTo>
                  <a:pt x="61" y="33"/>
                </a:lnTo>
                <a:lnTo>
                  <a:pt x="64" y="33"/>
                </a:lnTo>
                <a:close/>
              </a:path>
            </a:pathLst>
          </a:custGeom>
          <a:solidFill>
            <a:srgbClr val="00FFD5"/>
          </a:solidFill>
          <a:ln w="9525">
            <a:noFill/>
            <a:round/>
            <a:headEnd/>
            <a:tailEnd/>
          </a:ln>
          <a:effectLst/>
        </p:spPr>
        <p:txBody>
          <a:bodyPr/>
          <a:lstStyle/>
          <a:p>
            <a:endParaRPr lang="en-GB"/>
          </a:p>
        </p:txBody>
      </p:sp>
      <p:sp>
        <p:nvSpPr>
          <p:cNvPr id="47182" name="Freeform 78"/>
          <p:cNvSpPr>
            <a:spLocks/>
          </p:cNvSpPr>
          <p:nvPr/>
        </p:nvSpPr>
        <p:spPr bwMode="auto">
          <a:xfrm>
            <a:off x="5094288" y="3563938"/>
            <a:ext cx="85725" cy="76200"/>
          </a:xfrm>
          <a:custGeom>
            <a:avLst/>
            <a:gdLst/>
            <a:ahLst/>
            <a:cxnLst>
              <a:cxn ang="0">
                <a:pos x="56" y="21"/>
              </a:cxn>
              <a:cxn ang="0">
                <a:pos x="53" y="12"/>
              </a:cxn>
              <a:cxn ang="0">
                <a:pos x="45" y="3"/>
              </a:cxn>
              <a:cxn ang="0">
                <a:pos x="35" y="0"/>
              </a:cxn>
              <a:cxn ang="0">
                <a:pos x="23" y="0"/>
              </a:cxn>
              <a:cxn ang="0">
                <a:pos x="13" y="3"/>
              </a:cxn>
              <a:cxn ang="0">
                <a:pos x="5" y="12"/>
              </a:cxn>
              <a:cxn ang="0">
                <a:pos x="0" y="21"/>
              </a:cxn>
              <a:cxn ang="0">
                <a:pos x="0" y="33"/>
              </a:cxn>
              <a:cxn ang="0">
                <a:pos x="5" y="44"/>
              </a:cxn>
              <a:cxn ang="0">
                <a:pos x="13" y="51"/>
              </a:cxn>
              <a:cxn ang="0">
                <a:pos x="23" y="56"/>
              </a:cxn>
              <a:cxn ang="0">
                <a:pos x="35" y="56"/>
              </a:cxn>
              <a:cxn ang="0">
                <a:pos x="45" y="51"/>
              </a:cxn>
              <a:cxn ang="0">
                <a:pos x="53" y="44"/>
              </a:cxn>
              <a:cxn ang="0">
                <a:pos x="56" y="33"/>
              </a:cxn>
              <a:cxn ang="0">
                <a:pos x="54" y="28"/>
              </a:cxn>
              <a:cxn ang="0">
                <a:pos x="51" y="18"/>
              </a:cxn>
              <a:cxn ang="0">
                <a:pos x="46" y="10"/>
              </a:cxn>
              <a:cxn ang="0">
                <a:pos x="38" y="5"/>
              </a:cxn>
              <a:cxn ang="0">
                <a:pos x="28" y="3"/>
              </a:cxn>
              <a:cxn ang="0">
                <a:pos x="18" y="5"/>
              </a:cxn>
              <a:cxn ang="0">
                <a:pos x="12" y="10"/>
              </a:cxn>
              <a:cxn ang="0">
                <a:pos x="5" y="18"/>
              </a:cxn>
              <a:cxn ang="0">
                <a:pos x="4" y="28"/>
              </a:cxn>
              <a:cxn ang="0">
                <a:pos x="5" y="38"/>
              </a:cxn>
              <a:cxn ang="0">
                <a:pos x="12" y="46"/>
              </a:cxn>
              <a:cxn ang="0">
                <a:pos x="18" y="51"/>
              </a:cxn>
              <a:cxn ang="0">
                <a:pos x="28" y="52"/>
              </a:cxn>
              <a:cxn ang="0">
                <a:pos x="38" y="51"/>
              </a:cxn>
              <a:cxn ang="0">
                <a:pos x="46" y="46"/>
              </a:cxn>
              <a:cxn ang="0">
                <a:pos x="51" y="38"/>
              </a:cxn>
              <a:cxn ang="0">
                <a:pos x="54" y="28"/>
              </a:cxn>
            </a:cxnLst>
            <a:rect l="0" t="0" r="r" b="b"/>
            <a:pathLst>
              <a:path w="58" h="56">
                <a:moveTo>
                  <a:pt x="58" y="28"/>
                </a:moveTo>
                <a:lnTo>
                  <a:pt x="56" y="21"/>
                </a:lnTo>
                <a:lnTo>
                  <a:pt x="54" y="16"/>
                </a:lnTo>
                <a:lnTo>
                  <a:pt x="53" y="12"/>
                </a:lnTo>
                <a:lnTo>
                  <a:pt x="50" y="8"/>
                </a:lnTo>
                <a:lnTo>
                  <a:pt x="45" y="3"/>
                </a:lnTo>
                <a:lnTo>
                  <a:pt x="40" y="2"/>
                </a:lnTo>
                <a:lnTo>
                  <a:pt x="35" y="0"/>
                </a:lnTo>
                <a:lnTo>
                  <a:pt x="28" y="0"/>
                </a:lnTo>
                <a:lnTo>
                  <a:pt x="23" y="0"/>
                </a:lnTo>
                <a:lnTo>
                  <a:pt x="18" y="2"/>
                </a:lnTo>
                <a:lnTo>
                  <a:pt x="13" y="3"/>
                </a:lnTo>
                <a:lnTo>
                  <a:pt x="9" y="8"/>
                </a:lnTo>
                <a:lnTo>
                  <a:pt x="5" y="12"/>
                </a:lnTo>
                <a:lnTo>
                  <a:pt x="2" y="16"/>
                </a:lnTo>
                <a:lnTo>
                  <a:pt x="0" y="21"/>
                </a:lnTo>
                <a:lnTo>
                  <a:pt x="0" y="28"/>
                </a:lnTo>
                <a:lnTo>
                  <a:pt x="0" y="33"/>
                </a:lnTo>
                <a:lnTo>
                  <a:pt x="2" y="39"/>
                </a:lnTo>
                <a:lnTo>
                  <a:pt x="5" y="44"/>
                </a:lnTo>
                <a:lnTo>
                  <a:pt x="9" y="48"/>
                </a:lnTo>
                <a:lnTo>
                  <a:pt x="13" y="51"/>
                </a:lnTo>
                <a:lnTo>
                  <a:pt x="18" y="54"/>
                </a:lnTo>
                <a:lnTo>
                  <a:pt x="23" y="56"/>
                </a:lnTo>
                <a:lnTo>
                  <a:pt x="28" y="56"/>
                </a:lnTo>
                <a:lnTo>
                  <a:pt x="35" y="56"/>
                </a:lnTo>
                <a:lnTo>
                  <a:pt x="40" y="54"/>
                </a:lnTo>
                <a:lnTo>
                  <a:pt x="45" y="51"/>
                </a:lnTo>
                <a:lnTo>
                  <a:pt x="50" y="48"/>
                </a:lnTo>
                <a:lnTo>
                  <a:pt x="53" y="44"/>
                </a:lnTo>
                <a:lnTo>
                  <a:pt x="54" y="39"/>
                </a:lnTo>
                <a:lnTo>
                  <a:pt x="56" y="33"/>
                </a:lnTo>
                <a:lnTo>
                  <a:pt x="58" y="28"/>
                </a:lnTo>
                <a:lnTo>
                  <a:pt x="54" y="28"/>
                </a:lnTo>
                <a:lnTo>
                  <a:pt x="53" y="23"/>
                </a:lnTo>
                <a:lnTo>
                  <a:pt x="51" y="18"/>
                </a:lnTo>
                <a:lnTo>
                  <a:pt x="50" y="13"/>
                </a:lnTo>
                <a:lnTo>
                  <a:pt x="46" y="10"/>
                </a:lnTo>
                <a:lnTo>
                  <a:pt x="43" y="7"/>
                </a:lnTo>
                <a:lnTo>
                  <a:pt x="38" y="5"/>
                </a:lnTo>
                <a:lnTo>
                  <a:pt x="33" y="3"/>
                </a:lnTo>
                <a:lnTo>
                  <a:pt x="28" y="3"/>
                </a:lnTo>
                <a:lnTo>
                  <a:pt x="23" y="3"/>
                </a:lnTo>
                <a:lnTo>
                  <a:pt x="18" y="5"/>
                </a:lnTo>
                <a:lnTo>
                  <a:pt x="15" y="7"/>
                </a:lnTo>
                <a:lnTo>
                  <a:pt x="12" y="10"/>
                </a:lnTo>
                <a:lnTo>
                  <a:pt x="9" y="13"/>
                </a:lnTo>
                <a:lnTo>
                  <a:pt x="5" y="18"/>
                </a:lnTo>
                <a:lnTo>
                  <a:pt x="4" y="23"/>
                </a:lnTo>
                <a:lnTo>
                  <a:pt x="4" y="28"/>
                </a:lnTo>
                <a:lnTo>
                  <a:pt x="4" y="33"/>
                </a:lnTo>
                <a:lnTo>
                  <a:pt x="5" y="38"/>
                </a:lnTo>
                <a:lnTo>
                  <a:pt x="9" y="41"/>
                </a:lnTo>
                <a:lnTo>
                  <a:pt x="12" y="46"/>
                </a:lnTo>
                <a:lnTo>
                  <a:pt x="15" y="49"/>
                </a:lnTo>
                <a:lnTo>
                  <a:pt x="18" y="51"/>
                </a:lnTo>
                <a:lnTo>
                  <a:pt x="23" y="52"/>
                </a:lnTo>
                <a:lnTo>
                  <a:pt x="28" y="52"/>
                </a:lnTo>
                <a:lnTo>
                  <a:pt x="33" y="52"/>
                </a:lnTo>
                <a:lnTo>
                  <a:pt x="38" y="51"/>
                </a:lnTo>
                <a:lnTo>
                  <a:pt x="43" y="49"/>
                </a:lnTo>
                <a:lnTo>
                  <a:pt x="46" y="46"/>
                </a:lnTo>
                <a:lnTo>
                  <a:pt x="50" y="41"/>
                </a:lnTo>
                <a:lnTo>
                  <a:pt x="51" y="38"/>
                </a:lnTo>
                <a:lnTo>
                  <a:pt x="53" y="33"/>
                </a:lnTo>
                <a:lnTo>
                  <a:pt x="54" y="28"/>
                </a:lnTo>
                <a:lnTo>
                  <a:pt x="58" y="28"/>
                </a:lnTo>
                <a:close/>
              </a:path>
            </a:pathLst>
          </a:custGeom>
          <a:solidFill>
            <a:srgbClr val="00FFDA"/>
          </a:solidFill>
          <a:ln w="9525">
            <a:noFill/>
            <a:round/>
            <a:headEnd/>
            <a:tailEnd/>
          </a:ln>
          <a:effectLst/>
        </p:spPr>
        <p:txBody>
          <a:bodyPr/>
          <a:lstStyle/>
          <a:p>
            <a:endParaRPr lang="en-GB"/>
          </a:p>
        </p:txBody>
      </p:sp>
      <p:sp>
        <p:nvSpPr>
          <p:cNvPr id="47183" name="Freeform 79"/>
          <p:cNvSpPr>
            <a:spLocks/>
          </p:cNvSpPr>
          <p:nvPr/>
        </p:nvSpPr>
        <p:spPr bwMode="auto">
          <a:xfrm>
            <a:off x="5100638" y="3567113"/>
            <a:ext cx="73025" cy="68262"/>
          </a:xfrm>
          <a:custGeom>
            <a:avLst/>
            <a:gdLst/>
            <a:ahLst/>
            <a:cxnLst>
              <a:cxn ang="0">
                <a:pos x="49" y="20"/>
              </a:cxn>
              <a:cxn ang="0">
                <a:pos x="46" y="10"/>
              </a:cxn>
              <a:cxn ang="0">
                <a:pos x="39" y="4"/>
              </a:cxn>
              <a:cxn ang="0">
                <a:pos x="29" y="0"/>
              </a:cxn>
              <a:cxn ang="0">
                <a:pos x="19" y="0"/>
              </a:cxn>
              <a:cxn ang="0">
                <a:pos x="11" y="4"/>
              </a:cxn>
              <a:cxn ang="0">
                <a:pos x="5" y="10"/>
              </a:cxn>
              <a:cxn ang="0">
                <a:pos x="0" y="20"/>
              </a:cxn>
              <a:cxn ang="0">
                <a:pos x="0" y="30"/>
              </a:cxn>
              <a:cxn ang="0">
                <a:pos x="5" y="38"/>
              </a:cxn>
              <a:cxn ang="0">
                <a:pos x="11" y="46"/>
              </a:cxn>
              <a:cxn ang="0">
                <a:pos x="19" y="49"/>
              </a:cxn>
              <a:cxn ang="0">
                <a:pos x="29" y="49"/>
              </a:cxn>
              <a:cxn ang="0">
                <a:pos x="39" y="46"/>
              </a:cxn>
              <a:cxn ang="0">
                <a:pos x="46" y="38"/>
              </a:cxn>
              <a:cxn ang="0">
                <a:pos x="49" y="30"/>
              </a:cxn>
              <a:cxn ang="0">
                <a:pos x="46" y="25"/>
              </a:cxn>
              <a:cxn ang="0">
                <a:pos x="44" y="17"/>
              </a:cxn>
              <a:cxn ang="0">
                <a:pos x="41" y="10"/>
              </a:cxn>
              <a:cxn ang="0">
                <a:pos x="32" y="5"/>
              </a:cxn>
              <a:cxn ang="0">
                <a:pos x="24" y="4"/>
              </a:cxn>
              <a:cxn ang="0">
                <a:pos x="16" y="5"/>
              </a:cxn>
              <a:cxn ang="0">
                <a:pos x="9" y="10"/>
              </a:cxn>
              <a:cxn ang="0">
                <a:pos x="5" y="17"/>
              </a:cxn>
              <a:cxn ang="0">
                <a:pos x="3" y="25"/>
              </a:cxn>
              <a:cxn ang="0">
                <a:pos x="5" y="33"/>
              </a:cxn>
              <a:cxn ang="0">
                <a:pos x="9" y="40"/>
              </a:cxn>
              <a:cxn ang="0">
                <a:pos x="16" y="45"/>
              </a:cxn>
              <a:cxn ang="0">
                <a:pos x="24" y="46"/>
              </a:cxn>
              <a:cxn ang="0">
                <a:pos x="32" y="45"/>
              </a:cxn>
              <a:cxn ang="0">
                <a:pos x="41" y="40"/>
              </a:cxn>
              <a:cxn ang="0">
                <a:pos x="44" y="33"/>
              </a:cxn>
              <a:cxn ang="0">
                <a:pos x="46" y="25"/>
              </a:cxn>
            </a:cxnLst>
            <a:rect l="0" t="0" r="r" b="b"/>
            <a:pathLst>
              <a:path w="50" h="49">
                <a:moveTo>
                  <a:pt x="50" y="25"/>
                </a:moveTo>
                <a:lnTo>
                  <a:pt x="49" y="20"/>
                </a:lnTo>
                <a:lnTo>
                  <a:pt x="47" y="15"/>
                </a:lnTo>
                <a:lnTo>
                  <a:pt x="46" y="10"/>
                </a:lnTo>
                <a:lnTo>
                  <a:pt x="42" y="7"/>
                </a:lnTo>
                <a:lnTo>
                  <a:pt x="39" y="4"/>
                </a:lnTo>
                <a:lnTo>
                  <a:pt x="34" y="2"/>
                </a:lnTo>
                <a:lnTo>
                  <a:pt x="29" y="0"/>
                </a:lnTo>
                <a:lnTo>
                  <a:pt x="24" y="0"/>
                </a:lnTo>
                <a:lnTo>
                  <a:pt x="19" y="0"/>
                </a:lnTo>
                <a:lnTo>
                  <a:pt x="14" y="2"/>
                </a:lnTo>
                <a:lnTo>
                  <a:pt x="11" y="4"/>
                </a:lnTo>
                <a:lnTo>
                  <a:pt x="8" y="7"/>
                </a:lnTo>
                <a:lnTo>
                  <a:pt x="5" y="10"/>
                </a:lnTo>
                <a:lnTo>
                  <a:pt x="1" y="15"/>
                </a:lnTo>
                <a:lnTo>
                  <a:pt x="0" y="20"/>
                </a:lnTo>
                <a:lnTo>
                  <a:pt x="0" y="25"/>
                </a:lnTo>
                <a:lnTo>
                  <a:pt x="0" y="30"/>
                </a:lnTo>
                <a:lnTo>
                  <a:pt x="1" y="35"/>
                </a:lnTo>
                <a:lnTo>
                  <a:pt x="5" y="38"/>
                </a:lnTo>
                <a:lnTo>
                  <a:pt x="8" y="43"/>
                </a:lnTo>
                <a:lnTo>
                  <a:pt x="11" y="46"/>
                </a:lnTo>
                <a:lnTo>
                  <a:pt x="14" y="48"/>
                </a:lnTo>
                <a:lnTo>
                  <a:pt x="19" y="49"/>
                </a:lnTo>
                <a:lnTo>
                  <a:pt x="24" y="49"/>
                </a:lnTo>
                <a:lnTo>
                  <a:pt x="29" y="49"/>
                </a:lnTo>
                <a:lnTo>
                  <a:pt x="34" y="48"/>
                </a:lnTo>
                <a:lnTo>
                  <a:pt x="39" y="46"/>
                </a:lnTo>
                <a:lnTo>
                  <a:pt x="42" y="43"/>
                </a:lnTo>
                <a:lnTo>
                  <a:pt x="46" y="38"/>
                </a:lnTo>
                <a:lnTo>
                  <a:pt x="47" y="35"/>
                </a:lnTo>
                <a:lnTo>
                  <a:pt x="49" y="30"/>
                </a:lnTo>
                <a:lnTo>
                  <a:pt x="50" y="25"/>
                </a:lnTo>
                <a:lnTo>
                  <a:pt x="46" y="25"/>
                </a:lnTo>
                <a:lnTo>
                  <a:pt x="46" y="20"/>
                </a:lnTo>
                <a:lnTo>
                  <a:pt x="44" y="17"/>
                </a:lnTo>
                <a:lnTo>
                  <a:pt x="42" y="13"/>
                </a:lnTo>
                <a:lnTo>
                  <a:pt x="41" y="10"/>
                </a:lnTo>
                <a:lnTo>
                  <a:pt x="37" y="7"/>
                </a:lnTo>
                <a:lnTo>
                  <a:pt x="32" y="5"/>
                </a:lnTo>
                <a:lnTo>
                  <a:pt x="29" y="4"/>
                </a:lnTo>
                <a:lnTo>
                  <a:pt x="24" y="4"/>
                </a:lnTo>
                <a:lnTo>
                  <a:pt x="21" y="4"/>
                </a:lnTo>
                <a:lnTo>
                  <a:pt x="16" y="5"/>
                </a:lnTo>
                <a:lnTo>
                  <a:pt x="13" y="7"/>
                </a:lnTo>
                <a:lnTo>
                  <a:pt x="9" y="10"/>
                </a:lnTo>
                <a:lnTo>
                  <a:pt x="8" y="13"/>
                </a:lnTo>
                <a:lnTo>
                  <a:pt x="5" y="17"/>
                </a:lnTo>
                <a:lnTo>
                  <a:pt x="5" y="20"/>
                </a:lnTo>
                <a:lnTo>
                  <a:pt x="3" y="25"/>
                </a:lnTo>
                <a:lnTo>
                  <a:pt x="5" y="30"/>
                </a:lnTo>
                <a:lnTo>
                  <a:pt x="5" y="33"/>
                </a:lnTo>
                <a:lnTo>
                  <a:pt x="8" y="36"/>
                </a:lnTo>
                <a:lnTo>
                  <a:pt x="9" y="40"/>
                </a:lnTo>
                <a:lnTo>
                  <a:pt x="13" y="43"/>
                </a:lnTo>
                <a:lnTo>
                  <a:pt x="16" y="45"/>
                </a:lnTo>
                <a:lnTo>
                  <a:pt x="21" y="46"/>
                </a:lnTo>
                <a:lnTo>
                  <a:pt x="24" y="46"/>
                </a:lnTo>
                <a:lnTo>
                  <a:pt x="29" y="46"/>
                </a:lnTo>
                <a:lnTo>
                  <a:pt x="32" y="45"/>
                </a:lnTo>
                <a:lnTo>
                  <a:pt x="37" y="43"/>
                </a:lnTo>
                <a:lnTo>
                  <a:pt x="41" y="40"/>
                </a:lnTo>
                <a:lnTo>
                  <a:pt x="42" y="36"/>
                </a:lnTo>
                <a:lnTo>
                  <a:pt x="44" y="33"/>
                </a:lnTo>
                <a:lnTo>
                  <a:pt x="46" y="30"/>
                </a:lnTo>
                <a:lnTo>
                  <a:pt x="46" y="25"/>
                </a:lnTo>
                <a:lnTo>
                  <a:pt x="50" y="25"/>
                </a:lnTo>
                <a:close/>
              </a:path>
            </a:pathLst>
          </a:custGeom>
          <a:solidFill>
            <a:srgbClr val="00FFDF"/>
          </a:solidFill>
          <a:ln w="9525">
            <a:noFill/>
            <a:round/>
            <a:headEnd/>
            <a:tailEnd/>
          </a:ln>
          <a:effectLst/>
        </p:spPr>
        <p:txBody>
          <a:bodyPr/>
          <a:lstStyle/>
          <a:p>
            <a:endParaRPr lang="en-GB"/>
          </a:p>
        </p:txBody>
      </p:sp>
      <p:sp>
        <p:nvSpPr>
          <p:cNvPr id="47184" name="Freeform 80"/>
          <p:cNvSpPr>
            <a:spLocks/>
          </p:cNvSpPr>
          <p:nvPr/>
        </p:nvSpPr>
        <p:spPr bwMode="auto">
          <a:xfrm>
            <a:off x="5105400" y="3573463"/>
            <a:ext cx="63500" cy="57150"/>
          </a:xfrm>
          <a:custGeom>
            <a:avLst/>
            <a:gdLst/>
            <a:ahLst/>
            <a:cxnLst>
              <a:cxn ang="0">
                <a:pos x="43" y="16"/>
              </a:cxn>
              <a:cxn ang="0">
                <a:pos x="39" y="9"/>
              </a:cxn>
              <a:cxn ang="0">
                <a:pos x="34" y="3"/>
              </a:cxn>
              <a:cxn ang="0">
                <a:pos x="26" y="0"/>
              </a:cxn>
              <a:cxn ang="0">
                <a:pos x="18" y="0"/>
              </a:cxn>
              <a:cxn ang="0">
                <a:pos x="10" y="3"/>
              </a:cxn>
              <a:cxn ang="0">
                <a:pos x="5" y="9"/>
              </a:cxn>
              <a:cxn ang="0">
                <a:pos x="2" y="16"/>
              </a:cxn>
              <a:cxn ang="0">
                <a:pos x="2" y="26"/>
              </a:cxn>
              <a:cxn ang="0">
                <a:pos x="5" y="32"/>
              </a:cxn>
              <a:cxn ang="0">
                <a:pos x="10" y="39"/>
              </a:cxn>
              <a:cxn ang="0">
                <a:pos x="18" y="42"/>
              </a:cxn>
              <a:cxn ang="0">
                <a:pos x="26" y="42"/>
              </a:cxn>
              <a:cxn ang="0">
                <a:pos x="34" y="39"/>
              </a:cxn>
              <a:cxn ang="0">
                <a:pos x="39" y="32"/>
              </a:cxn>
              <a:cxn ang="0">
                <a:pos x="43" y="26"/>
              </a:cxn>
              <a:cxn ang="0">
                <a:pos x="39" y="21"/>
              </a:cxn>
              <a:cxn ang="0">
                <a:pos x="38" y="14"/>
              </a:cxn>
              <a:cxn ang="0">
                <a:pos x="34" y="8"/>
              </a:cxn>
              <a:cxn ang="0">
                <a:pos x="29" y="5"/>
              </a:cxn>
              <a:cxn ang="0">
                <a:pos x="21" y="3"/>
              </a:cxn>
              <a:cxn ang="0">
                <a:pos x="15" y="5"/>
              </a:cxn>
              <a:cxn ang="0">
                <a:pos x="10" y="8"/>
              </a:cxn>
              <a:cxn ang="0">
                <a:pos x="5" y="14"/>
              </a:cxn>
              <a:cxn ang="0">
                <a:pos x="5" y="21"/>
              </a:cxn>
              <a:cxn ang="0">
                <a:pos x="5" y="27"/>
              </a:cxn>
              <a:cxn ang="0">
                <a:pos x="10" y="34"/>
              </a:cxn>
              <a:cxn ang="0">
                <a:pos x="15" y="37"/>
              </a:cxn>
              <a:cxn ang="0">
                <a:pos x="21" y="39"/>
              </a:cxn>
              <a:cxn ang="0">
                <a:pos x="29" y="37"/>
              </a:cxn>
              <a:cxn ang="0">
                <a:pos x="34" y="34"/>
              </a:cxn>
              <a:cxn ang="0">
                <a:pos x="38" y="27"/>
              </a:cxn>
              <a:cxn ang="0">
                <a:pos x="39" y="21"/>
              </a:cxn>
            </a:cxnLst>
            <a:rect l="0" t="0" r="r" b="b"/>
            <a:pathLst>
              <a:path w="43" h="42">
                <a:moveTo>
                  <a:pt x="43" y="21"/>
                </a:moveTo>
                <a:lnTo>
                  <a:pt x="43" y="16"/>
                </a:lnTo>
                <a:lnTo>
                  <a:pt x="41" y="13"/>
                </a:lnTo>
                <a:lnTo>
                  <a:pt x="39" y="9"/>
                </a:lnTo>
                <a:lnTo>
                  <a:pt x="38" y="6"/>
                </a:lnTo>
                <a:lnTo>
                  <a:pt x="34" y="3"/>
                </a:lnTo>
                <a:lnTo>
                  <a:pt x="29" y="1"/>
                </a:lnTo>
                <a:lnTo>
                  <a:pt x="26" y="0"/>
                </a:lnTo>
                <a:lnTo>
                  <a:pt x="21" y="0"/>
                </a:lnTo>
                <a:lnTo>
                  <a:pt x="18" y="0"/>
                </a:lnTo>
                <a:lnTo>
                  <a:pt x="13" y="1"/>
                </a:lnTo>
                <a:lnTo>
                  <a:pt x="10" y="3"/>
                </a:lnTo>
                <a:lnTo>
                  <a:pt x="6" y="6"/>
                </a:lnTo>
                <a:lnTo>
                  <a:pt x="5" y="9"/>
                </a:lnTo>
                <a:lnTo>
                  <a:pt x="2" y="13"/>
                </a:lnTo>
                <a:lnTo>
                  <a:pt x="2" y="16"/>
                </a:lnTo>
                <a:lnTo>
                  <a:pt x="0" y="21"/>
                </a:lnTo>
                <a:lnTo>
                  <a:pt x="2" y="26"/>
                </a:lnTo>
                <a:lnTo>
                  <a:pt x="2" y="29"/>
                </a:lnTo>
                <a:lnTo>
                  <a:pt x="5" y="32"/>
                </a:lnTo>
                <a:lnTo>
                  <a:pt x="6" y="36"/>
                </a:lnTo>
                <a:lnTo>
                  <a:pt x="10" y="39"/>
                </a:lnTo>
                <a:lnTo>
                  <a:pt x="13" y="41"/>
                </a:lnTo>
                <a:lnTo>
                  <a:pt x="18" y="42"/>
                </a:lnTo>
                <a:lnTo>
                  <a:pt x="21" y="42"/>
                </a:lnTo>
                <a:lnTo>
                  <a:pt x="26" y="42"/>
                </a:lnTo>
                <a:lnTo>
                  <a:pt x="29" y="41"/>
                </a:lnTo>
                <a:lnTo>
                  <a:pt x="34" y="39"/>
                </a:lnTo>
                <a:lnTo>
                  <a:pt x="38" y="36"/>
                </a:lnTo>
                <a:lnTo>
                  <a:pt x="39" y="32"/>
                </a:lnTo>
                <a:lnTo>
                  <a:pt x="41" y="29"/>
                </a:lnTo>
                <a:lnTo>
                  <a:pt x="43" y="26"/>
                </a:lnTo>
                <a:lnTo>
                  <a:pt x="43" y="21"/>
                </a:lnTo>
                <a:lnTo>
                  <a:pt x="39" y="21"/>
                </a:lnTo>
                <a:lnTo>
                  <a:pt x="39" y="18"/>
                </a:lnTo>
                <a:lnTo>
                  <a:pt x="38" y="14"/>
                </a:lnTo>
                <a:lnTo>
                  <a:pt x="36" y="11"/>
                </a:lnTo>
                <a:lnTo>
                  <a:pt x="34" y="8"/>
                </a:lnTo>
                <a:lnTo>
                  <a:pt x="31" y="6"/>
                </a:lnTo>
                <a:lnTo>
                  <a:pt x="29" y="5"/>
                </a:lnTo>
                <a:lnTo>
                  <a:pt x="26" y="3"/>
                </a:lnTo>
                <a:lnTo>
                  <a:pt x="21" y="3"/>
                </a:lnTo>
                <a:lnTo>
                  <a:pt x="18" y="3"/>
                </a:lnTo>
                <a:lnTo>
                  <a:pt x="15" y="5"/>
                </a:lnTo>
                <a:lnTo>
                  <a:pt x="11" y="6"/>
                </a:lnTo>
                <a:lnTo>
                  <a:pt x="10" y="8"/>
                </a:lnTo>
                <a:lnTo>
                  <a:pt x="6" y="11"/>
                </a:lnTo>
                <a:lnTo>
                  <a:pt x="5" y="14"/>
                </a:lnTo>
                <a:lnTo>
                  <a:pt x="5" y="18"/>
                </a:lnTo>
                <a:lnTo>
                  <a:pt x="5" y="21"/>
                </a:lnTo>
                <a:lnTo>
                  <a:pt x="5" y="24"/>
                </a:lnTo>
                <a:lnTo>
                  <a:pt x="5" y="27"/>
                </a:lnTo>
                <a:lnTo>
                  <a:pt x="6" y="31"/>
                </a:lnTo>
                <a:lnTo>
                  <a:pt x="10" y="34"/>
                </a:lnTo>
                <a:lnTo>
                  <a:pt x="11" y="36"/>
                </a:lnTo>
                <a:lnTo>
                  <a:pt x="15" y="37"/>
                </a:lnTo>
                <a:lnTo>
                  <a:pt x="18" y="39"/>
                </a:lnTo>
                <a:lnTo>
                  <a:pt x="21" y="39"/>
                </a:lnTo>
                <a:lnTo>
                  <a:pt x="26" y="39"/>
                </a:lnTo>
                <a:lnTo>
                  <a:pt x="29" y="37"/>
                </a:lnTo>
                <a:lnTo>
                  <a:pt x="31" y="36"/>
                </a:lnTo>
                <a:lnTo>
                  <a:pt x="34" y="34"/>
                </a:lnTo>
                <a:lnTo>
                  <a:pt x="36" y="31"/>
                </a:lnTo>
                <a:lnTo>
                  <a:pt x="38" y="27"/>
                </a:lnTo>
                <a:lnTo>
                  <a:pt x="39" y="24"/>
                </a:lnTo>
                <a:lnTo>
                  <a:pt x="39" y="21"/>
                </a:lnTo>
                <a:lnTo>
                  <a:pt x="43" y="21"/>
                </a:lnTo>
                <a:close/>
              </a:path>
            </a:pathLst>
          </a:custGeom>
          <a:solidFill>
            <a:srgbClr val="00FFE4"/>
          </a:solidFill>
          <a:ln w="9525">
            <a:noFill/>
            <a:round/>
            <a:headEnd/>
            <a:tailEnd/>
          </a:ln>
          <a:effectLst/>
        </p:spPr>
        <p:txBody>
          <a:bodyPr/>
          <a:lstStyle/>
          <a:p>
            <a:endParaRPr lang="en-GB"/>
          </a:p>
        </p:txBody>
      </p:sp>
      <p:sp>
        <p:nvSpPr>
          <p:cNvPr id="47185" name="Freeform 81"/>
          <p:cNvSpPr>
            <a:spLocks/>
          </p:cNvSpPr>
          <p:nvPr/>
        </p:nvSpPr>
        <p:spPr bwMode="auto">
          <a:xfrm>
            <a:off x="5111750" y="3576638"/>
            <a:ext cx="50800" cy="49212"/>
          </a:xfrm>
          <a:custGeom>
            <a:avLst/>
            <a:gdLst/>
            <a:ahLst/>
            <a:cxnLst>
              <a:cxn ang="0">
                <a:pos x="34" y="15"/>
              </a:cxn>
              <a:cxn ang="0">
                <a:pos x="31" y="8"/>
              </a:cxn>
              <a:cxn ang="0">
                <a:pos x="26" y="3"/>
              </a:cxn>
              <a:cxn ang="0">
                <a:pos x="21" y="0"/>
              </a:cxn>
              <a:cxn ang="0">
                <a:pos x="13" y="0"/>
              </a:cxn>
              <a:cxn ang="0">
                <a:pos x="6" y="3"/>
              </a:cxn>
              <a:cxn ang="0">
                <a:pos x="1" y="8"/>
              </a:cxn>
              <a:cxn ang="0">
                <a:pos x="0" y="15"/>
              </a:cxn>
              <a:cxn ang="0">
                <a:pos x="0" y="21"/>
              </a:cxn>
              <a:cxn ang="0">
                <a:pos x="1" y="28"/>
              </a:cxn>
              <a:cxn ang="0">
                <a:pos x="6" y="33"/>
              </a:cxn>
              <a:cxn ang="0">
                <a:pos x="13" y="36"/>
              </a:cxn>
              <a:cxn ang="0">
                <a:pos x="21" y="36"/>
              </a:cxn>
              <a:cxn ang="0">
                <a:pos x="26" y="33"/>
              </a:cxn>
              <a:cxn ang="0">
                <a:pos x="31" y="28"/>
              </a:cxn>
              <a:cxn ang="0">
                <a:pos x="34" y="21"/>
              </a:cxn>
              <a:cxn ang="0">
                <a:pos x="31" y="18"/>
              </a:cxn>
              <a:cxn ang="0">
                <a:pos x="29" y="13"/>
              </a:cxn>
              <a:cxn ang="0">
                <a:pos x="28" y="8"/>
              </a:cxn>
              <a:cxn ang="0">
                <a:pos x="23" y="5"/>
              </a:cxn>
              <a:cxn ang="0">
                <a:pos x="16" y="3"/>
              </a:cxn>
              <a:cxn ang="0">
                <a:pos x="11" y="5"/>
              </a:cxn>
              <a:cxn ang="0">
                <a:pos x="6" y="8"/>
              </a:cxn>
              <a:cxn ang="0">
                <a:pos x="3" y="13"/>
              </a:cxn>
              <a:cxn ang="0">
                <a:pos x="3" y="18"/>
              </a:cxn>
              <a:cxn ang="0">
                <a:pos x="3" y="23"/>
              </a:cxn>
              <a:cxn ang="0">
                <a:pos x="6" y="28"/>
              </a:cxn>
              <a:cxn ang="0">
                <a:pos x="11" y="31"/>
              </a:cxn>
              <a:cxn ang="0">
                <a:pos x="16" y="33"/>
              </a:cxn>
              <a:cxn ang="0">
                <a:pos x="23" y="31"/>
              </a:cxn>
              <a:cxn ang="0">
                <a:pos x="28" y="28"/>
              </a:cxn>
              <a:cxn ang="0">
                <a:pos x="29" y="23"/>
              </a:cxn>
              <a:cxn ang="0">
                <a:pos x="31" y="18"/>
              </a:cxn>
            </a:cxnLst>
            <a:rect l="0" t="0" r="r" b="b"/>
            <a:pathLst>
              <a:path w="34" h="36">
                <a:moveTo>
                  <a:pt x="34" y="18"/>
                </a:moveTo>
                <a:lnTo>
                  <a:pt x="34" y="15"/>
                </a:lnTo>
                <a:lnTo>
                  <a:pt x="33" y="11"/>
                </a:lnTo>
                <a:lnTo>
                  <a:pt x="31" y="8"/>
                </a:lnTo>
                <a:lnTo>
                  <a:pt x="29" y="5"/>
                </a:lnTo>
                <a:lnTo>
                  <a:pt x="26" y="3"/>
                </a:lnTo>
                <a:lnTo>
                  <a:pt x="24" y="2"/>
                </a:lnTo>
                <a:lnTo>
                  <a:pt x="21" y="0"/>
                </a:lnTo>
                <a:lnTo>
                  <a:pt x="16" y="0"/>
                </a:lnTo>
                <a:lnTo>
                  <a:pt x="13" y="0"/>
                </a:lnTo>
                <a:lnTo>
                  <a:pt x="10" y="2"/>
                </a:lnTo>
                <a:lnTo>
                  <a:pt x="6" y="3"/>
                </a:lnTo>
                <a:lnTo>
                  <a:pt x="5" y="5"/>
                </a:lnTo>
                <a:lnTo>
                  <a:pt x="1" y="8"/>
                </a:lnTo>
                <a:lnTo>
                  <a:pt x="0" y="11"/>
                </a:lnTo>
                <a:lnTo>
                  <a:pt x="0" y="15"/>
                </a:lnTo>
                <a:lnTo>
                  <a:pt x="0" y="18"/>
                </a:lnTo>
                <a:lnTo>
                  <a:pt x="0" y="21"/>
                </a:lnTo>
                <a:lnTo>
                  <a:pt x="0" y="24"/>
                </a:lnTo>
                <a:lnTo>
                  <a:pt x="1" y="28"/>
                </a:lnTo>
                <a:lnTo>
                  <a:pt x="5" y="31"/>
                </a:lnTo>
                <a:lnTo>
                  <a:pt x="6" y="33"/>
                </a:lnTo>
                <a:lnTo>
                  <a:pt x="10" y="34"/>
                </a:lnTo>
                <a:lnTo>
                  <a:pt x="13" y="36"/>
                </a:lnTo>
                <a:lnTo>
                  <a:pt x="16" y="36"/>
                </a:lnTo>
                <a:lnTo>
                  <a:pt x="21" y="36"/>
                </a:lnTo>
                <a:lnTo>
                  <a:pt x="24" y="34"/>
                </a:lnTo>
                <a:lnTo>
                  <a:pt x="26" y="33"/>
                </a:lnTo>
                <a:lnTo>
                  <a:pt x="29" y="31"/>
                </a:lnTo>
                <a:lnTo>
                  <a:pt x="31" y="28"/>
                </a:lnTo>
                <a:lnTo>
                  <a:pt x="33" y="24"/>
                </a:lnTo>
                <a:lnTo>
                  <a:pt x="34" y="21"/>
                </a:lnTo>
                <a:lnTo>
                  <a:pt x="34" y="18"/>
                </a:lnTo>
                <a:lnTo>
                  <a:pt x="31" y="18"/>
                </a:lnTo>
                <a:lnTo>
                  <a:pt x="31" y="15"/>
                </a:lnTo>
                <a:lnTo>
                  <a:pt x="29" y="13"/>
                </a:lnTo>
                <a:lnTo>
                  <a:pt x="29" y="10"/>
                </a:lnTo>
                <a:lnTo>
                  <a:pt x="28" y="8"/>
                </a:lnTo>
                <a:lnTo>
                  <a:pt x="24" y="6"/>
                </a:lnTo>
                <a:lnTo>
                  <a:pt x="23" y="5"/>
                </a:lnTo>
                <a:lnTo>
                  <a:pt x="19" y="3"/>
                </a:lnTo>
                <a:lnTo>
                  <a:pt x="16" y="3"/>
                </a:lnTo>
                <a:lnTo>
                  <a:pt x="15" y="3"/>
                </a:lnTo>
                <a:lnTo>
                  <a:pt x="11" y="5"/>
                </a:lnTo>
                <a:lnTo>
                  <a:pt x="10" y="6"/>
                </a:lnTo>
                <a:lnTo>
                  <a:pt x="6" y="8"/>
                </a:lnTo>
                <a:lnTo>
                  <a:pt x="5" y="10"/>
                </a:lnTo>
                <a:lnTo>
                  <a:pt x="3" y="13"/>
                </a:lnTo>
                <a:lnTo>
                  <a:pt x="3" y="15"/>
                </a:lnTo>
                <a:lnTo>
                  <a:pt x="3" y="18"/>
                </a:lnTo>
                <a:lnTo>
                  <a:pt x="3" y="21"/>
                </a:lnTo>
                <a:lnTo>
                  <a:pt x="3" y="23"/>
                </a:lnTo>
                <a:lnTo>
                  <a:pt x="5" y="26"/>
                </a:lnTo>
                <a:lnTo>
                  <a:pt x="6" y="28"/>
                </a:lnTo>
                <a:lnTo>
                  <a:pt x="10" y="29"/>
                </a:lnTo>
                <a:lnTo>
                  <a:pt x="11" y="31"/>
                </a:lnTo>
                <a:lnTo>
                  <a:pt x="15" y="31"/>
                </a:lnTo>
                <a:lnTo>
                  <a:pt x="16" y="33"/>
                </a:lnTo>
                <a:lnTo>
                  <a:pt x="19" y="31"/>
                </a:lnTo>
                <a:lnTo>
                  <a:pt x="23" y="31"/>
                </a:lnTo>
                <a:lnTo>
                  <a:pt x="24" y="29"/>
                </a:lnTo>
                <a:lnTo>
                  <a:pt x="28" y="28"/>
                </a:lnTo>
                <a:lnTo>
                  <a:pt x="29" y="26"/>
                </a:lnTo>
                <a:lnTo>
                  <a:pt x="29" y="23"/>
                </a:lnTo>
                <a:lnTo>
                  <a:pt x="31" y="21"/>
                </a:lnTo>
                <a:lnTo>
                  <a:pt x="31" y="18"/>
                </a:lnTo>
                <a:lnTo>
                  <a:pt x="34" y="18"/>
                </a:lnTo>
                <a:close/>
              </a:path>
            </a:pathLst>
          </a:custGeom>
          <a:solidFill>
            <a:srgbClr val="00FFEA"/>
          </a:solidFill>
          <a:ln w="9525">
            <a:noFill/>
            <a:round/>
            <a:headEnd/>
            <a:tailEnd/>
          </a:ln>
          <a:effectLst/>
        </p:spPr>
        <p:txBody>
          <a:bodyPr/>
          <a:lstStyle/>
          <a:p>
            <a:endParaRPr lang="en-GB"/>
          </a:p>
        </p:txBody>
      </p:sp>
      <p:sp>
        <p:nvSpPr>
          <p:cNvPr id="47186" name="Freeform 82"/>
          <p:cNvSpPr>
            <a:spLocks/>
          </p:cNvSpPr>
          <p:nvPr/>
        </p:nvSpPr>
        <p:spPr bwMode="auto">
          <a:xfrm>
            <a:off x="5116513" y="3581400"/>
            <a:ext cx="41275" cy="41275"/>
          </a:xfrm>
          <a:custGeom>
            <a:avLst/>
            <a:gdLst/>
            <a:ahLst/>
            <a:cxnLst>
              <a:cxn ang="0">
                <a:pos x="28" y="12"/>
              </a:cxn>
              <a:cxn ang="0">
                <a:pos x="26" y="7"/>
              </a:cxn>
              <a:cxn ang="0">
                <a:pos x="21" y="3"/>
              </a:cxn>
              <a:cxn ang="0">
                <a:pos x="16" y="0"/>
              </a:cxn>
              <a:cxn ang="0">
                <a:pos x="12" y="0"/>
              </a:cxn>
              <a:cxn ang="0">
                <a:pos x="7" y="3"/>
              </a:cxn>
              <a:cxn ang="0">
                <a:pos x="2" y="7"/>
              </a:cxn>
              <a:cxn ang="0">
                <a:pos x="0" y="12"/>
              </a:cxn>
              <a:cxn ang="0">
                <a:pos x="0" y="18"/>
              </a:cxn>
              <a:cxn ang="0">
                <a:pos x="2" y="23"/>
              </a:cxn>
              <a:cxn ang="0">
                <a:pos x="7" y="26"/>
              </a:cxn>
              <a:cxn ang="0">
                <a:pos x="12" y="28"/>
              </a:cxn>
              <a:cxn ang="0">
                <a:pos x="16" y="28"/>
              </a:cxn>
              <a:cxn ang="0">
                <a:pos x="21" y="26"/>
              </a:cxn>
              <a:cxn ang="0">
                <a:pos x="26" y="23"/>
              </a:cxn>
              <a:cxn ang="0">
                <a:pos x="28" y="18"/>
              </a:cxn>
              <a:cxn ang="0">
                <a:pos x="25" y="15"/>
              </a:cxn>
              <a:cxn ang="0">
                <a:pos x="23" y="10"/>
              </a:cxn>
              <a:cxn ang="0">
                <a:pos x="21" y="7"/>
              </a:cxn>
              <a:cxn ang="0">
                <a:pos x="18" y="5"/>
              </a:cxn>
              <a:cxn ang="0">
                <a:pos x="13" y="3"/>
              </a:cxn>
              <a:cxn ang="0">
                <a:pos x="10" y="5"/>
              </a:cxn>
              <a:cxn ang="0">
                <a:pos x="7" y="7"/>
              </a:cxn>
              <a:cxn ang="0">
                <a:pos x="3" y="10"/>
              </a:cxn>
              <a:cxn ang="0">
                <a:pos x="3" y="15"/>
              </a:cxn>
              <a:cxn ang="0">
                <a:pos x="3" y="18"/>
              </a:cxn>
              <a:cxn ang="0">
                <a:pos x="7" y="23"/>
              </a:cxn>
              <a:cxn ang="0">
                <a:pos x="10" y="25"/>
              </a:cxn>
              <a:cxn ang="0">
                <a:pos x="13" y="25"/>
              </a:cxn>
              <a:cxn ang="0">
                <a:pos x="18" y="25"/>
              </a:cxn>
              <a:cxn ang="0">
                <a:pos x="21" y="23"/>
              </a:cxn>
              <a:cxn ang="0">
                <a:pos x="23" y="18"/>
              </a:cxn>
              <a:cxn ang="0">
                <a:pos x="25" y="15"/>
              </a:cxn>
            </a:cxnLst>
            <a:rect l="0" t="0" r="r" b="b"/>
            <a:pathLst>
              <a:path w="28" h="30">
                <a:moveTo>
                  <a:pt x="28" y="15"/>
                </a:moveTo>
                <a:lnTo>
                  <a:pt x="28" y="12"/>
                </a:lnTo>
                <a:lnTo>
                  <a:pt x="26" y="10"/>
                </a:lnTo>
                <a:lnTo>
                  <a:pt x="26" y="7"/>
                </a:lnTo>
                <a:lnTo>
                  <a:pt x="25" y="5"/>
                </a:lnTo>
                <a:lnTo>
                  <a:pt x="21" y="3"/>
                </a:lnTo>
                <a:lnTo>
                  <a:pt x="20" y="2"/>
                </a:lnTo>
                <a:lnTo>
                  <a:pt x="16" y="0"/>
                </a:lnTo>
                <a:lnTo>
                  <a:pt x="13" y="0"/>
                </a:lnTo>
                <a:lnTo>
                  <a:pt x="12" y="0"/>
                </a:lnTo>
                <a:lnTo>
                  <a:pt x="8" y="2"/>
                </a:lnTo>
                <a:lnTo>
                  <a:pt x="7" y="3"/>
                </a:lnTo>
                <a:lnTo>
                  <a:pt x="3" y="5"/>
                </a:lnTo>
                <a:lnTo>
                  <a:pt x="2" y="7"/>
                </a:lnTo>
                <a:lnTo>
                  <a:pt x="0" y="10"/>
                </a:lnTo>
                <a:lnTo>
                  <a:pt x="0" y="12"/>
                </a:lnTo>
                <a:lnTo>
                  <a:pt x="0" y="15"/>
                </a:lnTo>
                <a:lnTo>
                  <a:pt x="0" y="18"/>
                </a:lnTo>
                <a:lnTo>
                  <a:pt x="0" y="20"/>
                </a:lnTo>
                <a:lnTo>
                  <a:pt x="2" y="23"/>
                </a:lnTo>
                <a:lnTo>
                  <a:pt x="3" y="25"/>
                </a:lnTo>
                <a:lnTo>
                  <a:pt x="7" y="26"/>
                </a:lnTo>
                <a:lnTo>
                  <a:pt x="8" y="28"/>
                </a:lnTo>
                <a:lnTo>
                  <a:pt x="12" y="28"/>
                </a:lnTo>
                <a:lnTo>
                  <a:pt x="13" y="30"/>
                </a:lnTo>
                <a:lnTo>
                  <a:pt x="16" y="28"/>
                </a:lnTo>
                <a:lnTo>
                  <a:pt x="20" y="28"/>
                </a:lnTo>
                <a:lnTo>
                  <a:pt x="21" y="26"/>
                </a:lnTo>
                <a:lnTo>
                  <a:pt x="25" y="25"/>
                </a:lnTo>
                <a:lnTo>
                  <a:pt x="26" y="23"/>
                </a:lnTo>
                <a:lnTo>
                  <a:pt x="26" y="20"/>
                </a:lnTo>
                <a:lnTo>
                  <a:pt x="28" y="18"/>
                </a:lnTo>
                <a:lnTo>
                  <a:pt x="28" y="15"/>
                </a:lnTo>
                <a:lnTo>
                  <a:pt x="25" y="15"/>
                </a:lnTo>
                <a:lnTo>
                  <a:pt x="25" y="13"/>
                </a:lnTo>
                <a:lnTo>
                  <a:pt x="23" y="10"/>
                </a:lnTo>
                <a:lnTo>
                  <a:pt x="23" y="8"/>
                </a:lnTo>
                <a:lnTo>
                  <a:pt x="21" y="7"/>
                </a:lnTo>
                <a:lnTo>
                  <a:pt x="20" y="7"/>
                </a:lnTo>
                <a:lnTo>
                  <a:pt x="18" y="5"/>
                </a:lnTo>
                <a:lnTo>
                  <a:pt x="16" y="5"/>
                </a:lnTo>
                <a:lnTo>
                  <a:pt x="13" y="3"/>
                </a:lnTo>
                <a:lnTo>
                  <a:pt x="12" y="5"/>
                </a:lnTo>
                <a:lnTo>
                  <a:pt x="10" y="5"/>
                </a:lnTo>
                <a:lnTo>
                  <a:pt x="8" y="7"/>
                </a:lnTo>
                <a:lnTo>
                  <a:pt x="7" y="7"/>
                </a:lnTo>
                <a:lnTo>
                  <a:pt x="5" y="8"/>
                </a:lnTo>
                <a:lnTo>
                  <a:pt x="3" y="10"/>
                </a:lnTo>
                <a:lnTo>
                  <a:pt x="3" y="13"/>
                </a:lnTo>
                <a:lnTo>
                  <a:pt x="3" y="15"/>
                </a:lnTo>
                <a:lnTo>
                  <a:pt x="3" y="17"/>
                </a:lnTo>
                <a:lnTo>
                  <a:pt x="3" y="18"/>
                </a:lnTo>
                <a:lnTo>
                  <a:pt x="5" y="21"/>
                </a:lnTo>
                <a:lnTo>
                  <a:pt x="7" y="23"/>
                </a:lnTo>
                <a:lnTo>
                  <a:pt x="8" y="23"/>
                </a:lnTo>
                <a:lnTo>
                  <a:pt x="10" y="25"/>
                </a:lnTo>
                <a:lnTo>
                  <a:pt x="12" y="25"/>
                </a:lnTo>
                <a:lnTo>
                  <a:pt x="13" y="25"/>
                </a:lnTo>
                <a:lnTo>
                  <a:pt x="16" y="25"/>
                </a:lnTo>
                <a:lnTo>
                  <a:pt x="18" y="25"/>
                </a:lnTo>
                <a:lnTo>
                  <a:pt x="20" y="23"/>
                </a:lnTo>
                <a:lnTo>
                  <a:pt x="21" y="23"/>
                </a:lnTo>
                <a:lnTo>
                  <a:pt x="23" y="21"/>
                </a:lnTo>
                <a:lnTo>
                  <a:pt x="23" y="18"/>
                </a:lnTo>
                <a:lnTo>
                  <a:pt x="25" y="17"/>
                </a:lnTo>
                <a:lnTo>
                  <a:pt x="25" y="15"/>
                </a:lnTo>
                <a:lnTo>
                  <a:pt x="28" y="15"/>
                </a:lnTo>
                <a:close/>
              </a:path>
            </a:pathLst>
          </a:custGeom>
          <a:solidFill>
            <a:srgbClr val="00FFEF"/>
          </a:solidFill>
          <a:ln w="9525">
            <a:noFill/>
            <a:round/>
            <a:headEnd/>
            <a:tailEnd/>
          </a:ln>
          <a:effectLst/>
        </p:spPr>
        <p:txBody>
          <a:bodyPr/>
          <a:lstStyle/>
          <a:p>
            <a:endParaRPr lang="en-GB"/>
          </a:p>
        </p:txBody>
      </p:sp>
      <p:sp>
        <p:nvSpPr>
          <p:cNvPr id="47187" name="Freeform 83"/>
          <p:cNvSpPr>
            <a:spLocks/>
          </p:cNvSpPr>
          <p:nvPr/>
        </p:nvSpPr>
        <p:spPr bwMode="auto">
          <a:xfrm>
            <a:off x="5121275" y="3586163"/>
            <a:ext cx="31750" cy="30162"/>
          </a:xfrm>
          <a:custGeom>
            <a:avLst/>
            <a:gdLst/>
            <a:ahLst/>
            <a:cxnLst>
              <a:cxn ang="0">
                <a:pos x="22" y="10"/>
              </a:cxn>
              <a:cxn ang="0">
                <a:pos x="20" y="5"/>
              </a:cxn>
              <a:cxn ang="0">
                <a:pos x="17" y="4"/>
              </a:cxn>
              <a:cxn ang="0">
                <a:pos x="13" y="2"/>
              </a:cxn>
              <a:cxn ang="0">
                <a:pos x="9" y="2"/>
              </a:cxn>
              <a:cxn ang="0">
                <a:pos x="5" y="4"/>
              </a:cxn>
              <a:cxn ang="0">
                <a:pos x="2" y="5"/>
              </a:cxn>
              <a:cxn ang="0">
                <a:pos x="0" y="10"/>
              </a:cxn>
              <a:cxn ang="0">
                <a:pos x="0" y="14"/>
              </a:cxn>
              <a:cxn ang="0">
                <a:pos x="2" y="18"/>
              </a:cxn>
              <a:cxn ang="0">
                <a:pos x="5" y="20"/>
              </a:cxn>
              <a:cxn ang="0">
                <a:pos x="9" y="22"/>
              </a:cxn>
              <a:cxn ang="0">
                <a:pos x="13" y="22"/>
              </a:cxn>
              <a:cxn ang="0">
                <a:pos x="17" y="20"/>
              </a:cxn>
              <a:cxn ang="0">
                <a:pos x="20" y="18"/>
              </a:cxn>
              <a:cxn ang="0">
                <a:pos x="22" y="14"/>
              </a:cxn>
              <a:cxn ang="0">
                <a:pos x="18" y="12"/>
              </a:cxn>
              <a:cxn ang="0">
                <a:pos x="17" y="9"/>
              </a:cxn>
              <a:cxn ang="0">
                <a:pos x="15" y="7"/>
              </a:cxn>
              <a:cxn ang="0">
                <a:pos x="13" y="5"/>
              </a:cxn>
              <a:cxn ang="0">
                <a:pos x="10" y="5"/>
              </a:cxn>
              <a:cxn ang="0">
                <a:pos x="9" y="5"/>
              </a:cxn>
              <a:cxn ang="0">
                <a:pos x="5" y="7"/>
              </a:cxn>
              <a:cxn ang="0">
                <a:pos x="4" y="9"/>
              </a:cxn>
              <a:cxn ang="0">
                <a:pos x="4" y="12"/>
              </a:cxn>
              <a:cxn ang="0">
                <a:pos x="4" y="15"/>
              </a:cxn>
              <a:cxn ang="0">
                <a:pos x="5" y="17"/>
              </a:cxn>
              <a:cxn ang="0">
                <a:pos x="9" y="18"/>
              </a:cxn>
              <a:cxn ang="0">
                <a:pos x="10" y="18"/>
              </a:cxn>
              <a:cxn ang="0">
                <a:pos x="13" y="18"/>
              </a:cxn>
              <a:cxn ang="0">
                <a:pos x="15" y="17"/>
              </a:cxn>
              <a:cxn ang="0">
                <a:pos x="17" y="15"/>
              </a:cxn>
              <a:cxn ang="0">
                <a:pos x="18" y="12"/>
              </a:cxn>
            </a:cxnLst>
            <a:rect l="0" t="0" r="r" b="b"/>
            <a:pathLst>
              <a:path w="22" h="22">
                <a:moveTo>
                  <a:pt x="22" y="12"/>
                </a:moveTo>
                <a:lnTo>
                  <a:pt x="22" y="10"/>
                </a:lnTo>
                <a:lnTo>
                  <a:pt x="20" y="7"/>
                </a:lnTo>
                <a:lnTo>
                  <a:pt x="20" y="5"/>
                </a:lnTo>
                <a:lnTo>
                  <a:pt x="18" y="4"/>
                </a:lnTo>
                <a:lnTo>
                  <a:pt x="17" y="4"/>
                </a:lnTo>
                <a:lnTo>
                  <a:pt x="15" y="2"/>
                </a:lnTo>
                <a:lnTo>
                  <a:pt x="13" y="2"/>
                </a:lnTo>
                <a:lnTo>
                  <a:pt x="10" y="0"/>
                </a:lnTo>
                <a:lnTo>
                  <a:pt x="9" y="2"/>
                </a:lnTo>
                <a:lnTo>
                  <a:pt x="7" y="2"/>
                </a:lnTo>
                <a:lnTo>
                  <a:pt x="5" y="4"/>
                </a:lnTo>
                <a:lnTo>
                  <a:pt x="4" y="4"/>
                </a:lnTo>
                <a:lnTo>
                  <a:pt x="2" y="5"/>
                </a:lnTo>
                <a:lnTo>
                  <a:pt x="0" y="7"/>
                </a:lnTo>
                <a:lnTo>
                  <a:pt x="0" y="10"/>
                </a:lnTo>
                <a:lnTo>
                  <a:pt x="0" y="12"/>
                </a:lnTo>
                <a:lnTo>
                  <a:pt x="0" y="14"/>
                </a:lnTo>
                <a:lnTo>
                  <a:pt x="0" y="15"/>
                </a:lnTo>
                <a:lnTo>
                  <a:pt x="2" y="18"/>
                </a:lnTo>
                <a:lnTo>
                  <a:pt x="4" y="20"/>
                </a:lnTo>
                <a:lnTo>
                  <a:pt x="5" y="20"/>
                </a:lnTo>
                <a:lnTo>
                  <a:pt x="7" y="22"/>
                </a:lnTo>
                <a:lnTo>
                  <a:pt x="9" y="22"/>
                </a:lnTo>
                <a:lnTo>
                  <a:pt x="10" y="22"/>
                </a:lnTo>
                <a:lnTo>
                  <a:pt x="13" y="22"/>
                </a:lnTo>
                <a:lnTo>
                  <a:pt x="15" y="22"/>
                </a:lnTo>
                <a:lnTo>
                  <a:pt x="17" y="20"/>
                </a:lnTo>
                <a:lnTo>
                  <a:pt x="18" y="20"/>
                </a:lnTo>
                <a:lnTo>
                  <a:pt x="20" y="18"/>
                </a:lnTo>
                <a:lnTo>
                  <a:pt x="20" y="15"/>
                </a:lnTo>
                <a:lnTo>
                  <a:pt x="22" y="14"/>
                </a:lnTo>
                <a:lnTo>
                  <a:pt x="22" y="12"/>
                </a:lnTo>
                <a:lnTo>
                  <a:pt x="18" y="12"/>
                </a:lnTo>
                <a:lnTo>
                  <a:pt x="18" y="10"/>
                </a:lnTo>
                <a:lnTo>
                  <a:pt x="17" y="9"/>
                </a:lnTo>
                <a:lnTo>
                  <a:pt x="17" y="9"/>
                </a:lnTo>
                <a:lnTo>
                  <a:pt x="15" y="7"/>
                </a:lnTo>
                <a:lnTo>
                  <a:pt x="15" y="5"/>
                </a:lnTo>
                <a:lnTo>
                  <a:pt x="13" y="5"/>
                </a:lnTo>
                <a:lnTo>
                  <a:pt x="12" y="5"/>
                </a:lnTo>
                <a:lnTo>
                  <a:pt x="10" y="5"/>
                </a:lnTo>
                <a:lnTo>
                  <a:pt x="10" y="5"/>
                </a:lnTo>
                <a:lnTo>
                  <a:pt x="9" y="5"/>
                </a:lnTo>
                <a:lnTo>
                  <a:pt x="7" y="5"/>
                </a:lnTo>
                <a:lnTo>
                  <a:pt x="5" y="7"/>
                </a:lnTo>
                <a:lnTo>
                  <a:pt x="5" y="9"/>
                </a:lnTo>
                <a:lnTo>
                  <a:pt x="4" y="9"/>
                </a:lnTo>
                <a:lnTo>
                  <a:pt x="4" y="10"/>
                </a:lnTo>
                <a:lnTo>
                  <a:pt x="4" y="12"/>
                </a:lnTo>
                <a:lnTo>
                  <a:pt x="4" y="14"/>
                </a:lnTo>
                <a:lnTo>
                  <a:pt x="4" y="15"/>
                </a:lnTo>
                <a:lnTo>
                  <a:pt x="5" y="15"/>
                </a:lnTo>
                <a:lnTo>
                  <a:pt x="5" y="17"/>
                </a:lnTo>
                <a:lnTo>
                  <a:pt x="7" y="18"/>
                </a:lnTo>
                <a:lnTo>
                  <a:pt x="9" y="18"/>
                </a:lnTo>
                <a:lnTo>
                  <a:pt x="10" y="18"/>
                </a:lnTo>
                <a:lnTo>
                  <a:pt x="10" y="18"/>
                </a:lnTo>
                <a:lnTo>
                  <a:pt x="12" y="18"/>
                </a:lnTo>
                <a:lnTo>
                  <a:pt x="13" y="18"/>
                </a:lnTo>
                <a:lnTo>
                  <a:pt x="15" y="18"/>
                </a:lnTo>
                <a:lnTo>
                  <a:pt x="15" y="17"/>
                </a:lnTo>
                <a:lnTo>
                  <a:pt x="17" y="15"/>
                </a:lnTo>
                <a:lnTo>
                  <a:pt x="17" y="15"/>
                </a:lnTo>
                <a:lnTo>
                  <a:pt x="18" y="14"/>
                </a:lnTo>
                <a:lnTo>
                  <a:pt x="18" y="12"/>
                </a:lnTo>
                <a:lnTo>
                  <a:pt x="22" y="12"/>
                </a:lnTo>
                <a:close/>
              </a:path>
            </a:pathLst>
          </a:custGeom>
          <a:solidFill>
            <a:srgbClr val="00FFF4"/>
          </a:solidFill>
          <a:ln w="9525">
            <a:noFill/>
            <a:round/>
            <a:headEnd/>
            <a:tailEnd/>
          </a:ln>
          <a:effectLst/>
        </p:spPr>
        <p:txBody>
          <a:bodyPr/>
          <a:lstStyle/>
          <a:p>
            <a:endParaRPr lang="en-GB"/>
          </a:p>
        </p:txBody>
      </p:sp>
      <p:sp>
        <p:nvSpPr>
          <p:cNvPr id="47188" name="Freeform 84"/>
          <p:cNvSpPr>
            <a:spLocks/>
          </p:cNvSpPr>
          <p:nvPr/>
        </p:nvSpPr>
        <p:spPr bwMode="auto">
          <a:xfrm>
            <a:off x="5127625" y="3592513"/>
            <a:ext cx="20638" cy="17462"/>
          </a:xfrm>
          <a:custGeom>
            <a:avLst/>
            <a:gdLst/>
            <a:ahLst/>
            <a:cxnLst>
              <a:cxn ang="0">
                <a:pos x="14" y="7"/>
              </a:cxn>
              <a:cxn ang="0">
                <a:pos x="14" y="5"/>
              </a:cxn>
              <a:cxn ang="0">
                <a:pos x="13" y="4"/>
              </a:cxn>
              <a:cxn ang="0">
                <a:pos x="13" y="4"/>
              </a:cxn>
              <a:cxn ang="0">
                <a:pos x="11" y="2"/>
              </a:cxn>
              <a:cxn ang="0">
                <a:pos x="11" y="0"/>
              </a:cxn>
              <a:cxn ang="0">
                <a:pos x="9" y="0"/>
              </a:cxn>
              <a:cxn ang="0">
                <a:pos x="8" y="0"/>
              </a:cxn>
              <a:cxn ang="0">
                <a:pos x="6" y="0"/>
              </a:cxn>
              <a:cxn ang="0">
                <a:pos x="6" y="0"/>
              </a:cxn>
              <a:cxn ang="0">
                <a:pos x="5" y="0"/>
              </a:cxn>
              <a:cxn ang="0">
                <a:pos x="3" y="0"/>
              </a:cxn>
              <a:cxn ang="0">
                <a:pos x="1" y="2"/>
              </a:cxn>
              <a:cxn ang="0">
                <a:pos x="1" y="4"/>
              </a:cxn>
              <a:cxn ang="0">
                <a:pos x="0" y="4"/>
              </a:cxn>
              <a:cxn ang="0">
                <a:pos x="0" y="5"/>
              </a:cxn>
              <a:cxn ang="0">
                <a:pos x="0" y="7"/>
              </a:cxn>
              <a:cxn ang="0">
                <a:pos x="0" y="9"/>
              </a:cxn>
              <a:cxn ang="0">
                <a:pos x="0" y="10"/>
              </a:cxn>
              <a:cxn ang="0">
                <a:pos x="1" y="10"/>
              </a:cxn>
              <a:cxn ang="0">
                <a:pos x="1" y="12"/>
              </a:cxn>
              <a:cxn ang="0">
                <a:pos x="3" y="13"/>
              </a:cxn>
              <a:cxn ang="0">
                <a:pos x="5" y="13"/>
              </a:cxn>
              <a:cxn ang="0">
                <a:pos x="6" y="13"/>
              </a:cxn>
              <a:cxn ang="0">
                <a:pos x="6" y="13"/>
              </a:cxn>
              <a:cxn ang="0">
                <a:pos x="8" y="13"/>
              </a:cxn>
              <a:cxn ang="0">
                <a:pos x="9" y="13"/>
              </a:cxn>
              <a:cxn ang="0">
                <a:pos x="11" y="13"/>
              </a:cxn>
              <a:cxn ang="0">
                <a:pos x="11" y="12"/>
              </a:cxn>
              <a:cxn ang="0">
                <a:pos x="13" y="10"/>
              </a:cxn>
              <a:cxn ang="0">
                <a:pos x="13" y="10"/>
              </a:cxn>
              <a:cxn ang="0">
                <a:pos x="14" y="9"/>
              </a:cxn>
              <a:cxn ang="0">
                <a:pos x="14" y="7"/>
              </a:cxn>
            </a:cxnLst>
            <a:rect l="0" t="0" r="r" b="b"/>
            <a:pathLst>
              <a:path w="14" h="13">
                <a:moveTo>
                  <a:pt x="14" y="7"/>
                </a:moveTo>
                <a:lnTo>
                  <a:pt x="14" y="5"/>
                </a:lnTo>
                <a:lnTo>
                  <a:pt x="13" y="4"/>
                </a:lnTo>
                <a:lnTo>
                  <a:pt x="13" y="4"/>
                </a:lnTo>
                <a:lnTo>
                  <a:pt x="11" y="2"/>
                </a:lnTo>
                <a:lnTo>
                  <a:pt x="11" y="0"/>
                </a:lnTo>
                <a:lnTo>
                  <a:pt x="9" y="0"/>
                </a:lnTo>
                <a:lnTo>
                  <a:pt x="8" y="0"/>
                </a:lnTo>
                <a:lnTo>
                  <a:pt x="6" y="0"/>
                </a:lnTo>
                <a:lnTo>
                  <a:pt x="6" y="0"/>
                </a:lnTo>
                <a:lnTo>
                  <a:pt x="5" y="0"/>
                </a:lnTo>
                <a:lnTo>
                  <a:pt x="3" y="0"/>
                </a:lnTo>
                <a:lnTo>
                  <a:pt x="1" y="2"/>
                </a:lnTo>
                <a:lnTo>
                  <a:pt x="1" y="4"/>
                </a:lnTo>
                <a:lnTo>
                  <a:pt x="0" y="4"/>
                </a:lnTo>
                <a:lnTo>
                  <a:pt x="0" y="5"/>
                </a:lnTo>
                <a:lnTo>
                  <a:pt x="0" y="7"/>
                </a:lnTo>
                <a:lnTo>
                  <a:pt x="0" y="9"/>
                </a:lnTo>
                <a:lnTo>
                  <a:pt x="0" y="10"/>
                </a:lnTo>
                <a:lnTo>
                  <a:pt x="1" y="10"/>
                </a:lnTo>
                <a:lnTo>
                  <a:pt x="1" y="12"/>
                </a:lnTo>
                <a:lnTo>
                  <a:pt x="3" y="13"/>
                </a:lnTo>
                <a:lnTo>
                  <a:pt x="5" y="13"/>
                </a:lnTo>
                <a:lnTo>
                  <a:pt x="6" y="13"/>
                </a:lnTo>
                <a:lnTo>
                  <a:pt x="6" y="13"/>
                </a:lnTo>
                <a:lnTo>
                  <a:pt x="8" y="13"/>
                </a:lnTo>
                <a:lnTo>
                  <a:pt x="9" y="13"/>
                </a:lnTo>
                <a:lnTo>
                  <a:pt x="11" y="13"/>
                </a:lnTo>
                <a:lnTo>
                  <a:pt x="11" y="12"/>
                </a:lnTo>
                <a:lnTo>
                  <a:pt x="13" y="10"/>
                </a:lnTo>
                <a:lnTo>
                  <a:pt x="13" y="10"/>
                </a:lnTo>
                <a:lnTo>
                  <a:pt x="14" y="9"/>
                </a:lnTo>
                <a:lnTo>
                  <a:pt x="14" y="7"/>
                </a:lnTo>
                <a:close/>
              </a:path>
            </a:pathLst>
          </a:custGeom>
          <a:solidFill>
            <a:srgbClr val="00FFF9"/>
          </a:solidFill>
          <a:ln w="9525">
            <a:noFill/>
            <a:round/>
            <a:headEnd/>
            <a:tailEnd/>
          </a:ln>
          <a:effectLst/>
        </p:spPr>
        <p:txBody>
          <a:bodyPr/>
          <a:lstStyle/>
          <a:p>
            <a:endParaRPr lang="en-GB"/>
          </a:p>
        </p:txBody>
      </p:sp>
      <p:sp>
        <p:nvSpPr>
          <p:cNvPr id="47189" name="Freeform 85"/>
          <p:cNvSpPr>
            <a:spLocks/>
          </p:cNvSpPr>
          <p:nvPr/>
        </p:nvSpPr>
        <p:spPr bwMode="auto">
          <a:xfrm>
            <a:off x="5130800" y="3597275"/>
            <a:ext cx="12700" cy="7938"/>
          </a:xfrm>
          <a:custGeom>
            <a:avLst/>
            <a:gdLst/>
            <a:ahLst/>
            <a:cxnLst>
              <a:cxn ang="0">
                <a:pos x="8" y="3"/>
              </a:cxn>
              <a:cxn ang="0">
                <a:pos x="8" y="1"/>
              </a:cxn>
              <a:cxn ang="0">
                <a:pos x="6" y="1"/>
              </a:cxn>
              <a:cxn ang="0">
                <a:pos x="6" y="1"/>
              </a:cxn>
              <a:cxn ang="0">
                <a:pos x="6" y="0"/>
              </a:cxn>
              <a:cxn ang="0">
                <a:pos x="6" y="0"/>
              </a:cxn>
              <a:cxn ang="0">
                <a:pos x="5" y="0"/>
              </a:cxn>
              <a:cxn ang="0">
                <a:pos x="5" y="0"/>
              </a:cxn>
              <a:cxn ang="0">
                <a:pos x="3" y="0"/>
              </a:cxn>
              <a:cxn ang="0">
                <a:pos x="3" y="0"/>
              </a:cxn>
              <a:cxn ang="0">
                <a:pos x="3" y="0"/>
              </a:cxn>
              <a:cxn ang="0">
                <a:pos x="2" y="0"/>
              </a:cxn>
              <a:cxn ang="0">
                <a:pos x="2" y="0"/>
              </a:cxn>
              <a:cxn ang="0">
                <a:pos x="2" y="1"/>
              </a:cxn>
              <a:cxn ang="0">
                <a:pos x="0" y="1"/>
              </a:cxn>
              <a:cxn ang="0">
                <a:pos x="0" y="1"/>
              </a:cxn>
              <a:cxn ang="0">
                <a:pos x="0" y="3"/>
              </a:cxn>
              <a:cxn ang="0">
                <a:pos x="0" y="3"/>
              </a:cxn>
              <a:cxn ang="0">
                <a:pos x="0" y="5"/>
              </a:cxn>
              <a:cxn ang="0">
                <a:pos x="2" y="5"/>
              </a:cxn>
              <a:cxn ang="0">
                <a:pos x="2" y="5"/>
              </a:cxn>
              <a:cxn ang="0">
                <a:pos x="2" y="6"/>
              </a:cxn>
              <a:cxn ang="0">
                <a:pos x="3" y="6"/>
              </a:cxn>
              <a:cxn ang="0">
                <a:pos x="3" y="6"/>
              </a:cxn>
              <a:cxn ang="0">
                <a:pos x="3" y="6"/>
              </a:cxn>
              <a:cxn ang="0">
                <a:pos x="5" y="6"/>
              </a:cxn>
              <a:cxn ang="0">
                <a:pos x="5" y="6"/>
              </a:cxn>
              <a:cxn ang="0">
                <a:pos x="6" y="6"/>
              </a:cxn>
              <a:cxn ang="0">
                <a:pos x="6" y="5"/>
              </a:cxn>
              <a:cxn ang="0">
                <a:pos x="6" y="5"/>
              </a:cxn>
              <a:cxn ang="0">
                <a:pos x="6" y="5"/>
              </a:cxn>
              <a:cxn ang="0">
                <a:pos x="8" y="3"/>
              </a:cxn>
              <a:cxn ang="0">
                <a:pos x="8" y="3"/>
              </a:cxn>
            </a:cxnLst>
            <a:rect l="0" t="0" r="r" b="b"/>
            <a:pathLst>
              <a:path w="8" h="6">
                <a:moveTo>
                  <a:pt x="8" y="3"/>
                </a:moveTo>
                <a:lnTo>
                  <a:pt x="8" y="1"/>
                </a:lnTo>
                <a:lnTo>
                  <a:pt x="6" y="1"/>
                </a:lnTo>
                <a:lnTo>
                  <a:pt x="6" y="1"/>
                </a:lnTo>
                <a:lnTo>
                  <a:pt x="6" y="0"/>
                </a:lnTo>
                <a:lnTo>
                  <a:pt x="6" y="0"/>
                </a:lnTo>
                <a:lnTo>
                  <a:pt x="5" y="0"/>
                </a:lnTo>
                <a:lnTo>
                  <a:pt x="5" y="0"/>
                </a:lnTo>
                <a:lnTo>
                  <a:pt x="3" y="0"/>
                </a:lnTo>
                <a:lnTo>
                  <a:pt x="3" y="0"/>
                </a:lnTo>
                <a:lnTo>
                  <a:pt x="3" y="0"/>
                </a:lnTo>
                <a:lnTo>
                  <a:pt x="2" y="0"/>
                </a:lnTo>
                <a:lnTo>
                  <a:pt x="2" y="0"/>
                </a:lnTo>
                <a:lnTo>
                  <a:pt x="2" y="1"/>
                </a:lnTo>
                <a:lnTo>
                  <a:pt x="0" y="1"/>
                </a:lnTo>
                <a:lnTo>
                  <a:pt x="0" y="1"/>
                </a:lnTo>
                <a:lnTo>
                  <a:pt x="0" y="3"/>
                </a:lnTo>
                <a:lnTo>
                  <a:pt x="0" y="3"/>
                </a:lnTo>
                <a:lnTo>
                  <a:pt x="0" y="5"/>
                </a:lnTo>
                <a:lnTo>
                  <a:pt x="2" y="5"/>
                </a:lnTo>
                <a:lnTo>
                  <a:pt x="2" y="5"/>
                </a:lnTo>
                <a:lnTo>
                  <a:pt x="2" y="6"/>
                </a:lnTo>
                <a:lnTo>
                  <a:pt x="3" y="6"/>
                </a:lnTo>
                <a:lnTo>
                  <a:pt x="3" y="6"/>
                </a:lnTo>
                <a:lnTo>
                  <a:pt x="3" y="6"/>
                </a:lnTo>
                <a:lnTo>
                  <a:pt x="5" y="6"/>
                </a:lnTo>
                <a:lnTo>
                  <a:pt x="5" y="6"/>
                </a:lnTo>
                <a:lnTo>
                  <a:pt x="6" y="6"/>
                </a:lnTo>
                <a:lnTo>
                  <a:pt x="6" y="5"/>
                </a:lnTo>
                <a:lnTo>
                  <a:pt x="6" y="5"/>
                </a:lnTo>
                <a:lnTo>
                  <a:pt x="6" y="5"/>
                </a:lnTo>
                <a:lnTo>
                  <a:pt x="8" y="3"/>
                </a:lnTo>
                <a:lnTo>
                  <a:pt x="8" y="3"/>
                </a:lnTo>
                <a:close/>
              </a:path>
            </a:pathLst>
          </a:custGeom>
          <a:solidFill>
            <a:srgbClr val="00FFFF"/>
          </a:solidFill>
          <a:ln w="9525">
            <a:noFill/>
            <a:round/>
            <a:headEnd/>
            <a:tailEnd/>
          </a:ln>
          <a:effectLst/>
        </p:spPr>
        <p:txBody>
          <a:bodyPr/>
          <a:lstStyle/>
          <a:p>
            <a:endParaRPr lang="en-GB"/>
          </a:p>
        </p:txBody>
      </p:sp>
      <p:sp>
        <p:nvSpPr>
          <p:cNvPr id="47190" name="Freeform 86"/>
          <p:cNvSpPr>
            <a:spLocks noEditPoints="1"/>
          </p:cNvSpPr>
          <p:nvPr/>
        </p:nvSpPr>
        <p:spPr bwMode="auto">
          <a:xfrm>
            <a:off x="5048250" y="3406775"/>
            <a:ext cx="227013" cy="355600"/>
          </a:xfrm>
          <a:custGeom>
            <a:avLst/>
            <a:gdLst/>
            <a:ahLst/>
            <a:cxnLst>
              <a:cxn ang="0">
                <a:pos x="26" y="0"/>
              </a:cxn>
              <a:cxn ang="0">
                <a:pos x="21" y="2"/>
              </a:cxn>
              <a:cxn ang="0">
                <a:pos x="10" y="9"/>
              </a:cxn>
              <a:cxn ang="0">
                <a:pos x="0" y="13"/>
              </a:cxn>
              <a:cxn ang="0">
                <a:pos x="2" y="12"/>
              </a:cxn>
              <a:cxn ang="0">
                <a:pos x="3" y="10"/>
              </a:cxn>
              <a:cxn ang="0">
                <a:pos x="5" y="10"/>
              </a:cxn>
              <a:cxn ang="0">
                <a:pos x="7" y="9"/>
              </a:cxn>
              <a:cxn ang="0">
                <a:pos x="8" y="7"/>
              </a:cxn>
              <a:cxn ang="0">
                <a:pos x="8" y="7"/>
              </a:cxn>
              <a:cxn ang="0">
                <a:pos x="10" y="5"/>
              </a:cxn>
              <a:cxn ang="0">
                <a:pos x="12" y="5"/>
              </a:cxn>
              <a:cxn ang="0">
                <a:pos x="13" y="4"/>
              </a:cxn>
              <a:cxn ang="0">
                <a:pos x="15" y="4"/>
              </a:cxn>
              <a:cxn ang="0">
                <a:pos x="17" y="2"/>
              </a:cxn>
              <a:cxn ang="0">
                <a:pos x="18" y="2"/>
              </a:cxn>
              <a:cxn ang="0">
                <a:pos x="21" y="2"/>
              </a:cxn>
              <a:cxn ang="0">
                <a:pos x="23" y="0"/>
              </a:cxn>
              <a:cxn ang="0">
                <a:pos x="25" y="0"/>
              </a:cxn>
              <a:cxn ang="0">
                <a:pos x="26" y="0"/>
              </a:cxn>
              <a:cxn ang="0">
                <a:pos x="126" y="261"/>
              </a:cxn>
              <a:cxn ang="0">
                <a:pos x="131" y="259"/>
              </a:cxn>
              <a:cxn ang="0">
                <a:pos x="143" y="254"/>
              </a:cxn>
              <a:cxn ang="0">
                <a:pos x="153" y="248"/>
              </a:cxn>
              <a:cxn ang="0">
                <a:pos x="151" y="249"/>
              </a:cxn>
              <a:cxn ang="0">
                <a:pos x="149" y="251"/>
              </a:cxn>
              <a:cxn ang="0">
                <a:pos x="148" y="253"/>
              </a:cxn>
              <a:cxn ang="0">
                <a:pos x="146" y="253"/>
              </a:cxn>
              <a:cxn ang="0">
                <a:pos x="146" y="254"/>
              </a:cxn>
              <a:cxn ang="0">
                <a:pos x="144" y="256"/>
              </a:cxn>
              <a:cxn ang="0">
                <a:pos x="143" y="256"/>
              </a:cxn>
              <a:cxn ang="0">
                <a:pos x="141" y="258"/>
              </a:cxn>
              <a:cxn ang="0">
                <a:pos x="140" y="258"/>
              </a:cxn>
              <a:cxn ang="0">
                <a:pos x="138" y="259"/>
              </a:cxn>
              <a:cxn ang="0">
                <a:pos x="136" y="259"/>
              </a:cxn>
              <a:cxn ang="0">
                <a:pos x="135" y="259"/>
              </a:cxn>
              <a:cxn ang="0">
                <a:pos x="133" y="261"/>
              </a:cxn>
              <a:cxn ang="0">
                <a:pos x="131" y="261"/>
              </a:cxn>
              <a:cxn ang="0">
                <a:pos x="128" y="261"/>
              </a:cxn>
              <a:cxn ang="0">
                <a:pos x="126" y="261"/>
              </a:cxn>
            </a:cxnLst>
            <a:rect l="0" t="0" r="r" b="b"/>
            <a:pathLst>
              <a:path w="153" h="261">
                <a:moveTo>
                  <a:pt x="26" y="0"/>
                </a:moveTo>
                <a:lnTo>
                  <a:pt x="21" y="2"/>
                </a:lnTo>
                <a:lnTo>
                  <a:pt x="10" y="9"/>
                </a:lnTo>
                <a:lnTo>
                  <a:pt x="0" y="13"/>
                </a:lnTo>
                <a:lnTo>
                  <a:pt x="2" y="12"/>
                </a:lnTo>
                <a:lnTo>
                  <a:pt x="3" y="10"/>
                </a:lnTo>
                <a:lnTo>
                  <a:pt x="5" y="10"/>
                </a:lnTo>
                <a:lnTo>
                  <a:pt x="7" y="9"/>
                </a:lnTo>
                <a:lnTo>
                  <a:pt x="8" y="7"/>
                </a:lnTo>
                <a:lnTo>
                  <a:pt x="8" y="7"/>
                </a:lnTo>
                <a:lnTo>
                  <a:pt x="10" y="5"/>
                </a:lnTo>
                <a:lnTo>
                  <a:pt x="12" y="5"/>
                </a:lnTo>
                <a:lnTo>
                  <a:pt x="13" y="4"/>
                </a:lnTo>
                <a:lnTo>
                  <a:pt x="15" y="4"/>
                </a:lnTo>
                <a:lnTo>
                  <a:pt x="17" y="2"/>
                </a:lnTo>
                <a:lnTo>
                  <a:pt x="18" y="2"/>
                </a:lnTo>
                <a:lnTo>
                  <a:pt x="21" y="2"/>
                </a:lnTo>
                <a:lnTo>
                  <a:pt x="23" y="0"/>
                </a:lnTo>
                <a:lnTo>
                  <a:pt x="25" y="0"/>
                </a:lnTo>
                <a:lnTo>
                  <a:pt x="26" y="0"/>
                </a:lnTo>
                <a:close/>
                <a:moveTo>
                  <a:pt x="126" y="261"/>
                </a:moveTo>
                <a:lnTo>
                  <a:pt x="131" y="259"/>
                </a:lnTo>
                <a:lnTo>
                  <a:pt x="143" y="254"/>
                </a:lnTo>
                <a:lnTo>
                  <a:pt x="153" y="248"/>
                </a:lnTo>
                <a:lnTo>
                  <a:pt x="151" y="249"/>
                </a:lnTo>
                <a:lnTo>
                  <a:pt x="149" y="251"/>
                </a:lnTo>
                <a:lnTo>
                  <a:pt x="148" y="253"/>
                </a:lnTo>
                <a:lnTo>
                  <a:pt x="146" y="253"/>
                </a:lnTo>
                <a:lnTo>
                  <a:pt x="146" y="254"/>
                </a:lnTo>
                <a:lnTo>
                  <a:pt x="144" y="256"/>
                </a:lnTo>
                <a:lnTo>
                  <a:pt x="143" y="256"/>
                </a:lnTo>
                <a:lnTo>
                  <a:pt x="141" y="258"/>
                </a:lnTo>
                <a:lnTo>
                  <a:pt x="140" y="258"/>
                </a:lnTo>
                <a:lnTo>
                  <a:pt x="138" y="259"/>
                </a:lnTo>
                <a:lnTo>
                  <a:pt x="136" y="259"/>
                </a:lnTo>
                <a:lnTo>
                  <a:pt x="135" y="259"/>
                </a:lnTo>
                <a:lnTo>
                  <a:pt x="133" y="261"/>
                </a:lnTo>
                <a:lnTo>
                  <a:pt x="131" y="261"/>
                </a:lnTo>
                <a:lnTo>
                  <a:pt x="128" y="261"/>
                </a:lnTo>
                <a:lnTo>
                  <a:pt x="126" y="261"/>
                </a:lnTo>
                <a:close/>
              </a:path>
            </a:pathLst>
          </a:custGeom>
          <a:solidFill>
            <a:srgbClr val="00FF2E"/>
          </a:solidFill>
          <a:ln w="9525">
            <a:noFill/>
            <a:round/>
            <a:headEnd/>
            <a:tailEnd/>
          </a:ln>
          <a:effectLst/>
        </p:spPr>
        <p:txBody>
          <a:bodyPr/>
          <a:lstStyle/>
          <a:p>
            <a:endParaRPr lang="en-GB"/>
          </a:p>
        </p:txBody>
      </p:sp>
      <p:sp>
        <p:nvSpPr>
          <p:cNvPr id="47191" name="Freeform 87"/>
          <p:cNvSpPr>
            <a:spLocks noEditPoints="1"/>
          </p:cNvSpPr>
          <p:nvPr/>
        </p:nvSpPr>
        <p:spPr bwMode="auto">
          <a:xfrm>
            <a:off x="5041900" y="3406775"/>
            <a:ext cx="239713" cy="355600"/>
          </a:xfrm>
          <a:custGeom>
            <a:avLst/>
            <a:gdLst/>
            <a:ahLst/>
            <a:cxnLst>
              <a:cxn ang="0">
                <a:pos x="31" y="0"/>
              </a:cxn>
              <a:cxn ang="0">
                <a:pos x="26" y="2"/>
              </a:cxn>
              <a:cxn ang="0">
                <a:pos x="15" y="9"/>
              </a:cxn>
              <a:cxn ang="0">
                <a:pos x="5" y="13"/>
              </a:cxn>
              <a:cxn ang="0">
                <a:pos x="5" y="15"/>
              </a:cxn>
              <a:cxn ang="0">
                <a:pos x="5" y="15"/>
              </a:cxn>
              <a:cxn ang="0">
                <a:pos x="4" y="17"/>
              </a:cxn>
              <a:cxn ang="0">
                <a:pos x="4" y="17"/>
              </a:cxn>
              <a:cxn ang="0">
                <a:pos x="2" y="18"/>
              </a:cxn>
              <a:cxn ang="0">
                <a:pos x="2" y="20"/>
              </a:cxn>
              <a:cxn ang="0">
                <a:pos x="0" y="20"/>
              </a:cxn>
              <a:cxn ang="0">
                <a:pos x="0" y="22"/>
              </a:cxn>
              <a:cxn ang="0">
                <a:pos x="5" y="18"/>
              </a:cxn>
              <a:cxn ang="0">
                <a:pos x="17" y="10"/>
              </a:cxn>
              <a:cxn ang="0">
                <a:pos x="28" y="5"/>
              </a:cxn>
              <a:cxn ang="0">
                <a:pos x="41" y="0"/>
              </a:cxn>
              <a:cxn ang="0">
                <a:pos x="40" y="0"/>
              </a:cxn>
              <a:cxn ang="0">
                <a:pos x="38" y="0"/>
              </a:cxn>
              <a:cxn ang="0">
                <a:pos x="36" y="0"/>
              </a:cxn>
              <a:cxn ang="0">
                <a:pos x="36" y="0"/>
              </a:cxn>
              <a:cxn ang="0">
                <a:pos x="35" y="0"/>
              </a:cxn>
              <a:cxn ang="0">
                <a:pos x="33" y="0"/>
              </a:cxn>
              <a:cxn ang="0">
                <a:pos x="33" y="0"/>
              </a:cxn>
              <a:cxn ang="0">
                <a:pos x="31" y="0"/>
              </a:cxn>
              <a:cxn ang="0">
                <a:pos x="131" y="261"/>
              </a:cxn>
              <a:cxn ang="0">
                <a:pos x="136" y="259"/>
              </a:cxn>
              <a:cxn ang="0">
                <a:pos x="148" y="254"/>
              </a:cxn>
              <a:cxn ang="0">
                <a:pos x="158" y="248"/>
              </a:cxn>
              <a:cxn ang="0">
                <a:pos x="158" y="248"/>
              </a:cxn>
              <a:cxn ang="0">
                <a:pos x="159" y="246"/>
              </a:cxn>
              <a:cxn ang="0">
                <a:pos x="159" y="244"/>
              </a:cxn>
              <a:cxn ang="0">
                <a:pos x="161" y="244"/>
              </a:cxn>
              <a:cxn ang="0">
                <a:pos x="161" y="243"/>
              </a:cxn>
              <a:cxn ang="0">
                <a:pos x="161" y="243"/>
              </a:cxn>
              <a:cxn ang="0">
                <a:pos x="163" y="241"/>
              </a:cxn>
              <a:cxn ang="0">
                <a:pos x="163" y="240"/>
              </a:cxn>
              <a:cxn ang="0">
                <a:pos x="158" y="243"/>
              </a:cxn>
              <a:cxn ang="0">
                <a:pos x="146" y="251"/>
              </a:cxn>
              <a:cxn ang="0">
                <a:pos x="135" y="256"/>
              </a:cxn>
              <a:cxn ang="0">
                <a:pos x="123" y="261"/>
              </a:cxn>
              <a:cxn ang="0">
                <a:pos x="123" y="261"/>
              </a:cxn>
              <a:cxn ang="0">
                <a:pos x="125" y="261"/>
              </a:cxn>
              <a:cxn ang="0">
                <a:pos x="127" y="261"/>
              </a:cxn>
              <a:cxn ang="0">
                <a:pos x="127" y="261"/>
              </a:cxn>
              <a:cxn ang="0">
                <a:pos x="128" y="261"/>
              </a:cxn>
              <a:cxn ang="0">
                <a:pos x="130" y="261"/>
              </a:cxn>
              <a:cxn ang="0">
                <a:pos x="131" y="261"/>
              </a:cxn>
              <a:cxn ang="0">
                <a:pos x="131" y="261"/>
              </a:cxn>
            </a:cxnLst>
            <a:rect l="0" t="0" r="r" b="b"/>
            <a:pathLst>
              <a:path w="163" h="261">
                <a:moveTo>
                  <a:pt x="31" y="0"/>
                </a:moveTo>
                <a:lnTo>
                  <a:pt x="26" y="2"/>
                </a:lnTo>
                <a:lnTo>
                  <a:pt x="15" y="9"/>
                </a:lnTo>
                <a:lnTo>
                  <a:pt x="5" y="13"/>
                </a:lnTo>
                <a:lnTo>
                  <a:pt x="5" y="15"/>
                </a:lnTo>
                <a:lnTo>
                  <a:pt x="5" y="15"/>
                </a:lnTo>
                <a:lnTo>
                  <a:pt x="4" y="17"/>
                </a:lnTo>
                <a:lnTo>
                  <a:pt x="4" y="17"/>
                </a:lnTo>
                <a:lnTo>
                  <a:pt x="2" y="18"/>
                </a:lnTo>
                <a:lnTo>
                  <a:pt x="2" y="20"/>
                </a:lnTo>
                <a:lnTo>
                  <a:pt x="0" y="20"/>
                </a:lnTo>
                <a:lnTo>
                  <a:pt x="0" y="22"/>
                </a:lnTo>
                <a:lnTo>
                  <a:pt x="5" y="18"/>
                </a:lnTo>
                <a:lnTo>
                  <a:pt x="17" y="10"/>
                </a:lnTo>
                <a:lnTo>
                  <a:pt x="28" y="5"/>
                </a:lnTo>
                <a:lnTo>
                  <a:pt x="41" y="0"/>
                </a:lnTo>
                <a:lnTo>
                  <a:pt x="40" y="0"/>
                </a:lnTo>
                <a:lnTo>
                  <a:pt x="38" y="0"/>
                </a:lnTo>
                <a:lnTo>
                  <a:pt x="36" y="0"/>
                </a:lnTo>
                <a:lnTo>
                  <a:pt x="36" y="0"/>
                </a:lnTo>
                <a:lnTo>
                  <a:pt x="35" y="0"/>
                </a:lnTo>
                <a:lnTo>
                  <a:pt x="33" y="0"/>
                </a:lnTo>
                <a:lnTo>
                  <a:pt x="33" y="0"/>
                </a:lnTo>
                <a:lnTo>
                  <a:pt x="31" y="0"/>
                </a:lnTo>
                <a:close/>
                <a:moveTo>
                  <a:pt x="131" y="261"/>
                </a:moveTo>
                <a:lnTo>
                  <a:pt x="136" y="259"/>
                </a:lnTo>
                <a:lnTo>
                  <a:pt x="148" y="254"/>
                </a:lnTo>
                <a:lnTo>
                  <a:pt x="158" y="248"/>
                </a:lnTo>
                <a:lnTo>
                  <a:pt x="158" y="248"/>
                </a:lnTo>
                <a:lnTo>
                  <a:pt x="159" y="246"/>
                </a:lnTo>
                <a:lnTo>
                  <a:pt x="159" y="244"/>
                </a:lnTo>
                <a:lnTo>
                  <a:pt x="161" y="244"/>
                </a:lnTo>
                <a:lnTo>
                  <a:pt x="161" y="243"/>
                </a:lnTo>
                <a:lnTo>
                  <a:pt x="161" y="243"/>
                </a:lnTo>
                <a:lnTo>
                  <a:pt x="163" y="241"/>
                </a:lnTo>
                <a:lnTo>
                  <a:pt x="163" y="240"/>
                </a:lnTo>
                <a:lnTo>
                  <a:pt x="158" y="243"/>
                </a:lnTo>
                <a:lnTo>
                  <a:pt x="146" y="251"/>
                </a:lnTo>
                <a:lnTo>
                  <a:pt x="135" y="256"/>
                </a:lnTo>
                <a:lnTo>
                  <a:pt x="123" y="261"/>
                </a:lnTo>
                <a:lnTo>
                  <a:pt x="123" y="261"/>
                </a:lnTo>
                <a:lnTo>
                  <a:pt x="125" y="261"/>
                </a:lnTo>
                <a:lnTo>
                  <a:pt x="127" y="261"/>
                </a:lnTo>
                <a:lnTo>
                  <a:pt x="127" y="261"/>
                </a:lnTo>
                <a:lnTo>
                  <a:pt x="128" y="261"/>
                </a:lnTo>
                <a:lnTo>
                  <a:pt x="130" y="261"/>
                </a:lnTo>
                <a:lnTo>
                  <a:pt x="131" y="261"/>
                </a:lnTo>
                <a:lnTo>
                  <a:pt x="131" y="261"/>
                </a:lnTo>
                <a:close/>
              </a:path>
            </a:pathLst>
          </a:custGeom>
          <a:solidFill>
            <a:srgbClr val="00FF34"/>
          </a:solidFill>
          <a:ln w="9525">
            <a:noFill/>
            <a:round/>
            <a:headEnd/>
            <a:tailEnd/>
          </a:ln>
          <a:effectLst/>
        </p:spPr>
        <p:txBody>
          <a:bodyPr/>
          <a:lstStyle/>
          <a:p>
            <a:endParaRPr lang="en-GB"/>
          </a:p>
        </p:txBody>
      </p:sp>
      <p:sp>
        <p:nvSpPr>
          <p:cNvPr id="47192" name="Freeform 88"/>
          <p:cNvSpPr>
            <a:spLocks noEditPoints="1"/>
          </p:cNvSpPr>
          <p:nvPr/>
        </p:nvSpPr>
        <p:spPr bwMode="auto">
          <a:xfrm>
            <a:off x="5037138" y="3406775"/>
            <a:ext cx="249237" cy="355600"/>
          </a:xfrm>
          <a:custGeom>
            <a:avLst/>
            <a:gdLst/>
            <a:ahLst/>
            <a:cxnLst>
              <a:cxn ang="0">
                <a:pos x="44" y="0"/>
              </a:cxn>
              <a:cxn ang="0">
                <a:pos x="31" y="5"/>
              </a:cxn>
              <a:cxn ang="0">
                <a:pos x="20" y="10"/>
              </a:cxn>
              <a:cxn ang="0">
                <a:pos x="8" y="18"/>
              </a:cxn>
              <a:cxn ang="0">
                <a:pos x="3" y="22"/>
              </a:cxn>
              <a:cxn ang="0">
                <a:pos x="3" y="22"/>
              </a:cxn>
              <a:cxn ang="0">
                <a:pos x="3" y="23"/>
              </a:cxn>
              <a:cxn ang="0">
                <a:pos x="2" y="23"/>
              </a:cxn>
              <a:cxn ang="0">
                <a:pos x="2" y="25"/>
              </a:cxn>
              <a:cxn ang="0">
                <a:pos x="2" y="25"/>
              </a:cxn>
              <a:cxn ang="0">
                <a:pos x="2" y="27"/>
              </a:cxn>
              <a:cxn ang="0">
                <a:pos x="0" y="27"/>
              </a:cxn>
              <a:cxn ang="0">
                <a:pos x="0" y="28"/>
              </a:cxn>
              <a:cxn ang="0">
                <a:pos x="10" y="20"/>
              </a:cxn>
              <a:cxn ang="0">
                <a:pos x="21" y="13"/>
              </a:cxn>
              <a:cxn ang="0">
                <a:pos x="33" y="9"/>
              </a:cxn>
              <a:cxn ang="0">
                <a:pos x="44" y="4"/>
              </a:cxn>
              <a:cxn ang="0">
                <a:pos x="51" y="2"/>
              </a:cxn>
              <a:cxn ang="0">
                <a:pos x="51" y="2"/>
              </a:cxn>
              <a:cxn ang="0">
                <a:pos x="49" y="2"/>
              </a:cxn>
              <a:cxn ang="0">
                <a:pos x="49" y="2"/>
              </a:cxn>
              <a:cxn ang="0">
                <a:pos x="48" y="2"/>
              </a:cxn>
              <a:cxn ang="0">
                <a:pos x="46" y="2"/>
              </a:cxn>
              <a:cxn ang="0">
                <a:pos x="46" y="0"/>
              </a:cxn>
              <a:cxn ang="0">
                <a:pos x="44" y="0"/>
              </a:cxn>
              <a:cxn ang="0">
                <a:pos x="44" y="0"/>
              </a:cxn>
              <a:cxn ang="0">
                <a:pos x="126" y="261"/>
              </a:cxn>
              <a:cxn ang="0">
                <a:pos x="138" y="256"/>
              </a:cxn>
              <a:cxn ang="0">
                <a:pos x="149" y="251"/>
              </a:cxn>
              <a:cxn ang="0">
                <a:pos x="161" y="243"/>
              </a:cxn>
              <a:cxn ang="0">
                <a:pos x="166" y="240"/>
              </a:cxn>
              <a:cxn ang="0">
                <a:pos x="166" y="240"/>
              </a:cxn>
              <a:cxn ang="0">
                <a:pos x="167" y="238"/>
              </a:cxn>
              <a:cxn ang="0">
                <a:pos x="167" y="238"/>
              </a:cxn>
              <a:cxn ang="0">
                <a:pos x="167" y="236"/>
              </a:cxn>
              <a:cxn ang="0">
                <a:pos x="167" y="236"/>
              </a:cxn>
              <a:cxn ang="0">
                <a:pos x="169" y="235"/>
              </a:cxn>
              <a:cxn ang="0">
                <a:pos x="169" y="235"/>
              </a:cxn>
              <a:cxn ang="0">
                <a:pos x="169" y="233"/>
              </a:cxn>
              <a:cxn ang="0">
                <a:pos x="159" y="241"/>
              </a:cxn>
              <a:cxn ang="0">
                <a:pos x="148" y="248"/>
              </a:cxn>
              <a:cxn ang="0">
                <a:pos x="136" y="253"/>
              </a:cxn>
              <a:cxn ang="0">
                <a:pos x="125" y="258"/>
              </a:cxn>
              <a:cxn ang="0">
                <a:pos x="118" y="259"/>
              </a:cxn>
              <a:cxn ang="0">
                <a:pos x="118" y="259"/>
              </a:cxn>
              <a:cxn ang="0">
                <a:pos x="120" y="259"/>
              </a:cxn>
              <a:cxn ang="0">
                <a:pos x="121" y="259"/>
              </a:cxn>
              <a:cxn ang="0">
                <a:pos x="121" y="259"/>
              </a:cxn>
              <a:cxn ang="0">
                <a:pos x="123" y="261"/>
              </a:cxn>
              <a:cxn ang="0">
                <a:pos x="123" y="261"/>
              </a:cxn>
              <a:cxn ang="0">
                <a:pos x="125" y="261"/>
              </a:cxn>
              <a:cxn ang="0">
                <a:pos x="126" y="261"/>
              </a:cxn>
            </a:cxnLst>
            <a:rect l="0" t="0" r="r" b="b"/>
            <a:pathLst>
              <a:path w="169" h="261">
                <a:moveTo>
                  <a:pt x="44" y="0"/>
                </a:moveTo>
                <a:lnTo>
                  <a:pt x="31" y="5"/>
                </a:lnTo>
                <a:lnTo>
                  <a:pt x="20" y="10"/>
                </a:lnTo>
                <a:lnTo>
                  <a:pt x="8" y="18"/>
                </a:lnTo>
                <a:lnTo>
                  <a:pt x="3" y="22"/>
                </a:lnTo>
                <a:lnTo>
                  <a:pt x="3" y="22"/>
                </a:lnTo>
                <a:lnTo>
                  <a:pt x="3" y="23"/>
                </a:lnTo>
                <a:lnTo>
                  <a:pt x="2" y="23"/>
                </a:lnTo>
                <a:lnTo>
                  <a:pt x="2" y="25"/>
                </a:lnTo>
                <a:lnTo>
                  <a:pt x="2" y="25"/>
                </a:lnTo>
                <a:lnTo>
                  <a:pt x="2" y="27"/>
                </a:lnTo>
                <a:lnTo>
                  <a:pt x="0" y="27"/>
                </a:lnTo>
                <a:lnTo>
                  <a:pt x="0" y="28"/>
                </a:lnTo>
                <a:lnTo>
                  <a:pt x="10" y="20"/>
                </a:lnTo>
                <a:lnTo>
                  <a:pt x="21" y="13"/>
                </a:lnTo>
                <a:lnTo>
                  <a:pt x="33" y="9"/>
                </a:lnTo>
                <a:lnTo>
                  <a:pt x="44" y="4"/>
                </a:lnTo>
                <a:lnTo>
                  <a:pt x="51" y="2"/>
                </a:lnTo>
                <a:lnTo>
                  <a:pt x="51" y="2"/>
                </a:lnTo>
                <a:lnTo>
                  <a:pt x="49" y="2"/>
                </a:lnTo>
                <a:lnTo>
                  <a:pt x="49" y="2"/>
                </a:lnTo>
                <a:lnTo>
                  <a:pt x="48" y="2"/>
                </a:lnTo>
                <a:lnTo>
                  <a:pt x="46" y="2"/>
                </a:lnTo>
                <a:lnTo>
                  <a:pt x="46" y="0"/>
                </a:lnTo>
                <a:lnTo>
                  <a:pt x="44" y="0"/>
                </a:lnTo>
                <a:lnTo>
                  <a:pt x="44" y="0"/>
                </a:lnTo>
                <a:close/>
                <a:moveTo>
                  <a:pt x="126" y="261"/>
                </a:moveTo>
                <a:lnTo>
                  <a:pt x="138" y="256"/>
                </a:lnTo>
                <a:lnTo>
                  <a:pt x="149" y="251"/>
                </a:lnTo>
                <a:lnTo>
                  <a:pt x="161" y="243"/>
                </a:lnTo>
                <a:lnTo>
                  <a:pt x="166" y="240"/>
                </a:lnTo>
                <a:lnTo>
                  <a:pt x="166" y="240"/>
                </a:lnTo>
                <a:lnTo>
                  <a:pt x="167" y="238"/>
                </a:lnTo>
                <a:lnTo>
                  <a:pt x="167" y="238"/>
                </a:lnTo>
                <a:lnTo>
                  <a:pt x="167" y="236"/>
                </a:lnTo>
                <a:lnTo>
                  <a:pt x="167" y="236"/>
                </a:lnTo>
                <a:lnTo>
                  <a:pt x="169" y="235"/>
                </a:lnTo>
                <a:lnTo>
                  <a:pt x="169" y="235"/>
                </a:lnTo>
                <a:lnTo>
                  <a:pt x="169" y="233"/>
                </a:lnTo>
                <a:lnTo>
                  <a:pt x="159" y="241"/>
                </a:lnTo>
                <a:lnTo>
                  <a:pt x="148" y="248"/>
                </a:lnTo>
                <a:lnTo>
                  <a:pt x="136" y="253"/>
                </a:lnTo>
                <a:lnTo>
                  <a:pt x="125" y="258"/>
                </a:lnTo>
                <a:lnTo>
                  <a:pt x="118" y="259"/>
                </a:lnTo>
                <a:lnTo>
                  <a:pt x="118" y="259"/>
                </a:lnTo>
                <a:lnTo>
                  <a:pt x="120" y="259"/>
                </a:lnTo>
                <a:lnTo>
                  <a:pt x="121" y="259"/>
                </a:lnTo>
                <a:lnTo>
                  <a:pt x="121" y="259"/>
                </a:lnTo>
                <a:lnTo>
                  <a:pt x="123" y="261"/>
                </a:lnTo>
                <a:lnTo>
                  <a:pt x="123" y="261"/>
                </a:lnTo>
                <a:lnTo>
                  <a:pt x="125" y="261"/>
                </a:lnTo>
                <a:lnTo>
                  <a:pt x="126" y="261"/>
                </a:lnTo>
                <a:close/>
              </a:path>
            </a:pathLst>
          </a:custGeom>
          <a:solidFill>
            <a:srgbClr val="00FF39"/>
          </a:solidFill>
          <a:ln w="9525">
            <a:noFill/>
            <a:round/>
            <a:headEnd/>
            <a:tailEnd/>
          </a:ln>
          <a:effectLst/>
        </p:spPr>
        <p:txBody>
          <a:bodyPr/>
          <a:lstStyle/>
          <a:p>
            <a:endParaRPr lang="en-GB"/>
          </a:p>
        </p:txBody>
      </p:sp>
      <p:sp>
        <p:nvSpPr>
          <p:cNvPr id="47193" name="Freeform 89"/>
          <p:cNvSpPr>
            <a:spLocks noEditPoints="1"/>
          </p:cNvSpPr>
          <p:nvPr/>
        </p:nvSpPr>
        <p:spPr bwMode="auto">
          <a:xfrm>
            <a:off x="5033963" y="3409950"/>
            <a:ext cx="255587" cy="349250"/>
          </a:xfrm>
          <a:custGeom>
            <a:avLst/>
            <a:gdLst/>
            <a:ahLst/>
            <a:cxnLst>
              <a:cxn ang="0">
                <a:pos x="53" y="0"/>
              </a:cxn>
              <a:cxn ang="0">
                <a:pos x="46" y="2"/>
              </a:cxn>
              <a:cxn ang="0">
                <a:pos x="35" y="7"/>
              </a:cxn>
              <a:cxn ang="0">
                <a:pos x="23" y="11"/>
              </a:cxn>
              <a:cxn ang="0">
                <a:pos x="12" y="18"/>
              </a:cxn>
              <a:cxn ang="0">
                <a:pos x="2" y="26"/>
              </a:cxn>
              <a:cxn ang="0">
                <a:pos x="2" y="28"/>
              </a:cxn>
              <a:cxn ang="0">
                <a:pos x="2" y="28"/>
              </a:cxn>
              <a:cxn ang="0">
                <a:pos x="2" y="30"/>
              </a:cxn>
              <a:cxn ang="0">
                <a:pos x="0" y="30"/>
              </a:cxn>
              <a:cxn ang="0">
                <a:pos x="0" y="31"/>
              </a:cxn>
              <a:cxn ang="0">
                <a:pos x="0" y="31"/>
              </a:cxn>
              <a:cxn ang="0">
                <a:pos x="0" y="33"/>
              </a:cxn>
              <a:cxn ang="0">
                <a:pos x="0" y="33"/>
              </a:cxn>
              <a:cxn ang="0">
                <a:pos x="4" y="30"/>
              </a:cxn>
              <a:cxn ang="0">
                <a:pos x="13" y="21"/>
              </a:cxn>
              <a:cxn ang="0">
                <a:pos x="25" y="15"/>
              </a:cxn>
              <a:cxn ang="0">
                <a:pos x="36" y="10"/>
              </a:cxn>
              <a:cxn ang="0">
                <a:pos x="48" y="5"/>
              </a:cxn>
              <a:cxn ang="0">
                <a:pos x="59" y="2"/>
              </a:cxn>
              <a:cxn ang="0">
                <a:pos x="59" y="2"/>
              </a:cxn>
              <a:cxn ang="0">
                <a:pos x="58" y="2"/>
              </a:cxn>
              <a:cxn ang="0">
                <a:pos x="58" y="2"/>
              </a:cxn>
              <a:cxn ang="0">
                <a:pos x="56" y="2"/>
              </a:cxn>
              <a:cxn ang="0">
                <a:pos x="56" y="2"/>
              </a:cxn>
              <a:cxn ang="0">
                <a:pos x="54" y="0"/>
              </a:cxn>
              <a:cxn ang="0">
                <a:pos x="54" y="0"/>
              </a:cxn>
              <a:cxn ang="0">
                <a:pos x="53" y="0"/>
              </a:cxn>
              <a:cxn ang="0">
                <a:pos x="120" y="257"/>
              </a:cxn>
              <a:cxn ang="0">
                <a:pos x="127" y="256"/>
              </a:cxn>
              <a:cxn ang="0">
                <a:pos x="138" y="251"/>
              </a:cxn>
              <a:cxn ang="0">
                <a:pos x="150" y="246"/>
              </a:cxn>
              <a:cxn ang="0">
                <a:pos x="161" y="239"/>
              </a:cxn>
              <a:cxn ang="0">
                <a:pos x="171" y="231"/>
              </a:cxn>
              <a:cxn ang="0">
                <a:pos x="171" y="231"/>
              </a:cxn>
              <a:cxn ang="0">
                <a:pos x="171" y="229"/>
              </a:cxn>
              <a:cxn ang="0">
                <a:pos x="173" y="229"/>
              </a:cxn>
              <a:cxn ang="0">
                <a:pos x="173" y="228"/>
              </a:cxn>
              <a:cxn ang="0">
                <a:pos x="173" y="228"/>
              </a:cxn>
              <a:cxn ang="0">
                <a:pos x="173" y="226"/>
              </a:cxn>
              <a:cxn ang="0">
                <a:pos x="173" y="226"/>
              </a:cxn>
              <a:cxn ang="0">
                <a:pos x="173" y="224"/>
              </a:cxn>
              <a:cxn ang="0">
                <a:pos x="169" y="228"/>
              </a:cxn>
              <a:cxn ang="0">
                <a:pos x="159" y="236"/>
              </a:cxn>
              <a:cxn ang="0">
                <a:pos x="148" y="242"/>
              </a:cxn>
              <a:cxn ang="0">
                <a:pos x="136" y="247"/>
              </a:cxn>
              <a:cxn ang="0">
                <a:pos x="125" y="252"/>
              </a:cxn>
              <a:cxn ang="0">
                <a:pos x="113" y="256"/>
              </a:cxn>
              <a:cxn ang="0">
                <a:pos x="113" y="256"/>
              </a:cxn>
              <a:cxn ang="0">
                <a:pos x="115" y="256"/>
              </a:cxn>
              <a:cxn ang="0">
                <a:pos x="115" y="256"/>
              </a:cxn>
              <a:cxn ang="0">
                <a:pos x="117" y="256"/>
              </a:cxn>
              <a:cxn ang="0">
                <a:pos x="117" y="256"/>
              </a:cxn>
              <a:cxn ang="0">
                <a:pos x="118" y="257"/>
              </a:cxn>
              <a:cxn ang="0">
                <a:pos x="118" y="257"/>
              </a:cxn>
              <a:cxn ang="0">
                <a:pos x="120" y="257"/>
              </a:cxn>
            </a:cxnLst>
            <a:rect l="0" t="0" r="r" b="b"/>
            <a:pathLst>
              <a:path w="173" h="257">
                <a:moveTo>
                  <a:pt x="53" y="0"/>
                </a:moveTo>
                <a:lnTo>
                  <a:pt x="46" y="2"/>
                </a:lnTo>
                <a:lnTo>
                  <a:pt x="35" y="7"/>
                </a:lnTo>
                <a:lnTo>
                  <a:pt x="23" y="11"/>
                </a:lnTo>
                <a:lnTo>
                  <a:pt x="12" y="18"/>
                </a:lnTo>
                <a:lnTo>
                  <a:pt x="2" y="26"/>
                </a:lnTo>
                <a:lnTo>
                  <a:pt x="2" y="28"/>
                </a:lnTo>
                <a:lnTo>
                  <a:pt x="2" y="28"/>
                </a:lnTo>
                <a:lnTo>
                  <a:pt x="2" y="30"/>
                </a:lnTo>
                <a:lnTo>
                  <a:pt x="0" y="30"/>
                </a:lnTo>
                <a:lnTo>
                  <a:pt x="0" y="31"/>
                </a:lnTo>
                <a:lnTo>
                  <a:pt x="0" y="31"/>
                </a:lnTo>
                <a:lnTo>
                  <a:pt x="0" y="33"/>
                </a:lnTo>
                <a:lnTo>
                  <a:pt x="0" y="33"/>
                </a:lnTo>
                <a:lnTo>
                  <a:pt x="4" y="30"/>
                </a:lnTo>
                <a:lnTo>
                  <a:pt x="13" y="21"/>
                </a:lnTo>
                <a:lnTo>
                  <a:pt x="25" y="15"/>
                </a:lnTo>
                <a:lnTo>
                  <a:pt x="36" y="10"/>
                </a:lnTo>
                <a:lnTo>
                  <a:pt x="48" y="5"/>
                </a:lnTo>
                <a:lnTo>
                  <a:pt x="59" y="2"/>
                </a:lnTo>
                <a:lnTo>
                  <a:pt x="59" y="2"/>
                </a:lnTo>
                <a:lnTo>
                  <a:pt x="58" y="2"/>
                </a:lnTo>
                <a:lnTo>
                  <a:pt x="58" y="2"/>
                </a:lnTo>
                <a:lnTo>
                  <a:pt x="56" y="2"/>
                </a:lnTo>
                <a:lnTo>
                  <a:pt x="56" y="2"/>
                </a:lnTo>
                <a:lnTo>
                  <a:pt x="54" y="0"/>
                </a:lnTo>
                <a:lnTo>
                  <a:pt x="54" y="0"/>
                </a:lnTo>
                <a:lnTo>
                  <a:pt x="53" y="0"/>
                </a:lnTo>
                <a:close/>
                <a:moveTo>
                  <a:pt x="120" y="257"/>
                </a:moveTo>
                <a:lnTo>
                  <a:pt x="127" y="256"/>
                </a:lnTo>
                <a:lnTo>
                  <a:pt x="138" y="251"/>
                </a:lnTo>
                <a:lnTo>
                  <a:pt x="150" y="246"/>
                </a:lnTo>
                <a:lnTo>
                  <a:pt x="161" y="239"/>
                </a:lnTo>
                <a:lnTo>
                  <a:pt x="171" y="231"/>
                </a:lnTo>
                <a:lnTo>
                  <a:pt x="171" y="231"/>
                </a:lnTo>
                <a:lnTo>
                  <a:pt x="171" y="229"/>
                </a:lnTo>
                <a:lnTo>
                  <a:pt x="173" y="229"/>
                </a:lnTo>
                <a:lnTo>
                  <a:pt x="173" y="228"/>
                </a:lnTo>
                <a:lnTo>
                  <a:pt x="173" y="228"/>
                </a:lnTo>
                <a:lnTo>
                  <a:pt x="173" y="226"/>
                </a:lnTo>
                <a:lnTo>
                  <a:pt x="173" y="226"/>
                </a:lnTo>
                <a:lnTo>
                  <a:pt x="173" y="224"/>
                </a:lnTo>
                <a:lnTo>
                  <a:pt x="169" y="228"/>
                </a:lnTo>
                <a:lnTo>
                  <a:pt x="159" y="236"/>
                </a:lnTo>
                <a:lnTo>
                  <a:pt x="148" y="242"/>
                </a:lnTo>
                <a:lnTo>
                  <a:pt x="136" y="247"/>
                </a:lnTo>
                <a:lnTo>
                  <a:pt x="125" y="252"/>
                </a:lnTo>
                <a:lnTo>
                  <a:pt x="113" y="256"/>
                </a:lnTo>
                <a:lnTo>
                  <a:pt x="113" y="256"/>
                </a:lnTo>
                <a:lnTo>
                  <a:pt x="115" y="256"/>
                </a:lnTo>
                <a:lnTo>
                  <a:pt x="115" y="256"/>
                </a:lnTo>
                <a:lnTo>
                  <a:pt x="117" y="256"/>
                </a:lnTo>
                <a:lnTo>
                  <a:pt x="117" y="256"/>
                </a:lnTo>
                <a:lnTo>
                  <a:pt x="118" y="257"/>
                </a:lnTo>
                <a:lnTo>
                  <a:pt x="118" y="257"/>
                </a:lnTo>
                <a:lnTo>
                  <a:pt x="120" y="257"/>
                </a:lnTo>
                <a:close/>
              </a:path>
            </a:pathLst>
          </a:custGeom>
          <a:solidFill>
            <a:srgbClr val="00FF3E"/>
          </a:solidFill>
          <a:ln w="9525">
            <a:noFill/>
            <a:round/>
            <a:headEnd/>
            <a:tailEnd/>
          </a:ln>
          <a:effectLst/>
        </p:spPr>
        <p:txBody>
          <a:bodyPr/>
          <a:lstStyle/>
          <a:p>
            <a:endParaRPr lang="en-GB"/>
          </a:p>
        </p:txBody>
      </p:sp>
      <p:sp>
        <p:nvSpPr>
          <p:cNvPr id="47194" name="Freeform 90"/>
          <p:cNvSpPr>
            <a:spLocks noEditPoints="1"/>
          </p:cNvSpPr>
          <p:nvPr/>
        </p:nvSpPr>
        <p:spPr bwMode="auto">
          <a:xfrm>
            <a:off x="5032375" y="3413125"/>
            <a:ext cx="258763" cy="346075"/>
          </a:xfrm>
          <a:custGeom>
            <a:avLst/>
            <a:gdLst/>
            <a:ahLst/>
            <a:cxnLst>
              <a:cxn ang="0">
                <a:pos x="60" y="0"/>
              </a:cxn>
              <a:cxn ang="0">
                <a:pos x="49" y="3"/>
              </a:cxn>
              <a:cxn ang="0">
                <a:pos x="37" y="8"/>
              </a:cxn>
              <a:cxn ang="0">
                <a:pos x="26" y="13"/>
              </a:cxn>
              <a:cxn ang="0">
                <a:pos x="14" y="19"/>
              </a:cxn>
              <a:cxn ang="0">
                <a:pos x="5" y="28"/>
              </a:cxn>
              <a:cxn ang="0">
                <a:pos x="1" y="31"/>
              </a:cxn>
              <a:cxn ang="0">
                <a:pos x="1" y="32"/>
              </a:cxn>
              <a:cxn ang="0">
                <a:pos x="1" y="32"/>
              </a:cxn>
              <a:cxn ang="0">
                <a:pos x="0" y="32"/>
              </a:cxn>
              <a:cxn ang="0">
                <a:pos x="0" y="34"/>
              </a:cxn>
              <a:cxn ang="0">
                <a:pos x="0" y="34"/>
              </a:cxn>
              <a:cxn ang="0">
                <a:pos x="0" y="36"/>
              </a:cxn>
              <a:cxn ang="0">
                <a:pos x="0" y="36"/>
              </a:cxn>
              <a:cxn ang="0">
                <a:pos x="0" y="37"/>
              </a:cxn>
              <a:cxn ang="0">
                <a:pos x="8" y="29"/>
              </a:cxn>
              <a:cxn ang="0">
                <a:pos x="18" y="23"/>
              </a:cxn>
              <a:cxn ang="0">
                <a:pos x="28" y="16"/>
              </a:cxn>
              <a:cxn ang="0">
                <a:pos x="39" y="11"/>
              </a:cxn>
              <a:cxn ang="0">
                <a:pos x="51" y="6"/>
              </a:cxn>
              <a:cxn ang="0">
                <a:pos x="62" y="3"/>
              </a:cxn>
              <a:cxn ang="0">
                <a:pos x="67" y="3"/>
              </a:cxn>
              <a:cxn ang="0">
                <a:pos x="65" y="3"/>
              </a:cxn>
              <a:cxn ang="0">
                <a:pos x="65" y="3"/>
              </a:cxn>
              <a:cxn ang="0">
                <a:pos x="65" y="1"/>
              </a:cxn>
              <a:cxn ang="0">
                <a:pos x="64" y="1"/>
              </a:cxn>
              <a:cxn ang="0">
                <a:pos x="64" y="1"/>
              </a:cxn>
              <a:cxn ang="0">
                <a:pos x="62" y="1"/>
              </a:cxn>
              <a:cxn ang="0">
                <a:pos x="62" y="1"/>
              </a:cxn>
              <a:cxn ang="0">
                <a:pos x="60" y="0"/>
              </a:cxn>
              <a:cxn ang="0">
                <a:pos x="114" y="254"/>
              </a:cxn>
              <a:cxn ang="0">
                <a:pos x="126" y="250"/>
              </a:cxn>
              <a:cxn ang="0">
                <a:pos x="137" y="245"/>
              </a:cxn>
              <a:cxn ang="0">
                <a:pos x="149" y="240"/>
              </a:cxn>
              <a:cxn ang="0">
                <a:pos x="160" y="234"/>
              </a:cxn>
              <a:cxn ang="0">
                <a:pos x="170" y="226"/>
              </a:cxn>
              <a:cxn ang="0">
                <a:pos x="174" y="222"/>
              </a:cxn>
              <a:cxn ang="0">
                <a:pos x="174" y="222"/>
              </a:cxn>
              <a:cxn ang="0">
                <a:pos x="175" y="221"/>
              </a:cxn>
              <a:cxn ang="0">
                <a:pos x="175" y="221"/>
              </a:cxn>
              <a:cxn ang="0">
                <a:pos x="175" y="219"/>
              </a:cxn>
              <a:cxn ang="0">
                <a:pos x="175" y="219"/>
              </a:cxn>
              <a:cxn ang="0">
                <a:pos x="175" y="218"/>
              </a:cxn>
              <a:cxn ang="0">
                <a:pos x="175" y="218"/>
              </a:cxn>
              <a:cxn ang="0">
                <a:pos x="175" y="216"/>
              </a:cxn>
              <a:cxn ang="0">
                <a:pos x="167" y="224"/>
              </a:cxn>
              <a:cxn ang="0">
                <a:pos x="157" y="231"/>
              </a:cxn>
              <a:cxn ang="0">
                <a:pos x="147" y="237"/>
              </a:cxn>
              <a:cxn ang="0">
                <a:pos x="136" y="242"/>
              </a:cxn>
              <a:cxn ang="0">
                <a:pos x="124" y="247"/>
              </a:cxn>
              <a:cxn ang="0">
                <a:pos x="113" y="250"/>
              </a:cxn>
              <a:cxn ang="0">
                <a:pos x="108" y="250"/>
              </a:cxn>
              <a:cxn ang="0">
                <a:pos x="110" y="250"/>
              </a:cxn>
              <a:cxn ang="0">
                <a:pos x="110" y="252"/>
              </a:cxn>
              <a:cxn ang="0">
                <a:pos x="111" y="252"/>
              </a:cxn>
              <a:cxn ang="0">
                <a:pos x="111" y="252"/>
              </a:cxn>
              <a:cxn ang="0">
                <a:pos x="113" y="252"/>
              </a:cxn>
              <a:cxn ang="0">
                <a:pos x="113" y="252"/>
              </a:cxn>
              <a:cxn ang="0">
                <a:pos x="114" y="252"/>
              </a:cxn>
              <a:cxn ang="0">
                <a:pos x="114" y="254"/>
              </a:cxn>
            </a:cxnLst>
            <a:rect l="0" t="0" r="r" b="b"/>
            <a:pathLst>
              <a:path w="175" h="254">
                <a:moveTo>
                  <a:pt x="60" y="0"/>
                </a:moveTo>
                <a:lnTo>
                  <a:pt x="49" y="3"/>
                </a:lnTo>
                <a:lnTo>
                  <a:pt x="37" y="8"/>
                </a:lnTo>
                <a:lnTo>
                  <a:pt x="26" y="13"/>
                </a:lnTo>
                <a:lnTo>
                  <a:pt x="14" y="19"/>
                </a:lnTo>
                <a:lnTo>
                  <a:pt x="5" y="28"/>
                </a:lnTo>
                <a:lnTo>
                  <a:pt x="1" y="31"/>
                </a:lnTo>
                <a:lnTo>
                  <a:pt x="1" y="32"/>
                </a:lnTo>
                <a:lnTo>
                  <a:pt x="1" y="32"/>
                </a:lnTo>
                <a:lnTo>
                  <a:pt x="0" y="32"/>
                </a:lnTo>
                <a:lnTo>
                  <a:pt x="0" y="34"/>
                </a:lnTo>
                <a:lnTo>
                  <a:pt x="0" y="34"/>
                </a:lnTo>
                <a:lnTo>
                  <a:pt x="0" y="36"/>
                </a:lnTo>
                <a:lnTo>
                  <a:pt x="0" y="36"/>
                </a:lnTo>
                <a:lnTo>
                  <a:pt x="0" y="37"/>
                </a:lnTo>
                <a:lnTo>
                  <a:pt x="8" y="29"/>
                </a:lnTo>
                <a:lnTo>
                  <a:pt x="18" y="23"/>
                </a:lnTo>
                <a:lnTo>
                  <a:pt x="28" y="16"/>
                </a:lnTo>
                <a:lnTo>
                  <a:pt x="39" y="11"/>
                </a:lnTo>
                <a:lnTo>
                  <a:pt x="51" y="6"/>
                </a:lnTo>
                <a:lnTo>
                  <a:pt x="62" y="3"/>
                </a:lnTo>
                <a:lnTo>
                  <a:pt x="67" y="3"/>
                </a:lnTo>
                <a:lnTo>
                  <a:pt x="65" y="3"/>
                </a:lnTo>
                <a:lnTo>
                  <a:pt x="65" y="3"/>
                </a:lnTo>
                <a:lnTo>
                  <a:pt x="65" y="1"/>
                </a:lnTo>
                <a:lnTo>
                  <a:pt x="64" y="1"/>
                </a:lnTo>
                <a:lnTo>
                  <a:pt x="64" y="1"/>
                </a:lnTo>
                <a:lnTo>
                  <a:pt x="62" y="1"/>
                </a:lnTo>
                <a:lnTo>
                  <a:pt x="62" y="1"/>
                </a:lnTo>
                <a:lnTo>
                  <a:pt x="60" y="0"/>
                </a:lnTo>
                <a:close/>
                <a:moveTo>
                  <a:pt x="114" y="254"/>
                </a:moveTo>
                <a:lnTo>
                  <a:pt x="126" y="250"/>
                </a:lnTo>
                <a:lnTo>
                  <a:pt x="137" y="245"/>
                </a:lnTo>
                <a:lnTo>
                  <a:pt x="149" y="240"/>
                </a:lnTo>
                <a:lnTo>
                  <a:pt x="160" y="234"/>
                </a:lnTo>
                <a:lnTo>
                  <a:pt x="170" y="226"/>
                </a:lnTo>
                <a:lnTo>
                  <a:pt x="174" y="222"/>
                </a:lnTo>
                <a:lnTo>
                  <a:pt x="174" y="222"/>
                </a:lnTo>
                <a:lnTo>
                  <a:pt x="175" y="221"/>
                </a:lnTo>
                <a:lnTo>
                  <a:pt x="175" y="221"/>
                </a:lnTo>
                <a:lnTo>
                  <a:pt x="175" y="219"/>
                </a:lnTo>
                <a:lnTo>
                  <a:pt x="175" y="219"/>
                </a:lnTo>
                <a:lnTo>
                  <a:pt x="175" y="218"/>
                </a:lnTo>
                <a:lnTo>
                  <a:pt x="175" y="218"/>
                </a:lnTo>
                <a:lnTo>
                  <a:pt x="175" y="216"/>
                </a:lnTo>
                <a:lnTo>
                  <a:pt x="167" y="224"/>
                </a:lnTo>
                <a:lnTo>
                  <a:pt x="157" y="231"/>
                </a:lnTo>
                <a:lnTo>
                  <a:pt x="147" y="237"/>
                </a:lnTo>
                <a:lnTo>
                  <a:pt x="136" y="242"/>
                </a:lnTo>
                <a:lnTo>
                  <a:pt x="124" y="247"/>
                </a:lnTo>
                <a:lnTo>
                  <a:pt x="113" y="250"/>
                </a:lnTo>
                <a:lnTo>
                  <a:pt x="108" y="250"/>
                </a:lnTo>
                <a:lnTo>
                  <a:pt x="110" y="250"/>
                </a:lnTo>
                <a:lnTo>
                  <a:pt x="110" y="252"/>
                </a:lnTo>
                <a:lnTo>
                  <a:pt x="111" y="252"/>
                </a:lnTo>
                <a:lnTo>
                  <a:pt x="111" y="252"/>
                </a:lnTo>
                <a:lnTo>
                  <a:pt x="113" y="252"/>
                </a:lnTo>
                <a:lnTo>
                  <a:pt x="113" y="252"/>
                </a:lnTo>
                <a:lnTo>
                  <a:pt x="114" y="252"/>
                </a:lnTo>
                <a:lnTo>
                  <a:pt x="114" y="254"/>
                </a:lnTo>
                <a:close/>
              </a:path>
            </a:pathLst>
          </a:custGeom>
          <a:solidFill>
            <a:srgbClr val="00FF43"/>
          </a:solidFill>
          <a:ln w="9525">
            <a:noFill/>
            <a:round/>
            <a:headEnd/>
            <a:tailEnd/>
          </a:ln>
          <a:effectLst/>
        </p:spPr>
        <p:txBody>
          <a:bodyPr/>
          <a:lstStyle/>
          <a:p>
            <a:endParaRPr lang="en-GB"/>
          </a:p>
        </p:txBody>
      </p:sp>
      <p:sp>
        <p:nvSpPr>
          <p:cNvPr id="47195" name="Freeform 91"/>
          <p:cNvSpPr>
            <a:spLocks noEditPoints="1"/>
          </p:cNvSpPr>
          <p:nvPr/>
        </p:nvSpPr>
        <p:spPr bwMode="auto">
          <a:xfrm>
            <a:off x="5029200" y="3416300"/>
            <a:ext cx="265113" cy="336550"/>
          </a:xfrm>
          <a:custGeom>
            <a:avLst/>
            <a:gdLst/>
            <a:ahLst/>
            <a:cxnLst>
              <a:cxn ang="0">
                <a:pos x="64" y="0"/>
              </a:cxn>
              <a:cxn ang="0">
                <a:pos x="41" y="8"/>
              </a:cxn>
              <a:cxn ang="0">
                <a:pos x="20" y="20"/>
              </a:cxn>
              <a:cxn ang="0">
                <a:pos x="2" y="34"/>
              </a:cxn>
              <a:cxn ang="0">
                <a:pos x="2" y="36"/>
              </a:cxn>
              <a:cxn ang="0">
                <a:pos x="2" y="38"/>
              </a:cxn>
              <a:cxn ang="0">
                <a:pos x="0" y="39"/>
              </a:cxn>
              <a:cxn ang="0">
                <a:pos x="0" y="41"/>
              </a:cxn>
              <a:cxn ang="0">
                <a:pos x="12" y="29"/>
              </a:cxn>
              <a:cxn ang="0">
                <a:pos x="31" y="16"/>
              </a:cxn>
              <a:cxn ang="0">
                <a:pos x="53" y="6"/>
              </a:cxn>
              <a:cxn ang="0">
                <a:pos x="74" y="3"/>
              </a:cxn>
              <a:cxn ang="0">
                <a:pos x="72" y="2"/>
              </a:cxn>
              <a:cxn ang="0">
                <a:pos x="72" y="2"/>
              </a:cxn>
              <a:cxn ang="0">
                <a:pos x="71" y="0"/>
              </a:cxn>
              <a:cxn ang="0">
                <a:pos x="69" y="0"/>
              </a:cxn>
              <a:cxn ang="0">
                <a:pos x="115" y="247"/>
              </a:cxn>
              <a:cxn ang="0">
                <a:pos x="138" y="239"/>
              </a:cxn>
              <a:cxn ang="0">
                <a:pos x="159" y="228"/>
              </a:cxn>
              <a:cxn ang="0">
                <a:pos x="177" y="213"/>
              </a:cxn>
              <a:cxn ang="0">
                <a:pos x="177" y="211"/>
              </a:cxn>
              <a:cxn ang="0">
                <a:pos x="179" y="210"/>
              </a:cxn>
              <a:cxn ang="0">
                <a:pos x="179" y="210"/>
              </a:cxn>
              <a:cxn ang="0">
                <a:pos x="179" y="208"/>
              </a:cxn>
              <a:cxn ang="0">
                <a:pos x="167" y="218"/>
              </a:cxn>
              <a:cxn ang="0">
                <a:pos x="148" y="231"/>
              </a:cxn>
              <a:cxn ang="0">
                <a:pos x="126" y="241"/>
              </a:cxn>
              <a:cxn ang="0">
                <a:pos x="105" y="244"/>
              </a:cxn>
              <a:cxn ang="0">
                <a:pos x="107" y="246"/>
              </a:cxn>
              <a:cxn ang="0">
                <a:pos x="108" y="246"/>
              </a:cxn>
              <a:cxn ang="0">
                <a:pos x="108" y="247"/>
              </a:cxn>
              <a:cxn ang="0">
                <a:pos x="110" y="247"/>
              </a:cxn>
            </a:cxnLst>
            <a:rect l="0" t="0" r="r" b="b"/>
            <a:pathLst>
              <a:path w="179" h="247">
                <a:moveTo>
                  <a:pt x="69" y="0"/>
                </a:moveTo>
                <a:lnTo>
                  <a:pt x="64" y="0"/>
                </a:lnTo>
                <a:lnTo>
                  <a:pt x="53" y="3"/>
                </a:lnTo>
                <a:lnTo>
                  <a:pt x="41" y="8"/>
                </a:lnTo>
                <a:lnTo>
                  <a:pt x="30" y="13"/>
                </a:lnTo>
                <a:lnTo>
                  <a:pt x="20" y="20"/>
                </a:lnTo>
                <a:lnTo>
                  <a:pt x="10" y="26"/>
                </a:lnTo>
                <a:lnTo>
                  <a:pt x="2" y="34"/>
                </a:lnTo>
                <a:lnTo>
                  <a:pt x="2" y="34"/>
                </a:lnTo>
                <a:lnTo>
                  <a:pt x="2" y="36"/>
                </a:lnTo>
                <a:lnTo>
                  <a:pt x="2" y="36"/>
                </a:lnTo>
                <a:lnTo>
                  <a:pt x="2" y="38"/>
                </a:lnTo>
                <a:lnTo>
                  <a:pt x="0" y="38"/>
                </a:lnTo>
                <a:lnTo>
                  <a:pt x="0" y="39"/>
                </a:lnTo>
                <a:lnTo>
                  <a:pt x="0" y="39"/>
                </a:lnTo>
                <a:lnTo>
                  <a:pt x="0" y="41"/>
                </a:lnTo>
                <a:lnTo>
                  <a:pt x="3" y="38"/>
                </a:lnTo>
                <a:lnTo>
                  <a:pt x="12" y="29"/>
                </a:lnTo>
                <a:lnTo>
                  <a:pt x="21" y="23"/>
                </a:lnTo>
                <a:lnTo>
                  <a:pt x="31" y="16"/>
                </a:lnTo>
                <a:lnTo>
                  <a:pt x="43" y="11"/>
                </a:lnTo>
                <a:lnTo>
                  <a:pt x="53" y="6"/>
                </a:lnTo>
                <a:lnTo>
                  <a:pt x="66" y="3"/>
                </a:lnTo>
                <a:lnTo>
                  <a:pt x="74" y="3"/>
                </a:lnTo>
                <a:lnTo>
                  <a:pt x="74" y="2"/>
                </a:lnTo>
                <a:lnTo>
                  <a:pt x="72" y="2"/>
                </a:lnTo>
                <a:lnTo>
                  <a:pt x="72" y="2"/>
                </a:lnTo>
                <a:lnTo>
                  <a:pt x="72" y="2"/>
                </a:lnTo>
                <a:lnTo>
                  <a:pt x="71" y="2"/>
                </a:lnTo>
                <a:lnTo>
                  <a:pt x="71" y="0"/>
                </a:lnTo>
                <a:lnTo>
                  <a:pt x="69" y="0"/>
                </a:lnTo>
                <a:lnTo>
                  <a:pt x="69" y="0"/>
                </a:lnTo>
                <a:close/>
                <a:moveTo>
                  <a:pt x="110" y="247"/>
                </a:moveTo>
                <a:lnTo>
                  <a:pt x="115" y="247"/>
                </a:lnTo>
                <a:lnTo>
                  <a:pt x="126" y="244"/>
                </a:lnTo>
                <a:lnTo>
                  <a:pt x="138" y="239"/>
                </a:lnTo>
                <a:lnTo>
                  <a:pt x="149" y="234"/>
                </a:lnTo>
                <a:lnTo>
                  <a:pt x="159" y="228"/>
                </a:lnTo>
                <a:lnTo>
                  <a:pt x="169" y="221"/>
                </a:lnTo>
                <a:lnTo>
                  <a:pt x="177" y="213"/>
                </a:lnTo>
                <a:lnTo>
                  <a:pt x="177" y="213"/>
                </a:lnTo>
                <a:lnTo>
                  <a:pt x="177" y="211"/>
                </a:lnTo>
                <a:lnTo>
                  <a:pt x="177" y="211"/>
                </a:lnTo>
                <a:lnTo>
                  <a:pt x="179" y="210"/>
                </a:lnTo>
                <a:lnTo>
                  <a:pt x="179" y="210"/>
                </a:lnTo>
                <a:lnTo>
                  <a:pt x="179" y="210"/>
                </a:lnTo>
                <a:lnTo>
                  <a:pt x="179" y="208"/>
                </a:lnTo>
                <a:lnTo>
                  <a:pt x="179" y="208"/>
                </a:lnTo>
                <a:lnTo>
                  <a:pt x="176" y="210"/>
                </a:lnTo>
                <a:lnTo>
                  <a:pt x="167" y="218"/>
                </a:lnTo>
                <a:lnTo>
                  <a:pt x="157" y="224"/>
                </a:lnTo>
                <a:lnTo>
                  <a:pt x="148" y="231"/>
                </a:lnTo>
                <a:lnTo>
                  <a:pt x="138" y="236"/>
                </a:lnTo>
                <a:lnTo>
                  <a:pt x="126" y="241"/>
                </a:lnTo>
                <a:lnTo>
                  <a:pt x="115" y="244"/>
                </a:lnTo>
                <a:lnTo>
                  <a:pt x="105" y="244"/>
                </a:lnTo>
                <a:lnTo>
                  <a:pt x="105" y="246"/>
                </a:lnTo>
                <a:lnTo>
                  <a:pt x="107" y="246"/>
                </a:lnTo>
                <a:lnTo>
                  <a:pt x="107" y="246"/>
                </a:lnTo>
                <a:lnTo>
                  <a:pt x="108" y="246"/>
                </a:lnTo>
                <a:lnTo>
                  <a:pt x="108" y="247"/>
                </a:lnTo>
                <a:lnTo>
                  <a:pt x="108" y="247"/>
                </a:lnTo>
                <a:lnTo>
                  <a:pt x="110" y="247"/>
                </a:lnTo>
                <a:lnTo>
                  <a:pt x="110" y="247"/>
                </a:lnTo>
                <a:close/>
              </a:path>
            </a:pathLst>
          </a:custGeom>
          <a:solidFill>
            <a:srgbClr val="00FF48"/>
          </a:solidFill>
          <a:ln w="9525">
            <a:noFill/>
            <a:round/>
            <a:headEnd/>
            <a:tailEnd/>
          </a:ln>
          <a:effectLst/>
        </p:spPr>
        <p:txBody>
          <a:bodyPr/>
          <a:lstStyle/>
          <a:p>
            <a:endParaRPr lang="en-GB"/>
          </a:p>
        </p:txBody>
      </p:sp>
      <p:sp>
        <p:nvSpPr>
          <p:cNvPr id="47196" name="Freeform 92"/>
          <p:cNvSpPr>
            <a:spLocks noEditPoints="1"/>
          </p:cNvSpPr>
          <p:nvPr/>
        </p:nvSpPr>
        <p:spPr bwMode="auto">
          <a:xfrm>
            <a:off x="5029200" y="3421063"/>
            <a:ext cx="265113" cy="328612"/>
          </a:xfrm>
          <a:custGeom>
            <a:avLst/>
            <a:gdLst/>
            <a:ahLst/>
            <a:cxnLst>
              <a:cxn ang="0">
                <a:pos x="66" y="0"/>
              </a:cxn>
              <a:cxn ang="0">
                <a:pos x="43" y="8"/>
              </a:cxn>
              <a:cxn ang="0">
                <a:pos x="21" y="20"/>
              </a:cxn>
              <a:cxn ang="0">
                <a:pos x="3" y="35"/>
              </a:cxn>
              <a:cxn ang="0">
                <a:pos x="0" y="38"/>
              </a:cxn>
              <a:cxn ang="0">
                <a:pos x="0" y="40"/>
              </a:cxn>
              <a:cxn ang="0">
                <a:pos x="0" y="41"/>
              </a:cxn>
              <a:cxn ang="0">
                <a:pos x="0" y="43"/>
              </a:cxn>
              <a:cxn ang="0">
                <a:pos x="5" y="36"/>
              </a:cxn>
              <a:cxn ang="0">
                <a:pos x="23" y="22"/>
              </a:cxn>
              <a:cxn ang="0">
                <a:pos x="43" y="12"/>
              </a:cxn>
              <a:cxn ang="0">
                <a:pos x="66" y="5"/>
              </a:cxn>
              <a:cxn ang="0">
                <a:pos x="79" y="2"/>
              </a:cxn>
              <a:cxn ang="0">
                <a:pos x="79" y="2"/>
              </a:cxn>
              <a:cxn ang="0">
                <a:pos x="77" y="0"/>
              </a:cxn>
              <a:cxn ang="0">
                <a:pos x="75" y="0"/>
              </a:cxn>
              <a:cxn ang="0">
                <a:pos x="74" y="0"/>
              </a:cxn>
              <a:cxn ang="0">
                <a:pos x="115" y="241"/>
              </a:cxn>
              <a:cxn ang="0">
                <a:pos x="138" y="233"/>
              </a:cxn>
              <a:cxn ang="0">
                <a:pos x="157" y="221"/>
              </a:cxn>
              <a:cxn ang="0">
                <a:pos x="176" y="207"/>
              </a:cxn>
              <a:cxn ang="0">
                <a:pos x="179" y="203"/>
              </a:cxn>
              <a:cxn ang="0">
                <a:pos x="179" y="202"/>
              </a:cxn>
              <a:cxn ang="0">
                <a:pos x="179" y="200"/>
              </a:cxn>
              <a:cxn ang="0">
                <a:pos x="179" y="198"/>
              </a:cxn>
              <a:cxn ang="0">
                <a:pos x="174" y="205"/>
              </a:cxn>
              <a:cxn ang="0">
                <a:pos x="156" y="220"/>
              </a:cxn>
              <a:cxn ang="0">
                <a:pos x="136" y="230"/>
              </a:cxn>
              <a:cxn ang="0">
                <a:pos x="113" y="238"/>
              </a:cxn>
              <a:cxn ang="0">
                <a:pos x="100" y="239"/>
              </a:cxn>
              <a:cxn ang="0">
                <a:pos x="102" y="239"/>
              </a:cxn>
              <a:cxn ang="0">
                <a:pos x="102" y="241"/>
              </a:cxn>
              <a:cxn ang="0">
                <a:pos x="103" y="241"/>
              </a:cxn>
              <a:cxn ang="0">
                <a:pos x="105" y="241"/>
              </a:cxn>
            </a:cxnLst>
            <a:rect l="0" t="0" r="r" b="b"/>
            <a:pathLst>
              <a:path w="179" h="241">
                <a:moveTo>
                  <a:pt x="74" y="0"/>
                </a:moveTo>
                <a:lnTo>
                  <a:pt x="66" y="0"/>
                </a:lnTo>
                <a:lnTo>
                  <a:pt x="53" y="3"/>
                </a:lnTo>
                <a:lnTo>
                  <a:pt x="43" y="8"/>
                </a:lnTo>
                <a:lnTo>
                  <a:pt x="31" y="13"/>
                </a:lnTo>
                <a:lnTo>
                  <a:pt x="21" y="20"/>
                </a:lnTo>
                <a:lnTo>
                  <a:pt x="12" y="26"/>
                </a:lnTo>
                <a:lnTo>
                  <a:pt x="3" y="35"/>
                </a:lnTo>
                <a:lnTo>
                  <a:pt x="0" y="38"/>
                </a:lnTo>
                <a:lnTo>
                  <a:pt x="0" y="38"/>
                </a:lnTo>
                <a:lnTo>
                  <a:pt x="0" y="38"/>
                </a:lnTo>
                <a:lnTo>
                  <a:pt x="0" y="40"/>
                </a:lnTo>
                <a:lnTo>
                  <a:pt x="0" y="40"/>
                </a:lnTo>
                <a:lnTo>
                  <a:pt x="0" y="41"/>
                </a:lnTo>
                <a:lnTo>
                  <a:pt x="0" y="41"/>
                </a:lnTo>
                <a:lnTo>
                  <a:pt x="0" y="43"/>
                </a:lnTo>
                <a:lnTo>
                  <a:pt x="0" y="43"/>
                </a:lnTo>
                <a:lnTo>
                  <a:pt x="5" y="36"/>
                </a:lnTo>
                <a:lnTo>
                  <a:pt x="13" y="30"/>
                </a:lnTo>
                <a:lnTo>
                  <a:pt x="23" y="22"/>
                </a:lnTo>
                <a:lnTo>
                  <a:pt x="33" y="17"/>
                </a:lnTo>
                <a:lnTo>
                  <a:pt x="43" y="12"/>
                </a:lnTo>
                <a:lnTo>
                  <a:pt x="54" y="7"/>
                </a:lnTo>
                <a:lnTo>
                  <a:pt x="66" y="5"/>
                </a:lnTo>
                <a:lnTo>
                  <a:pt x="77" y="2"/>
                </a:lnTo>
                <a:lnTo>
                  <a:pt x="79" y="2"/>
                </a:lnTo>
                <a:lnTo>
                  <a:pt x="79" y="2"/>
                </a:lnTo>
                <a:lnTo>
                  <a:pt x="79" y="2"/>
                </a:lnTo>
                <a:lnTo>
                  <a:pt x="77" y="2"/>
                </a:lnTo>
                <a:lnTo>
                  <a:pt x="77" y="0"/>
                </a:lnTo>
                <a:lnTo>
                  <a:pt x="75" y="0"/>
                </a:lnTo>
                <a:lnTo>
                  <a:pt x="75" y="0"/>
                </a:lnTo>
                <a:lnTo>
                  <a:pt x="75" y="0"/>
                </a:lnTo>
                <a:lnTo>
                  <a:pt x="74" y="0"/>
                </a:lnTo>
                <a:close/>
                <a:moveTo>
                  <a:pt x="105" y="241"/>
                </a:moveTo>
                <a:lnTo>
                  <a:pt x="115" y="241"/>
                </a:lnTo>
                <a:lnTo>
                  <a:pt x="126" y="238"/>
                </a:lnTo>
                <a:lnTo>
                  <a:pt x="138" y="233"/>
                </a:lnTo>
                <a:lnTo>
                  <a:pt x="148" y="228"/>
                </a:lnTo>
                <a:lnTo>
                  <a:pt x="157" y="221"/>
                </a:lnTo>
                <a:lnTo>
                  <a:pt x="167" y="215"/>
                </a:lnTo>
                <a:lnTo>
                  <a:pt x="176" y="207"/>
                </a:lnTo>
                <a:lnTo>
                  <a:pt x="179" y="205"/>
                </a:lnTo>
                <a:lnTo>
                  <a:pt x="179" y="203"/>
                </a:lnTo>
                <a:lnTo>
                  <a:pt x="179" y="203"/>
                </a:lnTo>
                <a:lnTo>
                  <a:pt x="179" y="202"/>
                </a:lnTo>
                <a:lnTo>
                  <a:pt x="179" y="202"/>
                </a:lnTo>
                <a:lnTo>
                  <a:pt x="179" y="200"/>
                </a:lnTo>
                <a:lnTo>
                  <a:pt x="179" y="200"/>
                </a:lnTo>
                <a:lnTo>
                  <a:pt x="179" y="198"/>
                </a:lnTo>
                <a:lnTo>
                  <a:pt x="179" y="198"/>
                </a:lnTo>
                <a:lnTo>
                  <a:pt x="174" y="205"/>
                </a:lnTo>
                <a:lnTo>
                  <a:pt x="166" y="212"/>
                </a:lnTo>
                <a:lnTo>
                  <a:pt x="156" y="220"/>
                </a:lnTo>
                <a:lnTo>
                  <a:pt x="146" y="225"/>
                </a:lnTo>
                <a:lnTo>
                  <a:pt x="136" y="230"/>
                </a:lnTo>
                <a:lnTo>
                  <a:pt x="125" y="234"/>
                </a:lnTo>
                <a:lnTo>
                  <a:pt x="113" y="238"/>
                </a:lnTo>
                <a:lnTo>
                  <a:pt x="102" y="239"/>
                </a:lnTo>
                <a:lnTo>
                  <a:pt x="100" y="239"/>
                </a:lnTo>
                <a:lnTo>
                  <a:pt x="100" y="239"/>
                </a:lnTo>
                <a:lnTo>
                  <a:pt x="102" y="239"/>
                </a:lnTo>
                <a:lnTo>
                  <a:pt x="102" y="239"/>
                </a:lnTo>
                <a:lnTo>
                  <a:pt x="102" y="241"/>
                </a:lnTo>
                <a:lnTo>
                  <a:pt x="103" y="241"/>
                </a:lnTo>
                <a:lnTo>
                  <a:pt x="103" y="241"/>
                </a:lnTo>
                <a:lnTo>
                  <a:pt x="105" y="241"/>
                </a:lnTo>
                <a:lnTo>
                  <a:pt x="105" y="241"/>
                </a:lnTo>
                <a:close/>
              </a:path>
            </a:pathLst>
          </a:custGeom>
          <a:solidFill>
            <a:srgbClr val="00FF4E"/>
          </a:solidFill>
          <a:ln w="9525">
            <a:noFill/>
            <a:round/>
            <a:headEnd/>
            <a:tailEnd/>
          </a:ln>
          <a:effectLst/>
        </p:spPr>
        <p:txBody>
          <a:bodyPr/>
          <a:lstStyle/>
          <a:p>
            <a:endParaRPr lang="en-GB"/>
          </a:p>
        </p:txBody>
      </p:sp>
      <p:sp>
        <p:nvSpPr>
          <p:cNvPr id="47197" name="Freeform 93"/>
          <p:cNvSpPr>
            <a:spLocks noEditPoints="1"/>
          </p:cNvSpPr>
          <p:nvPr/>
        </p:nvSpPr>
        <p:spPr bwMode="auto">
          <a:xfrm>
            <a:off x="5029200" y="3424238"/>
            <a:ext cx="265113" cy="322262"/>
          </a:xfrm>
          <a:custGeom>
            <a:avLst/>
            <a:gdLst/>
            <a:ahLst/>
            <a:cxnLst>
              <a:cxn ang="0">
                <a:pos x="77" y="0"/>
              </a:cxn>
              <a:cxn ang="0">
                <a:pos x="54" y="5"/>
              </a:cxn>
              <a:cxn ang="0">
                <a:pos x="33" y="15"/>
              </a:cxn>
              <a:cxn ang="0">
                <a:pos x="13" y="28"/>
              </a:cxn>
              <a:cxn ang="0">
                <a:pos x="0" y="41"/>
              </a:cxn>
              <a:cxn ang="0">
                <a:pos x="0" y="42"/>
              </a:cxn>
              <a:cxn ang="0">
                <a:pos x="0" y="44"/>
              </a:cxn>
              <a:cxn ang="0">
                <a:pos x="0" y="46"/>
              </a:cxn>
              <a:cxn ang="0">
                <a:pos x="0" y="47"/>
              </a:cxn>
              <a:cxn ang="0">
                <a:pos x="8" y="38"/>
              </a:cxn>
              <a:cxn ang="0">
                <a:pos x="25" y="23"/>
              </a:cxn>
              <a:cxn ang="0">
                <a:pos x="44" y="13"/>
              </a:cxn>
              <a:cxn ang="0">
                <a:pos x="66" y="6"/>
              </a:cxn>
              <a:cxn ang="0">
                <a:pos x="84" y="3"/>
              </a:cxn>
              <a:cxn ang="0">
                <a:pos x="84" y="3"/>
              </a:cxn>
              <a:cxn ang="0">
                <a:pos x="82" y="1"/>
              </a:cxn>
              <a:cxn ang="0">
                <a:pos x="80" y="1"/>
              </a:cxn>
              <a:cxn ang="0">
                <a:pos x="79" y="0"/>
              </a:cxn>
              <a:cxn ang="0">
                <a:pos x="102" y="237"/>
              </a:cxn>
              <a:cxn ang="0">
                <a:pos x="125" y="232"/>
              </a:cxn>
              <a:cxn ang="0">
                <a:pos x="146" y="223"/>
              </a:cxn>
              <a:cxn ang="0">
                <a:pos x="166" y="210"/>
              </a:cxn>
              <a:cxn ang="0">
                <a:pos x="179" y="196"/>
              </a:cxn>
              <a:cxn ang="0">
                <a:pos x="179" y="195"/>
              </a:cxn>
              <a:cxn ang="0">
                <a:pos x="179" y="193"/>
              </a:cxn>
              <a:cxn ang="0">
                <a:pos x="179" y="192"/>
              </a:cxn>
              <a:cxn ang="0">
                <a:pos x="179" y="190"/>
              </a:cxn>
              <a:cxn ang="0">
                <a:pos x="171" y="200"/>
              </a:cxn>
              <a:cxn ang="0">
                <a:pos x="154" y="214"/>
              </a:cxn>
              <a:cxn ang="0">
                <a:pos x="135" y="224"/>
              </a:cxn>
              <a:cxn ang="0">
                <a:pos x="113" y="231"/>
              </a:cxn>
              <a:cxn ang="0">
                <a:pos x="95" y="234"/>
              </a:cxn>
              <a:cxn ang="0">
                <a:pos x="97" y="234"/>
              </a:cxn>
              <a:cxn ang="0">
                <a:pos x="97" y="236"/>
              </a:cxn>
              <a:cxn ang="0">
                <a:pos x="98" y="236"/>
              </a:cxn>
              <a:cxn ang="0">
                <a:pos x="100" y="237"/>
              </a:cxn>
            </a:cxnLst>
            <a:rect l="0" t="0" r="r" b="b"/>
            <a:pathLst>
              <a:path w="179" h="237">
                <a:moveTo>
                  <a:pt x="79" y="0"/>
                </a:moveTo>
                <a:lnTo>
                  <a:pt x="77" y="0"/>
                </a:lnTo>
                <a:lnTo>
                  <a:pt x="66" y="3"/>
                </a:lnTo>
                <a:lnTo>
                  <a:pt x="54" y="5"/>
                </a:lnTo>
                <a:lnTo>
                  <a:pt x="43" y="10"/>
                </a:lnTo>
                <a:lnTo>
                  <a:pt x="33" y="15"/>
                </a:lnTo>
                <a:lnTo>
                  <a:pt x="23" y="20"/>
                </a:lnTo>
                <a:lnTo>
                  <a:pt x="13" y="28"/>
                </a:lnTo>
                <a:lnTo>
                  <a:pt x="5" y="34"/>
                </a:lnTo>
                <a:lnTo>
                  <a:pt x="0" y="41"/>
                </a:lnTo>
                <a:lnTo>
                  <a:pt x="0" y="42"/>
                </a:lnTo>
                <a:lnTo>
                  <a:pt x="0" y="42"/>
                </a:lnTo>
                <a:lnTo>
                  <a:pt x="0" y="42"/>
                </a:lnTo>
                <a:lnTo>
                  <a:pt x="0" y="44"/>
                </a:lnTo>
                <a:lnTo>
                  <a:pt x="0" y="44"/>
                </a:lnTo>
                <a:lnTo>
                  <a:pt x="0" y="46"/>
                </a:lnTo>
                <a:lnTo>
                  <a:pt x="0" y="46"/>
                </a:lnTo>
                <a:lnTo>
                  <a:pt x="0" y="47"/>
                </a:lnTo>
                <a:lnTo>
                  <a:pt x="0" y="46"/>
                </a:lnTo>
                <a:lnTo>
                  <a:pt x="8" y="38"/>
                </a:lnTo>
                <a:lnTo>
                  <a:pt x="16" y="29"/>
                </a:lnTo>
                <a:lnTo>
                  <a:pt x="25" y="23"/>
                </a:lnTo>
                <a:lnTo>
                  <a:pt x="34" y="18"/>
                </a:lnTo>
                <a:lnTo>
                  <a:pt x="44" y="13"/>
                </a:lnTo>
                <a:lnTo>
                  <a:pt x="56" y="8"/>
                </a:lnTo>
                <a:lnTo>
                  <a:pt x="66" y="6"/>
                </a:lnTo>
                <a:lnTo>
                  <a:pt x="77" y="5"/>
                </a:lnTo>
                <a:lnTo>
                  <a:pt x="84" y="3"/>
                </a:lnTo>
                <a:lnTo>
                  <a:pt x="84" y="3"/>
                </a:lnTo>
                <a:lnTo>
                  <a:pt x="84" y="3"/>
                </a:lnTo>
                <a:lnTo>
                  <a:pt x="82" y="3"/>
                </a:lnTo>
                <a:lnTo>
                  <a:pt x="82" y="1"/>
                </a:lnTo>
                <a:lnTo>
                  <a:pt x="80" y="1"/>
                </a:lnTo>
                <a:lnTo>
                  <a:pt x="80" y="1"/>
                </a:lnTo>
                <a:lnTo>
                  <a:pt x="80" y="1"/>
                </a:lnTo>
                <a:lnTo>
                  <a:pt x="79" y="0"/>
                </a:lnTo>
                <a:close/>
                <a:moveTo>
                  <a:pt x="100" y="237"/>
                </a:moveTo>
                <a:lnTo>
                  <a:pt x="102" y="237"/>
                </a:lnTo>
                <a:lnTo>
                  <a:pt x="113" y="236"/>
                </a:lnTo>
                <a:lnTo>
                  <a:pt x="125" y="232"/>
                </a:lnTo>
                <a:lnTo>
                  <a:pt x="136" y="228"/>
                </a:lnTo>
                <a:lnTo>
                  <a:pt x="146" y="223"/>
                </a:lnTo>
                <a:lnTo>
                  <a:pt x="156" y="218"/>
                </a:lnTo>
                <a:lnTo>
                  <a:pt x="166" y="210"/>
                </a:lnTo>
                <a:lnTo>
                  <a:pt x="174" y="203"/>
                </a:lnTo>
                <a:lnTo>
                  <a:pt x="179" y="196"/>
                </a:lnTo>
                <a:lnTo>
                  <a:pt x="179" y="196"/>
                </a:lnTo>
                <a:lnTo>
                  <a:pt x="179" y="195"/>
                </a:lnTo>
                <a:lnTo>
                  <a:pt x="179" y="195"/>
                </a:lnTo>
                <a:lnTo>
                  <a:pt x="179" y="193"/>
                </a:lnTo>
                <a:lnTo>
                  <a:pt x="179" y="193"/>
                </a:lnTo>
                <a:lnTo>
                  <a:pt x="179" y="192"/>
                </a:lnTo>
                <a:lnTo>
                  <a:pt x="179" y="192"/>
                </a:lnTo>
                <a:lnTo>
                  <a:pt x="179" y="190"/>
                </a:lnTo>
                <a:lnTo>
                  <a:pt x="179" y="192"/>
                </a:lnTo>
                <a:lnTo>
                  <a:pt x="171" y="200"/>
                </a:lnTo>
                <a:lnTo>
                  <a:pt x="162" y="208"/>
                </a:lnTo>
                <a:lnTo>
                  <a:pt x="154" y="214"/>
                </a:lnTo>
                <a:lnTo>
                  <a:pt x="144" y="219"/>
                </a:lnTo>
                <a:lnTo>
                  <a:pt x="135" y="224"/>
                </a:lnTo>
                <a:lnTo>
                  <a:pt x="123" y="229"/>
                </a:lnTo>
                <a:lnTo>
                  <a:pt x="113" y="231"/>
                </a:lnTo>
                <a:lnTo>
                  <a:pt x="102" y="234"/>
                </a:lnTo>
                <a:lnTo>
                  <a:pt x="95" y="234"/>
                </a:lnTo>
                <a:lnTo>
                  <a:pt x="95" y="234"/>
                </a:lnTo>
                <a:lnTo>
                  <a:pt x="97" y="234"/>
                </a:lnTo>
                <a:lnTo>
                  <a:pt x="97" y="234"/>
                </a:lnTo>
                <a:lnTo>
                  <a:pt x="97" y="236"/>
                </a:lnTo>
                <a:lnTo>
                  <a:pt x="98" y="236"/>
                </a:lnTo>
                <a:lnTo>
                  <a:pt x="98" y="236"/>
                </a:lnTo>
                <a:lnTo>
                  <a:pt x="100" y="236"/>
                </a:lnTo>
                <a:lnTo>
                  <a:pt x="100" y="237"/>
                </a:lnTo>
                <a:close/>
              </a:path>
            </a:pathLst>
          </a:custGeom>
          <a:solidFill>
            <a:srgbClr val="00FF53"/>
          </a:solidFill>
          <a:ln w="9525">
            <a:noFill/>
            <a:round/>
            <a:headEnd/>
            <a:tailEnd/>
          </a:ln>
          <a:effectLst/>
        </p:spPr>
        <p:txBody>
          <a:bodyPr/>
          <a:lstStyle/>
          <a:p>
            <a:endParaRPr lang="en-GB"/>
          </a:p>
        </p:txBody>
      </p:sp>
      <p:sp>
        <p:nvSpPr>
          <p:cNvPr id="47198" name="Freeform 94"/>
          <p:cNvSpPr>
            <a:spLocks noEditPoints="1"/>
          </p:cNvSpPr>
          <p:nvPr/>
        </p:nvSpPr>
        <p:spPr bwMode="auto">
          <a:xfrm>
            <a:off x="5029200" y="3427413"/>
            <a:ext cx="265113" cy="314325"/>
          </a:xfrm>
          <a:custGeom>
            <a:avLst/>
            <a:gdLst/>
            <a:ahLst/>
            <a:cxnLst>
              <a:cxn ang="0">
                <a:pos x="77" y="2"/>
              </a:cxn>
              <a:cxn ang="0">
                <a:pos x="56" y="5"/>
              </a:cxn>
              <a:cxn ang="0">
                <a:pos x="34" y="15"/>
              </a:cxn>
              <a:cxn ang="0">
                <a:pos x="16" y="26"/>
              </a:cxn>
              <a:cxn ang="0">
                <a:pos x="0" y="43"/>
              </a:cxn>
              <a:cxn ang="0">
                <a:pos x="0" y="44"/>
              </a:cxn>
              <a:cxn ang="0">
                <a:pos x="0" y="46"/>
              </a:cxn>
              <a:cxn ang="0">
                <a:pos x="0" y="48"/>
              </a:cxn>
              <a:cxn ang="0">
                <a:pos x="0" y="49"/>
              </a:cxn>
              <a:cxn ang="0">
                <a:pos x="3" y="44"/>
              </a:cxn>
              <a:cxn ang="0">
                <a:pos x="18" y="30"/>
              </a:cxn>
              <a:cxn ang="0">
                <a:pos x="36" y="18"/>
              </a:cxn>
              <a:cxn ang="0">
                <a:pos x="56" y="8"/>
              </a:cxn>
              <a:cxn ang="0">
                <a:pos x="79" y="5"/>
              </a:cxn>
              <a:cxn ang="0">
                <a:pos x="89" y="3"/>
              </a:cxn>
              <a:cxn ang="0">
                <a:pos x="87" y="3"/>
              </a:cxn>
              <a:cxn ang="0">
                <a:pos x="85" y="2"/>
              </a:cxn>
              <a:cxn ang="0">
                <a:pos x="85" y="2"/>
              </a:cxn>
              <a:cxn ang="0">
                <a:pos x="95" y="231"/>
              </a:cxn>
              <a:cxn ang="0">
                <a:pos x="113" y="228"/>
              </a:cxn>
              <a:cxn ang="0">
                <a:pos x="135" y="221"/>
              </a:cxn>
              <a:cxn ang="0">
                <a:pos x="154" y="211"/>
              </a:cxn>
              <a:cxn ang="0">
                <a:pos x="171" y="197"/>
              </a:cxn>
              <a:cxn ang="0">
                <a:pos x="179" y="187"/>
              </a:cxn>
              <a:cxn ang="0">
                <a:pos x="179" y="187"/>
              </a:cxn>
              <a:cxn ang="0">
                <a:pos x="179" y="185"/>
              </a:cxn>
              <a:cxn ang="0">
                <a:pos x="179" y="184"/>
              </a:cxn>
              <a:cxn ang="0">
                <a:pos x="179" y="182"/>
              </a:cxn>
              <a:cxn ang="0">
                <a:pos x="169" y="195"/>
              </a:cxn>
              <a:cxn ang="0">
                <a:pos x="153" y="208"/>
              </a:cxn>
              <a:cxn ang="0">
                <a:pos x="133" y="218"/>
              </a:cxn>
              <a:cxn ang="0">
                <a:pos x="112" y="225"/>
              </a:cxn>
              <a:cxn ang="0">
                <a:pos x="90" y="228"/>
              </a:cxn>
              <a:cxn ang="0">
                <a:pos x="92" y="228"/>
              </a:cxn>
              <a:cxn ang="0">
                <a:pos x="92" y="229"/>
              </a:cxn>
              <a:cxn ang="0">
                <a:pos x="94" y="229"/>
              </a:cxn>
              <a:cxn ang="0">
                <a:pos x="95" y="231"/>
              </a:cxn>
            </a:cxnLst>
            <a:rect l="0" t="0" r="r" b="b"/>
            <a:pathLst>
              <a:path w="179" h="231">
                <a:moveTo>
                  <a:pt x="84" y="0"/>
                </a:moveTo>
                <a:lnTo>
                  <a:pt x="77" y="2"/>
                </a:lnTo>
                <a:lnTo>
                  <a:pt x="66" y="3"/>
                </a:lnTo>
                <a:lnTo>
                  <a:pt x="56" y="5"/>
                </a:lnTo>
                <a:lnTo>
                  <a:pt x="44" y="10"/>
                </a:lnTo>
                <a:lnTo>
                  <a:pt x="34" y="15"/>
                </a:lnTo>
                <a:lnTo>
                  <a:pt x="25" y="20"/>
                </a:lnTo>
                <a:lnTo>
                  <a:pt x="16" y="26"/>
                </a:lnTo>
                <a:lnTo>
                  <a:pt x="8" y="35"/>
                </a:lnTo>
                <a:lnTo>
                  <a:pt x="0" y="43"/>
                </a:lnTo>
                <a:lnTo>
                  <a:pt x="0" y="44"/>
                </a:lnTo>
                <a:lnTo>
                  <a:pt x="0" y="44"/>
                </a:lnTo>
                <a:lnTo>
                  <a:pt x="0" y="46"/>
                </a:lnTo>
                <a:lnTo>
                  <a:pt x="0" y="46"/>
                </a:lnTo>
                <a:lnTo>
                  <a:pt x="0" y="46"/>
                </a:lnTo>
                <a:lnTo>
                  <a:pt x="0" y="48"/>
                </a:lnTo>
                <a:lnTo>
                  <a:pt x="0" y="48"/>
                </a:lnTo>
                <a:lnTo>
                  <a:pt x="0" y="49"/>
                </a:lnTo>
                <a:lnTo>
                  <a:pt x="0" y="49"/>
                </a:lnTo>
                <a:lnTo>
                  <a:pt x="3" y="44"/>
                </a:lnTo>
                <a:lnTo>
                  <a:pt x="10" y="36"/>
                </a:lnTo>
                <a:lnTo>
                  <a:pt x="18" y="30"/>
                </a:lnTo>
                <a:lnTo>
                  <a:pt x="26" y="23"/>
                </a:lnTo>
                <a:lnTo>
                  <a:pt x="36" y="18"/>
                </a:lnTo>
                <a:lnTo>
                  <a:pt x="46" y="13"/>
                </a:lnTo>
                <a:lnTo>
                  <a:pt x="56" y="8"/>
                </a:lnTo>
                <a:lnTo>
                  <a:pt x="67" y="7"/>
                </a:lnTo>
                <a:lnTo>
                  <a:pt x="79" y="5"/>
                </a:lnTo>
                <a:lnTo>
                  <a:pt x="89" y="3"/>
                </a:lnTo>
                <a:lnTo>
                  <a:pt x="89" y="3"/>
                </a:lnTo>
                <a:lnTo>
                  <a:pt x="87" y="3"/>
                </a:lnTo>
                <a:lnTo>
                  <a:pt x="87" y="3"/>
                </a:lnTo>
                <a:lnTo>
                  <a:pt x="87" y="2"/>
                </a:lnTo>
                <a:lnTo>
                  <a:pt x="85" y="2"/>
                </a:lnTo>
                <a:lnTo>
                  <a:pt x="85" y="2"/>
                </a:lnTo>
                <a:lnTo>
                  <a:pt x="85" y="2"/>
                </a:lnTo>
                <a:lnTo>
                  <a:pt x="84" y="0"/>
                </a:lnTo>
                <a:close/>
                <a:moveTo>
                  <a:pt x="95" y="231"/>
                </a:moveTo>
                <a:lnTo>
                  <a:pt x="102" y="231"/>
                </a:lnTo>
                <a:lnTo>
                  <a:pt x="113" y="228"/>
                </a:lnTo>
                <a:lnTo>
                  <a:pt x="123" y="226"/>
                </a:lnTo>
                <a:lnTo>
                  <a:pt x="135" y="221"/>
                </a:lnTo>
                <a:lnTo>
                  <a:pt x="144" y="216"/>
                </a:lnTo>
                <a:lnTo>
                  <a:pt x="154" y="211"/>
                </a:lnTo>
                <a:lnTo>
                  <a:pt x="162" y="205"/>
                </a:lnTo>
                <a:lnTo>
                  <a:pt x="171" y="197"/>
                </a:lnTo>
                <a:lnTo>
                  <a:pt x="179" y="189"/>
                </a:lnTo>
                <a:lnTo>
                  <a:pt x="179" y="187"/>
                </a:lnTo>
                <a:lnTo>
                  <a:pt x="179" y="187"/>
                </a:lnTo>
                <a:lnTo>
                  <a:pt x="179" y="187"/>
                </a:lnTo>
                <a:lnTo>
                  <a:pt x="179" y="185"/>
                </a:lnTo>
                <a:lnTo>
                  <a:pt x="179" y="185"/>
                </a:lnTo>
                <a:lnTo>
                  <a:pt x="179" y="184"/>
                </a:lnTo>
                <a:lnTo>
                  <a:pt x="179" y="184"/>
                </a:lnTo>
                <a:lnTo>
                  <a:pt x="179" y="182"/>
                </a:lnTo>
                <a:lnTo>
                  <a:pt x="179" y="182"/>
                </a:lnTo>
                <a:lnTo>
                  <a:pt x="176" y="187"/>
                </a:lnTo>
                <a:lnTo>
                  <a:pt x="169" y="195"/>
                </a:lnTo>
                <a:lnTo>
                  <a:pt x="161" y="202"/>
                </a:lnTo>
                <a:lnTo>
                  <a:pt x="153" y="208"/>
                </a:lnTo>
                <a:lnTo>
                  <a:pt x="143" y="215"/>
                </a:lnTo>
                <a:lnTo>
                  <a:pt x="133" y="218"/>
                </a:lnTo>
                <a:lnTo>
                  <a:pt x="123" y="223"/>
                </a:lnTo>
                <a:lnTo>
                  <a:pt x="112" y="225"/>
                </a:lnTo>
                <a:lnTo>
                  <a:pt x="102" y="226"/>
                </a:lnTo>
                <a:lnTo>
                  <a:pt x="90" y="228"/>
                </a:lnTo>
                <a:lnTo>
                  <a:pt x="90" y="228"/>
                </a:lnTo>
                <a:lnTo>
                  <a:pt x="92" y="228"/>
                </a:lnTo>
                <a:lnTo>
                  <a:pt x="92" y="228"/>
                </a:lnTo>
                <a:lnTo>
                  <a:pt x="92" y="229"/>
                </a:lnTo>
                <a:lnTo>
                  <a:pt x="94" y="229"/>
                </a:lnTo>
                <a:lnTo>
                  <a:pt x="94" y="229"/>
                </a:lnTo>
                <a:lnTo>
                  <a:pt x="94" y="229"/>
                </a:lnTo>
                <a:lnTo>
                  <a:pt x="95" y="231"/>
                </a:lnTo>
                <a:close/>
              </a:path>
            </a:pathLst>
          </a:custGeom>
          <a:solidFill>
            <a:srgbClr val="00FF58"/>
          </a:solidFill>
          <a:ln w="9525">
            <a:noFill/>
            <a:round/>
            <a:headEnd/>
            <a:tailEnd/>
          </a:ln>
          <a:effectLst/>
        </p:spPr>
        <p:txBody>
          <a:bodyPr/>
          <a:lstStyle/>
          <a:p>
            <a:endParaRPr lang="en-GB"/>
          </a:p>
        </p:txBody>
      </p:sp>
      <p:sp>
        <p:nvSpPr>
          <p:cNvPr id="47199" name="Freeform 95"/>
          <p:cNvSpPr>
            <a:spLocks noEditPoints="1"/>
          </p:cNvSpPr>
          <p:nvPr/>
        </p:nvSpPr>
        <p:spPr bwMode="auto">
          <a:xfrm>
            <a:off x="5029200" y="3432175"/>
            <a:ext cx="265113" cy="306388"/>
          </a:xfrm>
          <a:custGeom>
            <a:avLst/>
            <a:gdLst/>
            <a:ahLst/>
            <a:cxnLst>
              <a:cxn ang="0">
                <a:pos x="79" y="2"/>
              </a:cxn>
              <a:cxn ang="0">
                <a:pos x="56" y="5"/>
              </a:cxn>
              <a:cxn ang="0">
                <a:pos x="36" y="15"/>
              </a:cxn>
              <a:cxn ang="0">
                <a:pos x="18" y="27"/>
              </a:cxn>
              <a:cxn ang="0">
                <a:pos x="3" y="41"/>
              </a:cxn>
              <a:cxn ang="0">
                <a:pos x="0" y="48"/>
              </a:cxn>
              <a:cxn ang="0">
                <a:pos x="0" y="50"/>
              </a:cxn>
              <a:cxn ang="0">
                <a:pos x="0" y="50"/>
              </a:cxn>
              <a:cxn ang="0">
                <a:pos x="0" y="51"/>
              </a:cxn>
              <a:cxn ang="0">
                <a:pos x="0" y="53"/>
              </a:cxn>
              <a:cxn ang="0">
                <a:pos x="13" y="36"/>
              </a:cxn>
              <a:cxn ang="0">
                <a:pos x="30" y="23"/>
              </a:cxn>
              <a:cxn ang="0">
                <a:pos x="48" y="14"/>
              </a:cxn>
              <a:cxn ang="0">
                <a:pos x="67" y="7"/>
              </a:cxn>
              <a:cxn ang="0">
                <a:pos x="90" y="5"/>
              </a:cxn>
              <a:cxn ang="0">
                <a:pos x="94" y="4"/>
              </a:cxn>
              <a:cxn ang="0">
                <a:pos x="92" y="4"/>
              </a:cxn>
              <a:cxn ang="0">
                <a:pos x="90" y="2"/>
              </a:cxn>
              <a:cxn ang="0">
                <a:pos x="90" y="2"/>
              </a:cxn>
              <a:cxn ang="0">
                <a:pos x="90" y="225"/>
              </a:cxn>
              <a:cxn ang="0">
                <a:pos x="112" y="222"/>
              </a:cxn>
              <a:cxn ang="0">
                <a:pos x="133" y="215"/>
              </a:cxn>
              <a:cxn ang="0">
                <a:pos x="153" y="205"/>
              </a:cxn>
              <a:cxn ang="0">
                <a:pos x="169" y="192"/>
              </a:cxn>
              <a:cxn ang="0">
                <a:pos x="179" y="179"/>
              </a:cxn>
              <a:cxn ang="0">
                <a:pos x="179" y="177"/>
              </a:cxn>
              <a:cxn ang="0">
                <a:pos x="179" y="176"/>
              </a:cxn>
              <a:cxn ang="0">
                <a:pos x="179" y="174"/>
              </a:cxn>
              <a:cxn ang="0">
                <a:pos x="179" y="172"/>
              </a:cxn>
              <a:cxn ang="0">
                <a:pos x="174" y="182"/>
              </a:cxn>
              <a:cxn ang="0">
                <a:pos x="159" y="197"/>
              </a:cxn>
              <a:cxn ang="0">
                <a:pos x="141" y="208"/>
              </a:cxn>
              <a:cxn ang="0">
                <a:pos x="121" y="217"/>
              </a:cxn>
              <a:cxn ang="0">
                <a:pos x="100" y="220"/>
              </a:cxn>
              <a:cxn ang="0">
                <a:pos x="85" y="220"/>
              </a:cxn>
              <a:cxn ang="0">
                <a:pos x="87" y="222"/>
              </a:cxn>
              <a:cxn ang="0">
                <a:pos x="89" y="223"/>
              </a:cxn>
              <a:cxn ang="0">
                <a:pos x="89" y="223"/>
              </a:cxn>
              <a:cxn ang="0">
                <a:pos x="90" y="225"/>
              </a:cxn>
            </a:cxnLst>
            <a:rect l="0" t="0" r="r" b="b"/>
            <a:pathLst>
              <a:path w="179" h="225">
                <a:moveTo>
                  <a:pt x="89" y="0"/>
                </a:moveTo>
                <a:lnTo>
                  <a:pt x="79" y="2"/>
                </a:lnTo>
                <a:lnTo>
                  <a:pt x="67" y="4"/>
                </a:lnTo>
                <a:lnTo>
                  <a:pt x="56" y="5"/>
                </a:lnTo>
                <a:lnTo>
                  <a:pt x="46" y="10"/>
                </a:lnTo>
                <a:lnTo>
                  <a:pt x="36" y="15"/>
                </a:lnTo>
                <a:lnTo>
                  <a:pt x="26" y="20"/>
                </a:lnTo>
                <a:lnTo>
                  <a:pt x="18" y="27"/>
                </a:lnTo>
                <a:lnTo>
                  <a:pt x="10" y="33"/>
                </a:lnTo>
                <a:lnTo>
                  <a:pt x="3" y="41"/>
                </a:lnTo>
                <a:lnTo>
                  <a:pt x="0" y="46"/>
                </a:lnTo>
                <a:lnTo>
                  <a:pt x="0" y="48"/>
                </a:lnTo>
                <a:lnTo>
                  <a:pt x="0" y="48"/>
                </a:lnTo>
                <a:lnTo>
                  <a:pt x="0" y="50"/>
                </a:lnTo>
                <a:lnTo>
                  <a:pt x="0" y="50"/>
                </a:lnTo>
                <a:lnTo>
                  <a:pt x="0" y="50"/>
                </a:lnTo>
                <a:lnTo>
                  <a:pt x="0" y="51"/>
                </a:lnTo>
                <a:lnTo>
                  <a:pt x="0" y="51"/>
                </a:lnTo>
                <a:lnTo>
                  <a:pt x="0" y="53"/>
                </a:lnTo>
                <a:lnTo>
                  <a:pt x="0" y="53"/>
                </a:lnTo>
                <a:lnTo>
                  <a:pt x="7" y="45"/>
                </a:lnTo>
                <a:lnTo>
                  <a:pt x="13" y="36"/>
                </a:lnTo>
                <a:lnTo>
                  <a:pt x="21" y="30"/>
                </a:lnTo>
                <a:lnTo>
                  <a:pt x="30" y="23"/>
                </a:lnTo>
                <a:lnTo>
                  <a:pt x="38" y="17"/>
                </a:lnTo>
                <a:lnTo>
                  <a:pt x="48" y="14"/>
                </a:lnTo>
                <a:lnTo>
                  <a:pt x="57" y="9"/>
                </a:lnTo>
                <a:lnTo>
                  <a:pt x="67" y="7"/>
                </a:lnTo>
                <a:lnTo>
                  <a:pt x="79" y="5"/>
                </a:lnTo>
                <a:lnTo>
                  <a:pt x="90" y="5"/>
                </a:lnTo>
                <a:lnTo>
                  <a:pt x="94" y="5"/>
                </a:lnTo>
                <a:lnTo>
                  <a:pt x="94" y="4"/>
                </a:lnTo>
                <a:lnTo>
                  <a:pt x="92" y="4"/>
                </a:lnTo>
                <a:lnTo>
                  <a:pt x="92" y="4"/>
                </a:lnTo>
                <a:lnTo>
                  <a:pt x="92" y="2"/>
                </a:lnTo>
                <a:lnTo>
                  <a:pt x="90" y="2"/>
                </a:lnTo>
                <a:lnTo>
                  <a:pt x="90" y="2"/>
                </a:lnTo>
                <a:lnTo>
                  <a:pt x="90" y="2"/>
                </a:lnTo>
                <a:lnTo>
                  <a:pt x="89" y="0"/>
                </a:lnTo>
                <a:close/>
                <a:moveTo>
                  <a:pt x="90" y="225"/>
                </a:moveTo>
                <a:lnTo>
                  <a:pt x="102" y="223"/>
                </a:lnTo>
                <a:lnTo>
                  <a:pt x="112" y="222"/>
                </a:lnTo>
                <a:lnTo>
                  <a:pt x="123" y="220"/>
                </a:lnTo>
                <a:lnTo>
                  <a:pt x="133" y="215"/>
                </a:lnTo>
                <a:lnTo>
                  <a:pt x="143" y="212"/>
                </a:lnTo>
                <a:lnTo>
                  <a:pt x="153" y="205"/>
                </a:lnTo>
                <a:lnTo>
                  <a:pt x="161" y="199"/>
                </a:lnTo>
                <a:lnTo>
                  <a:pt x="169" y="192"/>
                </a:lnTo>
                <a:lnTo>
                  <a:pt x="176" y="184"/>
                </a:lnTo>
                <a:lnTo>
                  <a:pt x="179" y="179"/>
                </a:lnTo>
                <a:lnTo>
                  <a:pt x="179" y="177"/>
                </a:lnTo>
                <a:lnTo>
                  <a:pt x="179" y="177"/>
                </a:lnTo>
                <a:lnTo>
                  <a:pt x="179" y="177"/>
                </a:lnTo>
                <a:lnTo>
                  <a:pt x="179" y="176"/>
                </a:lnTo>
                <a:lnTo>
                  <a:pt x="179" y="176"/>
                </a:lnTo>
                <a:lnTo>
                  <a:pt x="179" y="174"/>
                </a:lnTo>
                <a:lnTo>
                  <a:pt x="179" y="174"/>
                </a:lnTo>
                <a:lnTo>
                  <a:pt x="179" y="172"/>
                </a:lnTo>
                <a:lnTo>
                  <a:pt x="179" y="172"/>
                </a:lnTo>
                <a:lnTo>
                  <a:pt x="174" y="182"/>
                </a:lnTo>
                <a:lnTo>
                  <a:pt x="166" y="189"/>
                </a:lnTo>
                <a:lnTo>
                  <a:pt x="159" y="197"/>
                </a:lnTo>
                <a:lnTo>
                  <a:pt x="151" y="202"/>
                </a:lnTo>
                <a:lnTo>
                  <a:pt x="141" y="208"/>
                </a:lnTo>
                <a:lnTo>
                  <a:pt x="131" y="212"/>
                </a:lnTo>
                <a:lnTo>
                  <a:pt x="121" y="217"/>
                </a:lnTo>
                <a:lnTo>
                  <a:pt x="112" y="218"/>
                </a:lnTo>
                <a:lnTo>
                  <a:pt x="100" y="220"/>
                </a:lnTo>
                <a:lnTo>
                  <a:pt x="90" y="222"/>
                </a:lnTo>
                <a:lnTo>
                  <a:pt x="85" y="220"/>
                </a:lnTo>
                <a:lnTo>
                  <a:pt x="87" y="222"/>
                </a:lnTo>
                <a:lnTo>
                  <a:pt x="87" y="222"/>
                </a:lnTo>
                <a:lnTo>
                  <a:pt x="87" y="222"/>
                </a:lnTo>
                <a:lnTo>
                  <a:pt x="89" y="223"/>
                </a:lnTo>
                <a:lnTo>
                  <a:pt x="89" y="223"/>
                </a:lnTo>
                <a:lnTo>
                  <a:pt x="89" y="223"/>
                </a:lnTo>
                <a:lnTo>
                  <a:pt x="90" y="223"/>
                </a:lnTo>
                <a:lnTo>
                  <a:pt x="90" y="225"/>
                </a:lnTo>
                <a:close/>
              </a:path>
            </a:pathLst>
          </a:custGeom>
          <a:solidFill>
            <a:srgbClr val="00FF5D"/>
          </a:solidFill>
          <a:ln w="9525">
            <a:noFill/>
            <a:round/>
            <a:headEnd/>
            <a:tailEnd/>
          </a:ln>
          <a:effectLst/>
        </p:spPr>
        <p:txBody>
          <a:bodyPr/>
          <a:lstStyle/>
          <a:p>
            <a:endParaRPr lang="en-GB"/>
          </a:p>
        </p:txBody>
      </p:sp>
      <p:sp>
        <p:nvSpPr>
          <p:cNvPr id="47200" name="Freeform 96"/>
          <p:cNvSpPr>
            <a:spLocks noEditPoints="1"/>
          </p:cNvSpPr>
          <p:nvPr/>
        </p:nvSpPr>
        <p:spPr bwMode="auto">
          <a:xfrm>
            <a:off x="5029200" y="3438525"/>
            <a:ext cx="265113" cy="295275"/>
          </a:xfrm>
          <a:custGeom>
            <a:avLst/>
            <a:gdLst/>
            <a:ahLst/>
            <a:cxnLst>
              <a:cxn ang="0">
                <a:pos x="90" y="0"/>
              </a:cxn>
              <a:cxn ang="0">
                <a:pos x="67" y="2"/>
              </a:cxn>
              <a:cxn ang="0">
                <a:pos x="48" y="9"/>
              </a:cxn>
              <a:cxn ang="0">
                <a:pos x="30" y="18"/>
              </a:cxn>
              <a:cxn ang="0">
                <a:pos x="13" y="31"/>
              </a:cxn>
              <a:cxn ang="0">
                <a:pos x="0" y="48"/>
              </a:cxn>
              <a:cxn ang="0">
                <a:pos x="0" y="48"/>
              </a:cxn>
              <a:cxn ang="0">
                <a:pos x="0" y="49"/>
              </a:cxn>
              <a:cxn ang="0">
                <a:pos x="0" y="51"/>
              </a:cxn>
              <a:cxn ang="0">
                <a:pos x="0" y="53"/>
              </a:cxn>
              <a:cxn ang="0">
                <a:pos x="3" y="49"/>
              </a:cxn>
              <a:cxn ang="0">
                <a:pos x="15" y="33"/>
              </a:cxn>
              <a:cxn ang="0">
                <a:pos x="31" y="22"/>
              </a:cxn>
              <a:cxn ang="0">
                <a:pos x="49" y="12"/>
              </a:cxn>
              <a:cxn ang="0">
                <a:pos x="69" y="5"/>
              </a:cxn>
              <a:cxn ang="0">
                <a:pos x="90" y="4"/>
              </a:cxn>
              <a:cxn ang="0">
                <a:pos x="97" y="4"/>
              </a:cxn>
              <a:cxn ang="0">
                <a:pos x="97" y="2"/>
              </a:cxn>
              <a:cxn ang="0">
                <a:pos x="95" y="0"/>
              </a:cxn>
              <a:cxn ang="0">
                <a:pos x="94" y="0"/>
              </a:cxn>
              <a:cxn ang="0">
                <a:pos x="85" y="215"/>
              </a:cxn>
              <a:cxn ang="0">
                <a:pos x="100" y="215"/>
              </a:cxn>
              <a:cxn ang="0">
                <a:pos x="121" y="212"/>
              </a:cxn>
              <a:cxn ang="0">
                <a:pos x="141" y="203"/>
              </a:cxn>
              <a:cxn ang="0">
                <a:pos x="159" y="192"/>
              </a:cxn>
              <a:cxn ang="0">
                <a:pos x="174" y="177"/>
              </a:cxn>
              <a:cxn ang="0">
                <a:pos x="179" y="167"/>
              </a:cxn>
              <a:cxn ang="0">
                <a:pos x="179" y="167"/>
              </a:cxn>
              <a:cxn ang="0">
                <a:pos x="179" y="166"/>
              </a:cxn>
              <a:cxn ang="0">
                <a:pos x="179" y="164"/>
              </a:cxn>
              <a:cxn ang="0">
                <a:pos x="179" y="163"/>
              </a:cxn>
              <a:cxn ang="0">
                <a:pos x="171" y="174"/>
              </a:cxn>
              <a:cxn ang="0">
                <a:pos x="156" y="189"/>
              </a:cxn>
              <a:cxn ang="0">
                <a:pos x="139" y="200"/>
              </a:cxn>
              <a:cxn ang="0">
                <a:pos x="121" y="208"/>
              </a:cxn>
              <a:cxn ang="0">
                <a:pos x="100" y="212"/>
              </a:cxn>
              <a:cxn ang="0">
                <a:pos x="80" y="212"/>
              </a:cxn>
              <a:cxn ang="0">
                <a:pos x="82" y="213"/>
              </a:cxn>
              <a:cxn ang="0">
                <a:pos x="84" y="213"/>
              </a:cxn>
              <a:cxn ang="0">
                <a:pos x="84" y="215"/>
              </a:cxn>
              <a:cxn ang="0">
                <a:pos x="85" y="215"/>
              </a:cxn>
            </a:cxnLst>
            <a:rect l="0" t="0" r="r" b="b"/>
            <a:pathLst>
              <a:path w="179" h="217">
                <a:moveTo>
                  <a:pt x="94" y="0"/>
                </a:moveTo>
                <a:lnTo>
                  <a:pt x="90" y="0"/>
                </a:lnTo>
                <a:lnTo>
                  <a:pt x="79" y="0"/>
                </a:lnTo>
                <a:lnTo>
                  <a:pt x="67" y="2"/>
                </a:lnTo>
                <a:lnTo>
                  <a:pt x="57" y="4"/>
                </a:lnTo>
                <a:lnTo>
                  <a:pt x="48" y="9"/>
                </a:lnTo>
                <a:lnTo>
                  <a:pt x="38" y="12"/>
                </a:lnTo>
                <a:lnTo>
                  <a:pt x="30" y="18"/>
                </a:lnTo>
                <a:lnTo>
                  <a:pt x="21" y="25"/>
                </a:lnTo>
                <a:lnTo>
                  <a:pt x="13" y="31"/>
                </a:lnTo>
                <a:lnTo>
                  <a:pt x="7" y="40"/>
                </a:lnTo>
                <a:lnTo>
                  <a:pt x="0" y="48"/>
                </a:lnTo>
                <a:lnTo>
                  <a:pt x="0" y="48"/>
                </a:lnTo>
                <a:lnTo>
                  <a:pt x="0" y="48"/>
                </a:lnTo>
                <a:lnTo>
                  <a:pt x="0" y="49"/>
                </a:lnTo>
                <a:lnTo>
                  <a:pt x="0" y="49"/>
                </a:lnTo>
                <a:lnTo>
                  <a:pt x="0" y="51"/>
                </a:lnTo>
                <a:lnTo>
                  <a:pt x="0" y="51"/>
                </a:lnTo>
                <a:lnTo>
                  <a:pt x="0" y="51"/>
                </a:lnTo>
                <a:lnTo>
                  <a:pt x="0" y="53"/>
                </a:lnTo>
                <a:lnTo>
                  <a:pt x="0" y="53"/>
                </a:lnTo>
                <a:lnTo>
                  <a:pt x="3" y="49"/>
                </a:lnTo>
                <a:lnTo>
                  <a:pt x="8" y="41"/>
                </a:lnTo>
                <a:lnTo>
                  <a:pt x="15" y="33"/>
                </a:lnTo>
                <a:lnTo>
                  <a:pt x="23" y="27"/>
                </a:lnTo>
                <a:lnTo>
                  <a:pt x="31" y="22"/>
                </a:lnTo>
                <a:lnTo>
                  <a:pt x="39" y="15"/>
                </a:lnTo>
                <a:lnTo>
                  <a:pt x="49" y="12"/>
                </a:lnTo>
                <a:lnTo>
                  <a:pt x="59" y="9"/>
                </a:lnTo>
                <a:lnTo>
                  <a:pt x="69" y="5"/>
                </a:lnTo>
                <a:lnTo>
                  <a:pt x="79" y="4"/>
                </a:lnTo>
                <a:lnTo>
                  <a:pt x="90" y="4"/>
                </a:lnTo>
                <a:lnTo>
                  <a:pt x="98" y="4"/>
                </a:lnTo>
                <a:lnTo>
                  <a:pt x="97" y="4"/>
                </a:lnTo>
                <a:lnTo>
                  <a:pt x="97" y="2"/>
                </a:lnTo>
                <a:lnTo>
                  <a:pt x="97" y="2"/>
                </a:lnTo>
                <a:lnTo>
                  <a:pt x="95" y="2"/>
                </a:lnTo>
                <a:lnTo>
                  <a:pt x="95" y="0"/>
                </a:lnTo>
                <a:lnTo>
                  <a:pt x="95" y="0"/>
                </a:lnTo>
                <a:lnTo>
                  <a:pt x="94" y="0"/>
                </a:lnTo>
                <a:lnTo>
                  <a:pt x="94" y="0"/>
                </a:lnTo>
                <a:close/>
                <a:moveTo>
                  <a:pt x="85" y="215"/>
                </a:moveTo>
                <a:lnTo>
                  <a:pt x="90" y="217"/>
                </a:lnTo>
                <a:lnTo>
                  <a:pt x="100" y="215"/>
                </a:lnTo>
                <a:lnTo>
                  <a:pt x="112" y="213"/>
                </a:lnTo>
                <a:lnTo>
                  <a:pt x="121" y="212"/>
                </a:lnTo>
                <a:lnTo>
                  <a:pt x="131" y="207"/>
                </a:lnTo>
                <a:lnTo>
                  <a:pt x="141" y="203"/>
                </a:lnTo>
                <a:lnTo>
                  <a:pt x="151" y="197"/>
                </a:lnTo>
                <a:lnTo>
                  <a:pt x="159" y="192"/>
                </a:lnTo>
                <a:lnTo>
                  <a:pt x="166" y="184"/>
                </a:lnTo>
                <a:lnTo>
                  <a:pt x="174" y="177"/>
                </a:lnTo>
                <a:lnTo>
                  <a:pt x="179" y="167"/>
                </a:lnTo>
                <a:lnTo>
                  <a:pt x="179" y="167"/>
                </a:lnTo>
                <a:lnTo>
                  <a:pt x="179" y="167"/>
                </a:lnTo>
                <a:lnTo>
                  <a:pt x="179" y="167"/>
                </a:lnTo>
                <a:lnTo>
                  <a:pt x="179" y="166"/>
                </a:lnTo>
                <a:lnTo>
                  <a:pt x="179" y="166"/>
                </a:lnTo>
                <a:lnTo>
                  <a:pt x="179" y="164"/>
                </a:lnTo>
                <a:lnTo>
                  <a:pt x="179" y="164"/>
                </a:lnTo>
                <a:lnTo>
                  <a:pt x="179" y="163"/>
                </a:lnTo>
                <a:lnTo>
                  <a:pt x="179" y="163"/>
                </a:lnTo>
                <a:lnTo>
                  <a:pt x="177" y="166"/>
                </a:lnTo>
                <a:lnTo>
                  <a:pt x="171" y="174"/>
                </a:lnTo>
                <a:lnTo>
                  <a:pt x="164" y="182"/>
                </a:lnTo>
                <a:lnTo>
                  <a:pt x="156" y="189"/>
                </a:lnTo>
                <a:lnTo>
                  <a:pt x="148" y="195"/>
                </a:lnTo>
                <a:lnTo>
                  <a:pt x="139" y="200"/>
                </a:lnTo>
                <a:lnTo>
                  <a:pt x="130" y="203"/>
                </a:lnTo>
                <a:lnTo>
                  <a:pt x="121" y="208"/>
                </a:lnTo>
                <a:lnTo>
                  <a:pt x="110" y="210"/>
                </a:lnTo>
                <a:lnTo>
                  <a:pt x="100" y="212"/>
                </a:lnTo>
                <a:lnTo>
                  <a:pt x="90" y="212"/>
                </a:lnTo>
                <a:lnTo>
                  <a:pt x="80" y="212"/>
                </a:lnTo>
                <a:lnTo>
                  <a:pt x="82" y="213"/>
                </a:lnTo>
                <a:lnTo>
                  <a:pt x="82" y="213"/>
                </a:lnTo>
                <a:lnTo>
                  <a:pt x="82" y="213"/>
                </a:lnTo>
                <a:lnTo>
                  <a:pt x="84" y="213"/>
                </a:lnTo>
                <a:lnTo>
                  <a:pt x="84" y="215"/>
                </a:lnTo>
                <a:lnTo>
                  <a:pt x="84" y="215"/>
                </a:lnTo>
                <a:lnTo>
                  <a:pt x="85" y="215"/>
                </a:lnTo>
                <a:lnTo>
                  <a:pt x="85" y="215"/>
                </a:lnTo>
                <a:close/>
              </a:path>
            </a:pathLst>
          </a:custGeom>
          <a:solidFill>
            <a:srgbClr val="00FF62"/>
          </a:solidFill>
          <a:ln w="9525">
            <a:noFill/>
            <a:round/>
            <a:headEnd/>
            <a:tailEnd/>
          </a:ln>
          <a:effectLst/>
        </p:spPr>
        <p:txBody>
          <a:bodyPr/>
          <a:lstStyle/>
          <a:p>
            <a:endParaRPr lang="en-GB"/>
          </a:p>
        </p:txBody>
      </p:sp>
      <p:sp>
        <p:nvSpPr>
          <p:cNvPr id="47201" name="Freeform 97"/>
          <p:cNvSpPr>
            <a:spLocks noEditPoints="1"/>
          </p:cNvSpPr>
          <p:nvPr/>
        </p:nvSpPr>
        <p:spPr bwMode="auto">
          <a:xfrm>
            <a:off x="5029200" y="3443288"/>
            <a:ext cx="265113" cy="284162"/>
          </a:xfrm>
          <a:custGeom>
            <a:avLst/>
            <a:gdLst/>
            <a:ahLst/>
            <a:cxnLst>
              <a:cxn ang="0">
                <a:pos x="90" y="0"/>
              </a:cxn>
              <a:cxn ang="0">
                <a:pos x="69" y="1"/>
              </a:cxn>
              <a:cxn ang="0">
                <a:pos x="49" y="8"/>
              </a:cxn>
              <a:cxn ang="0">
                <a:pos x="31" y="18"/>
              </a:cxn>
              <a:cxn ang="0">
                <a:pos x="15" y="29"/>
              </a:cxn>
              <a:cxn ang="0">
                <a:pos x="3" y="45"/>
              </a:cxn>
              <a:cxn ang="0">
                <a:pos x="0" y="50"/>
              </a:cxn>
              <a:cxn ang="0">
                <a:pos x="0" y="52"/>
              </a:cxn>
              <a:cxn ang="0">
                <a:pos x="0" y="54"/>
              </a:cxn>
              <a:cxn ang="0">
                <a:pos x="0" y="54"/>
              </a:cxn>
              <a:cxn ang="0">
                <a:pos x="5" y="47"/>
              </a:cxn>
              <a:cxn ang="0">
                <a:pos x="18" y="32"/>
              </a:cxn>
              <a:cxn ang="0">
                <a:pos x="33" y="19"/>
              </a:cxn>
              <a:cxn ang="0">
                <a:pos x="51" y="11"/>
              </a:cxn>
              <a:cxn ang="0">
                <a:pos x="69" y="5"/>
              </a:cxn>
              <a:cxn ang="0">
                <a:pos x="90" y="3"/>
              </a:cxn>
              <a:cxn ang="0">
                <a:pos x="102" y="3"/>
              </a:cxn>
              <a:cxn ang="0">
                <a:pos x="102" y="3"/>
              </a:cxn>
              <a:cxn ang="0">
                <a:pos x="100" y="1"/>
              </a:cxn>
              <a:cxn ang="0">
                <a:pos x="98" y="0"/>
              </a:cxn>
              <a:cxn ang="0">
                <a:pos x="98" y="0"/>
              </a:cxn>
              <a:cxn ang="0">
                <a:pos x="90" y="208"/>
              </a:cxn>
              <a:cxn ang="0">
                <a:pos x="110" y="206"/>
              </a:cxn>
              <a:cxn ang="0">
                <a:pos x="130" y="199"/>
              </a:cxn>
              <a:cxn ang="0">
                <a:pos x="148" y="191"/>
              </a:cxn>
              <a:cxn ang="0">
                <a:pos x="164" y="178"/>
              </a:cxn>
              <a:cxn ang="0">
                <a:pos x="177" y="162"/>
              </a:cxn>
              <a:cxn ang="0">
                <a:pos x="179" y="157"/>
              </a:cxn>
              <a:cxn ang="0">
                <a:pos x="179" y="155"/>
              </a:cxn>
              <a:cxn ang="0">
                <a:pos x="179" y="155"/>
              </a:cxn>
              <a:cxn ang="0">
                <a:pos x="179" y="154"/>
              </a:cxn>
              <a:cxn ang="0">
                <a:pos x="174" y="160"/>
              </a:cxn>
              <a:cxn ang="0">
                <a:pos x="161" y="175"/>
              </a:cxn>
              <a:cxn ang="0">
                <a:pos x="146" y="188"/>
              </a:cxn>
              <a:cxn ang="0">
                <a:pos x="130" y="198"/>
              </a:cxn>
              <a:cxn ang="0">
                <a:pos x="110" y="203"/>
              </a:cxn>
              <a:cxn ang="0">
                <a:pos x="90" y="204"/>
              </a:cxn>
              <a:cxn ang="0">
                <a:pos x="77" y="204"/>
              </a:cxn>
              <a:cxn ang="0">
                <a:pos x="77" y="204"/>
              </a:cxn>
              <a:cxn ang="0">
                <a:pos x="79" y="206"/>
              </a:cxn>
              <a:cxn ang="0">
                <a:pos x="80" y="208"/>
              </a:cxn>
              <a:cxn ang="0">
                <a:pos x="80" y="208"/>
              </a:cxn>
            </a:cxnLst>
            <a:rect l="0" t="0" r="r" b="b"/>
            <a:pathLst>
              <a:path w="179" h="208">
                <a:moveTo>
                  <a:pt x="98" y="0"/>
                </a:moveTo>
                <a:lnTo>
                  <a:pt x="90" y="0"/>
                </a:lnTo>
                <a:lnTo>
                  <a:pt x="79" y="0"/>
                </a:lnTo>
                <a:lnTo>
                  <a:pt x="69" y="1"/>
                </a:lnTo>
                <a:lnTo>
                  <a:pt x="59" y="5"/>
                </a:lnTo>
                <a:lnTo>
                  <a:pt x="49" y="8"/>
                </a:lnTo>
                <a:lnTo>
                  <a:pt x="39" y="11"/>
                </a:lnTo>
                <a:lnTo>
                  <a:pt x="31" y="18"/>
                </a:lnTo>
                <a:lnTo>
                  <a:pt x="23" y="23"/>
                </a:lnTo>
                <a:lnTo>
                  <a:pt x="15" y="29"/>
                </a:lnTo>
                <a:lnTo>
                  <a:pt x="8" y="37"/>
                </a:lnTo>
                <a:lnTo>
                  <a:pt x="3" y="45"/>
                </a:lnTo>
                <a:lnTo>
                  <a:pt x="0" y="49"/>
                </a:lnTo>
                <a:lnTo>
                  <a:pt x="0" y="50"/>
                </a:lnTo>
                <a:lnTo>
                  <a:pt x="0" y="50"/>
                </a:lnTo>
                <a:lnTo>
                  <a:pt x="0" y="52"/>
                </a:lnTo>
                <a:lnTo>
                  <a:pt x="0" y="52"/>
                </a:lnTo>
                <a:lnTo>
                  <a:pt x="0" y="54"/>
                </a:lnTo>
                <a:lnTo>
                  <a:pt x="0" y="54"/>
                </a:lnTo>
                <a:lnTo>
                  <a:pt x="0" y="54"/>
                </a:lnTo>
                <a:lnTo>
                  <a:pt x="0" y="55"/>
                </a:lnTo>
                <a:lnTo>
                  <a:pt x="5" y="47"/>
                </a:lnTo>
                <a:lnTo>
                  <a:pt x="12" y="39"/>
                </a:lnTo>
                <a:lnTo>
                  <a:pt x="18" y="32"/>
                </a:lnTo>
                <a:lnTo>
                  <a:pt x="25" y="26"/>
                </a:lnTo>
                <a:lnTo>
                  <a:pt x="33" y="19"/>
                </a:lnTo>
                <a:lnTo>
                  <a:pt x="41" y="14"/>
                </a:lnTo>
                <a:lnTo>
                  <a:pt x="51" y="11"/>
                </a:lnTo>
                <a:lnTo>
                  <a:pt x="59" y="8"/>
                </a:lnTo>
                <a:lnTo>
                  <a:pt x="69" y="5"/>
                </a:lnTo>
                <a:lnTo>
                  <a:pt x="79" y="3"/>
                </a:lnTo>
                <a:lnTo>
                  <a:pt x="90" y="3"/>
                </a:lnTo>
                <a:lnTo>
                  <a:pt x="100" y="3"/>
                </a:lnTo>
                <a:lnTo>
                  <a:pt x="102" y="3"/>
                </a:lnTo>
                <a:lnTo>
                  <a:pt x="102" y="3"/>
                </a:lnTo>
                <a:lnTo>
                  <a:pt x="102" y="3"/>
                </a:lnTo>
                <a:lnTo>
                  <a:pt x="100" y="1"/>
                </a:lnTo>
                <a:lnTo>
                  <a:pt x="100" y="1"/>
                </a:lnTo>
                <a:lnTo>
                  <a:pt x="100" y="1"/>
                </a:lnTo>
                <a:lnTo>
                  <a:pt x="98" y="0"/>
                </a:lnTo>
                <a:lnTo>
                  <a:pt x="98" y="0"/>
                </a:lnTo>
                <a:lnTo>
                  <a:pt x="98" y="0"/>
                </a:lnTo>
                <a:close/>
                <a:moveTo>
                  <a:pt x="80" y="208"/>
                </a:moveTo>
                <a:lnTo>
                  <a:pt x="90" y="208"/>
                </a:lnTo>
                <a:lnTo>
                  <a:pt x="100" y="208"/>
                </a:lnTo>
                <a:lnTo>
                  <a:pt x="110" y="206"/>
                </a:lnTo>
                <a:lnTo>
                  <a:pt x="121" y="204"/>
                </a:lnTo>
                <a:lnTo>
                  <a:pt x="130" y="199"/>
                </a:lnTo>
                <a:lnTo>
                  <a:pt x="139" y="196"/>
                </a:lnTo>
                <a:lnTo>
                  <a:pt x="148" y="191"/>
                </a:lnTo>
                <a:lnTo>
                  <a:pt x="156" y="185"/>
                </a:lnTo>
                <a:lnTo>
                  <a:pt x="164" y="178"/>
                </a:lnTo>
                <a:lnTo>
                  <a:pt x="171" y="170"/>
                </a:lnTo>
                <a:lnTo>
                  <a:pt x="177" y="162"/>
                </a:lnTo>
                <a:lnTo>
                  <a:pt x="179" y="159"/>
                </a:lnTo>
                <a:lnTo>
                  <a:pt x="179" y="157"/>
                </a:lnTo>
                <a:lnTo>
                  <a:pt x="179" y="157"/>
                </a:lnTo>
                <a:lnTo>
                  <a:pt x="179" y="155"/>
                </a:lnTo>
                <a:lnTo>
                  <a:pt x="179" y="155"/>
                </a:lnTo>
                <a:lnTo>
                  <a:pt x="179" y="155"/>
                </a:lnTo>
                <a:lnTo>
                  <a:pt x="179" y="154"/>
                </a:lnTo>
                <a:lnTo>
                  <a:pt x="179" y="154"/>
                </a:lnTo>
                <a:lnTo>
                  <a:pt x="179" y="152"/>
                </a:lnTo>
                <a:lnTo>
                  <a:pt x="174" y="160"/>
                </a:lnTo>
                <a:lnTo>
                  <a:pt x="167" y="168"/>
                </a:lnTo>
                <a:lnTo>
                  <a:pt x="161" y="175"/>
                </a:lnTo>
                <a:lnTo>
                  <a:pt x="154" y="181"/>
                </a:lnTo>
                <a:lnTo>
                  <a:pt x="146" y="188"/>
                </a:lnTo>
                <a:lnTo>
                  <a:pt x="138" y="193"/>
                </a:lnTo>
                <a:lnTo>
                  <a:pt x="130" y="198"/>
                </a:lnTo>
                <a:lnTo>
                  <a:pt x="120" y="201"/>
                </a:lnTo>
                <a:lnTo>
                  <a:pt x="110" y="203"/>
                </a:lnTo>
                <a:lnTo>
                  <a:pt x="100" y="204"/>
                </a:lnTo>
                <a:lnTo>
                  <a:pt x="90" y="204"/>
                </a:lnTo>
                <a:lnTo>
                  <a:pt x="79" y="204"/>
                </a:lnTo>
                <a:lnTo>
                  <a:pt x="77" y="204"/>
                </a:lnTo>
                <a:lnTo>
                  <a:pt x="77" y="204"/>
                </a:lnTo>
                <a:lnTo>
                  <a:pt x="77" y="204"/>
                </a:lnTo>
                <a:lnTo>
                  <a:pt x="79" y="206"/>
                </a:lnTo>
                <a:lnTo>
                  <a:pt x="79" y="206"/>
                </a:lnTo>
                <a:lnTo>
                  <a:pt x="79" y="206"/>
                </a:lnTo>
                <a:lnTo>
                  <a:pt x="80" y="208"/>
                </a:lnTo>
                <a:lnTo>
                  <a:pt x="80" y="208"/>
                </a:lnTo>
                <a:lnTo>
                  <a:pt x="80" y="208"/>
                </a:lnTo>
                <a:close/>
              </a:path>
            </a:pathLst>
          </a:custGeom>
          <a:solidFill>
            <a:srgbClr val="00FF68"/>
          </a:solidFill>
          <a:ln w="9525">
            <a:noFill/>
            <a:round/>
            <a:headEnd/>
            <a:tailEnd/>
          </a:ln>
          <a:effectLst/>
        </p:spPr>
        <p:txBody>
          <a:bodyPr/>
          <a:lstStyle/>
          <a:p>
            <a:endParaRPr lang="en-GB"/>
          </a:p>
        </p:txBody>
      </p:sp>
      <p:sp>
        <p:nvSpPr>
          <p:cNvPr id="47202" name="Freeform 98"/>
          <p:cNvSpPr>
            <a:spLocks noEditPoints="1"/>
          </p:cNvSpPr>
          <p:nvPr/>
        </p:nvSpPr>
        <p:spPr bwMode="auto">
          <a:xfrm>
            <a:off x="5029200" y="3448050"/>
            <a:ext cx="265113" cy="273050"/>
          </a:xfrm>
          <a:custGeom>
            <a:avLst/>
            <a:gdLst/>
            <a:ahLst/>
            <a:cxnLst>
              <a:cxn ang="0">
                <a:pos x="100" y="0"/>
              </a:cxn>
              <a:cxn ang="0">
                <a:pos x="79" y="0"/>
              </a:cxn>
              <a:cxn ang="0">
                <a:pos x="59" y="5"/>
              </a:cxn>
              <a:cxn ang="0">
                <a:pos x="41" y="11"/>
              </a:cxn>
              <a:cxn ang="0">
                <a:pos x="25" y="23"/>
              </a:cxn>
              <a:cxn ang="0">
                <a:pos x="12" y="36"/>
              </a:cxn>
              <a:cxn ang="0">
                <a:pos x="0" y="52"/>
              </a:cxn>
              <a:cxn ang="0">
                <a:pos x="0" y="54"/>
              </a:cxn>
              <a:cxn ang="0">
                <a:pos x="2" y="56"/>
              </a:cxn>
              <a:cxn ang="0">
                <a:pos x="2" y="57"/>
              </a:cxn>
              <a:cxn ang="0">
                <a:pos x="2" y="59"/>
              </a:cxn>
              <a:cxn ang="0">
                <a:pos x="8" y="46"/>
              </a:cxn>
              <a:cxn ang="0">
                <a:pos x="20" y="31"/>
              </a:cxn>
              <a:cxn ang="0">
                <a:pos x="34" y="20"/>
              </a:cxn>
              <a:cxn ang="0">
                <a:pos x="51" y="11"/>
              </a:cxn>
              <a:cxn ang="0">
                <a:pos x="71" y="5"/>
              </a:cxn>
              <a:cxn ang="0">
                <a:pos x="90" y="3"/>
              </a:cxn>
              <a:cxn ang="0">
                <a:pos x="107" y="5"/>
              </a:cxn>
              <a:cxn ang="0">
                <a:pos x="105" y="3"/>
              </a:cxn>
              <a:cxn ang="0">
                <a:pos x="105" y="3"/>
              </a:cxn>
              <a:cxn ang="0">
                <a:pos x="103" y="2"/>
              </a:cxn>
              <a:cxn ang="0">
                <a:pos x="102" y="0"/>
              </a:cxn>
              <a:cxn ang="0">
                <a:pos x="79" y="201"/>
              </a:cxn>
              <a:cxn ang="0">
                <a:pos x="100" y="201"/>
              </a:cxn>
              <a:cxn ang="0">
                <a:pos x="120" y="198"/>
              </a:cxn>
              <a:cxn ang="0">
                <a:pos x="138" y="190"/>
              </a:cxn>
              <a:cxn ang="0">
                <a:pos x="154" y="178"/>
              </a:cxn>
              <a:cxn ang="0">
                <a:pos x="167" y="165"/>
              </a:cxn>
              <a:cxn ang="0">
                <a:pos x="179" y="149"/>
              </a:cxn>
              <a:cxn ang="0">
                <a:pos x="179" y="147"/>
              </a:cxn>
              <a:cxn ang="0">
                <a:pos x="179" y="146"/>
              </a:cxn>
              <a:cxn ang="0">
                <a:pos x="177" y="144"/>
              </a:cxn>
              <a:cxn ang="0">
                <a:pos x="177" y="142"/>
              </a:cxn>
              <a:cxn ang="0">
                <a:pos x="171" y="156"/>
              </a:cxn>
              <a:cxn ang="0">
                <a:pos x="159" y="170"/>
              </a:cxn>
              <a:cxn ang="0">
                <a:pos x="144" y="182"/>
              </a:cxn>
              <a:cxn ang="0">
                <a:pos x="128" y="192"/>
              </a:cxn>
              <a:cxn ang="0">
                <a:pos x="110" y="196"/>
              </a:cxn>
              <a:cxn ang="0">
                <a:pos x="90" y="198"/>
              </a:cxn>
              <a:cxn ang="0">
                <a:pos x="72" y="196"/>
              </a:cxn>
              <a:cxn ang="0">
                <a:pos x="74" y="198"/>
              </a:cxn>
              <a:cxn ang="0">
                <a:pos x="74" y="200"/>
              </a:cxn>
              <a:cxn ang="0">
                <a:pos x="75" y="200"/>
              </a:cxn>
              <a:cxn ang="0">
                <a:pos x="77" y="201"/>
              </a:cxn>
            </a:cxnLst>
            <a:rect l="0" t="0" r="r" b="b"/>
            <a:pathLst>
              <a:path w="179" h="201">
                <a:moveTo>
                  <a:pt x="102" y="0"/>
                </a:moveTo>
                <a:lnTo>
                  <a:pt x="100" y="0"/>
                </a:lnTo>
                <a:lnTo>
                  <a:pt x="90" y="0"/>
                </a:lnTo>
                <a:lnTo>
                  <a:pt x="79" y="0"/>
                </a:lnTo>
                <a:lnTo>
                  <a:pt x="69" y="2"/>
                </a:lnTo>
                <a:lnTo>
                  <a:pt x="59" y="5"/>
                </a:lnTo>
                <a:lnTo>
                  <a:pt x="51" y="8"/>
                </a:lnTo>
                <a:lnTo>
                  <a:pt x="41" y="11"/>
                </a:lnTo>
                <a:lnTo>
                  <a:pt x="33" y="16"/>
                </a:lnTo>
                <a:lnTo>
                  <a:pt x="25" y="23"/>
                </a:lnTo>
                <a:lnTo>
                  <a:pt x="18" y="29"/>
                </a:lnTo>
                <a:lnTo>
                  <a:pt x="12" y="36"/>
                </a:lnTo>
                <a:lnTo>
                  <a:pt x="5" y="44"/>
                </a:lnTo>
                <a:lnTo>
                  <a:pt x="0" y="52"/>
                </a:lnTo>
                <a:lnTo>
                  <a:pt x="0" y="52"/>
                </a:lnTo>
                <a:lnTo>
                  <a:pt x="0" y="54"/>
                </a:lnTo>
                <a:lnTo>
                  <a:pt x="2" y="54"/>
                </a:lnTo>
                <a:lnTo>
                  <a:pt x="2" y="56"/>
                </a:lnTo>
                <a:lnTo>
                  <a:pt x="2" y="56"/>
                </a:lnTo>
                <a:lnTo>
                  <a:pt x="2" y="57"/>
                </a:lnTo>
                <a:lnTo>
                  <a:pt x="2" y="57"/>
                </a:lnTo>
                <a:lnTo>
                  <a:pt x="2" y="59"/>
                </a:lnTo>
                <a:lnTo>
                  <a:pt x="3" y="54"/>
                </a:lnTo>
                <a:lnTo>
                  <a:pt x="8" y="46"/>
                </a:lnTo>
                <a:lnTo>
                  <a:pt x="15" y="39"/>
                </a:lnTo>
                <a:lnTo>
                  <a:pt x="20" y="31"/>
                </a:lnTo>
                <a:lnTo>
                  <a:pt x="28" y="26"/>
                </a:lnTo>
                <a:lnTo>
                  <a:pt x="34" y="20"/>
                </a:lnTo>
                <a:lnTo>
                  <a:pt x="43" y="15"/>
                </a:lnTo>
                <a:lnTo>
                  <a:pt x="51" y="11"/>
                </a:lnTo>
                <a:lnTo>
                  <a:pt x="61" y="8"/>
                </a:lnTo>
                <a:lnTo>
                  <a:pt x="71" y="5"/>
                </a:lnTo>
                <a:lnTo>
                  <a:pt x="79" y="3"/>
                </a:lnTo>
                <a:lnTo>
                  <a:pt x="90" y="3"/>
                </a:lnTo>
                <a:lnTo>
                  <a:pt x="100" y="3"/>
                </a:lnTo>
                <a:lnTo>
                  <a:pt x="107" y="5"/>
                </a:lnTo>
                <a:lnTo>
                  <a:pt x="107" y="5"/>
                </a:lnTo>
                <a:lnTo>
                  <a:pt x="105" y="3"/>
                </a:lnTo>
                <a:lnTo>
                  <a:pt x="105" y="3"/>
                </a:lnTo>
                <a:lnTo>
                  <a:pt x="105" y="3"/>
                </a:lnTo>
                <a:lnTo>
                  <a:pt x="103" y="2"/>
                </a:lnTo>
                <a:lnTo>
                  <a:pt x="103" y="2"/>
                </a:lnTo>
                <a:lnTo>
                  <a:pt x="103" y="2"/>
                </a:lnTo>
                <a:lnTo>
                  <a:pt x="102" y="0"/>
                </a:lnTo>
                <a:close/>
                <a:moveTo>
                  <a:pt x="77" y="201"/>
                </a:moveTo>
                <a:lnTo>
                  <a:pt x="79" y="201"/>
                </a:lnTo>
                <a:lnTo>
                  <a:pt x="90" y="201"/>
                </a:lnTo>
                <a:lnTo>
                  <a:pt x="100" y="201"/>
                </a:lnTo>
                <a:lnTo>
                  <a:pt x="110" y="200"/>
                </a:lnTo>
                <a:lnTo>
                  <a:pt x="120" y="198"/>
                </a:lnTo>
                <a:lnTo>
                  <a:pt x="130" y="195"/>
                </a:lnTo>
                <a:lnTo>
                  <a:pt x="138" y="190"/>
                </a:lnTo>
                <a:lnTo>
                  <a:pt x="146" y="185"/>
                </a:lnTo>
                <a:lnTo>
                  <a:pt x="154" y="178"/>
                </a:lnTo>
                <a:lnTo>
                  <a:pt x="161" y="172"/>
                </a:lnTo>
                <a:lnTo>
                  <a:pt x="167" y="165"/>
                </a:lnTo>
                <a:lnTo>
                  <a:pt x="174" y="157"/>
                </a:lnTo>
                <a:lnTo>
                  <a:pt x="179" y="149"/>
                </a:lnTo>
                <a:lnTo>
                  <a:pt x="179" y="149"/>
                </a:lnTo>
                <a:lnTo>
                  <a:pt x="179" y="147"/>
                </a:lnTo>
                <a:lnTo>
                  <a:pt x="179" y="147"/>
                </a:lnTo>
                <a:lnTo>
                  <a:pt x="179" y="146"/>
                </a:lnTo>
                <a:lnTo>
                  <a:pt x="177" y="146"/>
                </a:lnTo>
                <a:lnTo>
                  <a:pt x="177" y="144"/>
                </a:lnTo>
                <a:lnTo>
                  <a:pt x="177" y="144"/>
                </a:lnTo>
                <a:lnTo>
                  <a:pt x="177" y="142"/>
                </a:lnTo>
                <a:lnTo>
                  <a:pt x="176" y="147"/>
                </a:lnTo>
                <a:lnTo>
                  <a:pt x="171" y="156"/>
                </a:lnTo>
                <a:lnTo>
                  <a:pt x="166" y="164"/>
                </a:lnTo>
                <a:lnTo>
                  <a:pt x="159" y="170"/>
                </a:lnTo>
                <a:lnTo>
                  <a:pt x="153" y="177"/>
                </a:lnTo>
                <a:lnTo>
                  <a:pt x="144" y="182"/>
                </a:lnTo>
                <a:lnTo>
                  <a:pt x="136" y="187"/>
                </a:lnTo>
                <a:lnTo>
                  <a:pt x="128" y="192"/>
                </a:lnTo>
                <a:lnTo>
                  <a:pt x="118" y="195"/>
                </a:lnTo>
                <a:lnTo>
                  <a:pt x="110" y="196"/>
                </a:lnTo>
                <a:lnTo>
                  <a:pt x="100" y="198"/>
                </a:lnTo>
                <a:lnTo>
                  <a:pt x="90" y="198"/>
                </a:lnTo>
                <a:lnTo>
                  <a:pt x="79" y="198"/>
                </a:lnTo>
                <a:lnTo>
                  <a:pt x="72" y="196"/>
                </a:lnTo>
                <a:lnTo>
                  <a:pt x="72" y="198"/>
                </a:lnTo>
                <a:lnTo>
                  <a:pt x="74" y="198"/>
                </a:lnTo>
                <a:lnTo>
                  <a:pt x="74" y="198"/>
                </a:lnTo>
                <a:lnTo>
                  <a:pt x="74" y="200"/>
                </a:lnTo>
                <a:lnTo>
                  <a:pt x="75" y="200"/>
                </a:lnTo>
                <a:lnTo>
                  <a:pt x="75" y="200"/>
                </a:lnTo>
                <a:lnTo>
                  <a:pt x="75" y="200"/>
                </a:lnTo>
                <a:lnTo>
                  <a:pt x="77" y="201"/>
                </a:lnTo>
                <a:close/>
              </a:path>
            </a:pathLst>
          </a:custGeom>
          <a:solidFill>
            <a:srgbClr val="00FF6D"/>
          </a:solidFill>
          <a:ln w="9525">
            <a:noFill/>
            <a:round/>
            <a:headEnd/>
            <a:tailEnd/>
          </a:ln>
          <a:effectLst/>
        </p:spPr>
        <p:txBody>
          <a:bodyPr/>
          <a:lstStyle/>
          <a:p>
            <a:endParaRPr lang="en-GB"/>
          </a:p>
        </p:txBody>
      </p:sp>
      <p:sp>
        <p:nvSpPr>
          <p:cNvPr id="47203" name="Freeform 99"/>
          <p:cNvSpPr>
            <a:spLocks noEditPoints="1"/>
          </p:cNvSpPr>
          <p:nvPr/>
        </p:nvSpPr>
        <p:spPr bwMode="auto">
          <a:xfrm>
            <a:off x="5032375" y="3452813"/>
            <a:ext cx="258763" cy="265112"/>
          </a:xfrm>
          <a:custGeom>
            <a:avLst/>
            <a:gdLst/>
            <a:ahLst/>
            <a:cxnLst>
              <a:cxn ang="0">
                <a:pos x="98" y="0"/>
              </a:cxn>
              <a:cxn ang="0">
                <a:pos x="77" y="0"/>
              </a:cxn>
              <a:cxn ang="0">
                <a:pos x="59" y="5"/>
              </a:cxn>
              <a:cxn ang="0">
                <a:pos x="41" y="12"/>
              </a:cxn>
              <a:cxn ang="0">
                <a:pos x="26" y="23"/>
              </a:cxn>
              <a:cxn ang="0">
                <a:pos x="13" y="36"/>
              </a:cxn>
              <a:cxn ang="0">
                <a:pos x="1" y="51"/>
              </a:cxn>
              <a:cxn ang="0">
                <a:pos x="0" y="56"/>
              </a:cxn>
              <a:cxn ang="0">
                <a:pos x="0" y="57"/>
              </a:cxn>
              <a:cxn ang="0">
                <a:pos x="0" y="59"/>
              </a:cxn>
              <a:cxn ang="0">
                <a:pos x="0" y="61"/>
              </a:cxn>
              <a:cxn ang="0">
                <a:pos x="1" y="61"/>
              </a:cxn>
              <a:cxn ang="0">
                <a:pos x="10" y="44"/>
              </a:cxn>
              <a:cxn ang="0">
                <a:pos x="21" y="31"/>
              </a:cxn>
              <a:cxn ang="0">
                <a:pos x="34" y="20"/>
              </a:cxn>
              <a:cxn ang="0">
                <a:pos x="51" y="12"/>
              </a:cxn>
              <a:cxn ang="0">
                <a:pos x="69" y="5"/>
              </a:cxn>
              <a:cxn ang="0">
                <a:pos x="88" y="3"/>
              </a:cxn>
              <a:cxn ang="0">
                <a:pos x="106" y="5"/>
              </a:cxn>
              <a:cxn ang="0">
                <a:pos x="108" y="5"/>
              </a:cxn>
              <a:cxn ang="0">
                <a:pos x="108" y="5"/>
              </a:cxn>
              <a:cxn ang="0">
                <a:pos x="106" y="3"/>
              </a:cxn>
              <a:cxn ang="0">
                <a:pos x="105" y="2"/>
              </a:cxn>
              <a:cxn ang="0">
                <a:pos x="70" y="193"/>
              </a:cxn>
              <a:cxn ang="0">
                <a:pos x="88" y="195"/>
              </a:cxn>
              <a:cxn ang="0">
                <a:pos x="108" y="193"/>
              </a:cxn>
              <a:cxn ang="0">
                <a:pos x="126" y="189"/>
              </a:cxn>
              <a:cxn ang="0">
                <a:pos x="142" y="179"/>
              </a:cxn>
              <a:cxn ang="0">
                <a:pos x="157" y="167"/>
              </a:cxn>
              <a:cxn ang="0">
                <a:pos x="169" y="153"/>
              </a:cxn>
              <a:cxn ang="0">
                <a:pos x="175" y="139"/>
              </a:cxn>
              <a:cxn ang="0">
                <a:pos x="175" y="139"/>
              </a:cxn>
              <a:cxn ang="0">
                <a:pos x="175" y="138"/>
              </a:cxn>
              <a:cxn ang="0">
                <a:pos x="175" y="136"/>
              </a:cxn>
              <a:cxn ang="0">
                <a:pos x="175" y="134"/>
              </a:cxn>
              <a:cxn ang="0">
                <a:pos x="170" y="143"/>
              </a:cxn>
              <a:cxn ang="0">
                <a:pos x="160" y="157"/>
              </a:cxn>
              <a:cxn ang="0">
                <a:pos x="147" y="171"/>
              </a:cxn>
              <a:cxn ang="0">
                <a:pos x="133" y="180"/>
              </a:cxn>
              <a:cxn ang="0">
                <a:pos x="116" y="189"/>
              </a:cxn>
              <a:cxn ang="0">
                <a:pos x="96" y="192"/>
              </a:cxn>
              <a:cxn ang="0">
                <a:pos x="78" y="192"/>
              </a:cxn>
              <a:cxn ang="0">
                <a:pos x="65" y="190"/>
              </a:cxn>
              <a:cxn ang="0">
                <a:pos x="67" y="190"/>
              </a:cxn>
              <a:cxn ang="0">
                <a:pos x="69" y="192"/>
              </a:cxn>
              <a:cxn ang="0">
                <a:pos x="69" y="193"/>
              </a:cxn>
              <a:cxn ang="0">
                <a:pos x="70" y="193"/>
              </a:cxn>
            </a:cxnLst>
            <a:rect l="0" t="0" r="r" b="b"/>
            <a:pathLst>
              <a:path w="175" h="195">
                <a:moveTo>
                  <a:pt x="105" y="2"/>
                </a:moveTo>
                <a:lnTo>
                  <a:pt x="98" y="0"/>
                </a:lnTo>
                <a:lnTo>
                  <a:pt x="88" y="0"/>
                </a:lnTo>
                <a:lnTo>
                  <a:pt x="77" y="0"/>
                </a:lnTo>
                <a:lnTo>
                  <a:pt x="69" y="2"/>
                </a:lnTo>
                <a:lnTo>
                  <a:pt x="59" y="5"/>
                </a:lnTo>
                <a:lnTo>
                  <a:pt x="49" y="8"/>
                </a:lnTo>
                <a:lnTo>
                  <a:pt x="41" y="12"/>
                </a:lnTo>
                <a:lnTo>
                  <a:pt x="32" y="17"/>
                </a:lnTo>
                <a:lnTo>
                  <a:pt x="26" y="23"/>
                </a:lnTo>
                <a:lnTo>
                  <a:pt x="18" y="28"/>
                </a:lnTo>
                <a:lnTo>
                  <a:pt x="13" y="36"/>
                </a:lnTo>
                <a:lnTo>
                  <a:pt x="6" y="43"/>
                </a:lnTo>
                <a:lnTo>
                  <a:pt x="1" y="51"/>
                </a:lnTo>
                <a:lnTo>
                  <a:pt x="0" y="56"/>
                </a:lnTo>
                <a:lnTo>
                  <a:pt x="0" y="56"/>
                </a:lnTo>
                <a:lnTo>
                  <a:pt x="0" y="57"/>
                </a:lnTo>
                <a:lnTo>
                  <a:pt x="0" y="57"/>
                </a:lnTo>
                <a:lnTo>
                  <a:pt x="0" y="59"/>
                </a:lnTo>
                <a:lnTo>
                  <a:pt x="0" y="59"/>
                </a:lnTo>
                <a:lnTo>
                  <a:pt x="0" y="59"/>
                </a:lnTo>
                <a:lnTo>
                  <a:pt x="0" y="61"/>
                </a:lnTo>
                <a:lnTo>
                  <a:pt x="0" y="61"/>
                </a:lnTo>
                <a:lnTo>
                  <a:pt x="1" y="61"/>
                </a:lnTo>
                <a:lnTo>
                  <a:pt x="5" y="53"/>
                </a:lnTo>
                <a:lnTo>
                  <a:pt x="10" y="44"/>
                </a:lnTo>
                <a:lnTo>
                  <a:pt x="14" y="38"/>
                </a:lnTo>
                <a:lnTo>
                  <a:pt x="21" y="31"/>
                </a:lnTo>
                <a:lnTo>
                  <a:pt x="28" y="25"/>
                </a:lnTo>
                <a:lnTo>
                  <a:pt x="34" y="20"/>
                </a:lnTo>
                <a:lnTo>
                  <a:pt x="42" y="15"/>
                </a:lnTo>
                <a:lnTo>
                  <a:pt x="51" y="12"/>
                </a:lnTo>
                <a:lnTo>
                  <a:pt x="59" y="8"/>
                </a:lnTo>
                <a:lnTo>
                  <a:pt x="69" y="5"/>
                </a:lnTo>
                <a:lnTo>
                  <a:pt x="78" y="3"/>
                </a:lnTo>
                <a:lnTo>
                  <a:pt x="88" y="3"/>
                </a:lnTo>
                <a:lnTo>
                  <a:pt x="96" y="3"/>
                </a:lnTo>
                <a:lnTo>
                  <a:pt x="106" y="5"/>
                </a:lnTo>
                <a:lnTo>
                  <a:pt x="110" y="7"/>
                </a:lnTo>
                <a:lnTo>
                  <a:pt x="108" y="5"/>
                </a:lnTo>
                <a:lnTo>
                  <a:pt x="108" y="5"/>
                </a:lnTo>
                <a:lnTo>
                  <a:pt x="108" y="5"/>
                </a:lnTo>
                <a:lnTo>
                  <a:pt x="106" y="3"/>
                </a:lnTo>
                <a:lnTo>
                  <a:pt x="106" y="3"/>
                </a:lnTo>
                <a:lnTo>
                  <a:pt x="106" y="3"/>
                </a:lnTo>
                <a:lnTo>
                  <a:pt x="105" y="2"/>
                </a:lnTo>
                <a:lnTo>
                  <a:pt x="105" y="2"/>
                </a:lnTo>
                <a:close/>
                <a:moveTo>
                  <a:pt x="70" y="193"/>
                </a:moveTo>
                <a:lnTo>
                  <a:pt x="77" y="195"/>
                </a:lnTo>
                <a:lnTo>
                  <a:pt x="88" y="195"/>
                </a:lnTo>
                <a:lnTo>
                  <a:pt x="98" y="195"/>
                </a:lnTo>
                <a:lnTo>
                  <a:pt x="108" y="193"/>
                </a:lnTo>
                <a:lnTo>
                  <a:pt x="116" y="192"/>
                </a:lnTo>
                <a:lnTo>
                  <a:pt x="126" y="189"/>
                </a:lnTo>
                <a:lnTo>
                  <a:pt x="134" y="184"/>
                </a:lnTo>
                <a:lnTo>
                  <a:pt x="142" y="179"/>
                </a:lnTo>
                <a:lnTo>
                  <a:pt x="151" y="174"/>
                </a:lnTo>
                <a:lnTo>
                  <a:pt x="157" y="167"/>
                </a:lnTo>
                <a:lnTo>
                  <a:pt x="164" y="161"/>
                </a:lnTo>
                <a:lnTo>
                  <a:pt x="169" y="153"/>
                </a:lnTo>
                <a:lnTo>
                  <a:pt x="174" y="144"/>
                </a:lnTo>
                <a:lnTo>
                  <a:pt x="175" y="139"/>
                </a:lnTo>
                <a:lnTo>
                  <a:pt x="175" y="139"/>
                </a:lnTo>
                <a:lnTo>
                  <a:pt x="175" y="139"/>
                </a:lnTo>
                <a:lnTo>
                  <a:pt x="175" y="138"/>
                </a:lnTo>
                <a:lnTo>
                  <a:pt x="175" y="138"/>
                </a:lnTo>
                <a:lnTo>
                  <a:pt x="175" y="136"/>
                </a:lnTo>
                <a:lnTo>
                  <a:pt x="175" y="136"/>
                </a:lnTo>
                <a:lnTo>
                  <a:pt x="175" y="134"/>
                </a:lnTo>
                <a:lnTo>
                  <a:pt x="175" y="134"/>
                </a:lnTo>
                <a:lnTo>
                  <a:pt x="175" y="134"/>
                </a:lnTo>
                <a:lnTo>
                  <a:pt x="170" y="143"/>
                </a:lnTo>
                <a:lnTo>
                  <a:pt x="165" y="151"/>
                </a:lnTo>
                <a:lnTo>
                  <a:pt x="160" y="157"/>
                </a:lnTo>
                <a:lnTo>
                  <a:pt x="154" y="164"/>
                </a:lnTo>
                <a:lnTo>
                  <a:pt x="147" y="171"/>
                </a:lnTo>
                <a:lnTo>
                  <a:pt x="141" y="175"/>
                </a:lnTo>
                <a:lnTo>
                  <a:pt x="133" y="180"/>
                </a:lnTo>
                <a:lnTo>
                  <a:pt x="124" y="185"/>
                </a:lnTo>
                <a:lnTo>
                  <a:pt x="116" y="189"/>
                </a:lnTo>
                <a:lnTo>
                  <a:pt x="106" y="190"/>
                </a:lnTo>
                <a:lnTo>
                  <a:pt x="96" y="192"/>
                </a:lnTo>
                <a:lnTo>
                  <a:pt x="88" y="192"/>
                </a:lnTo>
                <a:lnTo>
                  <a:pt x="78" y="192"/>
                </a:lnTo>
                <a:lnTo>
                  <a:pt x="69" y="190"/>
                </a:lnTo>
                <a:lnTo>
                  <a:pt x="65" y="190"/>
                </a:lnTo>
                <a:lnTo>
                  <a:pt x="67" y="190"/>
                </a:lnTo>
                <a:lnTo>
                  <a:pt x="67" y="190"/>
                </a:lnTo>
                <a:lnTo>
                  <a:pt x="67" y="192"/>
                </a:lnTo>
                <a:lnTo>
                  <a:pt x="69" y="192"/>
                </a:lnTo>
                <a:lnTo>
                  <a:pt x="69" y="192"/>
                </a:lnTo>
                <a:lnTo>
                  <a:pt x="69" y="193"/>
                </a:lnTo>
                <a:lnTo>
                  <a:pt x="70" y="193"/>
                </a:lnTo>
                <a:lnTo>
                  <a:pt x="70" y="193"/>
                </a:lnTo>
                <a:close/>
              </a:path>
            </a:pathLst>
          </a:custGeom>
          <a:solidFill>
            <a:srgbClr val="00FF72"/>
          </a:solidFill>
          <a:ln w="9525">
            <a:noFill/>
            <a:round/>
            <a:headEnd/>
            <a:tailEnd/>
          </a:ln>
          <a:effectLst/>
        </p:spPr>
        <p:txBody>
          <a:bodyPr/>
          <a:lstStyle/>
          <a:p>
            <a:endParaRPr lang="en-GB"/>
          </a:p>
        </p:txBody>
      </p:sp>
      <p:sp>
        <p:nvSpPr>
          <p:cNvPr id="47204" name="Freeform 100"/>
          <p:cNvSpPr>
            <a:spLocks noEditPoints="1"/>
          </p:cNvSpPr>
          <p:nvPr/>
        </p:nvSpPr>
        <p:spPr bwMode="auto">
          <a:xfrm>
            <a:off x="5032375" y="3455988"/>
            <a:ext cx="258763" cy="257175"/>
          </a:xfrm>
          <a:custGeom>
            <a:avLst/>
            <a:gdLst/>
            <a:ahLst/>
            <a:cxnLst>
              <a:cxn ang="0">
                <a:pos x="106" y="2"/>
              </a:cxn>
              <a:cxn ang="0">
                <a:pos x="88" y="0"/>
              </a:cxn>
              <a:cxn ang="0">
                <a:pos x="69" y="2"/>
              </a:cxn>
              <a:cxn ang="0">
                <a:pos x="51" y="9"/>
              </a:cxn>
              <a:cxn ang="0">
                <a:pos x="34" y="17"/>
              </a:cxn>
              <a:cxn ang="0">
                <a:pos x="21" y="28"/>
              </a:cxn>
              <a:cxn ang="0">
                <a:pos x="10" y="41"/>
              </a:cxn>
              <a:cxn ang="0">
                <a:pos x="1" y="58"/>
              </a:cxn>
              <a:cxn ang="0">
                <a:pos x="1" y="59"/>
              </a:cxn>
              <a:cxn ang="0">
                <a:pos x="1" y="61"/>
              </a:cxn>
              <a:cxn ang="0">
                <a:pos x="1" y="63"/>
              </a:cxn>
              <a:cxn ang="0">
                <a:pos x="1" y="64"/>
              </a:cxn>
              <a:cxn ang="0">
                <a:pos x="5" y="59"/>
              </a:cxn>
              <a:cxn ang="0">
                <a:pos x="13" y="45"/>
              </a:cxn>
              <a:cxn ang="0">
                <a:pos x="23" y="30"/>
              </a:cxn>
              <a:cxn ang="0">
                <a:pos x="37" y="20"/>
              </a:cxn>
              <a:cxn ang="0">
                <a:pos x="52" y="12"/>
              </a:cxn>
              <a:cxn ang="0">
                <a:pos x="69" y="5"/>
              </a:cxn>
              <a:cxn ang="0">
                <a:pos x="88" y="4"/>
              </a:cxn>
              <a:cxn ang="0">
                <a:pos x="106" y="5"/>
              </a:cxn>
              <a:cxn ang="0">
                <a:pos x="113" y="7"/>
              </a:cxn>
              <a:cxn ang="0">
                <a:pos x="111" y="5"/>
              </a:cxn>
              <a:cxn ang="0">
                <a:pos x="111" y="5"/>
              </a:cxn>
              <a:cxn ang="0">
                <a:pos x="110" y="4"/>
              </a:cxn>
              <a:cxn ang="0">
                <a:pos x="65" y="187"/>
              </a:cxn>
              <a:cxn ang="0">
                <a:pos x="78" y="189"/>
              </a:cxn>
              <a:cxn ang="0">
                <a:pos x="96" y="189"/>
              </a:cxn>
              <a:cxn ang="0">
                <a:pos x="116" y="186"/>
              </a:cxn>
              <a:cxn ang="0">
                <a:pos x="133" y="177"/>
              </a:cxn>
              <a:cxn ang="0">
                <a:pos x="147" y="168"/>
              </a:cxn>
              <a:cxn ang="0">
                <a:pos x="160" y="154"/>
              </a:cxn>
              <a:cxn ang="0">
                <a:pos x="170" y="140"/>
              </a:cxn>
              <a:cxn ang="0">
                <a:pos x="175" y="131"/>
              </a:cxn>
              <a:cxn ang="0">
                <a:pos x="174" y="130"/>
              </a:cxn>
              <a:cxn ang="0">
                <a:pos x="174" y="128"/>
              </a:cxn>
              <a:cxn ang="0">
                <a:pos x="174" y="127"/>
              </a:cxn>
              <a:cxn ang="0">
                <a:pos x="174" y="125"/>
              </a:cxn>
              <a:cxn ang="0">
                <a:pos x="167" y="138"/>
              </a:cxn>
              <a:cxn ang="0">
                <a:pos x="157" y="153"/>
              </a:cxn>
              <a:cxn ang="0">
                <a:pos x="146" y="164"/>
              </a:cxn>
              <a:cxn ang="0">
                <a:pos x="131" y="174"/>
              </a:cxn>
              <a:cxn ang="0">
                <a:pos x="114" y="181"/>
              </a:cxn>
              <a:cxn ang="0">
                <a:pos x="96" y="186"/>
              </a:cxn>
              <a:cxn ang="0">
                <a:pos x="78" y="186"/>
              </a:cxn>
              <a:cxn ang="0">
                <a:pos x="62" y="182"/>
              </a:cxn>
              <a:cxn ang="0">
                <a:pos x="62" y="182"/>
              </a:cxn>
              <a:cxn ang="0">
                <a:pos x="64" y="184"/>
              </a:cxn>
              <a:cxn ang="0">
                <a:pos x="65" y="186"/>
              </a:cxn>
              <a:cxn ang="0">
                <a:pos x="65" y="187"/>
              </a:cxn>
            </a:cxnLst>
            <a:rect l="0" t="0" r="r" b="b"/>
            <a:pathLst>
              <a:path w="175" h="189">
                <a:moveTo>
                  <a:pt x="110" y="4"/>
                </a:moveTo>
                <a:lnTo>
                  <a:pt x="106" y="2"/>
                </a:lnTo>
                <a:lnTo>
                  <a:pt x="96" y="0"/>
                </a:lnTo>
                <a:lnTo>
                  <a:pt x="88" y="0"/>
                </a:lnTo>
                <a:lnTo>
                  <a:pt x="78" y="0"/>
                </a:lnTo>
                <a:lnTo>
                  <a:pt x="69" y="2"/>
                </a:lnTo>
                <a:lnTo>
                  <a:pt x="59" y="5"/>
                </a:lnTo>
                <a:lnTo>
                  <a:pt x="51" y="9"/>
                </a:lnTo>
                <a:lnTo>
                  <a:pt x="42" y="12"/>
                </a:lnTo>
                <a:lnTo>
                  <a:pt x="34" y="17"/>
                </a:lnTo>
                <a:lnTo>
                  <a:pt x="28" y="22"/>
                </a:lnTo>
                <a:lnTo>
                  <a:pt x="21" y="28"/>
                </a:lnTo>
                <a:lnTo>
                  <a:pt x="14" y="35"/>
                </a:lnTo>
                <a:lnTo>
                  <a:pt x="10" y="41"/>
                </a:lnTo>
                <a:lnTo>
                  <a:pt x="5" y="50"/>
                </a:lnTo>
                <a:lnTo>
                  <a:pt x="1" y="58"/>
                </a:lnTo>
                <a:lnTo>
                  <a:pt x="0" y="58"/>
                </a:lnTo>
                <a:lnTo>
                  <a:pt x="1" y="59"/>
                </a:lnTo>
                <a:lnTo>
                  <a:pt x="1" y="59"/>
                </a:lnTo>
                <a:lnTo>
                  <a:pt x="1" y="61"/>
                </a:lnTo>
                <a:lnTo>
                  <a:pt x="1" y="61"/>
                </a:lnTo>
                <a:lnTo>
                  <a:pt x="1" y="63"/>
                </a:lnTo>
                <a:lnTo>
                  <a:pt x="1" y="63"/>
                </a:lnTo>
                <a:lnTo>
                  <a:pt x="1" y="64"/>
                </a:lnTo>
                <a:lnTo>
                  <a:pt x="1" y="64"/>
                </a:lnTo>
                <a:lnTo>
                  <a:pt x="5" y="59"/>
                </a:lnTo>
                <a:lnTo>
                  <a:pt x="8" y="51"/>
                </a:lnTo>
                <a:lnTo>
                  <a:pt x="13" y="45"/>
                </a:lnTo>
                <a:lnTo>
                  <a:pt x="18" y="36"/>
                </a:lnTo>
                <a:lnTo>
                  <a:pt x="23" y="30"/>
                </a:lnTo>
                <a:lnTo>
                  <a:pt x="29" y="25"/>
                </a:lnTo>
                <a:lnTo>
                  <a:pt x="37" y="20"/>
                </a:lnTo>
                <a:lnTo>
                  <a:pt x="44" y="15"/>
                </a:lnTo>
                <a:lnTo>
                  <a:pt x="52" y="12"/>
                </a:lnTo>
                <a:lnTo>
                  <a:pt x="60" y="9"/>
                </a:lnTo>
                <a:lnTo>
                  <a:pt x="69" y="5"/>
                </a:lnTo>
                <a:lnTo>
                  <a:pt x="78" y="4"/>
                </a:lnTo>
                <a:lnTo>
                  <a:pt x="88" y="4"/>
                </a:lnTo>
                <a:lnTo>
                  <a:pt x="96" y="4"/>
                </a:lnTo>
                <a:lnTo>
                  <a:pt x="106" y="5"/>
                </a:lnTo>
                <a:lnTo>
                  <a:pt x="113" y="7"/>
                </a:lnTo>
                <a:lnTo>
                  <a:pt x="113" y="7"/>
                </a:lnTo>
                <a:lnTo>
                  <a:pt x="113" y="7"/>
                </a:lnTo>
                <a:lnTo>
                  <a:pt x="111" y="5"/>
                </a:lnTo>
                <a:lnTo>
                  <a:pt x="111" y="5"/>
                </a:lnTo>
                <a:lnTo>
                  <a:pt x="111" y="5"/>
                </a:lnTo>
                <a:lnTo>
                  <a:pt x="110" y="4"/>
                </a:lnTo>
                <a:lnTo>
                  <a:pt x="110" y="4"/>
                </a:lnTo>
                <a:lnTo>
                  <a:pt x="110" y="4"/>
                </a:lnTo>
                <a:close/>
                <a:moveTo>
                  <a:pt x="65" y="187"/>
                </a:moveTo>
                <a:lnTo>
                  <a:pt x="69" y="187"/>
                </a:lnTo>
                <a:lnTo>
                  <a:pt x="78" y="189"/>
                </a:lnTo>
                <a:lnTo>
                  <a:pt x="88" y="189"/>
                </a:lnTo>
                <a:lnTo>
                  <a:pt x="96" y="189"/>
                </a:lnTo>
                <a:lnTo>
                  <a:pt x="106" y="187"/>
                </a:lnTo>
                <a:lnTo>
                  <a:pt x="116" y="186"/>
                </a:lnTo>
                <a:lnTo>
                  <a:pt x="124" y="182"/>
                </a:lnTo>
                <a:lnTo>
                  <a:pt x="133" y="177"/>
                </a:lnTo>
                <a:lnTo>
                  <a:pt x="141" y="172"/>
                </a:lnTo>
                <a:lnTo>
                  <a:pt x="147" y="168"/>
                </a:lnTo>
                <a:lnTo>
                  <a:pt x="154" y="161"/>
                </a:lnTo>
                <a:lnTo>
                  <a:pt x="160" y="154"/>
                </a:lnTo>
                <a:lnTo>
                  <a:pt x="165" y="148"/>
                </a:lnTo>
                <a:lnTo>
                  <a:pt x="170" y="140"/>
                </a:lnTo>
                <a:lnTo>
                  <a:pt x="175" y="131"/>
                </a:lnTo>
                <a:lnTo>
                  <a:pt x="175" y="131"/>
                </a:lnTo>
                <a:lnTo>
                  <a:pt x="175" y="130"/>
                </a:lnTo>
                <a:lnTo>
                  <a:pt x="174" y="130"/>
                </a:lnTo>
                <a:lnTo>
                  <a:pt x="174" y="128"/>
                </a:lnTo>
                <a:lnTo>
                  <a:pt x="174" y="128"/>
                </a:lnTo>
                <a:lnTo>
                  <a:pt x="174" y="127"/>
                </a:lnTo>
                <a:lnTo>
                  <a:pt x="174" y="127"/>
                </a:lnTo>
                <a:lnTo>
                  <a:pt x="174" y="125"/>
                </a:lnTo>
                <a:lnTo>
                  <a:pt x="174" y="125"/>
                </a:lnTo>
                <a:lnTo>
                  <a:pt x="172" y="130"/>
                </a:lnTo>
                <a:lnTo>
                  <a:pt x="167" y="138"/>
                </a:lnTo>
                <a:lnTo>
                  <a:pt x="164" y="146"/>
                </a:lnTo>
                <a:lnTo>
                  <a:pt x="157" y="153"/>
                </a:lnTo>
                <a:lnTo>
                  <a:pt x="152" y="159"/>
                </a:lnTo>
                <a:lnTo>
                  <a:pt x="146" y="164"/>
                </a:lnTo>
                <a:lnTo>
                  <a:pt x="139" y="171"/>
                </a:lnTo>
                <a:lnTo>
                  <a:pt x="131" y="174"/>
                </a:lnTo>
                <a:lnTo>
                  <a:pt x="123" y="179"/>
                </a:lnTo>
                <a:lnTo>
                  <a:pt x="114" y="181"/>
                </a:lnTo>
                <a:lnTo>
                  <a:pt x="106" y="184"/>
                </a:lnTo>
                <a:lnTo>
                  <a:pt x="96" y="186"/>
                </a:lnTo>
                <a:lnTo>
                  <a:pt x="88" y="186"/>
                </a:lnTo>
                <a:lnTo>
                  <a:pt x="78" y="186"/>
                </a:lnTo>
                <a:lnTo>
                  <a:pt x="69" y="184"/>
                </a:lnTo>
                <a:lnTo>
                  <a:pt x="62" y="182"/>
                </a:lnTo>
                <a:lnTo>
                  <a:pt x="62" y="182"/>
                </a:lnTo>
                <a:lnTo>
                  <a:pt x="62" y="182"/>
                </a:lnTo>
                <a:lnTo>
                  <a:pt x="64" y="184"/>
                </a:lnTo>
                <a:lnTo>
                  <a:pt x="64" y="184"/>
                </a:lnTo>
                <a:lnTo>
                  <a:pt x="64" y="184"/>
                </a:lnTo>
                <a:lnTo>
                  <a:pt x="65" y="186"/>
                </a:lnTo>
                <a:lnTo>
                  <a:pt x="65" y="186"/>
                </a:lnTo>
                <a:lnTo>
                  <a:pt x="65" y="187"/>
                </a:lnTo>
                <a:close/>
              </a:path>
            </a:pathLst>
          </a:custGeom>
          <a:solidFill>
            <a:srgbClr val="00FF77"/>
          </a:solidFill>
          <a:ln w="9525">
            <a:noFill/>
            <a:round/>
            <a:headEnd/>
            <a:tailEnd/>
          </a:ln>
          <a:effectLst/>
        </p:spPr>
        <p:txBody>
          <a:bodyPr/>
          <a:lstStyle/>
          <a:p>
            <a:endParaRPr lang="en-GB"/>
          </a:p>
        </p:txBody>
      </p:sp>
      <p:sp>
        <p:nvSpPr>
          <p:cNvPr id="47205" name="Freeform 101"/>
          <p:cNvSpPr>
            <a:spLocks noEditPoints="1"/>
          </p:cNvSpPr>
          <p:nvPr/>
        </p:nvSpPr>
        <p:spPr bwMode="auto">
          <a:xfrm>
            <a:off x="5033963" y="3462338"/>
            <a:ext cx="255587" cy="247650"/>
          </a:xfrm>
          <a:custGeom>
            <a:avLst/>
            <a:gdLst/>
            <a:ahLst/>
            <a:cxnLst>
              <a:cxn ang="0">
                <a:pos x="105" y="1"/>
              </a:cxn>
              <a:cxn ang="0">
                <a:pos x="87" y="0"/>
              </a:cxn>
              <a:cxn ang="0">
                <a:pos x="68" y="1"/>
              </a:cxn>
              <a:cxn ang="0">
                <a:pos x="51" y="8"/>
              </a:cxn>
              <a:cxn ang="0">
                <a:pos x="36" y="16"/>
              </a:cxn>
              <a:cxn ang="0">
                <a:pos x="22" y="26"/>
              </a:cxn>
              <a:cxn ang="0">
                <a:pos x="12" y="41"/>
              </a:cxn>
              <a:cxn ang="0">
                <a:pos x="4" y="55"/>
              </a:cxn>
              <a:cxn ang="0">
                <a:pos x="0" y="62"/>
              </a:cxn>
              <a:cxn ang="0">
                <a:pos x="2" y="64"/>
              </a:cxn>
              <a:cxn ang="0">
                <a:pos x="2" y="65"/>
              </a:cxn>
              <a:cxn ang="0">
                <a:pos x="2" y="67"/>
              </a:cxn>
              <a:cxn ang="0">
                <a:pos x="4" y="65"/>
              </a:cxn>
              <a:cxn ang="0">
                <a:pos x="13" y="42"/>
              </a:cxn>
              <a:cxn ang="0">
                <a:pos x="38" y="18"/>
              </a:cxn>
              <a:cxn ang="0">
                <a:pos x="61" y="8"/>
              </a:cxn>
              <a:cxn ang="0">
                <a:pos x="77" y="5"/>
              </a:cxn>
              <a:cxn ang="0">
                <a:pos x="95" y="5"/>
              </a:cxn>
              <a:cxn ang="0">
                <a:pos x="112" y="8"/>
              </a:cxn>
              <a:cxn ang="0">
                <a:pos x="117" y="8"/>
              </a:cxn>
              <a:cxn ang="0">
                <a:pos x="115" y="6"/>
              </a:cxn>
              <a:cxn ang="0">
                <a:pos x="113" y="6"/>
              </a:cxn>
              <a:cxn ang="0">
                <a:pos x="113" y="5"/>
              </a:cxn>
              <a:cxn ang="0">
                <a:pos x="61" y="178"/>
              </a:cxn>
              <a:cxn ang="0">
                <a:pos x="77" y="182"/>
              </a:cxn>
              <a:cxn ang="0">
                <a:pos x="95" y="182"/>
              </a:cxn>
              <a:cxn ang="0">
                <a:pos x="113" y="177"/>
              </a:cxn>
              <a:cxn ang="0">
                <a:pos x="130" y="170"/>
              </a:cxn>
              <a:cxn ang="0">
                <a:pos x="145" y="160"/>
              </a:cxn>
              <a:cxn ang="0">
                <a:pos x="156" y="149"/>
              </a:cxn>
              <a:cxn ang="0">
                <a:pos x="166" y="134"/>
              </a:cxn>
              <a:cxn ang="0">
                <a:pos x="173" y="121"/>
              </a:cxn>
              <a:cxn ang="0">
                <a:pos x="173" y="119"/>
              </a:cxn>
              <a:cxn ang="0">
                <a:pos x="171" y="118"/>
              </a:cxn>
              <a:cxn ang="0">
                <a:pos x="171" y="116"/>
              </a:cxn>
              <a:cxn ang="0">
                <a:pos x="171" y="114"/>
              </a:cxn>
              <a:cxn ang="0">
                <a:pos x="168" y="124"/>
              </a:cxn>
              <a:cxn ang="0">
                <a:pos x="148" y="152"/>
              </a:cxn>
              <a:cxn ang="0">
                <a:pos x="120" y="172"/>
              </a:cxn>
              <a:cxn ang="0">
                <a:pos x="104" y="177"/>
              </a:cxn>
              <a:cxn ang="0">
                <a:pos x="87" y="178"/>
              </a:cxn>
              <a:cxn ang="0">
                <a:pos x="69" y="177"/>
              </a:cxn>
              <a:cxn ang="0">
                <a:pos x="56" y="172"/>
              </a:cxn>
              <a:cxn ang="0">
                <a:pos x="58" y="173"/>
              </a:cxn>
              <a:cxn ang="0">
                <a:pos x="58" y="175"/>
              </a:cxn>
              <a:cxn ang="0">
                <a:pos x="59" y="177"/>
              </a:cxn>
              <a:cxn ang="0">
                <a:pos x="61" y="178"/>
              </a:cxn>
            </a:cxnLst>
            <a:rect l="0" t="0" r="r" b="b"/>
            <a:pathLst>
              <a:path w="173" h="182">
                <a:moveTo>
                  <a:pt x="112" y="3"/>
                </a:moveTo>
                <a:lnTo>
                  <a:pt x="105" y="1"/>
                </a:lnTo>
                <a:lnTo>
                  <a:pt x="95" y="0"/>
                </a:lnTo>
                <a:lnTo>
                  <a:pt x="87" y="0"/>
                </a:lnTo>
                <a:lnTo>
                  <a:pt x="77" y="0"/>
                </a:lnTo>
                <a:lnTo>
                  <a:pt x="68" y="1"/>
                </a:lnTo>
                <a:lnTo>
                  <a:pt x="59" y="5"/>
                </a:lnTo>
                <a:lnTo>
                  <a:pt x="51" y="8"/>
                </a:lnTo>
                <a:lnTo>
                  <a:pt x="43" y="11"/>
                </a:lnTo>
                <a:lnTo>
                  <a:pt x="36" y="16"/>
                </a:lnTo>
                <a:lnTo>
                  <a:pt x="28" y="21"/>
                </a:lnTo>
                <a:lnTo>
                  <a:pt x="22" y="26"/>
                </a:lnTo>
                <a:lnTo>
                  <a:pt x="17" y="32"/>
                </a:lnTo>
                <a:lnTo>
                  <a:pt x="12" y="41"/>
                </a:lnTo>
                <a:lnTo>
                  <a:pt x="7" y="47"/>
                </a:lnTo>
                <a:lnTo>
                  <a:pt x="4" y="55"/>
                </a:lnTo>
                <a:lnTo>
                  <a:pt x="0" y="60"/>
                </a:lnTo>
                <a:lnTo>
                  <a:pt x="0" y="62"/>
                </a:lnTo>
                <a:lnTo>
                  <a:pt x="2" y="62"/>
                </a:lnTo>
                <a:lnTo>
                  <a:pt x="2" y="64"/>
                </a:lnTo>
                <a:lnTo>
                  <a:pt x="2" y="64"/>
                </a:lnTo>
                <a:lnTo>
                  <a:pt x="2" y="65"/>
                </a:lnTo>
                <a:lnTo>
                  <a:pt x="2" y="65"/>
                </a:lnTo>
                <a:lnTo>
                  <a:pt x="2" y="67"/>
                </a:lnTo>
                <a:lnTo>
                  <a:pt x="2" y="67"/>
                </a:lnTo>
                <a:lnTo>
                  <a:pt x="4" y="65"/>
                </a:lnTo>
                <a:lnTo>
                  <a:pt x="5" y="57"/>
                </a:lnTo>
                <a:lnTo>
                  <a:pt x="13" y="42"/>
                </a:lnTo>
                <a:lnTo>
                  <a:pt x="25" y="29"/>
                </a:lnTo>
                <a:lnTo>
                  <a:pt x="38" y="18"/>
                </a:lnTo>
                <a:lnTo>
                  <a:pt x="53" y="10"/>
                </a:lnTo>
                <a:lnTo>
                  <a:pt x="61" y="8"/>
                </a:lnTo>
                <a:lnTo>
                  <a:pt x="69" y="5"/>
                </a:lnTo>
                <a:lnTo>
                  <a:pt x="77" y="5"/>
                </a:lnTo>
                <a:lnTo>
                  <a:pt x="87" y="3"/>
                </a:lnTo>
                <a:lnTo>
                  <a:pt x="95" y="5"/>
                </a:lnTo>
                <a:lnTo>
                  <a:pt x="104" y="5"/>
                </a:lnTo>
                <a:lnTo>
                  <a:pt x="112" y="8"/>
                </a:lnTo>
                <a:lnTo>
                  <a:pt x="117" y="10"/>
                </a:lnTo>
                <a:lnTo>
                  <a:pt x="117" y="8"/>
                </a:lnTo>
                <a:lnTo>
                  <a:pt x="115" y="8"/>
                </a:lnTo>
                <a:lnTo>
                  <a:pt x="115" y="6"/>
                </a:lnTo>
                <a:lnTo>
                  <a:pt x="115" y="6"/>
                </a:lnTo>
                <a:lnTo>
                  <a:pt x="113" y="6"/>
                </a:lnTo>
                <a:lnTo>
                  <a:pt x="113" y="5"/>
                </a:lnTo>
                <a:lnTo>
                  <a:pt x="113" y="5"/>
                </a:lnTo>
                <a:lnTo>
                  <a:pt x="112" y="3"/>
                </a:lnTo>
                <a:close/>
                <a:moveTo>
                  <a:pt x="61" y="178"/>
                </a:moveTo>
                <a:lnTo>
                  <a:pt x="68" y="180"/>
                </a:lnTo>
                <a:lnTo>
                  <a:pt x="77" y="182"/>
                </a:lnTo>
                <a:lnTo>
                  <a:pt x="87" y="182"/>
                </a:lnTo>
                <a:lnTo>
                  <a:pt x="95" y="182"/>
                </a:lnTo>
                <a:lnTo>
                  <a:pt x="105" y="180"/>
                </a:lnTo>
                <a:lnTo>
                  <a:pt x="113" y="177"/>
                </a:lnTo>
                <a:lnTo>
                  <a:pt x="122" y="175"/>
                </a:lnTo>
                <a:lnTo>
                  <a:pt x="130" y="170"/>
                </a:lnTo>
                <a:lnTo>
                  <a:pt x="138" y="167"/>
                </a:lnTo>
                <a:lnTo>
                  <a:pt x="145" y="160"/>
                </a:lnTo>
                <a:lnTo>
                  <a:pt x="151" y="155"/>
                </a:lnTo>
                <a:lnTo>
                  <a:pt x="156" y="149"/>
                </a:lnTo>
                <a:lnTo>
                  <a:pt x="163" y="142"/>
                </a:lnTo>
                <a:lnTo>
                  <a:pt x="166" y="134"/>
                </a:lnTo>
                <a:lnTo>
                  <a:pt x="171" y="126"/>
                </a:lnTo>
                <a:lnTo>
                  <a:pt x="173" y="121"/>
                </a:lnTo>
                <a:lnTo>
                  <a:pt x="173" y="119"/>
                </a:lnTo>
                <a:lnTo>
                  <a:pt x="173" y="119"/>
                </a:lnTo>
                <a:lnTo>
                  <a:pt x="171" y="118"/>
                </a:lnTo>
                <a:lnTo>
                  <a:pt x="171" y="118"/>
                </a:lnTo>
                <a:lnTo>
                  <a:pt x="171" y="116"/>
                </a:lnTo>
                <a:lnTo>
                  <a:pt x="171" y="116"/>
                </a:lnTo>
                <a:lnTo>
                  <a:pt x="171" y="114"/>
                </a:lnTo>
                <a:lnTo>
                  <a:pt x="171" y="114"/>
                </a:lnTo>
                <a:lnTo>
                  <a:pt x="169" y="116"/>
                </a:lnTo>
                <a:lnTo>
                  <a:pt x="168" y="124"/>
                </a:lnTo>
                <a:lnTo>
                  <a:pt x="159" y="139"/>
                </a:lnTo>
                <a:lnTo>
                  <a:pt x="148" y="152"/>
                </a:lnTo>
                <a:lnTo>
                  <a:pt x="135" y="164"/>
                </a:lnTo>
                <a:lnTo>
                  <a:pt x="120" y="172"/>
                </a:lnTo>
                <a:lnTo>
                  <a:pt x="112" y="173"/>
                </a:lnTo>
                <a:lnTo>
                  <a:pt x="104" y="177"/>
                </a:lnTo>
                <a:lnTo>
                  <a:pt x="95" y="178"/>
                </a:lnTo>
                <a:lnTo>
                  <a:pt x="87" y="178"/>
                </a:lnTo>
                <a:lnTo>
                  <a:pt x="77" y="178"/>
                </a:lnTo>
                <a:lnTo>
                  <a:pt x="69" y="177"/>
                </a:lnTo>
                <a:lnTo>
                  <a:pt x="61" y="173"/>
                </a:lnTo>
                <a:lnTo>
                  <a:pt x="56" y="172"/>
                </a:lnTo>
                <a:lnTo>
                  <a:pt x="56" y="173"/>
                </a:lnTo>
                <a:lnTo>
                  <a:pt x="58" y="173"/>
                </a:lnTo>
                <a:lnTo>
                  <a:pt x="58" y="175"/>
                </a:lnTo>
                <a:lnTo>
                  <a:pt x="58" y="175"/>
                </a:lnTo>
                <a:lnTo>
                  <a:pt x="59" y="175"/>
                </a:lnTo>
                <a:lnTo>
                  <a:pt x="59" y="177"/>
                </a:lnTo>
                <a:lnTo>
                  <a:pt x="59" y="177"/>
                </a:lnTo>
                <a:lnTo>
                  <a:pt x="61" y="178"/>
                </a:lnTo>
                <a:close/>
              </a:path>
            </a:pathLst>
          </a:custGeom>
          <a:solidFill>
            <a:srgbClr val="00FF7C"/>
          </a:solidFill>
          <a:ln w="9525">
            <a:noFill/>
            <a:round/>
            <a:headEnd/>
            <a:tailEnd/>
          </a:ln>
          <a:effectLst/>
        </p:spPr>
        <p:txBody>
          <a:bodyPr/>
          <a:lstStyle/>
          <a:p>
            <a:endParaRPr lang="en-GB"/>
          </a:p>
        </p:txBody>
      </p:sp>
      <p:sp>
        <p:nvSpPr>
          <p:cNvPr id="47206" name="Freeform 102"/>
          <p:cNvSpPr>
            <a:spLocks noEditPoints="1"/>
          </p:cNvSpPr>
          <p:nvPr/>
        </p:nvSpPr>
        <p:spPr bwMode="auto">
          <a:xfrm>
            <a:off x="5037138" y="3465513"/>
            <a:ext cx="249237" cy="238125"/>
          </a:xfrm>
          <a:custGeom>
            <a:avLst/>
            <a:gdLst/>
            <a:ahLst/>
            <a:cxnLst>
              <a:cxn ang="0">
                <a:pos x="110" y="5"/>
              </a:cxn>
              <a:cxn ang="0">
                <a:pos x="93" y="2"/>
              </a:cxn>
              <a:cxn ang="0">
                <a:pos x="75" y="2"/>
              </a:cxn>
              <a:cxn ang="0">
                <a:pos x="59" y="5"/>
              </a:cxn>
              <a:cxn ang="0">
                <a:pos x="36" y="15"/>
              </a:cxn>
              <a:cxn ang="0">
                <a:pos x="11" y="39"/>
              </a:cxn>
              <a:cxn ang="0">
                <a:pos x="2" y="62"/>
              </a:cxn>
              <a:cxn ang="0">
                <a:pos x="0" y="66"/>
              </a:cxn>
              <a:cxn ang="0">
                <a:pos x="2" y="67"/>
              </a:cxn>
              <a:cxn ang="0">
                <a:pos x="2" y="69"/>
              </a:cxn>
              <a:cxn ang="0">
                <a:pos x="2" y="70"/>
              </a:cxn>
              <a:cxn ang="0">
                <a:pos x="2" y="70"/>
              </a:cxn>
              <a:cxn ang="0">
                <a:pos x="7" y="56"/>
              </a:cxn>
              <a:cxn ang="0">
                <a:pos x="25" y="28"/>
              </a:cxn>
              <a:cxn ang="0">
                <a:pos x="52" y="10"/>
              </a:cxn>
              <a:cxn ang="0">
                <a:pos x="67" y="5"/>
              </a:cxn>
              <a:cxn ang="0">
                <a:pos x="85" y="3"/>
              </a:cxn>
              <a:cxn ang="0">
                <a:pos x="102" y="5"/>
              </a:cxn>
              <a:cxn ang="0">
                <a:pos x="116" y="10"/>
              </a:cxn>
              <a:cxn ang="0">
                <a:pos x="120" y="11"/>
              </a:cxn>
              <a:cxn ang="0">
                <a:pos x="118" y="10"/>
              </a:cxn>
              <a:cxn ang="0">
                <a:pos x="116" y="8"/>
              </a:cxn>
              <a:cxn ang="0">
                <a:pos x="116" y="7"/>
              </a:cxn>
              <a:cxn ang="0">
                <a:pos x="54" y="169"/>
              </a:cxn>
              <a:cxn ang="0">
                <a:pos x="67" y="174"/>
              </a:cxn>
              <a:cxn ang="0">
                <a:pos x="85" y="175"/>
              </a:cxn>
              <a:cxn ang="0">
                <a:pos x="102" y="174"/>
              </a:cxn>
              <a:cxn ang="0">
                <a:pos x="118" y="169"/>
              </a:cxn>
              <a:cxn ang="0">
                <a:pos x="146" y="149"/>
              </a:cxn>
              <a:cxn ang="0">
                <a:pos x="166" y="121"/>
              </a:cxn>
              <a:cxn ang="0">
                <a:pos x="169" y="111"/>
              </a:cxn>
              <a:cxn ang="0">
                <a:pos x="169" y="110"/>
              </a:cxn>
              <a:cxn ang="0">
                <a:pos x="167" y="108"/>
              </a:cxn>
              <a:cxn ang="0">
                <a:pos x="167" y="106"/>
              </a:cxn>
              <a:cxn ang="0">
                <a:pos x="167" y="103"/>
              </a:cxn>
              <a:cxn ang="0">
                <a:pos x="164" y="113"/>
              </a:cxn>
              <a:cxn ang="0">
                <a:pos x="154" y="134"/>
              </a:cxn>
              <a:cxn ang="0">
                <a:pos x="131" y="157"/>
              </a:cxn>
              <a:cxn ang="0">
                <a:pos x="110" y="167"/>
              </a:cxn>
              <a:cxn ang="0">
                <a:pos x="93" y="170"/>
              </a:cxn>
              <a:cxn ang="0">
                <a:pos x="75" y="170"/>
              </a:cxn>
              <a:cxn ang="0">
                <a:pos x="59" y="167"/>
              </a:cxn>
              <a:cxn ang="0">
                <a:pos x="49" y="164"/>
              </a:cxn>
              <a:cxn ang="0">
                <a:pos x="51" y="165"/>
              </a:cxn>
              <a:cxn ang="0">
                <a:pos x="51" y="167"/>
              </a:cxn>
              <a:cxn ang="0">
                <a:pos x="52" y="169"/>
              </a:cxn>
              <a:cxn ang="0">
                <a:pos x="54" y="169"/>
              </a:cxn>
            </a:cxnLst>
            <a:rect l="0" t="0" r="r" b="b"/>
            <a:pathLst>
              <a:path w="169" h="175">
                <a:moveTo>
                  <a:pt x="115" y="7"/>
                </a:moveTo>
                <a:lnTo>
                  <a:pt x="110" y="5"/>
                </a:lnTo>
                <a:lnTo>
                  <a:pt x="102" y="2"/>
                </a:lnTo>
                <a:lnTo>
                  <a:pt x="93" y="2"/>
                </a:lnTo>
                <a:lnTo>
                  <a:pt x="85" y="0"/>
                </a:lnTo>
                <a:lnTo>
                  <a:pt x="75" y="2"/>
                </a:lnTo>
                <a:lnTo>
                  <a:pt x="67" y="2"/>
                </a:lnTo>
                <a:lnTo>
                  <a:pt x="59" y="5"/>
                </a:lnTo>
                <a:lnTo>
                  <a:pt x="51" y="7"/>
                </a:lnTo>
                <a:lnTo>
                  <a:pt x="36" y="15"/>
                </a:lnTo>
                <a:lnTo>
                  <a:pt x="23" y="26"/>
                </a:lnTo>
                <a:lnTo>
                  <a:pt x="11" y="39"/>
                </a:lnTo>
                <a:lnTo>
                  <a:pt x="3" y="54"/>
                </a:lnTo>
                <a:lnTo>
                  <a:pt x="2" y="62"/>
                </a:lnTo>
                <a:lnTo>
                  <a:pt x="0" y="64"/>
                </a:lnTo>
                <a:lnTo>
                  <a:pt x="0" y="66"/>
                </a:lnTo>
                <a:lnTo>
                  <a:pt x="2" y="67"/>
                </a:lnTo>
                <a:lnTo>
                  <a:pt x="2" y="67"/>
                </a:lnTo>
                <a:lnTo>
                  <a:pt x="2" y="69"/>
                </a:lnTo>
                <a:lnTo>
                  <a:pt x="2" y="69"/>
                </a:lnTo>
                <a:lnTo>
                  <a:pt x="2" y="70"/>
                </a:lnTo>
                <a:lnTo>
                  <a:pt x="2" y="70"/>
                </a:lnTo>
                <a:lnTo>
                  <a:pt x="2" y="72"/>
                </a:lnTo>
                <a:lnTo>
                  <a:pt x="2" y="70"/>
                </a:lnTo>
                <a:lnTo>
                  <a:pt x="5" y="62"/>
                </a:lnTo>
                <a:lnTo>
                  <a:pt x="7" y="56"/>
                </a:lnTo>
                <a:lnTo>
                  <a:pt x="15" y="41"/>
                </a:lnTo>
                <a:lnTo>
                  <a:pt x="25" y="28"/>
                </a:lnTo>
                <a:lnTo>
                  <a:pt x="38" y="18"/>
                </a:lnTo>
                <a:lnTo>
                  <a:pt x="52" y="10"/>
                </a:lnTo>
                <a:lnTo>
                  <a:pt x="59" y="8"/>
                </a:lnTo>
                <a:lnTo>
                  <a:pt x="67" y="5"/>
                </a:lnTo>
                <a:lnTo>
                  <a:pt x="75" y="5"/>
                </a:lnTo>
                <a:lnTo>
                  <a:pt x="85" y="3"/>
                </a:lnTo>
                <a:lnTo>
                  <a:pt x="93" y="5"/>
                </a:lnTo>
                <a:lnTo>
                  <a:pt x="102" y="5"/>
                </a:lnTo>
                <a:lnTo>
                  <a:pt x="110" y="8"/>
                </a:lnTo>
                <a:lnTo>
                  <a:pt x="116" y="10"/>
                </a:lnTo>
                <a:lnTo>
                  <a:pt x="120" y="11"/>
                </a:lnTo>
                <a:lnTo>
                  <a:pt x="120" y="11"/>
                </a:lnTo>
                <a:lnTo>
                  <a:pt x="118" y="10"/>
                </a:lnTo>
                <a:lnTo>
                  <a:pt x="118" y="10"/>
                </a:lnTo>
                <a:lnTo>
                  <a:pt x="118" y="8"/>
                </a:lnTo>
                <a:lnTo>
                  <a:pt x="116" y="8"/>
                </a:lnTo>
                <a:lnTo>
                  <a:pt x="116" y="8"/>
                </a:lnTo>
                <a:lnTo>
                  <a:pt x="116" y="7"/>
                </a:lnTo>
                <a:lnTo>
                  <a:pt x="115" y="7"/>
                </a:lnTo>
                <a:close/>
                <a:moveTo>
                  <a:pt x="54" y="169"/>
                </a:moveTo>
                <a:lnTo>
                  <a:pt x="59" y="170"/>
                </a:lnTo>
                <a:lnTo>
                  <a:pt x="67" y="174"/>
                </a:lnTo>
                <a:lnTo>
                  <a:pt x="75" y="175"/>
                </a:lnTo>
                <a:lnTo>
                  <a:pt x="85" y="175"/>
                </a:lnTo>
                <a:lnTo>
                  <a:pt x="93" y="175"/>
                </a:lnTo>
                <a:lnTo>
                  <a:pt x="102" y="174"/>
                </a:lnTo>
                <a:lnTo>
                  <a:pt x="110" y="170"/>
                </a:lnTo>
                <a:lnTo>
                  <a:pt x="118" y="169"/>
                </a:lnTo>
                <a:lnTo>
                  <a:pt x="133" y="161"/>
                </a:lnTo>
                <a:lnTo>
                  <a:pt x="146" y="149"/>
                </a:lnTo>
                <a:lnTo>
                  <a:pt x="157" y="136"/>
                </a:lnTo>
                <a:lnTo>
                  <a:pt x="166" y="121"/>
                </a:lnTo>
                <a:lnTo>
                  <a:pt x="167" y="113"/>
                </a:lnTo>
                <a:lnTo>
                  <a:pt x="169" y="111"/>
                </a:lnTo>
                <a:lnTo>
                  <a:pt x="169" y="110"/>
                </a:lnTo>
                <a:lnTo>
                  <a:pt x="169" y="110"/>
                </a:lnTo>
                <a:lnTo>
                  <a:pt x="167" y="108"/>
                </a:lnTo>
                <a:lnTo>
                  <a:pt x="167" y="108"/>
                </a:lnTo>
                <a:lnTo>
                  <a:pt x="167" y="106"/>
                </a:lnTo>
                <a:lnTo>
                  <a:pt x="167" y="106"/>
                </a:lnTo>
                <a:lnTo>
                  <a:pt x="167" y="105"/>
                </a:lnTo>
                <a:lnTo>
                  <a:pt x="167" y="103"/>
                </a:lnTo>
                <a:lnTo>
                  <a:pt x="167" y="105"/>
                </a:lnTo>
                <a:lnTo>
                  <a:pt x="164" y="113"/>
                </a:lnTo>
                <a:lnTo>
                  <a:pt x="162" y="120"/>
                </a:lnTo>
                <a:lnTo>
                  <a:pt x="154" y="134"/>
                </a:lnTo>
                <a:lnTo>
                  <a:pt x="144" y="147"/>
                </a:lnTo>
                <a:lnTo>
                  <a:pt x="131" y="157"/>
                </a:lnTo>
                <a:lnTo>
                  <a:pt x="116" y="165"/>
                </a:lnTo>
                <a:lnTo>
                  <a:pt x="110" y="167"/>
                </a:lnTo>
                <a:lnTo>
                  <a:pt x="102" y="170"/>
                </a:lnTo>
                <a:lnTo>
                  <a:pt x="93" y="170"/>
                </a:lnTo>
                <a:lnTo>
                  <a:pt x="85" y="172"/>
                </a:lnTo>
                <a:lnTo>
                  <a:pt x="75" y="170"/>
                </a:lnTo>
                <a:lnTo>
                  <a:pt x="67" y="170"/>
                </a:lnTo>
                <a:lnTo>
                  <a:pt x="59" y="167"/>
                </a:lnTo>
                <a:lnTo>
                  <a:pt x="52" y="165"/>
                </a:lnTo>
                <a:lnTo>
                  <a:pt x="49" y="164"/>
                </a:lnTo>
                <a:lnTo>
                  <a:pt x="49" y="164"/>
                </a:lnTo>
                <a:lnTo>
                  <a:pt x="51" y="165"/>
                </a:lnTo>
                <a:lnTo>
                  <a:pt x="51" y="165"/>
                </a:lnTo>
                <a:lnTo>
                  <a:pt x="51" y="167"/>
                </a:lnTo>
                <a:lnTo>
                  <a:pt x="52" y="167"/>
                </a:lnTo>
                <a:lnTo>
                  <a:pt x="52" y="169"/>
                </a:lnTo>
                <a:lnTo>
                  <a:pt x="54" y="169"/>
                </a:lnTo>
                <a:lnTo>
                  <a:pt x="54" y="169"/>
                </a:lnTo>
                <a:close/>
              </a:path>
            </a:pathLst>
          </a:custGeom>
          <a:solidFill>
            <a:srgbClr val="00FF82"/>
          </a:solidFill>
          <a:ln w="9525">
            <a:noFill/>
            <a:round/>
            <a:headEnd/>
            <a:tailEnd/>
          </a:ln>
          <a:effectLst/>
        </p:spPr>
        <p:txBody>
          <a:bodyPr/>
          <a:lstStyle/>
          <a:p>
            <a:endParaRPr lang="en-GB"/>
          </a:p>
        </p:txBody>
      </p:sp>
      <p:sp>
        <p:nvSpPr>
          <p:cNvPr id="47207" name="Freeform 103"/>
          <p:cNvSpPr>
            <a:spLocks noEditPoints="1"/>
          </p:cNvSpPr>
          <p:nvPr/>
        </p:nvSpPr>
        <p:spPr bwMode="auto">
          <a:xfrm>
            <a:off x="5040313" y="3470275"/>
            <a:ext cx="242887" cy="230188"/>
          </a:xfrm>
          <a:custGeom>
            <a:avLst/>
            <a:gdLst/>
            <a:ahLst/>
            <a:cxnLst>
              <a:cxn ang="0">
                <a:pos x="114" y="7"/>
              </a:cxn>
              <a:cxn ang="0">
                <a:pos x="100" y="2"/>
              </a:cxn>
              <a:cxn ang="0">
                <a:pos x="83" y="0"/>
              </a:cxn>
              <a:cxn ang="0">
                <a:pos x="65" y="2"/>
              </a:cxn>
              <a:cxn ang="0">
                <a:pos x="50" y="7"/>
              </a:cxn>
              <a:cxn ang="0">
                <a:pos x="23" y="25"/>
              </a:cxn>
              <a:cxn ang="0">
                <a:pos x="5" y="53"/>
              </a:cxn>
              <a:cxn ang="0">
                <a:pos x="0" y="67"/>
              </a:cxn>
              <a:cxn ang="0">
                <a:pos x="1" y="69"/>
              </a:cxn>
              <a:cxn ang="0">
                <a:pos x="1" y="72"/>
              </a:cxn>
              <a:cxn ang="0">
                <a:pos x="1" y="74"/>
              </a:cxn>
              <a:cxn ang="0">
                <a:pos x="3" y="76"/>
              </a:cxn>
              <a:cxn ang="0">
                <a:pos x="5" y="69"/>
              </a:cxn>
              <a:cxn ang="0">
                <a:pos x="16" y="40"/>
              </a:cxn>
              <a:cxn ang="0">
                <a:pos x="37" y="18"/>
              </a:cxn>
              <a:cxn ang="0">
                <a:pos x="67" y="7"/>
              </a:cxn>
              <a:cxn ang="0">
                <a:pos x="98" y="7"/>
              </a:cxn>
              <a:cxn ang="0">
                <a:pos x="123" y="15"/>
              </a:cxn>
              <a:cxn ang="0">
                <a:pos x="121" y="13"/>
              </a:cxn>
              <a:cxn ang="0">
                <a:pos x="121" y="12"/>
              </a:cxn>
              <a:cxn ang="0">
                <a:pos x="119" y="10"/>
              </a:cxn>
              <a:cxn ang="0">
                <a:pos x="118" y="8"/>
              </a:cxn>
              <a:cxn ang="0">
                <a:pos x="50" y="162"/>
              </a:cxn>
              <a:cxn ang="0">
                <a:pos x="65" y="167"/>
              </a:cxn>
              <a:cxn ang="0">
                <a:pos x="83" y="169"/>
              </a:cxn>
              <a:cxn ang="0">
                <a:pos x="100" y="167"/>
              </a:cxn>
              <a:cxn ang="0">
                <a:pos x="114" y="162"/>
              </a:cxn>
              <a:cxn ang="0">
                <a:pos x="142" y="144"/>
              </a:cxn>
              <a:cxn ang="0">
                <a:pos x="160" y="117"/>
              </a:cxn>
              <a:cxn ang="0">
                <a:pos x="165" y="102"/>
              </a:cxn>
              <a:cxn ang="0">
                <a:pos x="165" y="100"/>
              </a:cxn>
              <a:cxn ang="0">
                <a:pos x="164" y="99"/>
              </a:cxn>
              <a:cxn ang="0">
                <a:pos x="164" y="95"/>
              </a:cxn>
              <a:cxn ang="0">
                <a:pos x="162" y="94"/>
              </a:cxn>
              <a:cxn ang="0">
                <a:pos x="162" y="100"/>
              </a:cxn>
              <a:cxn ang="0">
                <a:pos x="149" y="130"/>
              </a:cxn>
              <a:cxn ang="0">
                <a:pos x="128" y="151"/>
              </a:cxn>
              <a:cxn ang="0">
                <a:pos x="98" y="164"/>
              </a:cxn>
              <a:cxn ang="0">
                <a:pos x="67" y="164"/>
              </a:cxn>
              <a:cxn ang="0">
                <a:pos x="42" y="154"/>
              </a:cxn>
              <a:cxn ang="0">
                <a:pos x="44" y="156"/>
              </a:cxn>
              <a:cxn ang="0">
                <a:pos x="44" y="158"/>
              </a:cxn>
              <a:cxn ang="0">
                <a:pos x="46" y="159"/>
              </a:cxn>
              <a:cxn ang="0">
                <a:pos x="47" y="161"/>
              </a:cxn>
            </a:cxnLst>
            <a:rect l="0" t="0" r="r" b="b"/>
            <a:pathLst>
              <a:path w="165" h="169">
                <a:moveTo>
                  <a:pt x="118" y="8"/>
                </a:moveTo>
                <a:lnTo>
                  <a:pt x="114" y="7"/>
                </a:lnTo>
                <a:lnTo>
                  <a:pt x="108" y="5"/>
                </a:lnTo>
                <a:lnTo>
                  <a:pt x="100" y="2"/>
                </a:lnTo>
                <a:lnTo>
                  <a:pt x="91" y="2"/>
                </a:lnTo>
                <a:lnTo>
                  <a:pt x="83" y="0"/>
                </a:lnTo>
                <a:lnTo>
                  <a:pt x="73" y="2"/>
                </a:lnTo>
                <a:lnTo>
                  <a:pt x="65" y="2"/>
                </a:lnTo>
                <a:lnTo>
                  <a:pt x="57" y="5"/>
                </a:lnTo>
                <a:lnTo>
                  <a:pt x="50" y="7"/>
                </a:lnTo>
                <a:lnTo>
                  <a:pt x="36" y="15"/>
                </a:lnTo>
                <a:lnTo>
                  <a:pt x="23" y="25"/>
                </a:lnTo>
                <a:lnTo>
                  <a:pt x="13" y="38"/>
                </a:lnTo>
                <a:lnTo>
                  <a:pt x="5" y="53"/>
                </a:lnTo>
                <a:lnTo>
                  <a:pt x="3" y="59"/>
                </a:lnTo>
                <a:lnTo>
                  <a:pt x="0" y="67"/>
                </a:lnTo>
                <a:lnTo>
                  <a:pt x="0" y="69"/>
                </a:lnTo>
                <a:lnTo>
                  <a:pt x="1" y="69"/>
                </a:lnTo>
                <a:lnTo>
                  <a:pt x="1" y="71"/>
                </a:lnTo>
                <a:lnTo>
                  <a:pt x="1" y="72"/>
                </a:lnTo>
                <a:lnTo>
                  <a:pt x="1" y="72"/>
                </a:lnTo>
                <a:lnTo>
                  <a:pt x="1" y="74"/>
                </a:lnTo>
                <a:lnTo>
                  <a:pt x="3" y="76"/>
                </a:lnTo>
                <a:lnTo>
                  <a:pt x="3" y="76"/>
                </a:lnTo>
                <a:lnTo>
                  <a:pt x="3" y="77"/>
                </a:lnTo>
                <a:lnTo>
                  <a:pt x="5" y="69"/>
                </a:lnTo>
                <a:lnTo>
                  <a:pt x="8" y="53"/>
                </a:lnTo>
                <a:lnTo>
                  <a:pt x="16" y="40"/>
                </a:lnTo>
                <a:lnTo>
                  <a:pt x="26" y="28"/>
                </a:lnTo>
                <a:lnTo>
                  <a:pt x="37" y="18"/>
                </a:lnTo>
                <a:lnTo>
                  <a:pt x="52" y="10"/>
                </a:lnTo>
                <a:lnTo>
                  <a:pt x="67" y="7"/>
                </a:lnTo>
                <a:lnTo>
                  <a:pt x="83" y="5"/>
                </a:lnTo>
                <a:lnTo>
                  <a:pt x="98" y="7"/>
                </a:lnTo>
                <a:lnTo>
                  <a:pt x="114" y="10"/>
                </a:lnTo>
                <a:lnTo>
                  <a:pt x="123" y="15"/>
                </a:lnTo>
                <a:lnTo>
                  <a:pt x="123" y="15"/>
                </a:lnTo>
                <a:lnTo>
                  <a:pt x="121" y="13"/>
                </a:lnTo>
                <a:lnTo>
                  <a:pt x="121" y="13"/>
                </a:lnTo>
                <a:lnTo>
                  <a:pt x="121" y="12"/>
                </a:lnTo>
                <a:lnTo>
                  <a:pt x="119" y="12"/>
                </a:lnTo>
                <a:lnTo>
                  <a:pt x="119" y="10"/>
                </a:lnTo>
                <a:lnTo>
                  <a:pt x="118" y="10"/>
                </a:lnTo>
                <a:lnTo>
                  <a:pt x="118" y="8"/>
                </a:lnTo>
                <a:close/>
                <a:moveTo>
                  <a:pt x="47" y="161"/>
                </a:moveTo>
                <a:lnTo>
                  <a:pt x="50" y="162"/>
                </a:lnTo>
                <a:lnTo>
                  <a:pt x="57" y="164"/>
                </a:lnTo>
                <a:lnTo>
                  <a:pt x="65" y="167"/>
                </a:lnTo>
                <a:lnTo>
                  <a:pt x="73" y="167"/>
                </a:lnTo>
                <a:lnTo>
                  <a:pt x="83" y="169"/>
                </a:lnTo>
                <a:lnTo>
                  <a:pt x="91" y="167"/>
                </a:lnTo>
                <a:lnTo>
                  <a:pt x="100" y="167"/>
                </a:lnTo>
                <a:lnTo>
                  <a:pt x="108" y="164"/>
                </a:lnTo>
                <a:lnTo>
                  <a:pt x="114" y="162"/>
                </a:lnTo>
                <a:lnTo>
                  <a:pt x="129" y="154"/>
                </a:lnTo>
                <a:lnTo>
                  <a:pt x="142" y="144"/>
                </a:lnTo>
                <a:lnTo>
                  <a:pt x="152" y="131"/>
                </a:lnTo>
                <a:lnTo>
                  <a:pt x="160" y="117"/>
                </a:lnTo>
                <a:lnTo>
                  <a:pt x="162" y="110"/>
                </a:lnTo>
                <a:lnTo>
                  <a:pt x="165" y="102"/>
                </a:lnTo>
                <a:lnTo>
                  <a:pt x="165" y="100"/>
                </a:lnTo>
                <a:lnTo>
                  <a:pt x="165" y="100"/>
                </a:lnTo>
                <a:lnTo>
                  <a:pt x="164" y="99"/>
                </a:lnTo>
                <a:lnTo>
                  <a:pt x="164" y="99"/>
                </a:lnTo>
                <a:lnTo>
                  <a:pt x="164" y="97"/>
                </a:lnTo>
                <a:lnTo>
                  <a:pt x="164" y="95"/>
                </a:lnTo>
                <a:lnTo>
                  <a:pt x="164" y="95"/>
                </a:lnTo>
                <a:lnTo>
                  <a:pt x="162" y="94"/>
                </a:lnTo>
                <a:lnTo>
                  <a:pt x="162" y="92"/>
                </a:lnTo>
                <a:lnTo>
                  <a:pt x="162" y="100"/>
                </a:lnTo>
                <a:lnTo>
                  <a:pt x="157" y="117"/>
                </a:lnTo>
                <a:lnTo>
                  <a:pt x="149" y="130"/>
                </a:lnTo>
                <a:lnTo>
                  <a:pt x="139" y="141"/>
                </a:lnTo>
                <a:lnTo>
                  <a:pt x="128" y="151"/>
                </a:lnTo>
                <a:lnTo>
                  <a:pt x="114" y="159"/>
                </a:lnTo>
                <a:lnTo>
                  <a:pt x="98" y="164"/>
                </a:lnTo>
                <a:lnTo>
                  <a:pt x="83" y="166"/>
                </a:lnTo>
                <a:lnTo>
                  <a:pt x="67" y="164"/>
                </a:lnTo>
                <a:lnTo>
                  <a:pt x="52" y="159"/>
                </a:lnTo>
                <a:lnTo>
                  <a:pt x="42" y="154"/>
                </a:lnTo>
                <a:lnTo>
                  <a:pt x="42" y="154"/>
                </a:lnTo>
                <a:lnTo>
                  <a:pt x="44" y="156"/>
                </a:lnTo>
                <a:lnTo>
                  <a:pt x="44" y="156"/>
                </a:lnTo>
                <a:lnTo>
                  <a:pt x="44" y="158"/>
                </a:lnTo>
                <a:lnTo>
                  <a:pt x="46" y="158"/>
                </a:lnTo>
                <a:lnTo>
                  <a:pt x="46" y="159"/>
                </a:lnTo>
                <a:lnTo>
                  <a:pt x="47" y="159"/>
                </a:lnTo>
                <a:lnTo>
                  <a:pt x="47" y="161"/>
                </a:lnTo>
                <a:close/>
              </a:path>
            </a:pathLst>
          </a:custGeom>
          <a:solidFill>
            <a:srgbClr val="00FF87"/>
          </a:solidFill>
          <a:ln w="9525">
            <a:noFill/>
            <a:round/>
            <a:headEnd/>
            <a:tailEnd/>
          </a:ln>
          <a:effectLst/>
        </p:spPr>
        <p:txBody>
          <a:bodyPr/>
          <a:lstStyle/>
          <a:p>
            <a:endParaRPr lang="en-GB"/>
          </a:p>
        </p:txBody>
      </p:sp>
      <p:sp>
        <p:nvSpPr>
          <p:cNvPr id="47208" name="Freeform 104"/>
          <p:cNvSpPr>
            <a:spLocks noEditPoints="1"/>
          </p:cNvSpPr>
          <p:nvPr/>
        </p:nvSpPr>
        <p:spPr bwMode="auto">
          <a:xfrm>
            <a:off x="5043488" y="3476625"/>
            <a:ext cx="234950" cy="219075"/>
          </a:xfrm>
          <a:custGeom>
            <a:avLst/>
            <a:gdLst/>
            <a:ahLst/>
            <a:cxnLst>
              <a:cxn ang="0">
                <a:pos x="111" y="5"/>
              </a:cxn>
              <a:cxn ang="0">
                <a:pos x="80" y="0"/>
              </a:cxn>
              <a:cxn ang="0">
                <a:pos x="49" y="5"/>
              </a:cxn>
              <a:cxn ang="0">
                <a:pos x="23" y="23"/>
              </a:cxn>
              <a:cxn ang="0">
                <a:pos x="5" y="48"/>
              </a:cxn>
              <a:cxn ang="0">
                <a:pos x="0" y="72"/>
              </a:cxn>
              <a:cxn ang="0">
                <a:pos x="0" y="74"/>
              </a:cxn>
              <a:cxn ang="0">
                <a:pos x="2" y="77"/>
              </a:cxn>
              <a:cxn ang="0">
                <a:pos x="2" y="79"/>
              </a:cxn>
              <a:cxn ang="0">
                <a:pos x="3" y="80"/>
              </a:cxn>
              <a:cxn ang="0">
                <a:pos x="5" y="64"/>
              </a:cxn>
              <a:cxn ang="0">
                <a:pos x="16" y="36"/>
              </a:cxn>
              <a:cxn ang="0">
                <a:pos x="36" y="17"/>
              </a:cxn>
              <a:cxn ang="0">
                <a:pos x="64" y="5"/>
              </a:cxn>
              <a:cxn ang="0">
                <a:pos x="95" y="5"/>
              </a:cxn>
              <a:cxn ang="0">
                <a:pos x="123" y="17"/>
              </a:cxn>
              <a:cxn ang="0">
                <a:pos x="125" y="17"/>
              </a:cxn>
              <a:cxn ang="0">
                <a:pos x="123" y="15"/>
              </a:cxn>
              <a:cxn ang="0">
                <a:pos x="121" y="13"/>
              </a:cxn>
              <a:cxn ang="0">
                <a:pos x="121" y="12"/>
              </a:cxn>
              <a:cxn ang="0">
                <a:pos x="39" y="149"/>
              </a:cxn>
              <a:cxn ang="0">
                <a:pos x="64" y="159"/>
              </a:cxn>
              <a:cxn ang="0">
                <a:pos x="95" y="159"/>
              </a:cxn>
              <a:cxn ang="0">
                <a:pos x="125" y="146"/>
              </a:cxn>
              <a:cxn ang="0">
                <a:pos x="146" y="125"/>
              </a:cxn>
              <a:cxn ang="0">
                <a:pos x="159" y="95"/>
              </a:cxn>
              <a:cxn ang="0">
                <a:pos x="159" y="87"/>
              </a:cxn>
              <a:cxn ang="0">
                <a:pos x="159" y="84"/>
              </a:cxn>
              <a:cxn ang="0">
                <a:pos x="157" y="82"/>
              </a:cxn>
              <a:cxn ang="0">
                <a:pos x="157" y="80"/>
              </a:cxn>
              <a:cxn ang="0">
                <a:pos x="156" y="80"/>
              </a:cxn>
              <a:cxn ang="0">
                <a:pos x="156" y="79"/>
              </a:cxn>
              <a:cxn ang="0">
                <a:pos x="156" y="79"/>
              </a:cxn>
              <a:cxn ang="0">
                <a:pos x="156" y="79"/>
              </a:cxn>
              <a:cxn ang="0">
                <a:pos x="157" y="80"/>
              </a:cxn>
              <a:cxn ang="0">
                <a:pos x="156" y="80"/>
              </a:cxn>
              <a:cxn ang="0">
                <a:pos x="151" y="110"/>
              </a:cxn>
              <a:cxn ang="0">
                <a:pos x="134" y="135"/>
              </a:cxn>
              <a:cxn ang="0">
                <a:pos x="110" y="151"/>
              </a:cxn>
              <a:cxn ang="0">
                <a:pos x="80" y="156"/>
              </a:cxn>
              <a:cxn ang="0">
                <a:pos x="49" y="151"/>
              </a:cxn>
              <a:cxn ang="0">
                <a:pos x="33" y="141"/>
              </a:cxn>
              <a:cxn ang="0">
                <a:pos x="34" y="143"/>
              </a:cxn>
              <a:cxn ang="0">
                <a:pos x="36" y="144"/>
              </a:cxn>
              <a:cxn ang="0">
                <a:pos x="38" y="146"/>
              </a:cxn>
              <a:cxn ang="0">
                <a:pos x="39" y="149"/>
              </a:cxn>
            </a:cxnLst>
            <a:rect l="0" t="0" r="r" b="b"/>
            <a:pathLst>
              <a:path w="159" h="161">
                <a:moveTo>
                  <a:pt x="120" y="10"/>
                </a:moveTo>
                <a:lnTo>
                  <a:pt x="111" y="5"/>
                </a:lnTo>
                <a:lnTo>
                  <a:pt x="95" y="2"/>
                </a:lnTo>
                <a:lnTo>
                  <a:pt x="80" y="0"/>
                </a:lnTo>
                <a:lnTo>
                  <a:pt x="64" y="2"/>
                </a:lnTo>
                <a:lnTo>
                  <a:pt x="49" y="5"/>
                </a:lnTo>
                <a:lnTo>
                  <a:pt x="34" y="13"/>
                </a:lnTo>
                <a:lnTo>
                  <a:pt x="23" y="23"/>
                </a:lnTo>
                <a:lnTo>
                  <a:pt x="13" y="35"/>
                </a:lnTo>
                <a:lnTo>
                  <a:pt x="5" y="48"/>
                </a:lnTo>
                <a:lnTo>
                  <a:pt x="2" y="64"/>
                </a:lnTo>
                <a:lnTo>
                  <a:pt x="0" y="72"/>
                </a:lnTo>
                <a:lnTo>
                  <a:pt x="0" y="74"/>
                </a:lnTo>
                <a:lnTo>
                  <a:pt x="0" y="74"/>
                </a:lnTo>
                <a:lnTo>
                  <a:pt x="2" y="76"/>
                </a:lnTo>
                <a:lnTo>
                  <a:pt x="2" y="77"/>
                </a:lnTo>
                <a:lnTo>
                  <a:pt x="2" y="77"/>
                </a:lnTo>
                <a:lnTo>
                  <a:pt x="2" y="79"/>
                </a:lnTo>
                <a:lnTo>
                  <a:pt x="3" y="79"/>
                </a:lnTo>
                <a:lnTo>
                  <a:pt x="3" y="80"/>
                </a:lnTo>
                <a:lnTo>
                  <a:pt x="3" y="80"/>
                </a:lnTo>
                <a:lnTo>
                  <a:pt x="5" y="64"/>
                </a:lnTo>
                <a:lnTo>
                  <a:pt x="8" y="49"/>
                </a:lnTo>
                <a:lnTo>
                  <a:pt x="16" y="36"/>
                </a:lnTo>
                <a:lnTo>
                  <a:pt x="24" y="25"/>
                </a:lnTo>
                <a:lnTo>
                  <a:pt x="36" y="17"/>
                </a:lnTo>
                <a:lnTo>
                  <a:pt x="49" y="8"/>
                </a:lnTo>
                <a:lnTo>
                  <a:pt x="64" y="5"/>
                </a:lnTo>
                <a:lnTo>
                  <a:pt x="80" y="3"/>
                </a:lnTo>
                <a:lnTo>
                  <a:pt x="95" y="5"/>
                </a:lnTo>
                <a:lnTo>
                  <a:pt x="110" y="8"/>
                </a:lnTo>
                <a:lnTo>
                  <a:pt x="123" y="17"/>
                </a:lnTo>
                <a:lnTo>
                  <a:pt x="125" y="18"/>
                </a:lnTo>
                <a:lnTo>
                  <a:pt x="125" y="17"/>
                </a:lnTo>
                <a:lnTo>
                  <a:pt x="125" y="17"/>
                </a:lnTo>
                <a:lnTo>
                  <a:pt x="123" y="15"/>
                </a:lnTo>
                <a:lnTo>
                  <a:pt x="123" y="15"/>
                </a:lnTo>
                <a:lnTo>
                  <a:pt x="121" y="13"/>
                </a:lnTo>
                <a:lnTo>
                  <a:pt x="121" y="13"/>
                </a:lnTo>
                <a:lnTo>
                  <a:pt x="121" y="12"/>
                </a:lnTo>
                <a:lnTo>
                  <a:pt x="120" y="10"/>
                </a:lnTo>
                <a:close/>
                <a:moveTo>
                  <a:pt x="39" y="149"/>
                </a:moveTo>
                <a:lnTo>
                  <a:pt x="49" y="154"/>
                </a:lnTo>
                <a:lnTo>
                  <a:pt x="64" y="159"/>
                </a:lnTo>
                <a:lnTo>
                  <a:pt x="80" y="161"/>
                </a:lnTo>
                <a:lnTo>
                  <a:pt x="95" y="159"/>
                </a:lnTo>
                <a:lnTo>
                  <a:pt x="111" y="154"/>
                </a:lnTo>
                <a:lnTo>
                  <a:pt x="125" y="146"/>
                </a:lnTo>
                <a:lnTo>
                  <a:pt x="136" y="136"/>
                </a:lnTo>
                <a:lnTo>
                  <a:pt x="146" y="125"/>
                </a:lnTo>
                <a:lnTo>
                  <a:pt x="154" y="112"/>
                </a:lnTo>
                <a:lnTo>
                  <a:pt x="159" y="95"/>
                </a:lnTo>
                <a:lnTo>
                  <a:pt x="159" y="87"/>
                </a:lnTo>
                <a:lnTo>
                  <a:pt x="159" y="87"/>
                </a:lnTo>
                <a:lnTo>
                  <a:pt x="159" y="85"/>
                </a:lnTo>
                <a:lnTo>
                  <a:pt x="159" y="84"/>
                </a:lnTo>
                <a:lnTo>
                  <a:pt x="157" y="84"/>
                </a:lnTo>
                <a:lnTo>
                  <a:pt x="157" y="82"/>
                </a:lnTo>
                <a:lnTo>
                  <a:pt x="157" y="82"/>
                </a:lnTo>
                <a:lnTo>
                  <a:pt x="157" y="80"/>
                </a:lnTo>
                <a:lnTo>
                  <a:pt x="157" y="80"/>
                </a:lnTo>
                <a:lnTo>
                  <a:pt x="156" y="80"/>
                </a:lnTo>
                <a:lnTo>
                  <a:pt x="156" y="79"/>
                </a:lnTo>
                <a:lnTo>
                  <a:pt x="156" y="79"/>
                </a:lnTo>
                <a:lnTo>
                  <a:pt x="156" y="79"/>
                </a:lnTo>
                <a:lnTo>
                  <a:pt x="156" y="79"/>
                </a:lnTo>
                <a:lnTo>
                  <a:pt x="156" y="79"/>
                </a:lnTo>
                <a:lnTo>
                  <a:pt x="156" y="79"/>
                </a:lnTo>
                <a:lnTo>
                  <a:pt x="157" y="79"/>
                </a:lnTo>
                <a:lnTo>
                  <a:pt x="157" y="80"/>
                </a:lnTo>
                <a:lnTo>
                  <a:pt x="157" y="80"/>
                </a:lnTo>
                <a:lnTo>
                  <a:pt x="156" y="80"/>
                </a:lnTo>
                <a:lnTo>
                  <a:pt x="156" y="95"/>
                </a:lnTo>
                <a:lnTo>
                  <a:pt x="151" y="110"/>
                </a:lnTo>
                <a:lnTo>
                  <a:pt x="143" y="123"/>
                </a:lnTo>
                <a:lnTo>
                  <a:pt x="134" y="135"/>
                </a:lnTo>
                <a:lnTo>
                  <a:pt x="123" y="143"/>
                </a:lnTo>
                <a:lnTo>
                  <a:pt x="110" y="151"/>
                </a:lnTo>
                <a:lnTo>
                  <a:pt x="95" y="154"/>
                </a:lnTo>
                <a:lnTo>
                  <a:pt x="80" y="156"/>
                </a:lnTo>
                <a:lnTo>
                  <a:pt x="64" y="154"/>
                </a:lnTo>
                <a:lnTo>
                  <a:pt x="49" y="151"/>
                </a:lnTo>
                <a:lnTo>
                  <a:pt x="36" y="143"/>
                </a:lnTo>
                <a:lnTo>
                  <a:pt x="33" y="141"/>
                </a:lnTo>
                <a:lnTo>
                  <a:pt x="34" y="141"/>
                </a:lnTo>
                <a:lnTo>
                  <a:pt x="34" y="143"/>
                </a:lnTo>
                <a:lnTo>
                  <a:pt x="36" y="144"/>
                </a:lnTo>
                <a:lnTo>
                  <a:pt x="36" y="144"/>
                </a:lnTo>
                <a:lnTo>
                  <a:pt x="38" y="146"/>
                </a:lnTo>
                <a:lnTo>
                  <a:pt x="38" y="146"/>
                </a:lnTo>
                <a:lnTo>
                  <a:pt x="38" y="148"/>
                </a:lnTo>
                <a:lnTo>
                  <a:pt x="39" y="149"/>
                </a:lnTo>
                <a:close/>
              </a:path>
            </a:pathLst>
          </a:custGeom>
          <a:solidFill>
            <a:srgbClr val="00FF8C"/>
          </a:solidFill>
          <a:ln w="9525">
            <a:noFill/>
            <a:round/>
            <a:headEnd/>
            <a:tailEnd/>
          </a:ln>
          <a:effectLst/>
        </p:spPr>
        <p:txBody>
          <a:bodyPr/>
          <a:lstStyle/>
          <a:p>
            <a:endParaRPr lang="en-GB"/>
          </a:p>
        </p:txBody>
      </p:sp>
      <p:sp>
        <p:nvSpPr>
          <p:cNvPr id="47209" name="Freeform 105"/>
          <p:cNvSpPr>
            <a:spLocks noEditPoints="1"/>
          </p:cNvSpPr>
          <p:nvPr/>
        </p:nvSpPr>
        <p:spPr bwMode="auto">
          <a:xfrm>
            <a:off x="5048250" y="3481388"/>
            <a:ext cx="227013" cy="207962"/>
          </a:xfrm>
          <a:custGeom>
            <a:avLst/>
            <a:gdLst/>
            <a:ahLst/>
            <a:cxnLst>
              <a:cxn ang="0">
                <a:pos x="153" y="76"/>
              </a:cxn>
              <a:cxn ang="0">
                <a:pos x="153" y="73"/>
              </a:cxn>
              <a:cxn ang="0">
                <a:pos x="151" y="71"/>
              </a:cxn>
              <a:cxn ang="0">
                <a:pos x="149" y="68"/>
              </a:cxn>
              <a:cxn ang="0">
                <a:pos x="149" y="64"/>
              </a:cxn>
              <a:cxn ang="0">
                <a:pos x="153" y="77"/>
              </a:cxn>
              <a:cxn ang="0">
                <a:pos x="148" y="107"/>
              </a:cxn>
              <a:cxn ang="0">
                <a:pos x="131" y="132"/>
              </a:cxn>
              <a:cxn ang="0">
                <a:pos x="107" y="148"/>
              </a:cxn>
              <a:cxn ang="0">
                <a:pos x="77" y="153"/>
              </a:cxn>
              <a:cxn ang="0">
                <a:pos x="46" y="148"/>
              </a:cxn>
              <a:cxn ang="0">
                <a:pos x="30" y="138"/>
              </a:cxn>
              <a:cxn ang="0">
                <a:pos x="28" y="135"/>
              </a:cxn>
              <a:cxn ang="0">
                <a:pos x="26" y="133"/>
              </a:cxn>
              <a:cxn ang="0">
                <a:pos x="25" y="130"/>
              </a:cxn>
              <a:cxn ang="0">
                <a:pos x="23" y="128"/>
              </a:cxn>
              <a:cxn ang="0">
                <a:pos x="36" y="138"/>
              </a:cxn>
              <a:cxn ang="0">
                <a:pos x="62" y="148"/>
              </a:cxn>
              <a:cxn ang="0">
                <a:pos x="92" y="148"/>
              </a:cxn>
              <a:cxn ang="0">
                <a:pos x="118" y="138"/>
              </a:cxn>
              <a:cxn ang="0">
                <a:pos x="138" y="118"/>
              </a:cxn>
              <a:cxn ang="0">
                <a:pos x="148" y="92"/>
              </a:cxn>
              <a:cxn ang="0">
                <a:pos x="153" y="77"/>
              </a:cxn>
              <a:cxn ang="0">
                <a:pos x="120" y="14"/>
              </a:cxn>
              <a:cxn ang="0">
                <a:pos x="92" y="2"/>
              </a:cxn>
              <a:cxn ang="0">
                <a:pos x="61" y="2"/>
              </a:cxn>
              <a:cxn ang="0">
                <a:pos x="33" y="14"/>
              </a:cxn>
              <a:cxn ang="0">
                <a:pos x="13" y="33"/>
              </a:cxn>
              <a:cxn ang="0">
                <a:pos x="2" y="61"/>
              </a:cxn>
              <a:cxn ang="0">
                <a:pos x="0" y="77"/>
              </a:cxn>
              <a:cxn ang="0">
                <a:pos x="0" y="81"/>
              </a:cxn>
              <a:cxn ang="0">
                <a:pos x="2" y="84"/>
              </a:cxn>
              <a:cxn ang="0">
                <a:pos x="3" y="87"/>
              </a:cxn>
              <a:cxn ang="0">
                <a:pos x="5" y="89"/>
              </a:cxn>
              <a:cxn ang="0">
                <a:pos x="5" y="63"/>
              </a:cxn>
              <a:cxn ang="0">
                <a:pos x="15" y="36"/>
              </a:cxn>
              <a:cxn ang="0">
                <a:pos x="36" y="15"/>
              </a:cxn>
              <a:cxn ang="0">
                <a:pos x="62" y="5"/>
              </a:cxn>
              <a:cxn ang="0">
                <a:pos x="92" y="5"/>
              </a:cxn>
              <a:cxn ang="0">
                <a:pos x="118" y="15"/>
              </a:cxn>
              <a:cxn ang="0">
                <a:pos x="128" y="25"/>
              </a:cxn>
              <a:cxn ang="0">
                <a:pos x="126" y="22"/>
              </a:cxn>
              <a:cxn ang="0">
                <a:pos x="125" y="20"/>
              </a:cxn>
              <a:cxn ang="0">
                <a:pos x="123" y="17"/>
              </a:cxn>
              <a:cxn ang="0">
                <a:pos x="122" y="15"/>
              </a:cxn>
            </a:cxnLst>
            <a:rect l="0" t="0" r="r" b="b"/>
            <a:pathLst>
              <a:path w="153" h="153">
                <a:moveTo>
                  <a:pt x="153" y="77"/>
                </a:moveTo>
                <a:lnTo>
                  <a:pt x="153" y="76"/>
                </a:lnTo>
                <a:lnTo>
                  <a:pt x="153" y="74"/>
                </a:lnTo>
                <a:lnTo>
                  <a:pt x="153" y="73"/>
                </a:lnTo>
                <a:lnTo>
                  <a:pt x="151" y="73"/>
                </a:lnTo>
                <a:lnTo>
                  <a:pt x="151" y="71"/>
                </a:lnTo>
                <a:lnTo>
                  <a:pt x="151" y="69"/>
                </a:lnTo>
                <a:lnTo>
                  <a:pt x="149" y="68"/>
                </a:lnTo>
                <a:lnTo>
                  <a:pt x="149" y="66"/>
                </a:lnTo>
                <a:lnTo>
                  <a:pt x="149" y="64"/>
                </a:lnTo>
                <a:lnTo>
                  <a:pt x="149" y="77"/>
                </a:lnTo>
                <a:lnTo>
                  <a:pt x="153" y="77"/>
                </a:lnTo>
                <a:lnTo>
                  <a:pt x="153" y="92"/>
                </a:lnTo>
                <a:lnTo>
                  <a:pt x="148" y="107"/>
                </a:lnTo>
                <a:lnTo>
                  <a:pt x="140" y="120"/>
                </a:lnTo>
                <a:lnTo>
                  <a:pt x="131" y="132"/>
                </a:lnTo>
                <a:lnTo>
                  <a:pt x="120" y="140"/>
                </a:lnTo>
                <a:lnTo>
                  <a:pt x="107" y="148"/>
                </a:lnTo>
                <a:lnTo>
                  <a:pt x="92" y="151"/>
                </a:lnTo>
                <a:lnTo>
                  <a:pt x="77" y="153"/>
                </a:lnTo>
                <a:lnTo>
                  <a:pt x="61" y="151"/>
                </a:lnTo>
                <a:lnTo>
                  <a:pt x="46" y="148"/>
                </a:lnTo>
                <a:lnTo>
                  <a:pt x="33" y="140"/>
                </a:lnTo>
                <a:lnTo>
                  <a:pt x="30" y="138"/>
                </a:lnTo>
                <a:lnTo>
                  <a:pt x="30" y="136"/>
                </a:lnTo>
                <a:lnTo>
                  <a:pt x="28" y="135"/>
                </a:lnTo>
                <a:lnTo>
                  <a:pt x="28" y="135"/>
                </a:lnTo>
                <a:lnTo>
                  <a:pt x="26" y="133"/>
                </a:lnTo>
                <a:lnTo>
                  <a:pt x="26" y="132"/>
                </a:lnTo>
                <a:lnTo>
                  <a:pt x="25" y="130"/>
                </a:lnTo>
                <a:lnTo>
                  <a:pt x="25" y="128"/>
                </a:lnTo>
                <a:lnTo>
                  <a:pt x="23" y="128"/>
                </a:lnTo>
                <a:lnTo>
                  <a:pt x="25" y="128"/>
                </a:lnTo>
                <a:lnTo>
                  <a:pt x="36" y="138"/>
                </a:lnTo>
                <a:lnTo>
                  <a:pt x="48" y="145"/>
                </a:lnTo>
                <a:lnTo>
                  <a:pt x="62" y="148"/>
                </a:lnTo>
                <a:lnTo>
                  <a:pt x="77" y="150"/>
                </a:lnTo>
                <a:lnTo>
                  <a:pt x="92" y="148"/>
                </a:lnTo>
                <a:lnTo>
                  <a:pt x="105" y="145"/>
                </a:lnTo>
                <a:lnTo>
                  <a:pt x="118" y="138"/>
                </a:lnTo>
                <a:lnTo>
                  <a:pt x="128" y="128"/>
                </a:lnTo>
                <a:lnTo>
                  <a:pt x="138" y="118"/>
                </a:lnTo>
                <a:lnTo>
                  <a:pt x="144" y="105"/>
                </a:lnTo>
                <a:lnTo>
                  <a:pt x="148" y="92"/>
                </a:lnTo>
                <a:lnTo>
                  <a:pt x="149" y="77"/>
                </a:lnTo>
                <a:lnTo>
                  <a:pt x="153" y="77"/>
                </a:lnTo>
                <a:close/>
                <a:moveTo>
                  <a:pt x="122" y="15"/>
                </a:moveTo>
                <a:lnTo>
                  <a:pt x="120" y="14"/>
                </a:lnTo>
                <a:lnTo>
                  <a:pt x="107" y="5"/>
                </a:lnTo>
                <a:lnTo>
                  <a:pt x="92" y="2"/>
                </a:lnTo>
                <a:lnTo>
                  <a:pt x="77" y="0"/>
                </a:lnTo>
                <a:lnTo>
                  <a:pt x="61" y="2"/>
                </a:lnTo>
                <a:lnTo>
                  <a:pt x="46" y="5"/>
                </a:lnTo>
                <a:lnTo>
                  <a:pt x="33" y="14"/>
                </a:lnTo>
                <a:lnTo>
                  <a:pt x="21" y="22"/>
                </a:lnTo>
                <a:lnTo>
                  <a:pt x="13" y="33"/>
                </a:lnTo>
                <a:lnTo>
                  <a:pt x="5" y="46"/>
                </a:lnTo>
                <a:lnTo>
                  <a:pt x="2" y="61"/>
                </a:lnTo>
                <a:lnTo>
                  <a:pt x="0" y="77"/>
                </a:lnTo>
                <a:lnTo>
                  <a:pt x="0" y="77"/>
                </a:lnTo>
                <a:lnTo>
                  <a:pt x="0" y="79"/>
                </a:lnTo>
                <a:lnTo>
                  <a:pt x="0" y="81"/>
                </a:lnTo>
                <a:lnTo>
                  <a:pt x="2" y="82"/>
                </a:lnTo>
                <a:lnTo>
                  <a:pt x="2" y="84"/>
                </a:lnTo>
                <a:lnTo>
                  <a:pt x="2" y="86"/>
                </a:lnTo>
                <a:lnTo>
                  <a:pt x="3" y="87"/>
                </a:lnTo>
                <a:lnTo>
                  <a:pt x="3" y="87"/>
                </a:lnTo>
                <a:lnTo>
                  <a:pt x="5" y="89"/>
                </a:lnTo>
                <a:lnTo>
                  <a:pt x="3" y="77"/>
                </a:lnTo>
                <a:lnTo>
                  <a:pt x="5" y="63"/>
                </a:lnTo>
                <a:lnTo>
                  <a:pt x="8" y="48"/>
                </a:lnTo>
                <a:lnTo>
                  <a:pt x="15" y="36"/>
                </a:lnTo>
                <a:lnTo>
                  <a:pt x="25" y="25"/>
                </a:lnTo>
                <a:lnTo>
                  <a:pt x="36" y="15"/>
                </a:lnTo>
                <a:lnTo>
                  <a:pt x="48" y="9"/>
                </a:lnTo>
                <a:lnTo>
                  <a:pt x="62" y="5"/>
                </a:lnTo>
                <a:lnTo>
                  <a:pt x="77" y="4"/>
                </a:lnTo>
                <a:lnTo>
                  <a:pt x="92" y="5"/>
                </a:lnTo>
                <a:lnTo>
                  <a:pt x="105" y="9"/>
                </a:lnTo>
                <a:lnTo>
                  <a:pt x="118" y="15"/>
                </a:lnTo>
                <a:lnTo>
                  <a:pt x="128" y="25"/>
                </a:lnTo>
                <a:lnTo>
                  <a:pt x="128" y="25"/>
                </a:lnTo>
                <a:lnTo>
                  <a:pt x="128" y="23"/>
                </a:lnTo>
                <a:lnTo>
                  <a:pt x="126" y="22"/>
                </a:lnTo>
                <a:lnTo>
                  <a:pt x="126" y="22"/>
                </a:lnTo>
                <a:lnTo>
                  <a:pt x="125" y="20"/>
                </a:lnTo>
                <a:lnTo>
                  <a:pt x="125" y="18"/>
                </a:lnTo>
                <a:lnTo>
                  <a:pt x="123" y="17"/>
                </a:lnTo>
                <a:lnTo>
                  <a:pt x="123" y="17"/>
                </a:lnTo>
                <a:lnTo>
                  <a:pt x="122" y="15"/>
                </a:lnTo>
                <a:close/>
              </a:path>
            </a:pathLst>
          </a:custGeom>
          <a:solidFill>
            <a:srgbClr val="00FF91"/>
          </a:solidFill>
          <a:ln w="9525">
            <a:noFill/>
            <a:round/>
            <a:headEnd/>
            <a:tailEnd/>
          </a:ln>
          <a:effectLst/>
        </p:spPr>
        <p:txBody>
          <a:bodyPr/>
          <a:lstStyle/>
          <a:p>
            <a:endParaRPr lang="en-GB"/>
          </a:p>
        </p:txBody>
      </p:sp>
      <p:sp>
        <p:nvSpPr>
          <p:cNvPr id="47210" name="Freeform 106"/>
          <p:cNvSpPr>
            <a:spLocks/>
          </p:cNvSpPr>
          <p:nvPr/>
        </p:nvSpPr>
        <p:spPr bwMode="auto">
          <a:xfrm>
            <a:off x="5053013" y="3486150"/>
            <a:ext cx="215900" cy="198438"/>
          </a:xfrm>
          <a:custGeom>
            <a:avLst/>
            <a:gdLst/>
            <a:ahLst/>
            <a:cxnLst>
              <a:cxn ang="0">
                <a:pos x="146" y="60"/>
              </a:cxn>
              <a:cxn ang="0">
                <a:pos x="143" y="55"/>
              </a:cxn>
              <a:cxn ang="0">
                <a:pos x="141" y="51"/>
              </a:cxn>
              <a:cxn ang="0">
                <a:pos x="140" y="46"/>
              </a:cxn>
              <a:cxn ang="0">
                <a:pos x="137" y="41"/>
              </a:cxn>
              <a:cxn ang="0">
                <a:pos x="133" y="36"/>
              </a:cxn>
              <a:cxn ang="0">
                <a:pos x="132" y="31"/>
              </a:cxn>
              <a:cxn ang="0">
                <a:pos x="128" y="26"/>
              </a:cxn>
              <a:cxn ang="0">
                <a:pos x="125" y="21"/>
              </a:cxn>
              <a:cxn ang="0">
                <a:pos x="115" y="11"/>
              </a:cxn>
              <a:cxn ang="0">
                <a:pos x="89" y="1"/>
              </a:cxn>
              <a:cxn ang="0">
                <a:pos x="59" y="1"/>
              </a:cxn>
              <a:cxn ang="0">
                <a:pos x="33" y="11"/>
              </a:cxn>
              <a:cxn ang="0">
                <a:pos x="12" y="32"/>
              </a:cxn>
              <a:cxn ang="0">
                <a:pos x="2" y="59"/>
              </a:cxn>
              <a:cxn ang="0">
                <a:pos x="2" y="85"/>
              </a:cxn>
              <a:cxn ang="0">
                <a:pos x="4" y="90"/>
              </a:cxn>
              <a:cxn ang="0">
                <a:pos x="5" y="95"/>
              </a:cxn>
              <a:cxn ang="0">
                <a:pos x="9" y="100"/>
              </a:cxn>
              <a:cxn ang="0">
                <a:pos x="10" y="105"/>
              </a:cxn>
              <a:cxn ang="0">
                <a:pos x="14" y="109"/>
              </a:cxn>
              <a:cxn ang="0">
                <a:pos x="15" y="114"/>
              </a:cxn>
              <a:cxn ang="0">
                <a:pos x="18" y="119"/>
              </a:cxn>
              <a:cxn ang="0">
                <a:pos x="20" y="124"/>
              </a:cxn>
              <a:cxn ang="0">
                <a:pos x="33" y="134"/>
              </a:cxn>
              <a:cxn ang="0">
                <a:pos x="59" y="144"/>
              </a:cxn>
              <a:cxn ang="0">
                <a:pos x="89" y="144"/>
              </a:cxn>
              <a:cxn ang="0">
                <a:pos x="115" y="134"/>
              </a:cxn>
              <a:cxn ang="0">
                <a:pos x="135" y="114"/>
              </a:cxn>
              <a:cxn ang="0">
                <a:pos x="145" y="88"/>
              </a:cxn>
              <a:cxn ang="0">
                <a:pos x="143" y="73"/>
              </a:cxn>
              <a:cxn ang="0">
                <a:pos x="138" y="46"/>
              </a:cxn>
              <a:cxn ang="0">
                <a:pos x="123" y="23"/>
              </a:cxn>
              <a:cxn ang="0">
                <a:pos x="100" y="8"/>
              </a:cxn>
              <a:cxn ang="0">
                <a:pos x="74" y="3"/>
              </a:cxn>
              <a:cxn ang="0">
                <a:pos x="46" y="8"/>
              </a:cxn>
              <a:cxn ang="0">
                <a:pos x="23" y="23"/>
              </a:cxn>
              <a:cxn ang="0">
                <a:pos x="9" y="46"/>
              </a:cxn>
              <a:cxn ang="0">
                <a:pos x="4" y="73"/>
              </a:cxn>
              <a:cxn ang="0">
                <a:pos x="9" y="100"/>
              </a:cxn>
              <a:cxn ang="0">
                <a:pos x="23" y="123"/>
              </a:cxn>
              <a:cxn ang="0">
                <a:pos x="46" y="137"/>
              </a:cxn>
              <a:cxn ang="0">
                <a:pos x="74" y="142"/>
              </a:cxn>
              <a:cxn ang="0">
                <a:pos x="100" y="137"/>
              </a:cxn>
              <a:cxn ang="0">
                <a:pos x="123" y="123"/>
              </a:cxn>
              <a:cxn ang="0">
                <a:pos x="138" y="100"/>
              </a:cxn>
              <a:cxn ang="0">
                <a:pos x="143" y="73"/>
              </a:cxn>
            </a:cxnLst>
            <a:rect l="0" t="0" r="r" b="b"/>
            <a:pathLst>
              <a:path w="146" h="146">
                <a:moveTo>
                  <a:pt x="146" y="73"/>
                </a:moveTo>
                <a:lnTo>
                  <a:pt x="146" y="60"/>
                </a:lnTo>
                <a:lnTo>
                  <a:pt x="145" y="57"/>
                </a:lnTo>
                <a:lnTo>
                  <a:pt x="143" y="55"/>
                </a:lnTo>
                <a:lnTo>
                  <a:pt x="143" y="52"/>
                </a:lnTo>
                <a:lnTo>
                  <a:pt x="141" y="51"/>
                </a:lnTo>
                <a:lnTo>
                  <a:pt x="140" y="49"/>
                </a:lnTo>
                <a:lnTo>
                  <a:pt x="140" y="46"/>
                </a:lnTo>
                <a:lnTo>
                  <a:pt x="138" y="44"/>
                </a:lnTo>
                <a:lnTo>
                  <a:pt x="137" y="41"/>
                </a:lnTo>
                <a:lnTo>
                  <a:pt x="135" y="37"/>
                </a:lnTo>
                <a:lnTo>
                  <a:pt x="133" y="36"/>
                </a:lnTo>
                <a:lnTo>
                  <a:pt x="133" y="32"/>
                </a:lnTo>
                <a:lnTo>
                  <a:pt x="132" y="31"/>
                </a:lnTo>
                <a:lnTo>
                  <a:pt x="130" y="28"/>
                </a:lnTo>
                <a:lnTo>
                  <a:pt x="128" y="26"/>
                </a:lnTo>
                <a:lnTo>
                  <a:pt x="127" y="23"/>
                </a:lnTo>
                <a:lnTo>
                  <a:pt x="125" y="21"/>
                </a:lnTo>
                <a:lnTo>
                  <a:pt x="125" y="21"/>
                </a:lnTo>
                <a:lnTo>
                  <a:pt x="115" y="11"/>
                </a:lnTo>
                <a:lnTo>
                  <a:pt x="102" y="5"/>
                </a:lnTo>
                <a:lnTo>
                  <a:pt x="89" y="1"/>
                </a:lnTo>
                <a:lnTo>
                  <a:pt x="74" y="0"/>
                </a:lnTo>
                <a:lnTo>
                  <a:pt x="59" y="1"/>
                </a:lnTo>
                <a:lnTo>
                  <a:pt x="45" y="5"/>
                </a:lnTo>
                <a:lnTo>
                  <a:pt x="33" y="11"/>
                </a:lnTo>
                <a:lnTo>
                  <a:pt x="22" y="21"/>
                </a:lnTo>
                <a:lnTo>
                  <a:pt x="12" y="32"/>
                </a:lnTo>
                <a:lnTo>
                  <a:pt x="5" y="44"/>
                </a:lnTo>
                <a:lnTo>
                  <a:pt x="2" y="59"/>
                </a:lnTo>
                <a:lnTo>
                  <a:pt x="0" y="73"/>
                </a:lnTo>
                <a:lnTo>
                  <a:pt x="2" y="85"/>
                </a:lnTo>
                <a:lnTo>
                  <a:pt x="2" y="88"/>
                </a:lnTo>
                <a:lnTo>
                  <a:pt x="4" y="90"/>
                </a:lnTo>
                <a:lnTo>
                  <a:pt x="5" y="93"/>
                </a:lnTo>
                <a:lnTo>
                  <a:pt x="5" y="95"/>
                </a:lnTo>
                <a:lnTo>
                  <a:pt x="7" y="98"/>
                </a:lnTo>
                <a:lnTo>
                  <a:pt x="9" y="100"/>
                </a:lnTo>
                <a:lnTo>
                  <a:pt x="9" y="103"/>
                </a:lnTo>
                <a:lnTo>
                  <a:pt x="10" y="105"/>
                </a:lnTo>
                <a:lnTo>
                  <a:pt x="12" y="108"/>
                </a:lnTo>
                <a:lnTo>
                  <a:pt x="14" y="109"/>
                </a:lnTo>
                <a:lnTo>
                  <a:pt x="14" y="113"/>
                </a:lnTo>
                <a:lnTo>
                  <a:pt x="15" y="114"/>
                </a:lnTo>
                <a:lnTo>
                  <a:pt x="17" y="116"/>
                </a:lnTo>
                <a:lnTo>
                  <a:pt x="18" y="119"/>
                </a:lnTo>
                <a:lnTo>
                  <a:pt x="20" y="121"/>
                </a:lnTo>
                <a:lnTo>
                  <a:pt x="20" y="124"/>
                </a:lnTo>
                <a:lnTo>
                  <a:pt x="22" y="124"/>
                </a:lnTo>
                <a:lnTo>
                  <a:pt x="33" y="134"/>
                </a:lnTo>
                <a:lnTo>
                  <a:pt x="45" y="141"/>
                </a:lnTo>
                <a:lnTo>
                  <a:pt x="59" y="144"/>
                </a:lnTo>
                <a:lnTo>
                  <a:pt x="74" y="146"/>
                </a:lnTo>
                <a:lnTo>
                  <a:pt x="89" y="144"/>
                </a:lnTo>
                <a:lnTo>
                  <a:pt x="102" y="141"/>
                </a:lnTo>
                <a:lnTo>
                  <a:pt x="115" y="134"/>
                </a:lnTo>
                <a:lnTo>
                  <a:pt x="125" y="124"/>
                </a:lnTo>
                <a:lnTo>
                  <a:pt x="135" y="114"/>
                </a:lnTo>
                <a:lnTo>
                  <a:pt x="141" y="101"/>
                </a:lnTo>
                <a:lnTo>
                  <a:pt x="145" y="88"/>
                </a:lnTo>
                <a:lnTo>
                  <a:pt x="146" y="73"/>
                </a:lnTo>
                <a:lnTo>
                  <a:pt x="143" y="73"/>
                </a:lnTo>
                <a:lnTo>
                  <a:pt x="141" y="59"/>
                </a:lnTo>
                <a:lnTo>
                  <a:pt x="138" y="46"/>
                </a:lnTo>
                <a:lnTo>
                  <a:pt x="132" y="34"/>
                </a:lnTo>
                <a:lnTo>
                  <a:pt x="123" y="23"/>
                </a:lnTo>
                <a:lnTo>
                  <a:pt x="112" y="14"/>
                </a:lnTo>
                <a:lnTo>
                  <a:pt x="100" y="8"/>
                </a:lnTo>
                <a:lnTo>
                  <a:pt x="87" y="5"/>
                </a:lnTo>
                <a:lnTo>
                  <a:pt x="74" y="3"/>
                </a:lnTo>
                <a:lnTo>
                  <a:pt x="59" y="5"/>
                </a:lnTo>
                <a:lnTo>
                  <a:pt x="46" y="8"/>
                </a:lnTo>
                <a:lnTo>
                  <a:pt x="35" y="14"/>
                </a:lnTo>
                <a:lnTo>
                  <a:pt x="23" y="23"/>
                </a:lnTo>
                <a:lnTo>
                  <a:pt x="15" y="34"/>
                </a:lnTo>
                <a:lnTo>
                  <a:pt x="9" y="46"/>
                </a:lnTo>
                <a:lnTo>
                  <a:pt x="5" y="59"/>
                </a:lnTo>
                <a:lnTo>
                  <a:pt x="4" y="73"/>
                </a:lnTo>
                <a:lnTo>
                  <a:pt x="5" y="87"/>
                </a:lnTo>
                <a:lnTo>
                  <a:pt x="9" y="100"/>
                </a:lnTo>
                <a:lnTo>
                  <a:pt x="15" y="111"/>
                </a:lnTo>
                <a:lnTo>
                  <a:pt x="23" y="123"/>
                </a:lnTo>
                <a:lnTo>
                  <a:pt x="35" y="131"/>
                </a:lnTo>
                <a:lnTo>
                  <a:pt x="46" y="137"/>
                </a:lnTo>
                <a:lnTo>
                  <a:pt x="59" y="141"/>
                </a:lnTo>
                <a:lnTo>
                  <a:pt x="74" y="142"/>
                </a:lnTo>
                <a:lnTo>
                  <a:pt x="87" y="141"/>
                </a:lnTo>
                <a:lnTo>
                  <a:pt x="100" y="137"/>
                </a:lnTo>
                <a:lnTo>
                  <a:pt x="112" y="131"/>
                </a:lnTo>
                <a:lnTo>
                  <a:pt x="123" y="123"/>
                </a:lnTo>
                <a:lnTo>
                  <a:pt x="132" y="111"/>
                </a:lnTo>
                <a:lnTo>
                  <a:pt x="138" y="100"/>
                </a:lnTo>
                <a:lnTo>
                  <a:pt x="141" y="87"/>
                </a:lnTo>
                <a:lnTo>
                  <a:pt x="143" y="73"/>
                </a:lnTo>
                <a:lnTo>
                  <a:pt x="146" y="73"/>
                </a:lnTo>
                <a:close/>
              </a:path>
            </a:pathLst>
          </a:custGeom>
          <a:solidFill>
            <a:srgbClr val="00FF96"/>
          </a:solidFill>
          <a:ln w="9525">
            <a:noFill/>
            <a:round/>
            <a:headEnd/>
            <a:tailEnd/>
          </a:ln>
          <a:effectLst/>
        </p:spPr>
        <p:txBody>
          <a:bodyPr/>
          <a:lstStyle/>
          <a:p>
            <a:endParaRPr lang="en-GB"/>
          </a:p>
        </p:txBody>
      </p:sp>
      <p:sp>
        <p:nvSpPr>
          <p:cNvPr id="47211" name="Freeform 107"/>
          <p:cNvSpPr>
            <a:spLocks/>
          </p:cNvSpPr>
          <p:nvPr/>
        </p:nvSpPr>
        <p:spPr bwMode="auto">
          <a:xfrm>
            <a:off x="5059363" y="3490913"/>
            <a:ext cx="204787" cy="188912"/>
          </a:xfrm>
          <a:custGeom>
            <a:avLst/>
            <a:gdLst/>
            <a:ahLst/>
            <a:cxnLst>
              <a:cxn ang="0">
                <a:pos x="137" y="56"/>
              </a:cxn>
              <a:cxn ang="0">
                <a:pos x="128" y="31"/>
              </a:cxn>
              <a:cxn ang="0">
                <a:pos x="108" y="11"/>
              </a:cxn>
              <a:cxn ang="0">
                <a:pos x="83" y="2"/>
              </a:cxn>
              <a:cxn ang="0">
                <a:pos x="55" y="2"/>
              </a:cxn>
              <a:cxn ang="0">
                <a:pos x="31" y="11"/>
              </a:cxn>
              <a:cxn ang="0">
                <a:pos x="11" y="31"/>
              </a:cxn>
              <a:cxn ang="0">
                <a:pos x="1" y="56"/>
              </a:cxn>
              <a:cxn ang="0">
                <a:pos x="1" y="84"/>
              </a:cxn>
              <a:cxn ang="0">
                <a:pos x="11" y="108"/>
              </a:cxn>
              <a:cxn ang="0">
                <a:pos x="31" y="128"/>
              </a:cxn>
              <a:cxn ang="0">
                <a:pos x="55" y="138"/>
              </a:cxn>
              <a:cxn ang="0">
                <a:pos x="83" y="138"/>
              </a:cxn>
              <a:cxn ang="0">
                <a:pos x="108" y="128"/>
              </a:cxn>
              <a:cxn ang="0">
                <a:pos x="128" y="108"/>
              </a:cxn>
              <a:cxn ang="0">
                <a:pos x="137" y="84"/>
              </a:cxn>
              <a:cxn ang="0">
                <a:pos x="136" y="70"/>
              </a:cxn>
              <a:cxn ang="0">
                <a:pos x="131" y="44"/>
              </a:cxn>
              <a:cxn ang="0">
                <a:pos x="116" y="23"/>
              </a:cxn>
              <a:cxn ang="0">
                <a:pos x="95" y="8"/>
              </a:cxn>
              <a:cxn ang="0">
                <a:pos x="70" y="3"/>
              </a:cxn>
              <a:cxn ang="0">
                <a:pos x="44" y="8"/>
              </a:cxn>
              <a:cxn ang="0">
                <a:pos x="23" y="23"/>
              </a:cxn>
              <a:cxn ang="0">
                <a:pos x="8" y="44"/>
              </a:cxn>
              <a:cxn ang="0">
                <a:pos x="3" y="70"/>
              </a:cxn>
              <a:cxn ang="0">
                <a:pos x="8" y="95"/>
              </a:cxn>
              <a:cxn ang="0">
                <a:pos x="23" y="116"/>
              </a:cxn>
              <a:cxn ang="0">
                <a:pos x="44" y="131"/>
              </a:cxn>
              <a:cxn ang="0">
                <a:pos x="70" y="136"/>
              </a:cxn>
              <a:cxn ang="0">
                <a:pos x="95" y="131"/>
              </a:cxn>
              <a:cxn ang="0">
                <a:pos x="116" y="116"/>
              </a:cxn>
              <a:cxn ang="0">
                <a:pos x="131" y="95"/>
              </a:cxn>
              <a:cxn ang="0">
                <a:pos x="136" y="70"/>
              </a:cxn>
            </a:cxnLst>
            <a:rect l="0" t="0" r="r" b="b"/>
            <a:pathLst>
              <a:path w="139" h="139">
                <a:moveTo>
                  <a:pt x="139" y="70"/>
                </a:moveTo>
                <a:lnTo>
                  <a:pt x="137" y="56"/>
                </a:lnTo>
                <a:lnTo>
                  <a:pt x="134" y="43"/>
                </a:lnTo>
                <a:lnTo>
                  <a:pt x="128" y="31"/>
                </a:lnTo>
                <a:lnTo>
                  <a:pt x="119" y="20"/>
                </a:lnTo>
                <a:lnTo>
                  <a:pt x="108" y="11"/>
                </a:lnTo>
                <a:lnTo>
                  <a:pt x="96" y="5"/>
                </a:lnTo>
                <a:lnTo>
                  <a:pt x="83" y="2"/>
                </a:lnTo>
                <a:lnTo>
                  <a:pt x="70" y="0"/>
                </a:lnTo>
                <a:lnTo>
                  <a:pt x="55" y="2"/>
                </a:lnTo>
                <a:lnTo>
                  <a:pt x="42" y="5"/>
                </a:lnTo>
                <a:lnTo>
                  <a:pt x="31" y="11"/>
                </a:lnTo>
                <a:lnTo>
                  <a:pt x="19" y="20"/>
                </a:lnTo>
                <a:lnTo>
                  <a:pt x="11" y="31"/>
                </a:lnTo>
                <a:lnTo>
                  <a:pt x="5" y="43"/>
                </a:lnTo>
                <a:lnTo>
                  <a:pt x="1" y="56"/>
                </a:lnTo>
                <a:lnTo>
                  <a:pt x="0" y="70"/>
                </a:lnTo>
                <a:lnTo>
                  <a:pt x="1" y="84"/>
                </a:lnTo>
                <a:lnTo>
                  <a:pt x="5" y="97"/>
                </a:lnTo>
                <a:lnTo>
                  <a:pt x="11" y="108"/>
                </a:lnTo>
                <a:lnTo>
                  <a:pt x="19" y="120"/>
                </a:lnTo>
                <a:lnTo>
                  <a:pt x="31" y="128"/>
                </a:lnTo>
                <a:lnTo>
                  <a:pt x="42" y="134"/>
                </a:lnTo>
                <a:lnTo>
                  <a:pt x="55" y="138"/>
                </a:lnTo>
                <a:lnTo>
                  <a:pt x="70" y="139"/>
                </a:lnTo>
                <a:lnTo>
                  <a:pt x="83" y="138"/>
                </a:lnTo>
                <a:lnTo>
                  <a:pt x="96" y="134"/>
                </a:lnTo>
                <a:lnTo>
                  <a:pt x="108" y="128"/>
                </a:lnTo>
                <a:lnTo>
                  <a:pt x="119" y="120"/>
                </a:lnTo>
                <a:lnTo>
                  <a:pt x="128" y="108"/>
                </a:lnTo>
                <a:lnTo>
                  <a:pt x="134" y="97"/>
                </a:lnTo>
                <a:lnTo>
                  <a:pt x="137" y="84"/>
                </a:lnTo>
                <a:lnTo>
                  <a:pt x="139" y="70"/>
                </a:lnTo>
                <a:lnTo>
                  <a:pt x="136" y="70"/>
                </a:lnTo>
                <a:lnTo>
                  <a:pt x="134" y="56"/>
                </a:lnTo>
                <a:lnTo>
                  <a:pt x="131" y="44"/>
                </a:lnTo>
                <a:lnTo>
                  <a:pt x="124" y="33"/>
                </a:lnTo>
                <a:lnTo>
                  <a:pt x="116" y="23"/>
                </a:lnTo>
                <a:lnTo>
                  <a:pt x="106" y="15"/>
                </a:lnTo>
                <a:lnTo>
                  <a:pt x="95" y="8"/>
                </a:lnTo>
                <a:lnTo>
                  <a:pt x="83" y="5"/>
                </a:lnTo>
                <a:lnTo>
                  <a:pt x="70" y="3"/>
                </a:lnTo>
                <a:lnTo>
                  <a:pt x="55" y="5"/>
                </a:lnTo>
                <a:lnTo>
                  <a:pt x="44" y="8"/>
                </a:lnTo>
                <a:lnTo>
                  <a:pt x="33" y="15"/>
                </a:lnTo>
                <a:lnTo>
                  <a:pt x="23" y="23"/>
                </a:lnTo>
                <a:lnTo>
                  <a:pt x="14" y="33"/>
                </a:lnTo>
                <a:lnTo>
                  <a:pt x="8" y="44"/>
                </a:lnTo>
                <a:lnTo>
                  <a:pt x="5" y="56"/>
                </a:lnTo>
                <a:lnTo>
                  <a:pt x="3" y="70"/>
                </a:lnTo>
                <a:lnTo>
                  <a:pt x="5" y="84"/>
                </a:lnTo>
                <a:lnTo>
                  <a:pt x="8" y="95"/>
                </a:lnTo>
                <a:lnTo>
                  <a:pt x="14" y="106"/>
                </a:lnTo>
                <a:lnTo>
                  <a:pt x="23" y="116"/>
                </a:lnTo>
                <a:lnTo>
                  <a:pt x="33" y="125"/>
                </a:lnTo>
                <a:lnTo>
                  <a:pt x="44" y="131"/>
                </a:lnTo>
                <a:lnTo>
                  <a:pt x="55" y="134"/>
                </a:lnTo>
                <a:lnTo>
                  <a:pt x="70" y="136"/>
                </a:lnTo>
                <a:lnTo>
                  <a:pt x="83" y="134"/>
                </a:lnTo>
                <a:lnTo>
                  <a:pt x="95" y="131"/>
                </a:lnTo>
                <a:lnTo>
                  <a:pt x="106" y="125"/>
                </a:lnTo>
                <a:lnTo>
                  <a:pt x="116" y="116"/>
                </a:lnTo>
                <a:lnTo>
                  <a:pt x="124" y="106"/>
                </a:lnTo>
                <a:lnTo>
                  <a:pt x="131" y="95"/>
                </a:lnTo>
                <a:lnTo>
                  <a:pt x="134" y="84"/>
                </a:lnTo>
                <a:lnTo>
                  <a:pt x="136" y="70"/>
                </a:lnTo>
                <a:lnTo>
                  <a:pt x="139" y="70"/>
                </a:lnTo>
                <a:close/>
              </a:path>
            </a:pathLst>
          </a:custGeom>
          <a:solidFill>
            <a:srgbClr val="00FF9C"/>
          </a:solidFill>
          <a:ln w="9525">
            <a:noFill/>
            <a:round/>
            <a:headEnd/>
            <a:tailEnd/>
          </a:ln>
          <a:effectLst/>
        </p:spPr>
        <p:txBody>
          <a:bodyPr/>
          <a:lstStyle/>
          <a:p>
            <a:endParaRPr lang="en-GB"/>
          </a:p>
        </p:txBody>
      </p:sp>
      <p:sp>
        <p:nvSpPr>
          <p:cNvPr id="47212" name="Freeform 108"/>
          <p:cNvSpPr>
            <a:spLocks/>
          </p:cNvSpPr>
          <p:nvPr/>
        </p:nvSpPr>
        <p:spPr bwMode="auto">
          <a:xfrm>
            <a:off x="5064125" y="3494088"/>
            <a:ext cx="195263" cy="180975"/>
          </a:xfrm>
          <a:custGeom>
            <a:avLst/>
            <a:gdLst/>
            <a:ahLst/>
            <a:cxnLst>
              <a:cxn ang="0">
                <a:pos x="131" y="53"/>
              </a:cxn>
              <a:cxn ang="0">
                <a:pos x="121" y="30"/>
              </a:cxn>
              <a:cxn ang="0">
                <a:pos x="103" y="12"/>
              </a:cxn>
              <a:cxn ang="0">
                <a:pos x="80" y="2"/>
              </a:cxn>
              <a:cxn ang="0">
                <a:pos x="52" y="2"/>
              </a:cxn>
              <a:cxn ang="0">
                <a:pos x="30" y="12"/>
              </a:cxn>
              <a:cxn ang="0">
                <a:pos x="11" y="30"/>
              </a:cxn>
              <a:cxn ang="0">
                <a:pos x="2" y="53"/>
              </a:cxn>
              <a:cxn ang="0">
                <a:pos x="2" y="81"/>
              </a:cxn>
              <a:cxn ang="0">
                <a:pos x="11" y="103"/>
              </a:cxn>
              <a:cxn ang="0">
                <a:pos x="30" y="122"/>
              </a:cxn>
              <a:cxn ang="0">
                <a:pos x="52" y="131"/>
              </a:cxn>
              <a:cxn ang="0">
                <a:pos x="80" y="131"/>
              </a:cxn>
              <a:cxn ang="0">
                <a:pos x="103" y="122"/>
              </a:cxn>
              <a:cxn ang="0">
                <a:pos x="121" y="103"/>
              </a:cxn>
              <a:cxn ang="0">
                <a:pos x="131" y="81"/>
              </a:cxn>
              <a:cxn ang="0">
                <a:pos x="130" y="67"/>
              </a:cxn>
              <a:cxn ang="0">
                <a:pos x="125" y="43"/>
              </a:cxn>
              <a:cxn ang="0">
                <a:pos x="112" y="22"/>
              </a:cxn>
              <a:cxn ang="0">
                <a:pos x="92" y="8"/>
              </a:cxn>
              <a:cxn ang="0">
                <a:pos x="67" y="4"/>
              </a:cxn>
              <a:cxn ang="0">
                <a:pos x="43" y="8"/>
              </a:cxn>
              <a:cxn ang="0">
                <a:pos x="21" y="22"/>
              </a:cxn>
              <a:cxn ang="0">
                <a:pos x="8" y="43"/>
              </a:cxn>
              <a:cxn ang="0">
                <a:pos x="3" y="67"/>
              </a:cxn>
              <a:cxn ang="0">
                <a:pos x="8" y="90"/>
              </a:cxn>
              <a:cxn ang="0">
                <a:pos x="21" y="112"/>
              </a:cxn>
              <a:cxn ang="0">
                <a:pos x="43" y="125"/>
              </a:cxn>
              <a:cxn ang="0">
                <a:pos x="67" y="130"/>
              </a:cxn>
              <a:cxn ang="0">
                <a:pos x="92" y="125"/>
              </a:cxn>
              <a:cxn ang="0">
                <a:pos x="112" y="112"/>
              </a:cxn>
              <a:cxn ang="0">
                <a:pos x="125" y="90"/>
              </a:cxn>
              <a:cxn ang="0">
                <a:pos x="130" y="67"/>
              </a:cxn>
            </a:cxnLst>
            <a:rect l="0" t="0" r="r" b="b"/>
            <a:pathLst>
              <a:path w="133" h="133">
                <a:moveTo>
                  <a:pt x="133" y="67"/>
                </a:moveTo>
                <a:lnTo>
                  <a:pt x="131" y="53"/>
                </a:lnTo>
                <a:lnTo>
                  <a:pt x="128" y="41"/>
                </a:lnTo>
                <a:lnTo>
                  <a:pt x="121" y="30"/>
                </a:lnTo>
                <a:lnTo>
                  <a:pt x="113" y="20"/>
                </a:lnTo>
                <a:lnTo>
                  <a:pt x="103" y="12"/>
                </a:lnTo>
                <a:lnTo>
                  <a:pt x="92" y="5"/>
                </a:lnTo>
                <a:lnTo>
                  <a:pt x="80" y="2"/>
                </a:lnTo>
                <a:lnTo>
                  <a:pt x="67" y="0"/>
                </a:lnTo>
                <a:lnTo>
                  <a:pt x="52" y="2"/>
                </a:lnTo>
                <a:lnTo>
                  <a:pt x="41" y="5"/>
                </a:lnTo>
                <a:lnTo>
                  <a:pt x="30" y="12"/>
                </a:lnTo>
                <a:lnTo>
                  <a:pt x="20" y="20"/>
                </a:lnTo>
                <a:lnTo>
                  <a:pt x="11" y="30"/>
                </a:lnTo>
                <a:lnTo>
                  <a:pt x="5" y="41"/>
                </a:lnTo>
                <a:lnTo>
                  <a:pt x="2" y="53"/>
                </a:lnTo>
                <a:lnTo>
                  <a:pt x="0" y="67"/>
                </a:lnTo>
                <a:lnTo>
                  <a:pt x="2" y="81"/>
                </a:lnTo>
                <a:lnTo>
                  <a:pt x="5" y="92"/>
                </a:lnTo>
                <a:lnTo>
                  <a:pt x="11" y="103"/>
                </a:lnTo>
                <a:lnTo>
                  <a:pt x="20" y="113"/>
                </a:lnTo>
                <a:lnTo>
                  <a:pt x="30" y="122"/>
                </a:lnTo>
                <a:lnTo>
                  <a:pt x="41" y="128"/>
                </a:lnTo>
                <a:lnTo>
                  <a:pt x="52" y="131"/>
                </a:lnTo>
                <a:lnTo>
                  <a:pt x="67" y="133"/>
                </a:lnTo>
                <a:lnTo>
                  <a:pt x="80" y="131"/>
                </a:lnTo>
                <a:lnTo>
                  <a:pt x="92" y="128"/>
                </a:lnTo>
                <a:lnTo>
                  <a:pt x="103" y="122"/>
                </a:lnTo>
                <a:lnTo>
                  <a:pt x="113" y="113"/>
                </a:lnTo>
                <a:lnTo>
                  <a:pt x="121" y="103"/>
                </a:lnTo>
                <a:lnTo>
                  <a:pt x="128" y="92"/>
                </a:lnTo>
                <a:lnTo>
                  <a:pt x="131" y="81"/>
                </a:lnTo>
                <a:lnTo>
                  <a:pt x="133" y="67"/>
                </a:lnTo>
                <a:lnTo>
                  <a:pt x="130" y="67"/>
                </a:lnTo>
                <a:lnTo>
                  <a:pt x="128" y="54"/>
                </a:lnTo>
                <a:lnTo>
                  <a:pt x="125" y="43"/>
                </a:lnTo>
                <a:lnTo>
                  <a:pt x="118" y="31"/>
                </a:lnTo>
                <a:lnTo>
                  <a:pt x="112" y="22"/>
                </a:lnTo>
                <a:lnTo>
                  <a:pt x="102" y="15"/>
                </a:lnTo>
                <a:lnTo>
                  <a:pt x="92" y="8"/>
                </a:lnTo>
                <a:lnTo>
                  <a:pt x="79" y="5"/>
                </a:lnTo>
                <a:lnTo>
                  <a:pt x="67" y="4"/>
                </a:lnTo>
                <a:lnTo>
                  <a:pt x="54" y="5"/>
                </a:lnTo>
                <a:lnTo>
                  <a:pt x="43" y="8"/>
                </a:lnTo>
                <a:lnTo>
                  <a:pt x="31" y="15"/>
                </a:lnTo>
                <a:lnTo>
                  <a:pt x="21" y="22"/>
                </a:lnTo>
                <a:lnTo>
                  <a:pt x="15" y="31"/>
                </a:lnTo>
                <a:lnTo>
                  <a:pt x="8" y="43"/>
                </a:lnTo>
                <a:lnTo>
                  <a:pt x="5" y="54"/>
                </a:lnTo>
                <a:lnTo>
                  <a:pt x="3" y="67"/>
                </a:lnTo>
                <a:lnTo>
                  <a:pt x="5" y="79"/>
                </a:lnTo>
                <a:lnTo>
                  <a:pt x="8" y="90"/>
                </a:lnTo>
                <a:lnTo>
                  <a:pt x="15" y="102"/>
                </a:lnTo>
                <a:lnTo>
                  <a:pt x="21" y="112"/>
                </a:lnTo>
                <a:lnTo>
                  <a:pt x="31" y="118"/>
                </a:lnTo>
                <a:lnTo>
                  <a:pt x="43" y="125"/>
                </a:lnTo>
                <a:lnTo>
                  <a:pt x="54" y="128"/>
                </a:lnTo>
                <a:lnTo>
                  <a:pt x="67" y="130"/>
                </a:lnTo>
                <a:lnTo>
                  <a:pt x="79" y="128"/>
                </a:lnTo>
                <a:lnTo>
                  <a:pt x="92" y="125"/>
                </a:lnTo>
                <a:lnTo>
                  <a:pt x="102" y="118"/>
                </a:lnTo>
                <a:lnTo>
                  <a:pt x="112" y="112"/>
                </a:lnTo>
                <a:lnTo>
                  <a:pt x="118" y="102"/>
                </a:lnTo>
                <a:lnTo>
                  <a:pt x="125" y="90"/>
                </a:lnTo>
                <a:lnTo>
                  <a:pt x="128" y="79"/>
                </a:lnTo>
                <a:lnTo>
                  <a:pt x="130" y="67"/>
                </a:lnTo>
                <a:lnTo>
                  <a:pt x="133" y="67"/>
                </a:lnTo>
                <a:close/>
              </a:path>
            </a:pathLst>
          </a:custGeom>
          <a:solidFill>
            <a:srgbClr val="00FFA1"/>
          </a:solidFill>
          <a:ln w="9525">
            <a:noFill/>
            <a:round/>
            <a:headEnd/>
            <a:tailEnd/>
          </a:ln>
          <a:effectLst/>
        </p:spPr>
        <p:txBody>
          <a:bodyPr/>
          <a:lstStyle/>
          <a:p>
            <a:endParaRPr lang="en-GB"/>
          </a:p>
        </p:txBody>
      </p:sp>
      <p:sp>
        <p:nvSpPr>
          <p:cNvPr id="47213" name="Freeform 109"/>
          <p:cNvSpPr>
            <a:spLocks/>
          </p:cNvSpPr>
          <p:nvPr/>
        </p:nvSpPr>
        <p:spPr bwMode="auto">
          <a:xfrm>
            <a:off x="5067300" y="3500438"/>
            <a:ext cx="188913" cy="171450"/>
          </a:xfrm>
          <a:custGeom>
            <a:avLst/>
            <a:gdLst/>
            <a:ahLst/>
            <a:cxnLst>
              <a:cxn ang="0">
                <a:pos x="125" y="50"/>
              </a:cxn>
              <a:cxn ang="0">
                <a:pos x="115" y="27"/>
              </a:cxn>
              <a:cxn ang="0">
                <a:pos x="99" y="11"/>
              </a:cxn>
              <a:cxn ang="0">
                <a:pos x="76" y="1"/>
              </a:cxn>
              <a:cxn ang="0">
                <a:pos x="51" y="1"/>
              </a:cxn>
              <a:cxn ang="0">
                <a:pos x="28" y="11"/>
              </a:cxn>
              <a:cxn ang="0">
                <a:pos x="12" y="27"/>
              </a:cxn>
              <a:cxn ang="0">
                <a:pos x="2" y="50"/>
              </a:cxn>
              <a:cxn ang="0">
                <a:pos x="2" y="75"/>
              </a:cxn>
              <a:cxn ang="0">
                <a:pos x="12" y="98"/>
              </a:cxn>
              <a:cxn ang="0">
                <a:pos x="28" y="114"/>
              </a:cxn>
              <a:cxn ang="0">
                <a:pos x="51" y="124"/>
              </a:cxn>
              <a:cxn ang="0">
                <a:pos x="76" y="124"/>
              </a:cxn>
              <a:cxn ang="0">
                <a:pos x="99" y="114"/>
              </a:cxn>
              <a:cxn ang="0">
                <a:pos x="115" y="98"/>
              </a:cxn>
              <a:cxn ang="0">
                <a:pos x="125" y="75"/>
              </a:cxn>
              <a:cxn ang="0">
                <a:pos x="123" y="63"/>
              </a:cxn>
              <a:cxn ang="0">
                <a:pos x="118" y="39"/>
              </a:cxn>
              <a:cxn ang="0">
                <a:pos x="105" y="21"/>
              </a:cxn>
              <a:cxn ang="0">
                <a:pos x="87" y="8"/>
              </a:cxn>
              <a:cxn ang="0">
                <a:pos x="64" y="3"/>
              </a:cxn>
              <a:cxn ang="0">
                <a:pos x="40" y="8"/>
              </a:cxn>
              <a:cxn ang="0">
                <a:pos x="22" y="21"/>
              </a:cxn>
              <a:cxn ang="0">
                <a:pos x="8" y="39"/>
              </a:cxn>
              <a:cxn ang="0">
                <a:pos x="4" y="63"/>
              </a:cxn>
              <a:cxn ang="0">
                <a:pos x="8" y="86"/>
              </a:cxn>
              <a:cxn ang="0">
                <a:pos x="22" y="104"/>
              </a:cxn>
              <a:cxn ang="0">
                <a:pos x="40" y="118"/>
              </a:cxn>
              <a:cxn ang="0">
                <a:pos x="64" y="122"/>
              </a:cxn>
              <a:cxn ang="0">
                <a:pos x="87" y="118"/>
              </a:cxn>
              <a:cxn ang="0">
                <a:pos x="105" y="104"/>
              </a:cxn>
              <a:cxn ang="0">
                <a:pos x="118" y="86"/>
              </a:cxn>
              <a:cxn ang="0">
                <a:pos x="123" y="63"/>
              </a:cxn>
            </a:cxnLst>
            <a:rect l="0" t="0" r="r" b="b"/>
            <a:pathLst>
              <a:path w="127" h="126">
                <a:moveTo>
                  <a:pt x="127" y="63"/>
                </a:moveTo>
                <a:lnTo>
                  <a:pt x="125" y="50"/>
                </a:lnTo>
                <a:lnTo>
                  <a:pt x="122" y="39"/>
                </a:lnTo>
                <a:lnTo>
                  <a:pt x="115" y="27"/>
                </a:lnTo>
                <a:lnTo>
                  <a:pt x="109" y="18"/>
                </a:lnTo>
                <a:lnTo>
                  <a:pt x="99" y="11"/>
                </a:lnTo>
                <a:lnTo>
                  <a:pt x="89" y="4"/>
                </a:lnTo>
                <a:lnTo>
                  <a:pt x="76" y="1"/>
                </a:lnTo>
                <a:lnTo>
                  <a:pt x="64" y="0"/>
                </a:lnTo>
                <a:lnTo>
                  <a:pt x="51" y="1"/>
                </a:lnTo>
                <a:lnTo>
                  <a:pt x="40" y="4"/>
                </a:lnTo>
                <a:lnTo>
                  <a:pt x="28" y="11"/>
                </a:lnTo>
                <a:lnTo>
                  <a:pt x="18" y="18"/>
                </a:lnTo>
                <a:lnTo>
                  <a:pt x="12" y="27"/>
                </a:lnTo>
                <a:lnTo>
                  <a:pt x="5" y="39"/>
                </a:lnTo>
                <a:lnTo>
                  <a:pt x="2" y="50"/>
                </a:lnTo>
                <a:lnTo>
                  <a:pt x="0" y="63"/>
                </a:lnTo>
                <a:lnTo>
                  <a:pt x="2" y="75"/>
                </a:lnTo>
                <a:lnTo>
                  <a:pt x="5" y="86"/>
                </a:lnTo>
                <a:lnTo>
                  <a:pt x="12" y="98"/>
                </a:lnTo>
                <a:lnTo>
                  <a:pt x="18" y="108"/>
                </a:lnTo>
                <a:lnTo>
                  <a:pt x="28" y="114"/>
                </a:lnTo>
                <a:lnTo>
                  <a:pt x="40" y="121"/>
                </a:lnTo>
                <a:lnTo>
                  <a:pt x="51" y="124"/>
                </a:lnTo>
                <a:lnTo>
                  <a:pt x="64" y="126"/>
                </a:lnTo>
                <a:lnTo>
                  <a:pt x="76" y="124"/>
                </a:lnTo>
                <a:lnTo>
                  <a:pt x="89" y="121"/>
                </a:lnTo>
                <a:lnTo>
                  <a:pt x="99" y="114"/>
                </a:lnTo>
                <a:lnTo>
                  <a:pt x="109" y="108"/>
                </a:lnTo>
                <a:lnTo>
                  <a:pt x="115" y="98"/>
                </a:lnTo>
                <a:lnTo>
                  <a:pt x="122" y="86"/>
                </a:lnTo>
                <a:lnTo>
                  <a:pt x="125" y="75"/>
                </a:lnTo>
                <a:lnTo>
                  <a:pt x="127" y="63"/>
                </a:lnTo>
                <a:lnTo>
                  <a:pt x="123" y="63"/>
                </a:lnTo>
                <a:lnTo>
                  <a:pt x="122" y="50"/>
                </a:lnTo>
                <a:lnTo>
                  <a:pt x="118" y="39"/>
                </a:lnTo>
                <a:lnTo>
                  <a:pt x="113" y="29"/>
                </a:lnTo>
                <a:lnTo>
                  <a:pt x="105" y="21"/>
                </a:lnTo>
                <a:lnTo>
                  <a:pt x="97" y="14"/>
                </a:lnTo>
                <a:lnTo>
                  <a:pt x="87" y="8"/>
                </a:lnTo>
                <a:lnTo>
                  <a:pt x="76" y="4"/>
                </a:lnTo>
                <a:lnTo>
                  <a:pt x="64" y="3"/>
                </a:lnTo>
                <a:lnTo>
                  <a:pt x="51" y="4"/>
                </a:lnTo>
                <a:lnTo>
                  <a:pt x="40" y="8"/>
                </a:lnTo>
                <a:lnTo>
                  <a:pt x="30" y="14"/>
                </a:lnTo>
                <a:lnTo>
                  <a:pt x="22" y="21"/>
                </a:lnTo>
                <a:lnTo>
                  <a:pt x="15" y="29"/>
                </a:lnTo>
                <a:lnTo>
                  <a:pt x="8" y="39"/>
                </a:lnTo>
                <a:lnTo>
                  <a:pt x="5" y="50"/>
                </a:lnTo>
                <a:lnTo>
                  <a:pt x="4" y="63"/>
                </a:lnTo>
                <a:lnTo>
                  <a:pt x="5" y="75"/>
                </a:lnTo>
                <a:lnTo>
                  <a:pt x="8" y="86"/>
                </a:lnTo>
                <a:lnTo>
                  <a:pt x="15" y="96"/>
                </a:lnTo>
                <a:lnTo>
                  <a:pt x="22" y="104"/>
                </a:lnTo>
                <a:lnTo>
                  <a:pt x="30" y="113"/>
                </a:lnTo>
                <a:lnTo>
                  <a:pt x="40" y="118"/>
                </a:lnTo>
                <a:lnTo>
                  <a:pt x="51" y="121"/>
                </a:lnTo>
                <a:lnTo>
                  <a:pt x="64" y="122"/>
                </a:lnTo>
                <a:lnTo>
                  <a:pt x="76" y="121"/>
                </a:lnTo>
                <a:lnTo>
                  <a:pt x="87" y="118"/>
                </a:lnTo>
                <a:lnTo>
                  <a:pt x="97" y="113"/>
                </a:lnTo>
                <a:lnTo>
                  <a:pt x="105" y="104"/>
                </a:lnTo>
                <a:lnTo>
                  <a:pt x="113" y="96"/>
                </a:lnTo>
                <a:lnTo>
                  <a:pt x="118" y="86"/>
                </a:lnTo>
                <a:lnTo>
                  <a:pt x="122" y="75"/>
                </a:lnTo>
                <a:lnTo>
                  <a:pt x="123" y="63"/>
                </a:lnTo>
                <a:lnTo>
                  <a:pt x="127" y="63"/>
                </a:lnTo>
                <a:close/>
              </a:path>
            </a:pathLst>
          </a:custGeom>
          <a:solidFill>
            <a:srgbClr val="00FFA6"/>
          </a:solidFill>
          <a:ln w="9525">
            <a:noFill/>
            <a:round/>
            <a:headEnd/>
            <a:tailEnd/>
          </a:ln>
          <a:effectLst/>
        </p:spPr>
        <p:txBody>
          <a:bodyPr/>
          <a:lstStyle/>
          <a:p>
            <a:endParaRPr lang="en-GB"/>
          </a:p>
        </p:txBody>
      </p:sp>
      <p:sp>
        <p:nvSpPr>
          <p:cNvPr id="47214" name="Freeform 110"/>
          <p:cNvSpPr>
            <a:spLocks/>
          </p:cNvSpPr>
          <p:nvPr/>
        </p:nvSpPr>
        <p:spPr bwMode="auto">
          <a:xfrm>
            <a:off x="5073650" y="3503613"/>
            <a:ext cx="176213" cy="161925"/>
          </a:xfrm>
          <a:custGeom>
            <a:avLst/>
            <a:gdLst/>
            <a:ahLst/>
            <a:cxnLst>
              <a:cxn ang="0">
                <a:pos x="118" y="47"/>
              </a:cxn>
              <a:cxn ang="0">
                <a:pos x="109" y="26"/>
              </a:cxn>
              <a:cxn ang="0">
                <a:pos x="93" y="11"/>
              </a:cxn>
              <a:cxn ang="0">
                <a:pos x="72" y="1"/>
              </a:cxn>
              <a:cxn ang="0">
                <a:pos x="47" y="1"/>
              </a:cxn>
              <a:cxn ang="0">
                <a:pos x="26" y="11"/>
              </a:cxn>
              <a:cxn ang="0">
                <a:pos x="11" y="26"/>
              </a:cxn>
              <a:cxn ang="0">
                <a:pos x="1" y="47"/>
              </a:cxn>
              <a:cxn ang="0">
                <a:pos x="1" y="72"/>
              </a:cxn>
              <a:cxn ang="0">
                <a:pos x="11" y="93"/>
              </a:cxn>
              <a:cxn ang="0">
                <a:pos x="26" y="110"/>
              </a:cxn>
              <a:cxn ang="0">
                <a:pos x="47" y="118"/>
              </a:cxn>
              <a:cxn ang="0">
                <a:pos x="72" y="118"/>
              </a:cxn>
              <a:cxn ang="0">
                <a:pos x="93" y="110"/>
              </a:cxn>
              <a:cxn ang="0">
                <a:pos x="109" y="93"/>
              </a:cxn>
              <a:cxn ang="0">
                <a:pos x="118" y="72"/>
              </a:cxn>
              <a:cxn ang="0">
                <a:pos x="116" y="60"/>
              </a:cxn>
              <a:cxn ang="0">
                <a:pos x="111" y="38"/>
              </a:cxn>
              <a:cxn ang="0">
                <a:pos x="100" y="19"/>
              </a:cxn>
              <a:cxn ang="0">
                <a:pos x="82" y="8"/>
              </a:cxn>
              <a:cxn ang="0">
                <a:pos x="60" y="3"/>
              </a:cxn>
              <a:cxn ang="0">
                <a:pos x="37" y="8"/>
              </a:cxn>
              <a:cxn ang="0">
                <a:pos x="19" y="19"/>
              </a:cxn>
              <a:cxn ang="0">
                <a:pos x="8" y="38"/>
              </a:cxn>
              <a:cxn ang="0">
                <a:pos x="3" y="60"/>
              </a:cxn>
              <a:cxn ang="0">
                <a:pos x="8" y="82"/>
              </a:cxn>
              <a:cxn ang="0">
                <a:pos x="19" y="100"/>
              </a:cxn>
              <a:cxn ang="0">
                <a:pos x="37" y="111"/>
              </a:cxn>
              <a:cxn ang="0">
                <a:pos x="60" y="116"/>
              </a:cxn>
              <a:cxn ang="0">
                <a:pos x="82" y="111"/>
              </a:cxn>
              <a:cxn ang="0">
                <a:pos x="100" y="100"/>
              </a:cxn>
              <a:cxn ang="0">
                <a:pos x="111" y="82"/>
              </a:cxn>
              <a:cxn ang="0">
                <a:pos x="116" y="60"/>
              </a:cxn>
            </a:cxnLst>
            <a:rect l="0" t="0" r="r" b="b"/>
            <a:pathLst>
              <a:path w="119" h="119">
                <a:moveTo>
                  <a:pt x="119" y="60"/>
                </a:moveTo>
                <a:lnTo>
                  <a:pt x="118" y="47"/>
                </a:lnTo>
                <a:lnTo>
                  <a:pt x="114" y="36"/>
                </a:lnTo>
                <a:lnTo>
                  <a:pt x="109" y="26"/>
                </a:lnTo>
                <a:lnTo>
                  <a:pt x="101" y="18"/>
                </a:lnTo>
                <a:lnTo>
                  <a:pt x="93" y="11"/>
                </a:lnTo>
                <a:lnTo>
                  <a:pt x="83" y="5"/>
                </a:lnTo>
                <a:lnTo>
                  <a:pt x="72" y="1"/>
                </a:lnTo>
                <a:lnTo>
                  <a:pt x="60" y="0"/>
                </a:lnTo>
                <a:lnTo>
                  <a:pt x="47" y="1"/>
                </a:lnTo>
                <a:lnTo>
                  <a:pt x="36" y="5"/>
                </a:lnTo>
                <a:lnTo>
                  <a:pt x="26" y="11"/>
                </a:lnTo>
                <a:lnTo>
                  <a:pt x="18" y="18"/>
                </a:lnTo>
                <a:lnTo>
                  <a:pt x="11" y="26"/>
                </a:lnTo>
                <a:lnTo>
                  <a:pt x="4" y="36"/>
                </a:lnTo>
                <a:lnTo>
                  <a:pt x="1" y="47"/>
                </a:lnTo>
                <a:lnTo>
                  <a:pt x="0" y="60"/>
                </a:lnTo>
                <a:lnTo>
                  <a:pt x="1" y="72"/>
                </a:lnTo>
                <a:lnTo>
                  <a:pt x="4" y="83"/>
                </a:lnTo>
                <a:lnTo>
                  <a:pt x="11" y="93"/>
                </a:lnTo>
                <a:lnTo>
                  <a:pt x="18" y="101"/>
                </a:lnTo>
                <a:lnTo>
                  <a:pt x="26" y="110"/>
                </a:lnTo>
                <a:lnTo>
                  <a:pt x="36" y="115"/>
                </a:lnTo>
                <a:lnTo>
                  <a:pt x="47" y="118"/>
                </a:lnTo>
                <a:lnTo>
                  <a:pt x="60" y="119"/>
                </a:lnTo>
                <a:lnTo>
                  <a:pt x="72" y="118"/>
                </a:lnTo>
                <a:lnTo>
                  <a:pt x="83" y="115"/>
                </a:lnTo>
                <a:lnTo>
                  <a:pt x="93" y="110"/>
                </a:lnTo>
                <a:lnTo>
                  <a:pt x="101" y="101"/>
                </a:lnTo>
                <a:lnTo>
                  <a:pt x="109" y="93"/>
                </a:lnTo>
                <a:lnTo>
                  <a:pt x="114" y="83"/>
                </a:lnTo>
                <a:lnTo>
                  <a:pt x="118" y="72"/>
                </a:lnTo>
                <a:lnTo>
                  <a:pt x="119" y="60"/>
                </a:lnTo>
                <a:lnTo>
                  <a:pt x="116" y="60"/>
                </a:lnTo>
                <a:lnTo>
                  <a:pt x="114" y="49"/>
                </a:lnTo>
                <a:lnTo>
                  <a:pt x="111" y="38"/>
                </a:lnTo>
                <a:lnTo>
                  <a:pt x="106" y="29"/>
                </a:lnTo>
                <a:lnTo>
                  <a:pt x="100" y="19"/>
                </a:lnTo>
                <a:lnTo>
                  <a:pt x="91" y="13"/>
                </a:lnTo>
                <a:lnTo>
                  <a:pt x="82" y="8"/>
                </a:lnTo>
                <a:lnTo>
                  <a:pt x="70" y="5"/>
                </a:lnTo>
                <a:lnTo>
                  <a:pt x="60" y="3"/>
                </a:lnTo>
                <a:lnTo>
                  <a:pt x="49" y="5"/>
                </a:lnTo>
                <a:lnTo>
                  <a:pt x="37" y="8"/>
                </a:lnTo>
                <a:lnTo>
                  <a:pt x="29" y="13"/>
                </a:lnTo>
                <a:lnTo>
                  <a:pt x="19" y="19"/>
                </a:lnTo>
                <a:lnTo>
                  <a:pt x="13" y="29"/>
                </a:lnTo>
                <a:lnTo>
                  <a:pt x="8" y="38"/>
                </a:lnTo>
                <a:lnTo>
                  <a:pt x="4" y="49"/>
                </a:lnTo>
                <a:lnTo>
                  <a:pt x="3" y="60"/>
                </a:lnTo>
                <a:lnTo>
                  <a:pt x="4" y="70"/>
                </a:lnTo>
                <a:lnTo>
                  <a:pt x="8" y="82"/>
                </a:lnTo>
                <a:lnTo>
                  <a:pt x="13" y="92"/>
                </a:lnTo>
                <a:lnTo>
                  <a:pt x="19" y="100"/>
                </a:lnTo>
                <a:lnTo>
                  <a:pt x="29" y="106"/>
                </a:lnTo>
                <a:lnTo>
                  <a:pt x="37" y="111"/>
                </a:lnTo>
                <a:lnTo>
                  <a:pt x="49" y="115"/>
                </a:lnTo>
                <a:lnTo>
                  <a:pt x="60" y="116"/>
                </a:lnTo>
                <a:lnTo>
                  <a:pt x="70" y="115"/>
                </a:lnTo>
                <a:lnTo>
                  <a:pt x="82" y="111"/>
                </a:lnTo>
                <a:lnTo>
                  <a:pt x="91" y="106"/>
                </a:lnTo>
                <a:lnTo>
                  <a:pt x="100" y="100"/>
                </a:lnTo>
                <a:lnTo>
                  <a:pt x="106" y="92"/>
                </a:lnTo>
                <a:lnTo>
                  <a:pt x="111" y="82"/>
                </a:lnTo>
                <a:lnTo>
                  <a:pt x="114" y="70"/>
                </a:lnTo>
                <a:lnTo>
                  <a:pt x="116" y="60"/>
                </a:lnTo>
                <a:lnTo>
                  <a:pt x="119" y="60"/>
                </a:lnTo>
                <a:close/>
              </a:path>
            </a:pathLst>
          </a:custGeom>
          <a:solidFill>
            <a:srgbClr val="00FFAB"/>
          </a:solidFill>
          <a:ln w="9525">
            <a:noFill/>
            <a:round/>
            <a:headEnd/>
            <a:tailEnd/>
          </a:ln>
          <a:effectLst/>
        </p:spPr>
        <p:txBody>
          <a:bodyPr/>
          <a:lstStyle/>
          <a:p>
            <a:endParaRPr lang="en-GB"/>
          </a:p>
        </p:txBody>
      </p:sp>
      <p:sp>
        <p:nvSpPr>
          <p:cNvPr id="47215" name="Freeform 111"/>
          <p:cNvSpPr>
            <a:spLocks/>
          </p:cNvSpPr>
          <p:nvPr/>
        </p:nvSpPr>
        <p:spPr bwMode="auto">
          <a:xfrm>
            <a:off x="5078413" y="3508375"/>
            <a:ext cx="166687" cy="153988"/>
          </a:xfrm>
          <a:custGeom>
            <a:avLst/>
            <a:gdLst/>
            <a:ahLst/>
            <a:cxnLst>
              <a:cxn ang="0">
                <a:pos x="111" y="46"/>
              </a:cxn>
              <a:cxn ang="0">
                <a:pos x="103" y="26"/>
              </a:cxn>
              <a:cxn ang="0">
                <a:pos x="88" y="10"/>
              </a:cxn>
              <a:cxn ang="0">
                <a:pos x="67" y="2"/>
              </a:cxn>
              <a:cxn ang="0">
                <a:pos x="46" y="2"/>
              </a:cxn>
              <a:cxn ang="0">
                <a:pos x="26" y="10"/>
              </a:cxn>
              <a:cxn ang="0">
                <a:pos x="10" y="26"/>
              </a:cxn>
              <a:cxn ang="0">
                <a:pos x="1" y="46"/>
              </a:cxn>
              <a:cxn ang="0">
                <a:pos x="1" y="67"/>
              </a:cxn>
              <a:cxn ang="0">
                <a:pos x="10" y="89"/>
              </a:cxn>
              <a:cxn ang="0">
                <a:pos x="26" y="103"/>
              </a:cxn>
              <a:cxn ang="0">
                <a:pos x="46" y="112"/>
              </a:cxn>
              <a:cxn ang="0">
                <a:pos x="67" y="112"/>
              </a:cxn>
              <a:cxn ang="0">
                <a:pos x="88" y="103"/>
              </a:cxn>
              <a:cxn ang="0">
                <a:pos x="103" y="89"/>
              </a:cxn>
              <a:cxn ang="0">
                <a:pos x="111" y="67"/>
              </a:cxn>
              <a:cxn ang="0">
                <a:pos x="110" y="57"/>
              </a:cxn>
              <a:cxn ang="0">
                <a:pos x="105" y="36"/>
              </a:cxn>
              <a:cxn ang="0">
                <a:pos x="93" y="20"/>
              </a:cxn>
              <a:cxn ang="0">
                <a:pos x="77" y="8"/>
              </a:cxn>
              <a:cxn ang="0">
                <a:pos x="57" y="5"/>
              </a:cxn>
              <a:cxn ang="0">
                <a:pos x="36" y="8"/>
              </a:cxn>
              <a:cxn ang="0">
                <a:pos x="20" y="20"/>
              </a:cxn>
              <a:cxn ang="0">
                <a:pos x="8" y="36"/>
              </a:cxn>
              <a:cxn ang="0">
                <a:pos x="5" y="57"/>
              </a:cxn>
              <a:cxn ang="0">
                <a:pos x="8" y="77"/>
              </a:cxn>
              <a:cxn ang="0">
                <a:pos x="20" y="93"/>
              </a:cxn>
              <a:cxn ang="0">
                <a:pos x="36" y="105"/>
              </a:cxn>
              <a:cxn ang="0">
                <a:pos x="57" y="110"/>
              </a:cxn>
              <a:cxn ang="0">
                <a:pos x="77" y="105"/>
              </a:cxn>
              <a:cxn ang="0">
                <a:pos x="93" y="93"/>
              </a:cxn>
              <a:cxn ang="0">
                <a:pos x="105" y="77"/>
              </a:cxn>
              <a:cxn ang="0">
                <a:pos x="110" y="57"/>
              </a:cxn>
            </a:cxnLst>
            <a:rect l="0" t="0" r="r" b="b"/>
            <a:pathLst>
              <a:path w="113" h="113">
                <a:moveTo>
                  <a:pt x="113" y="57"/>
                </a:moveTo>
                <a:lnTo>
                  <a:pt x="111" y="46"/>
                </a:lnTo>
                <a:lnTo>
                  <a:pt x="108" y="35"/>
                </a:lnTo>
                <a:lnTo>
                  <a:pt x="103" y="26"/>
                </a:lnTo>
                <a:lnTo>
                  <a:pt x="97" y="16"/>
                </a:lnTo>
                <a:lnTo>
                  <a:pt x="88" y="10"/>
                </a:lnTo>
                <a:lnTo>
                  <a:pt x="79" y="5"/>
                </a:lnTo>
                <a:lnTo>
                  <a:pt x="67" y="2"/>
                </a:lnTo>
                <a:lnTo>
                  <a:pt x="57" y="0"/>
                </a:lnTo>
                <a:lnTo>
                  <a:pt x="46" y="2"/>
                </a:lnTo>
                <a:lnTo>
                  <a:pt x="34" y="5"/>
                </a:lnTo>
                <a:lnTo>
                  <a:pt x="26" y="10"/>
                </a:lnTo>
                <a:lnTo>
                  <a:pt x="16" y="16"/>
                </a:lnTo>
                <a:lnTo>
                  <a:pt x="10" y="26"/>
                </a:lnTo>
                <a:lnTo>
                  <a:pt x="5" y="35"/>
                </a:lnTo>
                <a:lnTo>
                  <a:pt x="1" y="46"/>
                </a:lnTo>
                <a:lnTo>
                  <a:pt x="0" y="57"/>
                </a:lnTo>
                <a:lnTo>
                  <a:pt x="1" y="67"/>
                </a:lnTo>
                <a:lnTo>
                  <a:pt x="5" y="79"/>
                </a:lnTo>
                <a:lnTo>
                  <a:pt x="10" y="89"/>
                </a:lnTo>
                <a:lnTo>
                  <a:pt x="16" y="97"/>
                </a:lnTo>
                <a:lnTo>
                  <a:pt x="26" y="103"/>
                </a:lnTo>
                <a:lnTo>
                  <a:pt x="34" y="108"/>
                </a:lnTo>
                <a:lnTo>
                  <a:pt x="46" y="112"/>
                </a:lnTo>
                <a:lnTo>
                  <a:pt x="57" y="113"/>
                </a:lnTo>
                <a:lnTo>
                  <a:pt x="67" y="112"/>
                </a:lnTo>
                <a:lnTo>
                  <a:pt x="79" y="108"/>
                </a:lnTo>
                <a:lnTo>
                  <a:pt x="88" y="103"/>
                </a:lnTo>
                <a:lnTo>
                  <a:pt x="97" y="97"/>
                </a:lnTo>
                <a:lnTo>
                  <a:pt x="103" y="89"/>
                </a:lnTo>
                <a:lnTo>
                  <a:pt x="108" y="79"/>
                </a:lnTo>
                <a:lnTo>
                  <a:pt x="111" y="67"/>
                </a:lnTo>
                <a:lnTo>
                  <a:pt x="113" y="57"/>
                </a:lnTo>
                <a:lnTo>
                  <a:pt x="110" y="57"/>
                </a:lnTo>
                <a:lnTo>
                  <a:pt x="108" y="46"/>
                </a:lnTo>
                <a:lnTo>
                  <a:pt x="105" y="36"/>
                </a:lnTo>
                <a:lnTo>
                  <a:pt x="100" y="28"/>
                </a:lnTo>
                <a:lnTo>
                  <a:pt x="93" y="20"/>
                </a:lnTo>
                <a:lnTo>
                  <a:pt x="85" y="13"/>
                </a:lnTo>
                <a:lnTo>
                  <a:pt x="77" y="8"/>
                </a:lnTo>
                <a:lnTo>
                  <a:pt x="67" y="5"/>
                </a:lnTo>
                <a:lnTo>
                  <a:pt x="57" y="5"/>
                </a:lnTo>
                <a:lnTo>
                  <a:pt x="46" y="5"/>
                </a:lnTo>
                <a:lnTo>
                  <a:pt x="36" y="8"/>
                </a:lnTo>
                <a:lnTo>
                  <a:pt x="28" y="13"/>
                </a:lnTo>
                <a:lnTo>
                  <a:pt x="20" y="20"/>
                </a:lnTo>
                <a:lnTo>
                  <a:pt x="13" y="28"/>
                </a:lnTo>
                <a:lnTo>
                  <a:pt x="8" y="36"/>
                </a:lnTo>
                <a:lnTo>
                  <a:pt x="5" y="46"/>
                </a:lnTo>
                <a:lnTo>
                  <a:pt x="5" y="57"/>
                </a:lnTo>
                <a:lnTo>
                  <a:pt x="5" y="67"/>
                </a:lnTo>
                <a:lnTo>
                  <a:pt x="8" y="77"/>
                </a:lnTo>
                <a:lnTo>
                  <a:pt x="13" y="85"/>
                </a:lnTo>
                <a:lnTo>
                  <a:pt x="20" y="93"/>
                </a:lnTo>
                <a:lnTo>
                  <a:pt x="28" y="100"/>
                </a:lnTo>
                <a:lnTo>
                  <a:pt x="36" y="105"/>
                </a:lnTo>
                <a:lnTo>
                  <a:pt x="46" y="108"/>
                </a:lnTo>
                <a:lnTo>
                  <a:pt x="57" y="110"/>
                </a:lnTo>
                <a:lnTo>
                  <a:pt x="67" y="108"/>
                </a:lnTo>
                <a:lnTo>
                  <a:pt x="77" y="105"/>
                </a:lnTo>
                <a:lnTo>
                  <a:pt x="85" y="100"/>
                </a:lnTo>
                <a:lnTo>
                  <a:pt x="93" y="93"/>
                </a:lnTo>
                <a:lnTo>
                  <a:pt x="100" y="85"/>
                </a:lnTo>
                <a:lnTo>
                  <a:pt x="105" y="77"/>
                </a:lnTo>
                <a:lnTo>
                  <a:pt x="108" y="67"/>
                </a:lnTo>
                <a:lnTo>
                  <a:pt x="110" y="57"/>
                </a:lnTo>
                <a:lnTo>
                  <a:pt x="113" y="57"/>
                </a:lnTo>
                <a:close/>
              </a:path>
            </a:pathLst>
          </a:custGeom>
          <a:solidFill>
            <a:srgbClr val="00FFB0"/>
          </a:solidFill>
          <a:ln w="9525">
            <a:noFill/>
            <a:round/>
            <a:headEnd/>
            <a:tailEnd/>
          </a:ln>
          <a:effectLst/>
        </p:spPr>
        <p:txBody>
          <a:bodyPr/>
          <a:lstStyle/>
          <a:p>
            <a:endParaRPr lang="en-GB"/>
          </a:p>
        </p:txBody>
      </p:sp>
      <p:sp>
        <p:nvSpPr>
          <p:cNvPr id="47216" name="Freeform 112"/>
          <p:cNvSpPr>
            <a:spLocks/>
          </p:cNvSpPr>
          <p:nvPr/>
        </p:nvSpPr>
        <p:spPr bwMode="auto">
          <a:xfrm>
            <a:off x="5084763" y="3514725"/>
            <a:ext cx="155575" cy="142875"/>
          </a:xfrm>
          <a:custGeom>
            <a:avLst/>
            <a:gdLst/>
            <a:ahLst/>
            <a:cxnLst>
              <a:cxn ang="0">
                <a:pos x="103" y="41"/>
              </a:cxn>
              <a:cxn ang="0">
                <a:pos x="95" y="23"/>
              </a:cxn>
              <a:cxn ang="0">
                <a:pos x="80" y="8"/>
              </a:cxn>
              <a:cxn ang="0">
                <a:pos x="62" y="0"/>
              </a:cxn>
              <a:cxn ang="0">
                <a:pos x="41" y="0"/>
              </a:cxn>
              <a:cxn ang="0">
                <a:pos x="23" y="8"/>
              </a:cxn>
              <a:cxn ang="0">
                <a:pos x="8" y="23"/>
              </a:cxn>
              <a:cxn ang="0">
                <a:pos x="0" y="41"/>
              </a:cxn>
              <a:cxn ang="0">
                <a:pos x="0" y="62"/>
              </a:cxn>
              <a:cxn ang="0">
                <a:pos x="8" y="80"/>
              </a:cxn>
              <a:cxn ang="0">
                <a:pos x="23" y="95"/>
              </a:cxn>
              <a:cxn ang="0">
                <a:pos x="41" y="103"/>
              </a:cxn>
              <a:cxn ang="0">
                <a:pos x="62" y="103"/>
              </a:cxn>
              <a:cxn ang="0">
                <a:pos x="80" y="95"/>
              </a:cxn>
              <a:cxn ang="0">
                <a:pos x="95" y="80"/>
              </a:cxn>
              <a:cxn ang="0">
                <a:pos x="103" y="62"/>
              </a:cxn>
              <a:cxn ang="0">
                <a:pos x="100" y="52"/>
              </a:cxn>
              <a:cxn ang="0">
                <a:pos x="97" y="33"/>
              </a:cxn>
              <a:cxn ang="0">
                <a:pos x="87" y="16"/>
              </a:cxn>
              <a:cxn ang="0">
                <a:pos x="70" y="7"/>
              </a:cxn>
              <a:cxn ang="0">
                <a:pos x="52" y="3"/>
              </a:cxn>
              <a:cxn ang="0">
                <a:pos x="33" y="7"/>
              </a:cxn>
              <a:cxn ang="0">
                <a:pos x="16" y="16"/>
              </a:cxn>
              <a:cxn ang="0">
                <a:pos x="6" y="33"/>
              </a:cxn>
              <a:cxn ang="0">
                <a:pos x="3" y="52"/>
              </a:cxn>
              <a:cxn ang="0">
                <a:pos x="6" y="70"/>
              </a:cxn>
              <a:cxn ang="0">
                <a:pos x="16" y="87"/>
              </a:cxn>
              <a:cxn ang="0">
                <a:pos x="33" y="97"/>
              </a:cxn>
              <a:cxn ang="0">
                <a:pos x="52" y="100"/>
              </a:cxn>
              <a:cxn ang="0">
                <a:pos x="70" y="97"/>
              </a:cxn>
              <a:cxn ang="0">
                <a:pos x="87" y="87"/>
              </a:cxn>
              <a:cxn ang="0">
                <a:pos x="97" y="70"/>
              </a:cxn>
              <a:cxn ang="0">
                <a:pos x="100" y="52"/>
              </a:cxn>
            </a:cxnLst>
            <a:rect l="0" t="0" r="r" b="b"/>
            <a:pathLst>
              <a:path w="105" h="105">
                <a:moveTo>
                  <a:pt x="105" y="52"/>
                </a:moveTo>
                <a:lnTo>
                  <a:pt x="103" y="41"/>
                </a:lnTo>
                <a:lnTo>
                  <a:pt x="100" y="31"/>
                </a:lnTo>
                <a:lnTo>
                  <a:pt x="95" y="23"/>
                </a:lnTo>
                <a:lnTo>
                  <a:pt x="88" y="15"/>
                </a:lnTo>
                <a:lnTo>
                  <a:pt x="80" y="8"/>
                </a:lnTo>
                <a:lnTo>
                  <a:pt x="72" y="3"/>
                </a:lnTo>
                <a:lnTo>
                  <a:pt x="62" y="0"/>
                </a:lnTo>
                <a:lnTo>
                  <a:pt x="52" y="0"/>
                </a:lnTo>
                <a:lnTo>
                  <a:pt x="41" y="0"/>
                </a:lnTo>
                <a:lnTo>
                  <a:pt x="31" y="3"/>
                </a:lnTo>
                <a:lnTo>
                  <a:pt x="23" y="8"/>
                </a:lnTo>
                <a:lnTo>
                  <a:pt x="15" y="15"/>
                </a:lnTo>
                <a:lnTo>
                  <a:pt x="8" y="23"/>
                </a:lnTo>
                <a:lnTo>
                  <a:pt x="3" y="31"/>
                </a:lnTo>
                <a:lnTo>
                  <a:pt x="0" y="41"/>
                </a:lnTo>
                <a:lnTo>
                  <a:pt x="0" y="52"/>
                </a:lnTo>
                <a:lnTo>
                  <a:pt x="0" y="62"/>
                </a:lnTo>
                <a:lnTo>
                  <a:pt x="3" y="72"/>
                </a:lnTo>
                <a:lnTo>
                  <a:pt x="8" y="80"/>
                </a:lnTo>
                <a:lnTo>
                  <a:pt x="15" y="88"/>
                </a:lnTo>
                <a:lnTo>
                  <a:pt x="23" y="95"/>
                </a:lnTo>
                <a:lnTo>
                  <a:pt x="31" y="100"/>
                </a:lnTo>
                <a:lnTo>
                  <a:pt x="41" y="103"/>
                </a:lnTo>
                <a:lnTo>
                  <a:pt x="52" y="105"/>
                </a:lnTo>
                <a:lnTo>
                  <a:pt x="62" y="103"/>
                </a:lnTo>
                <a:lnTo>
                  <a:pt x="72" y="100"/>
                </a:lnTo>
                <a:lnTo>
                  <a:pt x="80" y="95"/>
                </a:lnTo>
                <a:lnTo>
                  <a:pt x="88" y="88"/>
                </a:lnTo>
                <a:lnTo>
                  <a:pt x="95" y="80"/>
                </a:lnTo>
                <a:lnTo>
                  <a:pt x="100" y="72"/>
                </a:lnTo>
                <a:lnTo>
                  <a:pt x="103" y="62"/>
                </a:lnTo>
                <a:lnTo>
                  <a:pt x="105" y="52"/>
                </a:lnTo>
                <a:lnTo>
                  <a:pt x="100" y="52"/>
                </a:lnTo>
                <a:lnTo>
                  <a:pt x="100" y="43"/>
                </a:lnTo>
                <a:lnTo>
                  <a:pt x="97" y="33"/>
                </a:lnTo>
                <a:lnTo>
                  <a:pt x="92" y="25"/>
                </a:lnTo>
                <a:lnTo>
                  <a:pt x="87" y="16"/>
                </a:lnTo>
                <a:lnTo>
                  <a:pt x="78" y="11"/>
                </a:lnTo>
                <a:lnTo>
                  <a:pt x="70" y="7"/>
                </a:lnTo>
                <a:lnTo>
                  <a:pt x="62" y="3"/>
                </a:lnTo>
                <a:lnTo>
                  <a:pt x="52" y="3"/>
                </a:lnTo>
                <a:lnTo>
                  <a:pt x="42" y="3"/>
                </a:lnTo>
                <a:lnTo>
                  <a:pt x="33" y="7"/>
                </a:lnTo>
                <a:lnTo>
                  <a:pt x="24" y="11"/>
                </a:lnTo>
                <a:lnTo>
                  <a:pt x="16" y="16"/>
                </a:lnTo>
                <a:lnTo>
                  <a:pt x="11" y="25"/>
                </a:lnTo>
                <a:lnTo>
                  <a:pt x="6" y="33"/>
                </a:lnTo>
                <a:lnTo>
                  <a:pt x="3" y="43"/>
                </a:lnTo>
                <a:lnTo>
                  <a:pt x="3" y="52"/>
                </a:lnTo>
                <a:lnTo>
                  <a:pt x="3" y="62"/>
                </a:lnTo>
                <a:lnTo>
                  <a:pt x="6" y="70"/>
                </a:lnTo>
                <a:lnTo>
                  <a:pt x="11" y="79"/>
                </a:lnTo>
                <a:lnTo>
                  <a:pt x="16" y="87"/>
                </a:lnTo>
                <a:lnTo>
                  <a:pt x="24" y="92"/>
                </a:lnTo>
                <a:lnTo>
                  <a:pt x="33" y="97"/>
                </a:lnTo>
                <a:lnTo>
                  <a:pt x="42" y="100"/>
                </a:lnTo>
                <a:lnTo>
                  <a:pt x="52" y="100"/>
                </a:lnTo>
                <a:lnTo>
                  <a:pt x="62" y="100"/>
                </a:lnTo>
                <a:lnTo>
                  <a:pt x="70" y="97"/>
                </a:lnTo>
                <a:lnTo>
                  <a:pt x="78" y="92"/>
                </a:lnTo>
                <a:lnTo>
                  <a:pt x="87" y="87"/>
                </a:lnTo>
                <a:lnTo>
                  <a:pt x="92" y="79"/>
                </a:lnTo>
                <a:lnTo>
                  <a:pt x="97" y="70"/>
                </a:lnTo>
                <a:lnTo>
                  <a:pt x="100" y="62"/>
                </a:lnTo>
                <a:lnTo>
                  <a:pt x="100" y="52"/>
                </a:lnTo>
                <a:lnTo>
                  <a:pt x="105" y="52"/>
                </a:lnTo>
                <a:close/>
              </a:path>
            </a:pathLst>
          </a:custGeom>
          <a:solidFill>
            <a:srgbClr val="00FFB6"/>
          </a:solidFill>
          <a:ln w="9525">
            <a:noFill/>
            <a:round/>
            <a:headEnd/>
            <a:tailEnd/>
          </a:ln>
          <a:effectLst/>
        </p:spPr>
        <p:txBody>
          <a:bodyPr/>
          <a:lstStyle/>
          <a:p>
            <a:endParaRPr lang="en-GB"/>
          </a:p>
        </p:txBody>
      </p:sp>
      <p:sp>
        <p:nvSpPr>
          <p:cNvPr id="47217" name="Freeform 113"/>
          <p:cNvSpPr>
            <a:spLocks/>
          </p:cNvSpPr>
          <p:nvPr/>
        </p:nvSpPr>
        <p:spPr bwMode="auto">
          <a:xfrm>
            <a:off x="5089525" y="3519488"/>
            <a:ext cx="144463" cy="131762"/>
          </a:xfrm>
          <a:custGeom>
            <a:avLst/>
            <a:gdLst/>
            <a:ahLst/>
            <a:cxnLst>
              <a:cxn ang="0">
                <a:pos x="97" y="40"/>
              </a:cxn>
              <a:cxn ang="0">
                <a:pos x="89" y="22"/>
              </a:cxn>
              <a:cxn ang="0">
                <a:pos x="75" y="8"/>
              </a:cxn>
              <a:cxn ang="0">
                <a:pos x="59" y="0"/>
              </a:cxn>
              <a:cxn ang="0">
                <a:pos x="39" y="0"/>
              </a:cxn>
              <a:cxn ang="0">
                <a:pos x="21" y="8"/>
              </a:cxn>
              <a:cxn ang="0">
                <a:pos x="8" y="22"/>
              </a:cxn>
              <a:cxn ang="0">
                <a:pos x="0" y="40"/>
              </a:cxn>
              <a:cxn ang="0">
                <a:pos x="0" y="59"/>
              </a:cxn>
              <a:cxn ang="0">
                <a:pos x="8" y="76"/>
              </a:cxn>
              <a:cxn ang="0">
                <a:pos x="21" y="89"/>
              </a:cxn>
              <a:cxn ang="0">
                <a:pos x="39" y="97"/>
              </a:cxn>
              <a:cxn ang="0">
                <a:pos x="59" y="97"/>
              </a:cxn>
              <a:cxn ang="0">
                <a:pos x="75" y="89"/>
              </a:cxn>
              <a:cxn ang="0">
                <a:pos x="89" y="76"/>
              </a:cxn>
              <a:cxn ang="0">
                <a:pos x="97" y="59"/>
              </a:cxn>
              <a:cxn ang="0">
                <a:pos x="94" y="49"/>
              </a:cxn>
              <a:cxn ang="0">
                <a:pos x="90" y="31"/>
              </a:cxn>
              <a:cxn ang="0">
                <a:pos x="80" y="17"/>
              </a:cxn>
              <a:cxn ang="0">
                <a:pos x="66" y="7"/>
              </a:cxn>
              <a:cxn ang="0">
                <a:pos x="49" y="4"/>
              </a:cxn>
              <a:cxn ang="0">
                <a:pos x="31" y="7"/>
              </a:cxn>
              <a:cxn ang="0">
                <a:pos x="16" y="17"/>
              </a:cxn>
              <a:cxn ang="0">
                <a:pos x="7" y="31"/>
              </a:cxn>
              <a:cxn ang="0">
                <a:pos x="3" y="49"/>
              </a:cxn>
              <a:cxn ang="0">
                <a:pos x="7" y="66"/>
              </a:cxn>
              <a:cxn ang="0">
                <a:pos x="16" y="81"/>
              </a:cxn>
              <a:cxn ang="0">
                <a:pos x="31" y="90"/>
              </a:cxn>
              <a:cxn ang="0">
                <a:pos x="49" y="94"/>
              </a:cxn>
              <a:cxn ang="0">
                <a:pos x="66" y="90"/>
              </a:cxn>
              <a:cxn ang="0">
                <a:pos x="80" y="81"/>
              </a:cxn>
              <a:cxn ang="0">
                <a:pos x="90" y="66"/>
              </a:cxn>
              <a:cxn ang="0">
                <a:pos x="94" y="49"/>
              </a:cxn>
            </a:cxnLst>
            <a:rect l="0" t="0" r="r" b="b"/>
            <a:pathLst>
              <a:path w="97" h="97">
                <a:moveTo>
                  <a:pt x="97" y="49"/>
                </a:moveTo>
                <a:lnTo>
                  <a:pt x="97" y="40"/>
                </a:lnTo>
                <a:lnTo>
                  <a:pt x="94" y="30"/>
                </a:lnTo>
                <a:lnTo>
                  <a:pt x="89" y="22"/>
                </a:lnTo>
                <a:lnTo>
                  <a:pt x="84" y="13"/>
                </a:lnTo>
                <a:lnTo>
                  <a:pt x="75" y="8"/>
                </a:lnTo>
                <a:lnTo>
                  <a:pt x="67" y="4"/>
                </a:lnTo>
                <a:lnTo>
                  <a:pt x="59" y="0"/>
                </a:lnTo>
                <a:lnTo>
                  <a:pt x="49" y="0"/>
                </a:lnTo>
                <a:lnTo>
                  <a:pt x="39" y="0"/>
                </a:lnTo>
                <a:lnTo>
                  <a:pt x="30" y="4"/>
                </a:lnTo>
                <a:lnTo>
                  <a:pt x="21" y="8"/>
                </a:lnTo>
                <a:lnTo>
                  <a:pt x="13" y="13"/>
                </a:lnTo>
                <a:lnTo>
                  <a:pt x="8" y="22"/>
                </a:lnTo>
                <a:lnTo>
                  <a:pt x="3" y="30"/>
                </a:lnTo>
                <a:lnTo>
                  <a:pt x="0" y="40"/>
                </a:lnTo>
                <a:lnTo>
                  <a:pt x="0" y="49"/>
                </a:lnTo>
                <a:lnTo>
                  <a:pt x="0" y="59"/>
                </a:lnTo>
                <a:lnTo>
                  <a:pt x="3" y="67"/>
                </a:lnTo>
                <a:lnTo>
                  <a:pt x="8" y="76"/>
                </a:lnTo>
                <a:lnTo>
                  <a:pt x="13" y="84"/>
                </a:lnTo>
                <a:lnTo>
                  <a:pt x="21" y="89"/>
                </a:lnTo>
                <a:lnTo>
                  <a:pt x="30" y="94"/>
                </a:lnTo>
                <a:lnTo>
                  <a:pt x="39" y="97"/>
                </a:lnTo>
                <a:lnTo>
                  <a:pt x="49" y="97"/>
                </a:lnTo>
                <a:lnTo>
                  <a:pt x="59" y="97"/>
                </a:lnTo>
                <a:lnTo>
                  <a:pt x="67" y="94"/>
                </a:lnTo>
                <a:lnTo>
                  <a:pt x="75" y="89"/>
                </a:lnTo>
                <a:lnTo>
                  <a:pt x="84" y="84"/>
                </a:lnTo>
                <a:lnTo>
                  <a:pt x="89" y="76"/>
                </a:lnTo>
                <a:lnTo>
                  <a:pt x="94" y="67"/>
                </a:lnTo>
                <a:lnTo>
                  <a:pt x="97" y="59"/>
                </a:lnTo>
                <a:lnTo>
                  <a:pt x="97" y="49"/>
                </a:lnTo>
                <a:lnTo>
                  <a:pt x="94" y="49"/>
                </a:lnTo>
                <a:lnTo>
                  <a:pt x="94" y="40"/>
                </a:lnTo>
                <a:lnTo>
                  <a:pt x="90" y="31"/>
                </a:lnTo>
                <a:lnTo>
                  <a:pt x="87" y="23"/>
                </a:lnTo>
                <a:lnTo>
                  <a:pt x="80" y="17"/>
                </a:lnTo>
                <a:lnTo>
                  <a:pt x="74" y="12"/>
                </a:lnTo>
                <a:lnTo>
                  <a:pt x="66" y="7"/>
                </a:lnTo>
                <a:lnTo>
                  <a:pt x="57" y="4"/>
                </a:lnTo>
                <a:lnTo>
                  <a:pt x="49" y="4"/>
                </a:lnTo>
                <a:lnTo>
                  <a:pt x="39" y="4"/>
                </a:lnTo>
                <a:lnTo>
                  <a:pt x="31" y="7"/>
                </a:lnTo>
                <a:lnTo>
                  <a:pt x="23" y="12"/>
                </a:lnTo>
                <a:lnTo>
                  <a:pt x="16" y="17"/>
                </a:lnTo>
                <a:lnTo>
                  <a:pt x="12" y="23"/>
                </a:lnTo>
                <a:lnTo>
                  <a:pt x="7" y="31"/>
                </a:lnTo>
                <a:lnTo>
                  <a:pt x="3" y="40"/>
                </a:lnTo>
                <a:lnTo>
                  <a:pt x="3" y="49"/>
                </a:lnTo>
                <a:lnTo>
                  <a:pt x="3" y="58"/>
                </a:lnTo>
                <a:lnTo>
                  <a:pt x="7" y="66"/>
                </a:lnTo>
                <a:lnTo>
                  <a:pt x="12" y="74"/>
                </a:lnTo>
                <a:lnTo>
                  <a:pt x="16" y="81"/>
                </a:lnTo>
                <a:lnTo>
                  <a:pt x="23" y="87"/>
                </a:lnTo>
                <a:lnTo>
                  <a:pt x="31" y="90"/>
                </a:lnTo>
                <a:lnTo>
                  <a:pt x="39" y="94"/>
                </a:lnTo>
                <a:lnTo>
                  <a:pt x="49" y="94"/>
                </a:lnTo>
                <a:lnTo>
                  <a:pt x="57" y="94"/>
                </a:lnTo>
                <a:lnTo>
                  <a:pt x="66" y="90"/>
                </a:lnTo>
                <a:lnTo>
                  <a:pt x="74" y="87"/>
                </a:lnTo>
                <a:lnTo>
                  <a:pt x="80" y="81"/>
                </a:lnTo>
                <a:lnTo>
                  <a:pt x="87" y="74"/>
                </a:lnTo>
                <a:lnTo>
                  <a:pt x="90" y="66"/>
                </a:lnTo>
                <a:lnTo>
                  <a:pt x="94" y="58"/>
                </a:lnTo>
                <a:lnTo>
                  <a:pt x="94" y="49"/>
                </a:lnTo>
                <a:lnTo>
                  <a:pt x="97" y="49"/>
                </a:lnTo>
                <a:close/>
              </a:path>
            </a:pathLst>
          </a:custGeom>
          <a:solidFill>
            <a:srgbClr val="00FFBB"/>
          </a:solidFill>
          <a:ln w="9525">
            <a:noFill/>
            <a:round/>
            <a:headEnd/>
            <a:tailEnd/>
          </a:ln>
          <a:effectLst/>
        </p:spPr>
        <p:txBody>
          <a:bodyPr/>
          <a:lstStyle/>
          <a:p>
            <a:endParaRPr lang="en-GB"/>
          </a:p>
        </p:txBody>
      </p:sp>
      <p:sp>
        <p:nvSpPr>
          <p:cNvPr id="47218" name="Freeform 114"/>
          <p:cNvSpPr>
            <a:spLocks/>
          </p:cNvSpPr>
          <p:nvPr/>
        </p:nvSpPr>
        <p:spPr bwMode="auto">
          <a:xfrm>
            <a:off x="5094288" y="3524250"/>
            <a:ext cx="134937" cy="122238"/>
          </a:xfrm>
          <a:custGeom>
            <a:avLst/>
            <a:gdLst/>
            <a:ahLst/>
            <a:cxnLst>
              <a:cxn ang="0">
                <a:pos x="91" y="36"/>
              </a:cxn>
              <a:cxn ang="0">
                <a:pos x="84" y="19"/>
              </a:cxn>
              <a:cxn ang="0">
                <a:pos x="71" y="8"/>
              </a:cxn>
              <a:cxn ang="0">
                <a:pos x="54" y="0"/>
              </a:cxn>
              <a:cxn ang="0">
                <a:pos x="36" y="0"/>
              </a:cxn>
              <a:cxn ang="0">
                <a:pos x="20" y="8"/>
              </a:cxn>
              <a:cxn ang="0">
                <a:pos x="9" y="19"/>
              </a:cxn>
              <a:cxn ang="0">
                <a:pos x="0" y="36"/>
              </a:cxn>
              <a:cxn ang="0">
                <a:pos x="0" y="54"/>
              </a:cxn>
              <a:cxn ang="0">
                <a:pos x="9" y="70"/>
              </a:cxn>
              <a:cxn ang="0">
                <a:pos x="20" y="83"/>
              </a:cxn>
              <a:cxn ang="0">
                <a:pos x="36" y="90"/>
              </a:cxn>
              <a:cxn ang="0">
                <a:pos x="54" y="90"/>
              </a:cxn>
              <a:cxn ang="0">
                <a:pos x="71" y="83"/>
              </a:cxn>
              <a:cxn ang="0">
                <a:pos x="84" y="70"/>
              </a:cxn>
              <a:cxn ang="0">
                <a:pos x="91" y="54"/>
              </a:cxn>
              <a:cxn ang="0">
                <a:pos x="87" y="45"/>
              </a:cxn>
              <a:cxn ang="0">
                <a:pos x="84" y="29"/>
              </a:cxn>
              <a:cxn ang="0">
                <a:pos x="76" y="14"/>
              </a:cxn>
              <a:cxn ang="0">
                <a:pos x="63" y="6"/>
              </a:cxn>
              <a:cxn ang="0">
                <a:pos x="46" y="3"/>
              </a:cxn>
              <a:cxn ang="0">
                <a:pos x="30" y="6"/>
              </a:cxn>
              <a:cxn ang="0">
                <a:pos x="15" y="14"/>
              </a:cxn>
              <a:cxn ang="0">
                <a:pos x="7" y="29"/>
              </a:cxn>
              <a:cxn ang="0">
                <a:pos x="4" y="45"/>
              </a:cxn>
              <a:cxn ang="0">
                <a:pos x="7" y="62"/>
              </a:cxn>
              <a:cxn ang="0">
                <a:pos x="15" y="75"/>
              </a:cxn>
              <a:cxn ang="0">
                <a:pos x="30" y="83"/>
              </a:cxn>
              <a:cxn ang="0">
                <a:pos x="46" y="86"/>
              </a:cxn>
              <a:cxn ang="0">
                <a:pos x="63" y="83"/>
              </a:cxn>
              <a:cxn ang="0">
                <a:pos x="76" y="75"/>
              </a:cxn>
              <a:cxn ang="0">
                <a:pos x="84" y="62"/>
              </a:cxn>
              <a:cxn ang="0">
                <a:pos x="87" y="45"/>
              </a:cxn>
            </a:cxnLst>
            <a:rect l="0" t="0" r="r" b="b"/>
            <a:pathLst>
              <a:path w="91" h="90">
                <a:moveTo>
                  <a:pt x="91" y="45"/>
                </a:moveTo>
                <a:lnTo>
                  <a:pt x="91" y="36"/>
                </a:lnTo>
                <a:lnTo>
                  <a:pt x="87" y="27"/>
                </a:lnTo>
                <a:lnTo>
                  <a:pt x="84" y="19"/>
                </a:lnTo>
                <a:lnTo>
                  <a:pt x="77" y="13"/>
                </a:lnTo>
                <a:lnTo>
                  <a:pt x="71" y="8"/>
                </a:lnTo>
                <a:lnTo>
                  <a:pt x="63" y="3"/>
                </a:lnTo>
                <a:lnTo>
                  <a:pt x="54" y="0"/>
                </a:lnTo>
                <a:lnTo>
                  <a:pt x="46" y="0"/>
                </a:lnTo>
                <a:lnTo>
                  <a:pt x="36" y="0"/>
                </a:lnTo>
                <a:lnTo>
                  <a:pt x="28" y="3"/>
                </a:lnTo>
                <a:lnTo>
                  <a:pt x="20" y="8"/>
                </a:lnTo>
                <a:lnTo>
                  <a:pt x="13" y="13"/>
                </a:lnTo>
                <a:lnTo>
                  <a:pt x="9" y="19"/>
                </a:lnTo>
                <a:lnTo>
                  <a:pt x="4" y="27"/>
                </a:lnTo>
                <a:lnTo>
                  <a:pt x="0" y="36"/>
                </a:lnTo>
                <a:lnTo>
                  <a:pt x="0" y="45"/>
                </a:lnTo>
                <a:lnTo>
                  <a:pt x="0" y="54"/>
                </a:lnTo>
                <a:lnTo>
                  <a:pt x="4" y="62"/>
                </a:lnTo>
                <a:lnTo>
                  <a:pt x="9" y="70"/>
                </a:lnTo>
                <a:lnTo>
                  <a:pt x="13" y="77"/>
                </a:lnTo>
                <a:lnTo>
                  <a:pt x="20" y="83"/>
                </a:lnTo>
                <a:lnTo>
                  <a:pt x="28" y="86"/>
                </a:lnTo>
                <a:lnTo>
                  <a:pt x="36" y="90"/>
                </a:lnTo>
                <a:lnTo>
                  <a:pt x="46" y="90"/>
                </a:lnTo>
                <a:lnTo>
                  <a:pt x="54" y="90"/>
                </a:lnTo>
                <a:lnTo>
                  <a:pt x="63" y="86"/>
                </a:lnTo>
                <a:lnTo>
                  <a:pt x="71" y="83"/>
                </a:lnTo>
                <a:lnTo>
                  <a:pt x="77" y="77"/>
                </a:lnTo>
                <a:lnTo>
                  <a:pt x="84" y="70"/>
                </a:lnTo>
                <a:lnTo>
                  <a:pt x="87" y="62"/>
                </a:lnTo>
                <a:lnTo>
                  <a:pt x="91" y="54"/>
                </a:lnTo>
                <a:lnTo>
                  <a:pt x="91" y="45"/>
                </a:lnTo>
                <a:lnTo>
                  <a:pt x="87" y="45"/>
                </a:lnTo>
                <a:lnTo>
                  <a:pt x="87" y="36"/>
                </a:lnTo>
                <a:lnTo>
                  <a:pt x="84" y="29"/>
                </a:lnTo>
                <a:lnTo>
                  <a:pt x="81" y="21"/>
                </a:lnTo>
                <a:lnTo>
                  <a:pt x="76" y="14"/>
                </a:lnTo>
                <a:lnTo>
                  <a:pt x="69" y="9"/>
                </a:lnTo>
                <a:lnTo>
                  <a:pt x="63" y="6"/>
                </a:lnTo>
                <a:lnTo>
                  <a:pt x="54" y="4"/>
                </a:lnTo>
                <a:lnTo>
                  <a:pt x="46" y="3"/>
                </a:lnTo>
                <a:lnTo>
                  <a:pt x="36" y="4"/>
                </a:lnTo>
                <a:lnTo>
                  <a:pt x="30" y="6"/>
                </a:lnTo>
                <a:lnTo>
                  <a:pt x="22" y="9"/>
                </a:lnTo>
                <a:lnTo>
                  <a:pt x="15" y="14"/>
                </a:lnTo>
                <a:lnTo>
                  <a:pt x="10" y="21"/>
                </a:lnTo>
                <a:lnTo>
                  <a:pt x="7" y="29"/>
                </a:lnTo>
                <a:lnTo>
                  <a:pt x="5" y="36"/>
                </a:lnTo>
                <a:lnTo>
                  <a:pt x="4" y="45"/>
                </a:lnTo>
                <a:lnTo>
                  <a:pt x="5" y="54"/>
                </a:lnTo>
                <a:lnTo>
                  <a:pt x="7" y="62"/>
                </a:lnTo>
                <a:lnTo>
                  <a:pt x="10" y="68"/>
                </a:lnTo>
                <a:lnTo>
                  <a:pt x="15" y="75"/>
                </a:lnTo>
                <a:lnTo>
                  <a:pt x="22" y="80"/>
                </a:lnTo>
                <a:lnTo>
                  <a:pt x="30" y="83"/>
                </a:lnTo>
                <a:lnTo>
                  <a:pt x="36" y="86"/>
                </a:lnTo>
                <a:lnTo>
                  <a:pt x="46" y="86"/>
                </a:lnTo>
                <a:lnTo>
                  <a:pt x="54" y="86"/>
                </a:lnTo>
                <a:lnTo>
                  <a:pt x="63" y="83"/>
                </a:lnTo>
                <a:lnTo>
                  <a:pt x="69" y="80"/>
                </a:lnTo>
                <a:lnTo>
                  <a:pt x="76" y="75"/>
                </a:lnTo>
                <a:lnTo>
                  <a:pt x="81" y="68"/>
                </a:lnTo>
                <a:lnTo>
                  <a:pt x="84" y="62"/>
                </a:lnTo>
                <a:lnTo>
                  <a:pt x="87" y="54"/>
                </a:lnTo>
                <a:lnTo>
                  <a:pt x="87" y="45"/>
                </a:lnTo>
                <a:lnTo>
                  <a:pt x="91" y="45"/>
                </a:lnTo>
                <a:close/>
              </a:path>
            </a:pathLst>
          </a:custGeom>
          <a:solidFill>
            <a:srgbClr val="00FFC0"/>
          </a:solidFill>
          <a:ln w="9525">
            <a:noFill/>
            <a:round/>
            <a:headEnd/>
            <a:tailEnd/>
          </a:ln>
          <a:effectLst/>
        </p:spPr>
        <p:txBody>
          <a:bodyPr/>
          <a:lstStyle/>
          <a:p>
            <a:endParaRPr lang="en-GB"/>
          </a:p>
        </p:txBody>
      </p:sp>
      <p:sp>
        <p:nvSpPr>
          <p:cNvPr id="47219" name="Freeform 115"/>
          <p:cNvSpPr>
            <a:spLocks/>
          </p:cNvSpPr>
          <p:nvPr/>
        </p:nvSpPr>
        <p:spPr bwMode="auto">
          <a:xfrm>
            <a:off x="5100638" y="3529013"/>
            <a:ext cx="122237" cy="112712"/>
          </a:xfrm>
          <a:custGeom>
            <a:avLst/>
            <a:gdLst/>
            <a:ahLst/>
            <a:cxnLst>
              <a:cxn ang="0">
                <a:pos x="83" y="33"/>
              </a:cxn>
              <a:cxn ang="0">
                <a:pos x="77" y="18"/>
              </a:cxn>
              <a:cxn ang="0">
                <a:pos x="65" y="6"/>
              </a:cxn>
              <a:cxn ang="0">
                <a:pos x="50" y="1"/>
              </a:cxn>
              <a:cxn ang="0">
                <a:pos x="32" y="1"/>
              </a:cxn>
              <a:cxn ang="0">
                <a:pos x="18" y="6"/>
              </a:cxn>
              <a:cxn ang="0">
                <a:pos x="6" y="18"/>
              </a:cxn>
              <a:cxn ang="0">
                <a:pos x="1" y="33"/>
              </a:cxn>
              <a:cxn ang="0">
                <a:pos x="1" y="51"/>
              </a:cxn>
              <a:cxn ang="0">
                <a:pos x="6" y="65"/>
              </a:cxn>
              <a:cxn ang="0">
                <a:pos x="18" y="77"/>
              </a:cxn>
              <a:cxn ang="0">
                <a:pos x="32" y="83"/>
              </a:cxn>
              <a:cxn ang="0">
                <a:pos x="50" y="83"/>
              </a:cxn>
              <a:cxn ang="0">
                <a:pos x="65" y="77"/>
              </a:cxn>
              <a:cxn ang="0">
                <a:pos x="77" y="65"/>
              </a:cxn>
              <a:cxn ang="0">
                <a:pos x="83" y="51"/>
              </a:cxn>
              <a:cxn ang="0">
                <a:pos x="80" y="42"/>
              </a:cxn>
              <a:cxn ang="0">
                <a:pos x="77" y="26"/>
              </a:cxn>
              <a:cxn ang="0">
                <a:pos x="68" y="15"/>
              </a:cxn>
              <a:cxn ang="0">
                <a:pos x="57" y="6"/>
              </a:cxn>
              <a:cxn ang="0">
                <a:pos x="42" y="3"/>
              </a:cxn>
              <a:cxn ang="0">
                <a:pos x="26" y="6"/>
              </a:cxn>
              <a:cxn ang="0">
                <a:pos x="14" y="15"/>
              </a:cxn>
              <a:cxn ang="0">
                <a:pos x="6" y="26"/>
              </a:cxn>
              <a:cxn ang="0">
                <a:pos x="3" y="42"/>
              </a:cxn>
              <a:cxn ang="0">
                <a:pos x="6" y="57"/>
              </a:cxn>
              <a:cxn ang="0">
                <a:pos x="14" y="69"/>
              </a:cxn>
              <a:cxn ang="0">
                <a:pos x="26" y="77"/>
              </a:cxn>
              <a:cxn ang="0">
                <a:pos x="42" y="80"/>
              </a:cxn>
              <a:cxn ang="0">
                <a:pos x="57" y="77"/>
              </a:cxn>
              <a:cxn ang="0">
                <a:pos x="68" y="69"/>
              </a:cxn>
              <a:cxn ang="0">
                <a:pos x="77" y="57"/>
              </a:cxn>
              <a:cxn ang="0">
                <a:pos x="80" y="42"/>
              </a:cxn>
            </a:cxnLst>
            <a:rect l="0" t="0" r="r" b="b"/>
            <a:pathLst>
              <a:path w="83" h="83">
                <a:moveTo>
                  <a:pt x="83" y="42"/>
                </a:moveTo>
                <a:lnTo>
                  <a:pt x="83" y="33"/>
                </a:lnTo>
                <a:lnTo>
                  <a:pt x="80" y="26"/>
                </a:lnTo>
                <a:lnTo>
                  <a:pt x="77" y="18"/>
                </a:lnTo>
                <a:lnTo>
                  <a:pt x="72" y="11"/>
                </a:lnTo>
                <a:lnTo>
                  <a:pt x="65" y="6"/>
                </a:lnTo>
                <a:lnTo>
                  <a:pt x="59" y="3"/>
                </a:lnTo>
                <a:lnTo>
                  <a:pt x="50" y="1"/>
                </a:lnTo>
                <a:lnTo>
                  <a:pt x="42" y="0"/>
                </a:lnTo>
                <a:lnTo>
                  <a:pt x="32" y="1"/>
                </a:lnTo>
                <a:lnTo>
                  <a:pt x="26" y="3"/>
                </a:lnTo>
                <a:lnTo>
                  <a:pt x="18" y="6"/>
                </a:lnTo>
                <a:lnTo>
                  <a:pt x="11" y="11"/>
                </a:lnTo>
                <a:lnTo>
                  <a:pt x="6" y="18"/>
                </a:lnTo>
                <a:lnTo>
                  <a:pt x="3" y="26"/>
                </a:lnTo>
                <a:lnTo>
                  <a:pt x="1" y="33"/>
                </a:lnTo>
                <a:lnTo>
                  <a:pt x="0" y="42"/>
                </a:lnTo>
                <a:lnTo>
                  <a:pt x="1" y="51"/>
                </a:lnTo>
                <a:lnTo>
                  <a:pt x="3" y="59"/>
                </a:lnTo>
                <a:lnTo>
                  <a:pt x="6" y="65"/>
                </a:lnTo>
                <a:lnTo>
                  <a:pt x="11" y="72"/>
                </a:lnTo>
                <a:lnTo>
                  <a:pt x="18" y="77"/>
                </a:lnTo>
                <a:lnTo>
                  <a:pt x="26" y="80"/>
                </a:lnTo>
                <a:lnTo>
                  <a:pt x="32" y="83"/>
                </a:lnTo>
                <a:lnTo>
                  <a:pt x="42" y="83"/>
                </a:lnTo>
                <a:lnTo>
                  <a:pt x="50" y="83"/>
                </a:lnTo>
                <a:lnTo>
                  <a:pt x="59" y="80"/>
                </a:lnTo>
                <a:lnTo>
                  <a:pt x="65" y="77"/>
                </a:lnTo>
                <a:lnTo>
                  <a:pt x="72" y="72"/>
                </a:lnTo>
                <a:lnTo>
                  <a:pt x="77" y="65"/>
                </a:lnTo>
                <a:lnTo>
                  <a:pt x="80" y="59"/>
                </a:lnTo>
                <a:lnTo>
                  <a:pt x="83" y="51"/>
                </a:lnTo>
                <a:lnTo>
                  <a:pt x="83" y="42"/>
                </a:lnTo>
                <a:lnTo>
                  <a:pt x="80" y="42"/>
                </a:lnTo>
                <a:lnTo>
                  <a:pt x="80" y="34"/>
                </a:lnTo>
                <a:lnTo>
                  <a:pt x="77" y="26"/>
                </a:lnTo>
                <a:lnTo>
                  <a:pt x="73" y="20"/>
                </a:lnTo>
                <a:lnTo>
                  <a:pt x="68" y="15"/>
                </a:lnTo>
                <a:lnTo>
                  <a:pt x="64" y="10"/>
                </a:lnTo>
                <a:lnTo>
                  <a:pt x="57" y="6"/>
                </a:lnTo>
                <a:lnTo>
                  <a:pt x="49" y="5"/>
                </a:lnTo>
                <a:lnTo>
                  <a:pt x="42" y="3"/>
                </a:lnTo>
                <a:lnTo>
                  <a:pt x="34" y="5"/>
                </a:lnTo>
                <a:lnTo>
                  <a:pt x="26" y="6"/>
                </a:lnTo>
                <a:lnTo>
                  <a:pt x="19" y="10"/>
                </a:lnTo>
                <a:lnTo>
                  <a:pt x="14" y="15"/>
                </a:lnTo>
                <a:lnTo>
                  <a:pt x="9" y="20"/>
                </a:lnTo>
                <a:lnTo>
                  <a:pt x="6" y="26"/>
                </a:lnTo>
                <a:lnTo>
                  <a:pt x="5" y="34"/>
                </a:lnTo>
                <a:lnTo>
                  <a:pt x="3" y="42"/>
                </a:lnTo>
                <a:lnTo>
                  <a:pt x="5" y="49"/>
                </a:lnTo>
                <a:lnTo>
                  <a:pt x="6" y="57"/>
                </a:lnTo>
                <a:lnTo>
                  <a:pt x="9" y="64"/>
                </a:lnTo>
                <a:lnTo>
                  <a:pt x="14" y="69"/>
                </a:lnTo>
                <a:lnTo>
                  <a:pt x="19" y="74"/>
                </a:lnTo>
                <a:lnTo>
                  <a:pt x="26" y="77"/>
                </a:lnTo>
                <a:lnTo>
                  <a:pt x="34" y="80"/>
                </a:lnTo>
                <a:lnTo>
                  <a:pt x="42" y="80"/>
                </a:lnTo>
                <a:lnTo>
                  <a:pt x="49" y="80"/>
                </a:lnTo>
                <a:lnTo>
                  <a:pt x="57" y="77"/>
                </a:lnTo>
                <a:lnTo>
                  <a:pt x="64" y="74"/>
                </a:lnTo>
                <a:lnTo>
                  <a:pt x="68" y="69"/>
                </a:lnTo>
                <a:lnTo>
                  <a:pt x="73" y="64"/>
                </a:lnTo>
                <a:lnTo>
                  <a:pt x="77" y="57"/>
                </a:lnTo>
                <a:lnTo>
                  <a:pt x="80" y="49"/>
                </a:lnTo>
                <a:lnTo>
                  <a:pt x="80" y="42"/>
                </a:lnTo>
                <a:lnTo>
                  <a:pt x="83" y="42"/>
                </a:lnTo>
                <a:close/>
              </a:path>
            </a:pathLst>
          </a:custGeom>
          <a:solidFill>
            <a:srgbClr val="00FFC5"/>
          </a:solidFill>
          <a:ln w="9525">
            <a:noFill/>
            <a:round/>
            <a:headEnd/>
            <a:tailEnd/>
          </a:ln>
          <a:effectLst/>
        </p:spPr>
        <p:txBody>
          <a:bodyPr/>
          <a:lstStyle/>
          <a:p>
            <a:endParaRPr lang="en-GB"/>
          </a:p>
        </p:txBody>
      </p:sp>
      <p:sp>
        <p:nvSpPr>
          <p:cNvPr id="47220" name="Freeform 116"/>
          <p:cNvSpPr>
            <a:spLocks/>
          </p:cNvSpPr>
          <p:nvPr/>
        </p:nvSpPr>
        <p:spPr bwMode="auto">
          <a:xfrm>
            <a:off x="5105400" y="3532188"/>
            <a:ext cx="112713" cy="104775"/>
          </a:xfrm>
          <a:custGeom>
            <a:avLst/>
            <a:gdLst/>
            <a:ahLst/>
            <a:cxnLst>
              <a:cxn ang="0">
                <a:pos x="77" y="31"/>
              </a:cxn>
              <a:cxn ang="0">
                <a:pos x="70" y="17"/>
              </a:cxn>
              <a:cxn ang="0">
                <a:pos x="61" y="7"/>
              </a:cxn>
              <a:cxn ang="0">
                <a:pos x="46" y="2"/>
              </a:cxn>
              <a:cxn ang="0">
                <a:pos x="31" y="2"/>
              </a:cxn>
              <a:cxn ang="0">
                <a:pos x="16" y="7"/>
              </a:cxn>
              <a:cxn ang="0">
                <a:pos x="6" y="17"/>
              </a:cxn>
              <a:cxn ang="0">
                <a:pos x="2" y="31"/>
              </a:cxn>
              <a:cxn ang="0">
                <a:pos x="2" y="46"/>
              </a:cxn>
              <a:cxn ang="0">
                <a:pos x="6" y="61"/>
              </a:cxn>
              <a:cxn ang="0">
                <a:pos x="16" y="71"/>
              </a:cxn>
              <a:cxn ang="0">
                <a:pos x="31" y="77"/>
              </a:cxn>
              <a:cxn ang="0">
                <a:pos x="46" y="77"/>
              </a:cxn>
              <a:cxn ang="0">
                <a:pos x="61" y="71"/>
              </a:cxn>
              <a:cxn ang="0">
                <a:pos x="70" y="61"/>
              </a:cxn>
              <a:cxn ang="0">
                <a:pos x="77" y="46"/>
              </a:cxn>
              <a:cxn ang="0">
                <a:pos x="74" y="39"/>
              </a:cxn>
              <a:cxn ang="0">
                <a:pos x="70" y="25"/>
              </a:cxn>
              <a:cxn ang="0">
                <a:pos x="64" y="13"/>
              </a:cxn>
              <a:cxn ang="0">
                <a:pos x="52" y="7"/>
              </a:cxn>
              <a:cxn ang="0">
                <a:pos x="39" y="3"/>
              </a:cxn>
              <a:cxn ang="0">
                <a:pos x="24" y="7"/>
              </a:cxn>
              <a:cxn ang="0">
                <a:pos x="15" y="13"/>
              </a:cxn>
              <a:cxn ang="0">
                <a:pos x="6" y="25"/>
              </a:cxn>
              <a:cxn ang="0">
                <a:pos x="3" y="39"/>
              </a:cxn>
              <a:cxn ang="0">
                <a:pos x="6" y="53"/>
              </a:cxn>
              <a:cxn ang="0">
                <a:pos x="15" y="64"/>
              </a:cxn>
              <a:cxn ang="0">
                <a:pos x="24" y="71"/>
              </a:cxn>
              <a:cxn ang="0">
                <a:pos x="39" y="74"/>
              </a:cxn>
              <a:cxn ang="0">
                <a:pos x="52" y="71"/>
              </a:cxn>
              <a:cxn ang="0">
                <a:pos x="64" y="64"/>
              </a:cxn>
              <a:cxn ang="0">
                <a:pos x="70" y="53"/>
              </a:cxn>
              <a:cxn ang="0">
                <a:pos x="74" y="39"/>
              </a:cxn>
            </a:cxnLst>
            <a:rect l="0" t="0" r="r" b="b"/>
            <a:pathLst>
              <a:path w="77" h="77">
                <a:moveTo>
                  <a:pt x="77" y="39"/>
                </a:moveTo>
                <a:lnTo>
                  <a:pt x="77" y="31"/>
                </a:lnTo>
                <a:lnTo>
                  <a:pt x="74" y="23"/>
                </a:lnTo>
                <a:lnTo>
                  <a:pt x="70" y="17"/>
                </a:lnTo>
                <a:lnTo>
                  <a:pt x="65" y="12"/>
                </a:lnTo>
                <a:lnTo>
                  <a:pt x="61" y="7"/>
                </a:lnTo>
                <a:lnTo>
                  <a:pt x="54" y="3"/>
                </a:lnTo>
                <a:lnTo>
                  <a:pt x="46" y="2"/>
                </a:lnTo>
                <a:lnTo>
                  <a:pt x="39" y="0"/>
                </a:lnTo>
                <a:lnTo>
                  <a:pt x="31" y="2"/>
                </a:lnTo>
                <a:lnTo>
                  <a:pt x="23" y="3"/>
                </a:lnTo>
                <a:lnTo>
                  <a:pt x="16" y="7"/>
                </a:lnTo>
                <a:lnTo>
                  <a:pt x="11" y="12"/>
                </a:lnTo>
                <a:lnTo>
                  <a:pt x="6" y="17"/>
                </a:lnTo>
                <a:lnTo>
                  <a:pt x="3" y="23"/>
                </a:lnTo>
                <a:lnTo>
                  <a:pt x="2" y="31"/>
                </a:lnTo>
                <a:lnTo>
                  <a:pt x="0" y="39"/>
                </a:lnTo>
                <a:lnTo>
                  <a:pt x="2" y="46"/>
                </a:lnTo>
                <a:lnTo>
                  <a:pt x="3" y="54"/>
                </a:lnTo>
                <a:lnTo>
                  <a:pt x="6" y="61"/>
                </a:lnTo>
                <a:lnTo>
                  <a:pt x="11" y="66"/>
                </a:lnTo>
                <a:lnTo>
                  <a:pt x="16" y="71"/>
                </a:lnTo>
                <a:lnTo>
                  <a:pt x="23" y="74"/>
                </a:lnTo>
                <a:lnTo>
                  <a:pt x="31" y="77"/>
                </a:lnTo>
                <a:lnTo>
                  <a:pt x="39" y="77"/>
                </a:lnTo>
                <a:lnTo>
                  <a:pt x="46" y="77"/>
                </a:lnTo>
                <a:lnTo>
                  <a:pt x="54" y="74"/>
                </a:lnTo>
                <a:lnTo>
                  <a:pt x="61" y="71"/>
                </a:lnTo>
                <a:lnTo>
                  <a:pt x="65" y="66"/>
                </a:lnTo>
                <a:lnTo>
                  <a:pt x="70" y="61"/>
                </a:lnTo>
                <a:lnTo>
                  <a:pt x="74" y="54"/>
                </a:lnTo>
                <a:lnTo>
                  <a:pt x="77" y="46"/>
                </a:lnTo>
                <a:lnTo>
                  <a:pt x="77" y="39"/>
                </a:lnTo>
                <a:lnTo>
                  <a:pt x="74" y="39"/>
                </a:lnTo>
                <a:lnTo>
                  <a:pt x="72" y="31"/>
                </a:lnTo>
                <a:lnTo>
                  <a:pt x="70" y="25"/>
                </a:lnTo>
                <a:lnTo>
                  <a:pt x="67" y="20"/>
                </a:lnTo>
                <a:lnTo>
                  <a:pt x="64" y="13"/>
                </a:lnTo>
                <a:lnTo>
                  <a:pt x="57" y="10"/>
                </a:lnTo>
                <a:lnTo>
                  <a:pt x="52" y="7"/>
                </a:lnTo>
                <a:lnTo>
                  <a:pt x="46" y="5"/>
                </a:lnTo>
                <a:lnTo>
                  <a:pt x="39" y="3"/>
                </a:lnTo>
                <a:lnTo>
                  <a:pt x="31" y="5"/>
                </a:lnTo>
                <a:lnTo>
                  <a:pt x="24" y="7"/>
                </a:lnTo>
                <a:lnTo>
                  <a:pt x="20" y="10"/>
                </a:lnTo>
                <a:lnTo>
                  <a:pt x="15" y="13"/>
                </a:lnTo>
                <a:lnTo>
                  <a:pt x="10" y="20"/>
                </a:lnTo>
                <a:lnTo>
                  <a:pt x="6" y="25"/>
                </a:lnTo>
                <a:lnTo>
                  <a:pt x="5" y="31"/>
                </a:lnTo>
                <a:lnTo>
                  <a:pt x="3" y="39"/>
                </a:lnTo>
                <a:lnTo>
                  <a:pt x="5" y="46"/>
                </a:lnTo>
                <a:lnTo>
                  <a:pt x="6" y="53"/>
                </a:lnTo>
                <a:lnTo>
                  <a:pt x="10" y="57"/>
                </a:lnTo>
                <a:lnTo>
                  <a:pt x="15" y="64"/>
                </a:lnTo>
                <a:lnTo>
                  <a:pt x="20" y="67"/>
                </a:lnTo>
                <a:lnTo>
                  <a:pt x="24" y="71"/>
                </a:lnTo>
                <a:lnTo>
                  <a:pt x="31" y="72"/>
                </a:lnTo>
                <a:lnTo>
                  <a:pt x="39" y="74"/>
                </a:lnTo>
                <a:lnTo>
                  <a:pt x="46" y="72"/>
                </a:lnTo>
                <a:lnTo>
                  <a:pt x="52" y="71"/>
                </a:lnTo>
                <a:lnTo>
                  <a:pt x="57" y="67"/>
                </a:lnTo>
                <a:lnTo>
                  <a:pt x="64" y="64"/>
                </a:lnTo>
                <a:lnTo>
                  <a:pt x="67" y="57"/>
                </a:lnTo>
                <a:lnTo>
                  <a:pt x="70" y="53"/>
                </a:lnTo>
                <a:lnTo>
                  <a:pt x="72" y="46"/>
                </a:lnTo>
                <a:lnTo>
                  <a:pt x="74" y="39"/>
                </a:lnTo>
                <a:lnTo>
                  <a:pt x="77" y="39"/>
                </a:lnTo>
                <a:close/>
              </a:path>
            </a:pathLst>
          </a:custGeom>
          <a:solidFill>
            <a:srgbClr val="00FFCA"/>
          </a:solidFill>
          <a:ln w="9525">
            <a:noFill/>
            <a:round/>
            <a:headEnd/>
            <a:tailEnd/>
          </a:ln>
          <a:effectLst/>
        </p:spPr>
        <p:txBody>
          <a:bodyPr/>
          <a:lstStyle/>
          <a:p>
            <a:endParaRPr lang="en-GB"/>
          </a:p>
        </p:txBody>
      </p:sp>
      <p:sp>
        <p:nvSpPr>
          <p:cNvPr id="47221" name="Freeform 117"/>
          <p:cNvSpPr>
            <a:spLocks/>
          </p:cNvSpPr>
          <p:nvPr/>
        </p:nvSpPr>
        <p:spPr bwMode="auto">
          <a:xfrm>
            <a:off x="5108575" y="3536950"/>
            <a:ext cx="106363" cy="96838"/>
          </a:xfrm>
          <a:custGeom>
            <a:avLst/>
            <a:gdLst/>
            <a:ahLst/>
            <a:cxnLst>
              <a:cxn ang="0">
                <a:pos x="69" y="28"/>
              </a:cxn>
              <a:cxn ang="0">
                <a:pos x="64" y="17"/>
              </a:cxn>
              <a:cxn ang="0">
                <a:pos x="54" y="7"/>
              </a:cxn>
              <a:cxn ang="0">
                <a:pos x="43" y="2"/>
              </a:cxn>
              <a:cxn ang="0">
                <a:pos x="28" y="2"/>
              </a:cxn>
              <a:cxn ang="0">
                <a:pos x="17" y="7"/>
              </a:cxn>
              <a:cxn ang="0">
                <a:pos x="7" y="17"/>
              </a:cxn>
              <a:cxn ang="0">
                <a:pos x="2" y="28"/>
              </a:cxn>
              <a:cxn ang="0">
                <a:pos x="2" y="43"/>
              </a:cxn>
              <a:cxn ang="0">
                <a:pos x="7" y="54"/>
              </a:cxn>
              <a:cxn ang="0">
                <a:pos x="17" y="64"/>
              </a:cxn>
              <a:cxn ang="0">
                <a:pos x="28" y="69"/>
              </a:cxn>
              <a:cxn ang="0">
                <a:pos x="43" y="69"/>
              </a:cxn>
              <a:cxn ang="0">
                <a:pos x="54" y="64"/>
              </a:cxn>
              <a:cxn ang="0">
                <a:pos x="64" y="54"/>
              </a:cxn>
              <a:cxn ang="0">
                <a:pos x="69" y="43"/>
              </a:cxn>
              <a:cxn ang="0">
                <a:pos x="67" y="36"/>
              </a:cxn>
              <a:cxn ang="0">
                <a:pos x="64" y="23"/>
              </a:cxn>
              <a:cxn ang="0">
                <a:pos x="58" y="14"/>
              </a:cxn>
              <a:cxn ang="0">
                <a:pos x="48" y="7"/>
              </a:cxn>
              <a:cxn ang="0">
                <a:pos x="36" y="4"/>
              </a:cxn>
              <a:cxn ang="0">
                <a:pos x="23" y="7"/>
              </a:cxn>
              <a:cxn ang="0">
                <a:pos x="13" y="14"/>
              </a:cxn>
              <a:cxn ang="0">
                <a:pos x="7" y="23"/>
              </a:cxn>
              <a:cxn ang="0">
                <a:pos x="3" y="36"/>
              </a:cxn>
              <a:cxn ang="0">
                <a:pos x="7" y="48"/>
              </a:cxn>
              <a:cxn ang="0">
                <a:pos x="13" y="58"/>
              </a:cxn>
              <a:cxn ang="0">
                <a:pos x="23" y="64"/>
              </a:cxn>
              <a:cxn ang="0">
                <a:pos x="36" y="68"/>
              </a:cxn>
              <a:cxn ang="0">
                <a:pos x="48" y="64"/>
              </a:cxn>
              <a:cxn ang="0">
                <a:pos x="58" y="58"/>
              </a:cxn>
              <a:cxn ang="0">
                <a:pos x="64" y="48"/>
              </a:cxn>
              <a:cxn ang="0">
                <a:pos x="67" y="36"/>
              </a:cxn>
            </a:cxnLst>
            <a:rect l="0" t="0" r="r" b="b"/>
            <a:pathLst>
              <a:path w="71" h="71">
                <a:moveTo>
                  <a:pt x="71" y="36"/>
                </a:moveTo>
                <a:lnTo>
                  <a:pt x="69" y="28"/>
                </a:lnTo>
                <a:lnTo>
                  <a:pt x="67" y="22"/>
                </a:lnTo>
                <a:lnTo>
                  <a:pt x="64" y="17"/>
                </a:lnTo>
                <a:lnTo>
                  <a:pt x="61" y="10"/>
                </a:lnTo>
                <a:lnTo>
                  <a:pt x="54" y="7"/>
                </a:lnTo>
                <a:lnTo>
                  <a:pt x="49" y="4"/>
                </a:lnTo>
                <a:lnTo>
                  <a:pt x="43" y="2"/>
                </a:lnTo>
                <a:lnTo>
                  <a:pt x="36" y="0"/>
                </a:lnTo>
                <a:lnTo>
                  <a:pt x="28" y="2"/>
                </a:lnTo>
                <a:lnTo>
                  <a:pt x="21" y="4"/>
                </a:lnTo>
                <a:lnTo>
                  <a:pt x="17" y="7"/>
                </a:lnTo>
                <a:lnTo>
                  <a:pt x="12" y="10"/>
                </a:lnTo>
                <a:lnTo>
                  <a:pt x="7" y="17"/>
                </a:lnTo>
                <a:lnTo>
                  <a:pt x="3" y="22"/>
                </a:lnTo>
                <a:lnTo>
                  <a:pt x="2" y="28"/>
                </a:lnTo>
                <a:lnTo>
                  <a:pt x="0" y="36"/>
                </a:lnTo>
                <a:lnTo>
                  <a:pt x="2" y="43"/>
                </a:lnTo>
                <a:lnTo>
                  <a:pt x="3" y="50"/>
                </a:lnTo>
                <a:lnTo>
                  <a:pt x="7" y="54"/>
                </a:lnTo>
                <a:lnTo>
                  <a:pt x="12" y="61"/>
                </a:lnTo>
                <a:lnTo>
                  <a:pt x="17" y="64"/>
                </a:lnTo>
                <a:lnTo>
                  <a:pt x="21" y="68"/>
                </a:lnTo>
                <a:lnTo>
                  <a:pt x="28" y="69"/>
                </a:lnTo>
                <a:lnTo>
                  <a:pt x="36" y="71"/>
                </a:lnTo>
                <a:lnTo>
                  <a:pt x="43" y="69"/>
                </a:lnTo>
                <a:lnTo>
                  <a:pt x="49" y="68"/>
                </a:lnTo>
                <a:lnTo>
                  <a:pt x="54" y="64"/>
                </a:lnTo>
                <a:lnTo>
                  <a:pt x="61" y="61"/>
                </a:lnTo>
                <a:lnTo>
                  <a:pt x="64" y="54"/>
                </a:lnTo>
                <a:lnTo>
                  <a:pt x="67" y="50"/>
                </a:lnTo>
                <a:lnTo>
                  <a:pt x="69" y="43"/>
                </a:lnTo>
                <a:lnTo>
                  <a:pt x="71" y="36"/>
                </a:lnTo>
                <a:lnTo>
                  <a:pt x="67" y="36"/>
                </a:lnTo>
                <a:lnTo>
                  <a:pt x="66" y="30"/>
                </a:lnTo>
                <a:lnTo>
                  <a:pt x="64" y="23"/>
                </a:lnTo>
                <a:lnTo>
                  <a:pt x="61" y="18"/>
                </a:lnTo>
                <a:lnTo>
                  <a:pt x="58" y="14"/>
                </a:lnTo>
                <a:lnTo>
                  <a:pt x="53" y="10"/>
                </a:lnTo>
                <a:lnTo>
                  <a:pt x="48" y="7"/>
                </a:lnTo>
                <a:lnTo>
                  <a:pt x="41" y="5"/>
                </a:lnTo>
                <a:lnTo>
                  <a:pt x="36" y="4"/>
                </a:lnTo>
                <a:lnTo>
                  <a:pt x="30" y="5"/>
                </a:lnTo>
                <a:lnTo>
                  <a:pt x="23" y="7"/>
                </a:lnTo>
                <a:lnTo>
                  <a:pt x="18" y="10"/>
                </a:lnTo>
                <a:lnTo>
                  <a:pt x="13" y="14"/>
                </a:lnTo>
                <a:lnTo>
                  <a:pt x="10" y="18"/>
                </a:lnTo>
                <a:lnTo>
                  <a:pt x="7" y="23"/>
                </a:lnTo>
                <a:lnTo>
                  <a:pt x="5" y="30"/>
                </a:lnTo>
                <a:lnTo>
                  <a:pt x="3" y="36"/>
                </a:lnTo>
                <a:lnTo>
                  <a:pt x="5" y="41"/>
                </a:lnTo>
                <a:lnTo>
                  <a:pt x="7" y="48"/>
                </a:lnTo>
                <a:lnTo>
                  <a:pt x="10" y="53"/>
                </a:lnTo>
                <a:lnTo>
                  <a:pt x="13" y="58"/>
                </a:lnTo>
                <a:lnTo>
                  <a:pt x="18" y="61"/>
                </a:lnTo>
                <a:lnTo>
                  <a:pt x="23" y="64"/>
                </a:lnTo>
                <a:lnTo>
                  <a:pt x="30" y="66"/>
                </a:lnTo>
                <a:lnTo>
                  <a:pt x="36" y="68"/>
                </a:lnTo>
                <a:lnTo>
                  <a:pt x="41" y="66"/>
                </a:lnTo>
                <a:lnTo>
                  <a:pt x="48" y="64"/>
                </a:lnTo>
                <a:lnTo>
                  <a:pt x="53" y="61"/>
                </a:lnTo>
                <a:lnTo>
                  <a:pt x="58" y="58"/>
                </a:lnTo>
                <a:lnTo>
                  <a:pt x="61" y="53"/>
                </a:lnTo>
                <a:lnTo>
                  <a:pt x="64" y="48"/>
                </a:lnTo>
                <a:lnTo>
                  <a:pt x="66" y="41"/>
                </a:lnTo>
                <a:lnTo>
                  <a:pt x="67" y="36"/>
                </a:lnTo>
                <a:lnTo>
                  <a:pt x="71" y="36"/>
                </a:lnTo>
                <a:close/>
              </a:path>
            </a:pathLst>
          </a:custGeom>
          <a:solidFill>
            <a:srgbClr val="00FFD0"/>
          </a:solidFill>
          <a:ln w="9525">
            <a:noFill/>
            <a:round/>
            <a:headEnd/>
            <a:tailEnd/>
          </a:ln>
          <a:effectLst/>
        </p:spPr>
        <p:txBody>
          <a:bodyPr/>
          <a:lstStyle/>
          <a:p>
            <a:endParaRPr lang="en-GB"/>
          </a:p>
        </p:txBody>
      </p:sp>
      <p:sp>
        <p:nvSpPr>
          <p:cNvPr id="47222" name="Freeform 118"/>
          <p:cNvSpPr>
            <a:spLocks/>
          </p:cNvSpPr>
          <p:nvPr/>
        </p:nvSpPr>
        <p:spPr bwMode="auto">
          <a:xfrm>
            <a:off x="5113338" y="3541713"/>
            <a:ext cx="95250" cy="87312"/>
          </a:xfrm>
          <a:custGeom>
            <a:avLst/>
            <a:gdLst/>
            <a:ahLst/>
            <a:cxnLst>
              <a:cxn ang="0">
                <a:pos x="63" y="26"/>
              </a:cxn>
              <a:cxn ang="0">
                <a:pos x="58" y="14"/>
              </a:cxn>
              <a:cxn ang="0">
                <a:pos x="50" y="6"/>
              </a:cxn>
              <a:cxn ang="0">
                <a:pos x="38" y="1"/>
              </a:cxn>
              <a:cxn ang="0">
                <a:pos x="27" y="1"/>
              </a:cxn>
              <a:cxn ang="0">
                <a:pos x="15" y="6"/>
              </a:cxn>
              <a:cxn ang="0">
                <a:pos x="7" y="14"/>
              </a:cxn>
              <a:cxn ang="0">
                <a:pos x="2" y="26"/>
              </a:cxn>
              <a:cxn ang="0">
                <a:pos x="2" y="37"/>
              </a:cxn>
              <a:cxn ang="0">
                <a:pos x="7" y="49"/>
              </a:cxn>
              <a:cxn ang="0">
                <a:pos x="15" y="57"/>
              </a:cxn>
              <a:cxn ang="0">
                <a:pos x="27" y="62"/>
              </a:cxn>
              <a:cxn ang="0">
                <a:pos x="38" y="62"/>
              </a:cxn>
              <a:cxn ang="0">
                <a:pos x="50" y="57"/>
              </a:cxn>
              <a:cxn ang="0">
                <a:pos x="58" y="49"/>
              </a:cxn>
              <a:cxn ang="0">
                <a:pos x="63" y="37"/>
              </a:cxn>
              <a:cxn ang="0">
                <a:pos x="61" y="32"/>
              </a:cxn>
              <a:cxn ang="0">
                <a:pos x="58" y="21"/>
              </a:cxn>
              <a:cxn ang="0">
                <a:pos x="53" y="13"/>
              </a:cxn>
              <a:cxn ang="0">
                <a:pos x="43" y="6"/>
              </a:cxn>
              <a:cxn ang="0">
                <a:pos x="33" y="5"/>
              </a:cxn>
              <a:cxn ang="0">
                <a:pos x="22" y="6"/>
              </a:cxn>
              <a:cxn ang="0">
                <a:pos x="14" y="13"/>
              </a:cxn>
              <a:cxn ang="0">
                <a:pos x="7" y="21"/>
              </a:cxn>
              <a:cxn ang="0">
                <a:pos x="5" y="32"/>
              </a:cxn>
              <a:cxn ang="0">
                <a:pos x="7" y="42"/>
              </a:cxn>
              <a:cxn ang="0">
                <a:pos x="14" y="52"/>
              </a:cxn>
              <a:cxn ang="0">
                <a:pos x="22" y="57"/>
              </a:cxn>
              <a:cxn ang="0">
                <a:pos x="33" y="60"/>
              </a:cxn>
              <a:cxn ang="0">
                <a:pos x="43" y="57"/>
              </a:cxn>
              <a:cxn ang="0">
                <a:pos x="53" y="52"/>
              </a:cxn>
              <a:cxn ang="0">
                <a:pos x="58" y="42"/>
              </a:cxn>
              <a:cxn ang="0">
                <a:pos x="61" y="32"/>
              </a:cxn>
            </a:cxnLst>
            <a:rect l="0" t="0" r="r" b="b"/>
            <a:pathLst>
              <a:path w="64" h="64">
                <a:moveTo>
                  <a:pt x="64" y="32"/>
                </a:moveTo>
                <a:lnTo>
                  <a:pt x="63" y="26"/>
                </a:lnTo>
                <a:lnTo>
                  <a:pt x="61" y="19"/>
                </a:lnTo>
                <a:lnTo>
                  <a:pt x="58" y="14"/>
                </a:lnTo>
                <a:lnTo>
                  <a:pt x="55" y="10"/>
                </a:lnTo>
                <a:lnTo>
                  <a:pt x="50" y="6"/>
                </a:lnTo>
                <a:lnTo>
                  <a:pt x="45" y="3"/>
                </a:lnTo>
                <a:lnTo>
                  <a:pt x="38" y="1"/>
                </a:lnTo>
                <a:lnTo>
                  <a:pt x="33" y="0"/>
                </a:lnTo>
                <a:lnTo>
                  <a:pt x="27" y="1"/>
                </a:lnTo>
                <a:lnTo>
                  <a:pt x="20" y="3"/>
                </a:lnTo>
                <a:lnTo>
                  <a:pt x="15" y="6"/>
                </a:lnTo>
                <a:lnTo>
                  <a:pt x="10" y="10"/>
                </a:lnTo>
                <a:lnTo>
                  <a:pt x="7" y="14"/>
                </a:lnTo>
                <a:lnTo>
                  <a:pt x="4" y="19"/>
                </a:lnTo>
                <a:lnTo>
                  <a:pt x="2" y="26"/>
                </a:lnTo>
                <a:lnTo>
                  <a:pt x="0" y="32"/>
                </a:lnTo>
                <a:lnTo>
                  <a:pt x="2" y="37"/>
                </a:lnTo>
                <a:lnTo>
                  <a:pt x="4" y="44"/>
                </a:lnTo>
                <a:lnTo>
                  <a:pt x="7" y="49"/>
                </a:lnTo>
                <a:lnTo>
                  <a:pt x="10" y="54"/>
                </a:lnTo>
                <a:lnTo>
                  <a:pt x="15" y="57"/>
                </a:lnTo>
                <a:lnTo>
                  <a:pt x="20" y="60"/>
                </a:lnTo>
                <a:lnTo>
                  <a:pt x="27" y="62"/>
                </a:lnTo>
                <a:lnTo>
                  <a:pt x="33" y="64"/>
                </a:lnTo>
                <a:lnTo>
                  <a:pt x="38" y="62"/>
                </a:lnTo>
                <a:lnTo>
                  <a:pt x="45" y="60"/>
                </a:lnTo>
                <a:lnTo>
                  <a:pt x="50" y="57"/>
                </a:lnTo>
                <a:lnTo>
                  <a:pt x="55" y="54"/>
                </a:lnTo>
                <a:lnTo>
                  <a:pt x="58" y="49"/>
                </a:lnTo>
                <a:lnTo>
                  <a:pt x="61" y="44"/>
                </a:lnTo>
                <a:lnTo>
                  <a:pt x="63" y="37"/>
                </a:lnTo>
                <a:lnTo>
                  <a:pt x="64" y="32"/>
                </a:lnTo>
                <a:lnTo>
                  <a:pt x="61" y="32"/>
                </a:lnTo>
                <a:lnTo>
                  <a:pt x="59" y="26"/>
                </a:lnTo>
                <a:lnTo>
                  <a:pt x="58" y="21"/>
                </a:lnTo>
                <a:lnTo>
                  <a:pt x="56" y="16"/>
                </a:lnTo>
                <a:lnTo>
                  <a:pt x="53" y="13"/>
                </a:lnTo>
                <a:lnTo>
                  <a:pt x="48" y="8"/>
                </a:lnTo>
                <a:lnTo>
                  <a:pt x="43" y="6"/>
                </a:lnTo>
                <a:lnTo>
                  <a:pt x="38" y="5"/>
                </a:lnTo>
                <a:lnTo>
                  <a:pt x="33" y="5"/>
                </a:lnTo>
                <a:lnTo>
                  <a:pt x="27" y="5"/>
                </a:lnTo>
                <a:lnTo>
                  <a:pt x="22" y="6"/>
                </a:lnTo>
                <a:lnTo>
                  <a:pt x="17" y="8"/>
                </a:lnTo>
                <a:lnTo>
                  <a:pt x="14" y="13"/>
                </a:lnTo>
                <a:lnTo>
                  <a:pt x="9" y="16"/>
                </a:lnTo>
                <a:lnTo>
                  <a:pt x="7" y="21"/>
                </a:lnTo>
                <a:lnTo>
                  <a:pt x="5" y="26"/>
                </a:lnTo>
                <a:lnTo>
                  <a:pt x="5" y="32"/>
                </a:lnTo>
                <a:lnTo>
                  <a:pt x="5" y="37"/>
                </a:lnTo>
                <a:lnTo>
                  <a:pt x="7" y="42"/>
                </a:lnTo>
                <a:lnTo>
                  <a:pt x="9" y="47"/>
                </a:lnTo>
                <a:lnTo>
                  <a:pt x="14" y="52"/>
                </a:lnTo>
                <a:lnTo>
                  <a:pt x="17" y="55"/>
                </a:lnTo>
                <a:lnTo>
                  <a:pt x="22" y="57"/>
                </a:lnTo>
                <a:lnTo>
                  <a:pt x="27" y="59"/>
                </a:lnTo>
                <a:lnTo>
                  <a:pt x="33" y="60"/>
                </a:lnTo>
                <a:lnTo>
                  <a:pt x="38" y="59"/>
                </a:lnTo>
                <a:lnTo>
                  <a:pt x="43" y="57"/>
                </a:lnTo>
                <a:lnTo>
                  <a:pt x="48" y="55"/>
                </a:lnTo>
                <a:lnTo>
                  <a:pt x="53" y="52"/>
                </a:lnTo>
                <a:lnTo>
                  <a:pt x="56" y="47"/>
                </a:lnTo>
                <a:lnTo>
                  <a:pt x="58" y="42"/>
                </a:lnTo>
                <a:lnTo>
                  <a:pt x="59" y="37"/>
                </a:lnTo>
                <a:lnTo>
                  <a:pt x="61" y="32"/>
                </a:lnTo>
                <a:lnTo>
                  <a:pt x="64" y="32"/>
                </a:lnTo>
                <a:close/>
              </a:path>
            </a:pathLst>
          </a:custGeom>
          <a:solidFill>
            <a:srgbClr val="00FFD5"/>
          </a:solidFill>
          <a:ln w="9525">
            <a:noFill/>
            <a:round/>
            <a:headEnd/>
            <a:tailEnd/>
          </a:ln>
          <a:effectLst/>
        </p:spPr>
        <p:txBody>
          <a:bodyPr/>
          <a:lstStyle/>
          <a:p>
            <a:endParaRPr lang="en-GB"/>
          </a:p>
        </p:txBody>
      </p:sp>
      <p:sp>
        <p:nvSpPr>
          <p:cNvPr id="47223" name="Freeform 119"/>
          <p:cNvSpPr>
            <a:spLocks/>
          </p:cNvSpPr>
          <p:nvPr/>
        </p:nvSpPr>
        <p:spPr bwMode="auto">
          <a:xfrm>
            <a:off x="5121275" y="3548063"/>
            <a:ext cx="82550" cy="76200"/>
          </a:xfrm>
          <a:custGeom>
            <a:avLst/>
            <a:gdLst/>
            <a:ahLst/>
            <a:cxnLst>
              <a:cxn ang="0">
                <a:pos x="54" y="21"/>
              </a:cxn>
              <a:cxn ang="0">
                <a:pos x="51" y="11"/>
              </a:cxn>
              <a:cxn ang="0">
                <a:pos x="43" y="3"/>
              </a:cxn>
              <a:cxn ang="0">
                <a:pos x="33" y="0"/>
              </a:cxn>
              <a:cxn ang="0">
                <a:pos x="22" y="0"/>
              </a:cxn>
              <a:cxn ang="0">
                <a:pos x="12" y="3"/>
              </a:cxn>
              <a:cxn ang="0">
                <a:pos x="4" y="11"/>
              </a:cxn>
              <a:cxn ang="0">
                <a:pos x="0" y="21"/>
              </a:cxn>
              <a:cxn ang="0">
                <a:pos x="0" y="32"/>
              </a:cxn>
              <a:cxn ang="0">
                <a:pos x="4" y="42"/>
              </a:cxn>
              <a:cxn ang="0">
                <a:pos x="12" y="50"/>
              </a:cxn>
              <a:cxn ang="0">
                <a:pos x="22" y="54"/>
              </a:cxn>
              <a:cxn ang="0">
                <a:pos x="33" y="54"/>
              </a:cxn>
              <a:cxn ang="0">
                <a:pos x="43" y="50"/>
              </a:cxn>
              <a:cxn ang="0">
                <a:pos x="51" y="42"/>
              </a:cxn>
              <a:cxn ang="0">
                <a:pos x="54" y="32"/>
              </a:cxn>
              <a:cxn ang="0">
                <a:pos x="51" y="27"/>
              </a:cxn>
              <a:cxn ang="0">
                <a:pos x="50" y="18"/>
              </a:cxn>
              <a:cxn ang="0">
                <a:pos x="45" y="9"/>
              </a:cxn>
              <a:cxn ang="0">
                <a:pos x="36" y="5"/>
              </a:cxn>
              <a:cxn ang="0">
                <a:pos x="28" y="3"/>
              </a:cxn>
              <a:cxn ang="0">
                <a:pos x="18" y="5"/>
              </a:cxn>
              <a:cxn ang="0">
                <a:pos x="10" y="9"/>
              </a:cxn>
              <a:cxn ang="0">
                <a:pos x="5" y="18"/>
              </a:cxn>
              <a:cxn ang="0">
                <a:pos x="4" y="27"/>
              </a:cxn>
              <a:cxn ang="0">
                <a:pos x="5" y="36"/>
              </a:cxn>
              <a:cxn ang="0">
                <a:pos x="10" y="44"/>
              </a:cxn>
              <a:cxn ang="0">
                <a:pos x="18" y="49"/>
              </a:cxn>
              <a:cxn ang="0">
                <a:pos x="28" y="50"/>
              </a:cxn>
              <a:cxn ang="0">
                <a:pos x="36" y="49"/>
              </a:cxn>
              <a:cxn ang="0">
                <a:pos x="45" y="44"/>
              </a:cxn>
              <a:cxn ang="0">
                <a:pos x="50" y="36"/>
              </a:cxn>
              <a:cxn ang="0">
                <a:pos x="51" y="27"/>
              </a:cxn>
            </a:cxnLst>
            <a:rect l="0" t="0" r="r" b="b"/>
            <a:pathLst>
              <a:path w="56" h="55">
                <a:moveTo>
                  <a:pt x="56" y="27"/>
                </a:moveTo>
                <a:lnTo>
                  <a:pt x="54" y="21"/>
                </a:lnTo>
                <a:lnTo>
                  <a:pt x="53" y="16"/>
                </a:lnTo>
                <a:lnTo>
                  <a:pt x="51" y="11"/>
                </a:lnTo>
                <a:lnTo>
                  <a:pt x="48" y="8"/>
                </a:lnTo>
                <a:lnTo>
                  <a:pt x="43" y="3"/>
                </a:lnTo>
                <a:lnTo>
                  <a:pt x="38" y="1"/>
                </a:lnTo>
                <a:lnTo>
                  <a:pt x="33" y="0"/>
                </a:lnTo>
                <a:lnTo>
                  <a:pt x="28" y="0"/>
                </a:lnTo>
                <a:lnTo>
                  <a:pt x="22" y="0"/>
                </a:lnTo>
                <a:lnTo>
                  <a:pt x="17" y="1"/>
                </a:lnTo>
                <a:lnTo>
                  <a:pt x="12" y="3"/>
                </a:lnTo>
                <a:lnTo>
                  <a:pt x="9" y="8"/>
                </a:lnTo>
                <a:lnTo>
                  <a:pt x="4" y="11"/>
                </a:lnTo>
                <a:lnTo>
                  <a:pt x="2" y="16"/>
                </a:lnTo>
                <a:lnTo>
                  <a:pt x="0" y="21"/>
                </a:lnTo>
                <a:lnTo>
                  <a:pt x="0" y="27"/>
                </a:lnTo>
                <a:lnTo>
                  <a:pt x="0" y="32"/>
                </a:lnTo>
                <a:lnTo>
                  <a:pt x="2" y="37"/>
                </a:lnTo>
                <a:lnTo>
                  <a:pt x="4" y="42"/>
                </a:lnTo>
                <a:lnTo>
                  <a:pt x="9" y="47"/>
                </a:lnTo>
                <a:lnTo>
                  <a:pt x="12" y="50"/>
                </a:lnTo>
                <a:lnTo>
                  <a:pt x="17" y="52"/>
                </a:lnTo>
                <a:lnTo>
                  <a:pt x="22" y="54"/>
                </a:lnTo>
                <a:lnTo>
                  <a:pt x="28" y="55"/>
                </a:lnTo>
                <a:lnTo>
                  <a:pt x="33" y="54"/>
                </a:lnTo>
                <a:lnTo>
                  <a:pt x="38" y="52"/>
                </a:lnTo>
                <a:lnTo>
                  <a:pt x="43" y="50"/>
                </a:lnTo>
                <a:lnTo>
                  <a:pt x="48" y="47"/>
                </a:lnTo>
                <a:lnTo>
                  <a:pt x="51" y="42"/>
                </a:lnTo>
                <a:lnTo>
                  <a:pt x="53" y="37"/>
                </a:lnTo>
                <a:lnTo>
                  <a:pt x="54" y="32"/>
                </a:lnTo>
                <a:lnTo>
                  <a:pt x="56" y="27"/>
                </a:lnTo>
                <a:lnTo>
                  <a:pt x="51" y="27"/>
                </a:lnTo>
                <a:lnTo>
                  <a:pt x="51" y="23"/>
                </a:lnTo>
                <a:lnTo>
                  <a:pt x="50" y="18"/>
                </a:lnTo>
                <a:lnTo>
                  <a:pt x="48" y="13"/>
                </a:lnTo>
                <a:lnTo>
                  <a:pt x="45" y="9"/>
                </a:lnTo>
                <a:lnTo>
                  <a:pt x="41" y="6"/>
                </a:lnTo>
                <a:lnTo>
                  <a:pt x="36" y="5"/>
                </a:lnTo>
                <a:lnTo>
                  <a:pt x="33" y="3"/>
                </a:lnTo>
                <a:lnTo>
                  <a:pt x="28" y="3"/>
                </a:lnTo>
                <a:lnTo>
                  <a:pt x="23" y="3"/>
                </a:lnTo>
                <a:lnTo>
                  <a:pt x="18" y="5"/>
                </a:lnTo>
                <a:lnTo>
                  <a:pt x="13" y="6"/>
                </a:lnTo>
                <a:lnTo>
                  <a:pt x="10" y="9"/>
                </a:lnTo>
                <a:lnTo>
                  <a:pt x="7" y="13"/>
                </a:lnTo>
                <a:lnTo>
                  <a:pt x="5" y="18"/>
                </a:lnTo>
                <a:lnTo>
                  <a:pt x="4" y="23"/>
                </a:lnTo>
                <a:lnTo>
                  <a:pt x="4" y="27"/>
                </a:lnTo>
                <a:lnTo>
                  <a:pt x="4" y="32"/>
                </a:lnTo>
                <a:lnTo>
                  <a:pt x="5" y="36"/>
                </a:lnTo>
                <a:lnTo>
                  <a:pt x="7" y="41"/>
                </a:lnTo>
                <a:lnTo>
                  <a:pt x="10" y="44"/>
                </a:lnTo>
                <a:lnTo>
                  <a:pt x="13" y="47"/>
                </a:lnTo>
                <a:lnTo>
                  <a:pt x="18" y="49"/>
                </a:lnTo>
                <a:lnTo>
                  <a:pt x="23" y="50"/>
                </a:lnTo>
                <a:lnTo>
                  <a:pt x="28" y="50"/>
                </a:lnTo>
                <a:lnTo>
                  <a:pt x="33" y="50"/>
                </a:lnTo>
                <a:lnTo>
                  <a:pt x="36" y="49"/>
                </a:lnTo>
                <a:lnTo>
                  <a:pt x="41" y="47"/>
                </a:lnTo>
                <a:lnTo>
                  <a:pt x="45" y="44"/>
                </a:lnTo>
                <a:lnTo>
                  <a:pt x="48" y="41"/>
                </a:lnTo>
                <a:lnTo>
                  <a:pt x="50" y="36"/>
                </a:lnTo>
                <a:lnTo>
                  <a:pt x="51" y="32"/>
                </a:lnTo>
                <a:lnTo>
                  <a:pt x="51" y="27"/>
                </a:lnTo>
                <a:lnTo>
                  <a:pt x="56" y="27"/>
                </a:lnTo>
                <a:close/>
              </a:path>
            </a:pathLst>
          </a:custGeom>
          <a:solidFill>
            <a:srgbClr val="00FFDA"/>
          </a:solidFill>
          <a:ln w="9525">
            <a:noFill/>
            <a:round/>
            <a:headEnd/>
            <a:tailEnd/>
          </a:ln>
          <a:effectLst/>
        </p:spPr>
        <p:txBody>
          <a:bodyPr/>
          <a:lstStyle/>
          <a:p>
            <a:endParaRPr lang="en-GB"/>
          </a:p>
        </p:txBody>
      </p:sp>
      <p:sp>
        <p:nvSpPr>
          <p:cNvPr id="47224" name="Freeform 120"/>
          <p:cNvSpPr>
            <a:spLocks/>
          </p:cNvSpPr>
          <p:nvPr/>
        </p:nvSpPr>
        <p:spPr bwMode="auto">
          <a:xfrm>
            <a:off x="5127625" y="3552825"/>
            <a:ext cx="68263" cy="63500"/>
          </a:xfrm>
          <a:custGeom>
            <a:avLst/>
            <a:gdLst/>
            <a:ahLst/>
            <a:cxnLst>
              <a:cxn ang="0">
                <a:pos x="47" y="20"/>
              </a:cxn>
              <a:cxn ang="0">
                <a:pos x="44" y="10"/>
              </a:cxn>
              <a:cxn ang="0">
                <a:pos x="37" y="3"/>
              </a:cxn>
              <a:cxn ang="0">
                <a:pos x="29" y="0"/>
              </a:cxn>
              <a:cxn ang="0">
                <a:pos x="19" y="0"/>
              </a:cxn>
              <a:cxn ang="0">
                <a:pos x="9" y="3"/>
              </a:cxn>
              <a:cxn ang="0">
                <a:pos x="3" y="10"/>
              </a:cxn>
              <a:cxn ang="0">
                <a:pos x="0" y="20"/>
              </a:cxn>
              <a:cxn ang="0">
                <a:pos x="0" y="29"/>
              </a:cxn>
              <a:cxn ang="0">
                <a:pos x="3" y="38"/>
              </a:cxn>
              <a:cxn ang="0">
                <a:pos x="9" y="44"/>
              </a:cxn>
              <a:cxn ang="0">
                <a:pos x="19" y="47"/>
              </a:cxn>
              <a:cxn ang="0">
                <a:pos x="29" y="47"/>
              </a:cxn>
              <a:cxn ang="0">
                <a:pos x="37" y="44"/>
              </a:cxn>
              <a:cxn ang="0">
                <a:pos x="44" y="38"/>
              </a:cxn>
              <a:cxn ang="0">
                <a:pos x="47" y="29"/>
              </a:cxn>
              <a:cxn ang="0">
                <a:pos x="44" y="24"/>
              </a:cxn>
              <a:cxn ang="0">
                <a:pos x="42" y="16"/>
              </a:cxn>
              <a:cxn ang="0">
                <a:pos x="39" y="10"/>
              </a:cxn>
              <a:cxn ang="0">
                <a:pos x="32" y="5"/>
              </a:cxn>
              <a:cxn ang="0">
                <a:pos x="24" y="3"/>
              </a:cxn>
              <a:cxn ang="0">
                <a:pos x="16" y="5"/>
              </a:cxn>
              <a:cxn ang="0">
                <a:pos x="9" y="10"/>
              </a:cxn>
              <a:cxn ang="0">
                <a:pos x="5" y="16"/>
              </a:cxn>
              <a:cxn ang="0">
                <a:pos x="3" y="24"/>
              </a:cxn>
              <a:cxn ang="0">
                <a:pos x="5" y="33"/>
              </a:cxn>
              <a:cxn ang="0">
                <a:pos x="9" y="39"/>
              </a:cxn>
              <a:cxn ang="0">
                <a:pos x="16" y="42"/>
              </a:cxn>
              <a:cxn ang="0">
                <a:pos x="24" y="44"/>
              </a:cxn>
              <a:cxn ang="0">
                <a:pos x="32" y="42"/>
              </a:cxn>
              <a:cxn ang="0">
                <a:pos x="39" y="39"/>
              </a:cxn>
              <a:cxn ang="0">
                <a:pos x="42" y="33"/>
              </a:cxn>
              <a:cxn ang="0">
                <a:pos x="44" y="24"/>
              </a:cxn>
            </a:cxnLst>
            <a:rect l="0" t="0" r="r" b="b"/>
            <a:pathLst>
              <a:path w="47" h="47">
                <a:moveTo>
                  <a:pt x="47" y="24"/>
                </a:moveTo>
                <a:lnTo>
                  <a:pt x="47" y="20"/>
                </a:lnTo>
                <a:lnTo>
                  <a:pt x="46" y="15"/>
                </a:lnTo>
                <a:lnTo>
                  <a:pt x="44" y="10"/>
                </a:lnTo>
                <a:lnTo>
                  <a:pt x="41" y="6"/>
                </a:lnTo>
                <a:lnTo>
                  <a:pt x="37" y="3"/>
                </a:lnTo>
                <a:lnTo>
                  <a:pt x="32" y="2"/>
                </a:lnTo>
                <a:lnTo>
                  <a:pt x="29" y="0"/>
                </a:lnTo>
                <a:lnTo>
                  <a:pt x="24" y="0"/>
                </a:lnTo>
                <a:lnTo>
                  <a:pt x="19" y="0"/>
                </a:lnTo>
                <a:lnTo>
                  <a:pt x="14" y="2"/>
                </a:lnTo>
                <a:lnTo>
                  <a:pt x="9" y="3"/>
                </a:lnTo>
                <a:lnTo>
                  <a:pt x="6" y="6"/>
                </a:lnTo>
                <a:lnTo>
                  <a:pt x="3" y="10"/>
                </a:lnTo>
                <a:lnTo>
                  <a:pt x="1" y="15"/>
                </a:lnTo>
                <a:lnTo>
                  <a:pt x="0" y="20"/>
                </a:lnTo>
                <a:lnTo>
                  <a:pt x="0" y="24"/>
                </a:lnTo>
                <a:lnTo>
                  <a:pt x="0" y="29"/>
                </a:lnTo>
                <a:lnTo>
                  <a:pt x="1" y="33"/>
                </a:lnTo>
                <a:lnTo>
                  <a:pt x="3" y="38"/>
                </a:lnTo>
                <a:lnTo>
                  <a:pt x="6" y="41"/>
                </a:lnTo>
                <a:lnTo>
                  <a:pt x="9" y="44"/>
                </a:lnTo>
                <a:lnTo>
                  <a:pt x="14" y="46"/>
                </a:lnTo>
                <a:lnTo>
                  <a:pt x="19" y="47"/>
                </a:lnTo>
                <a:lnTo>
                  <a:pt x="24" y="47"/>
                </a:lnTo>
                <a:lnTo>
                  <a:pt x="29" y="47"/>
                </a:lnTo>
                <a:lnTo>
                  <a:pt x="32" y="46"/>
                </a:lnTo>
                <a:lnTo>
                  <a:pt x="37" y="44"/>
                </a:lnTo>
                <a:lnTo>
                  <a:pt x="41" y="41"/>
                </a:lnTo>
                <a:lnTo>
                  <a:pt x="44" y="38"/>
                </a:lnTo>
                <a:lnTo>
                  <a:pt x="46" y="33"/>
                </a:lnTo>
                <a:lnTo>
                  <a:pt x="47" y="29"/>
                </a:lnTo>
                <a:lnTo>
                  <a:pt x="47" y="24"/>
                </a:lnTo>
                <a:lnTo>
                  <a:pt x="44" y="24"/>
                </a:lnTo>
                <a:lnTo>
                  <a:pt x="44" y="20"/>
                </a:lnTo>
                <a:lnTo>
                  <a:pt x="42" y="16"/>
                </a:lnTo>
                <a:lnTo>
                  <a:pt x="41" y="11"/>
                </a:lnTo>
                <a:lnTo>
                  <a:pt x="39" y="10"/>
                </a:lnTo>
                <a:lnTo>
                  <a:pt x="36" y="6"/>
                </a:lnTo>
                <a:lnTo>
                  <a:pt x="32" y="5"/>
                </a:lnTo>
                <a:lnTo>
                  <a:pt x="28" y="3"/>
                </a:lnTo>
                <a:lnTo>
                  <a:pt x="24" y="3"/>
                </a:lnTo>
                <a:lnTo>
                  <a:pt x="19" y="3"/>
                </a:lnTo>
                <a:lnTo>
                  <a:pt x="16" y="5"/>
                </a:lnTo>
                <a:lnTo>
                  <a:pt x="11" y="6"/>
                </a:lnTo>
                <a:lnTo>
                  <a:pt x="9" y="10"/>
                </a:lnTo>
                <a:lnTo>
                  <a:pt x="6" y="11"/>
                </a:lnTo>
                <a:lnTo>
                  <a:pt x="5" y="16"/>
                </a:lnTo>
                <a:lnTo>
                  <a:pt x="3" y="20"/>
                </a:lnTo>
                <a:lnTo>
                  <a:pt x="3" y="24"/>
                </a:lnTo>
                <a:lnTo>
                  <a:pt x="3" y="28"/>
                </a:lnTo>
                <a:lnTo>
                  <a:pt x="5" y="33"/>
                </a:lnTo>
                <a:lnTo>
                  <a:pt x="6" y="36"/>
                </a:lnTo>
                <a:lnTo>
                  <a:pt x="9" y="39"/>
                </a:lnTo>
                <a:lnTo>
                  <a:pt x="11" y="41"/>
                </a:lnTo>
                <a:lnTo>
                  <a:pt x="16" y="42"/>
                </a:lnTo>
                <a:lnTo>
                  <a:pt x="19" y="44"/>
                </a:lnTo>
                <a:lnTo>
                  <a:pt x="24" y="44"/>
                </a:lnTo>
                <a:lnTo>
                  <a:pt x="28" y="44"/>
                </a:lnTo>
                <a:lnTo>
                  <a:pt x="32" y="42"/>
                </a:lnTo>
                <a:lnTo>
                  <a:pt x="36" y="41"/>
                </a:lnTo>
                <a:lnTo>
                  <a:pt x="39" y="39"/>
                </a:lnTo>
                <a:lnTo>
                  <a:pt x="41" y="36"/>
                </a:lnTo>
                <a:lnTo>
                  <a:pt x="42" y="33"/>
                </a:lnTo>
                <a:lnTo>
                  <a:pt x="44" y="28"/>
                </a:lnTo>
                <a:lnTo>
                  <a:pt x="44" y="24"/>
                </a:lnTo>
                <a:lnTo>
                  <a:pt x="47" y="24"/>
                </a:lnTo>
                <a:close/>
              </a:path>
            </a:pathLst>
          </a:custGeom>
          <a:solidFill>
            <a:srgbClr val="00FFDF"/>
          </a:solidFill>
          <a:ln w="9525">
            <a:noFill/>
            <a:round/>
            <a:headEnd/>
            <a:tailEnd/>
          </a:ln>
          <a:effectLst/>
        </p:spPr>
        <p:txBody>
          <a:bodyPr/>
          <a:lstStyle/>
          <a:p>
            <a:endParaRPr lang="en-GB"/>
          </a:p>
        </p:txBody>
      </p:sp>
      <p:sp>
        <p:nvSpPr>
          <p:cNvPr id="47225" name="Freeform 121"/>
          <p:cNvSpPr>
            <a:spLocks/>
          </p:cNvSpPr>
          <p:nvPr/>
        </p:nvSpPr>
        <p:spPr bwMode="auto">
          <a:xfrm>
            <a:off x="5130800" y="3557588"/>
            <a:ext cx="61913" cy="55562"/>
          </a:xfrm>
          <a:custGeom>
            <a:avLst/>
            <a:gdLst/>
            <a:ahLst/>
            <a:cxnLst>
              <a:cxn ang="0">
                <a:pos x="41" y="17"/>
              </a:cxn>
              <a:cxn ang="0">
                <a:pos x="38" y="8"/>
              </a:cxn>
              <a:cxn ang="0">
                <a:pos x="33" y="3"/>
              </a:cxn>
              <a:cxn ang="0">
                <a:pos x="25" y="0"/>
              </a:cxn>
              <a:cxn ang="0">
                <a:pos x="16" y="0"/>
              </a:cxn>
              <a:cxn ang="0">
                <a:pos x="8" y="3"/>
              </a:cxn>
              <a:cxn ang="0">
                <a:pos x="3" y="8"/>
              </a:cxn>
              <a:cxn ang="0">
                <a:pos x="0" y="17"/>
              </a:cxn>
              <a:cxn ang="0">
                <a:pos x="0" y="25"/>
              </a:cxn>
              <a:cxn ang="0">
                <a:pos x="3" y="33"/>
              </a:cxn>
              <a:cxn ang="0">
                <a:pos x="8" y="38"/>
              </a:cxn>
              <a:cxn ang="0">
                <a:pos x="16" y="41"/>
              </a:cxn>
              <a:cxn ang="0">
                <a:pos x="25" y="41"/>
              </a:cxn>
              <a:cxn ang="0">
                <a:pos x="33" y="38"/>
              </a:cxn>
              <a:cxn ang="0">
                <a:pos x="38" y="33"/>
              </a:cxn>
              <a:cxn ang="0">
                <a:pos x="41" y="25"/>
              </a:cxn>
              <a:cxn ang="0">
                <a:pos x="38" y="21"/>
              </a:cxn>
              <a:cxn ang="0">
                <a:pos x="36" y="13"/>
              </a:cxn>
              <a:cxn ang="0">
                <a:pos x="33" y="8"/>
              </a:cxn>
              <a:cxn ang="0">
                <a:pos x="28" y="5"/>
              </a:cxn>
              <a:cxn ang="0">
                <a:pos x="21" y="3"/>
              </a:cxn>
              <a:cxn ang="0">
                <a:pos x="13" y="5"/>
              </a:cxn>
              <a:cxn ang="0">
                <a:pos x="8" y="8"/>
              </a:cxn>
              <a:cxn ang="0">
                <a:pos x="5" y="13"/>
              </a:cxn>
              <a:cxn ang="0">
                <a:pos x="3" y="21"/>
              </a:cxn>
              <a:cxn ang="0">
                <a:pos x="5" y="28"/>
              </a:cxn>
              <a:cxn ang="0">
                <a:pos x="8" y="33"/>
              </a:cxn>
              <a:cxn ang="0">
                <a:pos x="13" y="36"/>
              </a:cxn>
              <a:cxn ang="0">
                <a:pos x="21" y="38"/>
              </a:cxn>
              <a:cxn ang="0">
                <a:pos x="28" y="36"/>
              </a:cxn>
              <a:cxn ang="0">
                <a:pos x="33" y="33"/>
              </a:cxn>
              <a:cxn ang="0">
                <a:pos x="36" y="28"/>
              </a:cxn>
              <a:cxn ang="0">
                <a:pos x="38" y="21"/>
              </a:cxn>
            </a:cxnLst>
            <a:rect l="0" t="0" r="r" b="b"/>
            <a:pathLst>
              <a:path w="41" h="41">
                <a:moveTo>
                  <a:pt x="41" y="21"/>
                </a:moveTo>
                <a:lnTo>
                  <a:pt x="41" y="17"/>
                </a:lnTo>
                <a:lnTo>
                  <a:pt x="39" y="13"/>
                </a:lnTo>
                <a:lnTo>
                  <a:pt x="38" y="8"/>
                </a:lnTo>
                <a:lnTo>
                  <a:pt x="36" y="7"/>
                </a:lnTo>
                <a:lnTo>
                  <a:pt x="33" y="3"/>
                </a:lnTo>
                <a:lnTo>
                  <a:pt x="29" y="2"/>
                </a:lnTo>
                <a:lnTo>
                  <a:pt x="25" y="0"/>
                </a:lnTo>
                <a:lnTo>
                  <a:pt x="21" y="0"/>
                </a:lnTo>
                <a:lnTo>
                  <a:pt x="16" y="0"/>
                </a:lnTo>
                <a:lnTo>
                  <a:pt x="13" y="2"/>
                </a:lnTo>
                <a:lnTo>
                  <a:pt x="8" y="3"/>
                </a:lnTo>
                <a:lnTo>
                  <a:pt x="6" y="7"/>
                </a:lnTo>
                <a:lnTo>
                  <a:pt x="3" y="8"/>
                </a:lnTo>
                <a:lnTo>
                  <a:pt x="2" y="13"/>
                </a:lnTo>
                <a:lnTo>
                  <a:pt x="0" y="17"/>
                </a:lnTo>
                <a:lnTo>
                  <a:pt x="0" y="21"/>
                </a:lnTo>
                <a:lnTo>
                  <a:pt x="0" y="25"/>
                </a:lnTo>
                <a:lnTo>
                  <a:pt x="2" y="30"/>
                </a:lnTo>
                <a:lnTo>
                  <a:pt x="3" y="33"/>
                </a:lnTo>
                <a:lnTo>
                  <a:pt x="6" y="36"/>
                </a:lnTo>
                <a:lnTo>
                  <a:pt x="8" y="38"/>
                </a:lnTo>
                <a:lnTo>
                  <a:pt x="13" y="39"/>
                </a:lnTo>
                <a:lnTo>
                  <a:pt x="16" y="41"/>
                </a:lnTo>
                <a:lnTo>
                  <a:pt x="21" y="41"/>
                </a:lnTo>
                <a:lnTo>
                  <a:pt x="25" y="41"/>
                </a:lnTo>
                <a:lnTo>
                  <a:pt x="29" y="39"/>
                </a:lnTo>
                <a:lnTo>
                  <a:pt x="33" y="38"/>
                </a:lnTo>
                <a:lnTo>
                  <a:pt x="36" y="36"/>
                </a:lnTo>
                <a:lnTo>
                  <a:pt x="38" y="33"/>
                </a:lnTo>
                <a:lnTo>
                  <a:pt x="39" y="30"/>
                </a:lnTo>
                <a:lnTo>
                  <a:pt x="41" y="25"/>
                </a:lnTo>
                <a:lnTo>
                  <a:pt x="41" y="21"/>
                </a:lnTo>
                <a:lnTo>
                  <a:pt x="38" y="21"/>
                </a:lnTo>
                <a:lnTo>
                  <a:pt x="38" y="17"/>
                </a:lnTo>
                <a:lnTo>
                  <a:pt x="36" y="13"/>
                </a:lnTo>
                <a:lnTo>
                  <a:pt x="34" y="12"/>
                </a:lnTo>
                <a:lnTo>
                  <a:pt x="33" y="8"/>
                </a:lnTo>
                <a:lnTo>
                  <a:pt x="31" y="7"/>
                </a:lnTo>
                <a:lnTo>
                  <a:pt x="28" y="5"/>
                </a:lnTo>
                <a:lnTo>
                  <a:pt x="25" y="3"/>
                </a:lnTo>
                <a:lnTo>
                  <a:pt x="21" y="3"/>
                </a:lnTo>
                <a:lnTo>
                  <a:pt x="16" y="3"/>
                </a:lnTo>
                <a:lnTo>
                  <a:pt x="13" y="5"/>
                </a:lnTo>
                <a:lnTo>
                  <a:pt x="11" y="7"/>
                </a:lnTo>
                <a:lnTo>
                  <a:pt x="8" y="8"/>
                </a:lnTo>
                <a:lnTo>
                  <a:pt x="6" y="12"/>
                </a:lnTo>
                <a:lnTo>
                  <a:pt x="5" y="13"/>
                </a:lnTo>
                <a:lnTo>
                  <a:pt x="3" y="17"/>
                </a:lnTo>
                <a:lnTo>
                  <a:pt x="3" y="21"/>
                </a:lnTo>
                <a:lnTo>
                  <a:pt x="3" y="25"/>
                </a:lnTo>
                <a:lnTo>
                  <a:pt x="5" y="28"/>
                </a:lnTo>
                <a:lnTo>
                  <a:pt x="6" y="31"/>
                </a:lnTo>
                <a:lnTo>
                  <a:pt x="8" y="33"/>
                </a:lnTo>
                <a:lnTo>
                  <a:pt x="11" y="35"/>
                </a:lnTo>
                <a:lnTo>
                  <a:pt x="13" y="36"/>
                </a:lnTo>
                <a:lnTo>
                  <a:pt x="16" y="38"/>
                </a:lnTo>
                <a:lnTo>
                  <a:pt x="21" y="38"/>
                </a:lnTo>
                <a:lnTo>
                  <a:pt x="25" y="38"/>
                </a:lnTo>
                <a:lnTo>
                  <a:pt x="28" y="36"/>
                </a:lnTo>
                <a:lnTo>
                  <a:pt x="31" y="35"/>
                </a:lnTo>
                <a:lnTo>
                  <a:pt x="33" y="33"/>
                </a:lnTo>
                <a:lnTo>
                  <a:pt x="34" y="31"/>
                </a:lnTo>
                <a:lnTo>
                  <a:pt x="36" y="28"/>
                </a:lnTo>
                <a:lnTo>
                  <a:pt x="38" y="25"/>
                </a:lnTo>
                <a:lnTo>
                  <a:pt x="38" y="21"/>
                </a:lnTo>
                <a:lnTo>
                  <a:pt x="41" y="21"/>
                </a:lnTo>
                <a:close/>
              </a:path>
            </a:pathLst>
          </a:custGeom>
          <a:solidFill>
            <a:srgbClr val="00FFE4"/>
          </a:solidFill>
          <a:ln w="9525">
            <a:noFill/>
            <a:round/>
            <a:headEnd/>
            <a:tailEnd/>
          </a:ln>
          <a:effectLst/>
        </p:spPr>
        <p:txBody>
          <a:bodyPr/>
          <a:lstStyle/>
          <a:p>
            <a:endParaRPr lang="en-GB"/>
          </a:p>
        </p:txBody>
      </p:sp>
      <p:sp>
        <p:nvSpPr>
          <p:cNvPr id="47226" name="Freeform 122"/>
          <p:cNvSpPr>
            <a:spLocks/>
          </p:cNvSpPr>
          <p:nvPr/>
        </p:nvSpPr>
        <p:spPr bwMode="auto">
          <a:xfrm>
            <a:off x="5135563" y="3560763"/>
            <a:ext cx="52387" cy="47625"/>
          </a:xfrm>
          <a:custGeom>
            <a:avLst/>
            <a:gdLst/>
            <a:ahLst/>
            <a:cxnLst>
              <a:cxn ang="0">
                <a:pos x="35" y="14"/>
              </a:cxn>
              <a:cxn ang="0">
                <a:pos x="31" y="9"/>
              </a:cxn>
              <a:cxn ang="0">
                <a:pos x="28" y="4"/>
              </a:cxn>
              <a:cxn ang="0">
                <a:pos x="22" y="0"/>
              </a:cxn>
              <a:cxn ang="0">
                <a:pos x="13" y="0"/>
              </a:cxn>
              <a:cxn ang="0">
                <a:pos x="8" y="4"/>
              </a:cxn>
              <a:cxn ang="0">
                <a:pos x="3" y="9"/>
              </a:cxn>
              <a:cxn ang="0">
                <a:pos x="0" y="14"/>
              </a:cxn>
              <a:cxn ang="0">
                <a:pos x="0" y="22"/>
              </a:cxn>
              <a:cxn ang="0">
                <a:pos x="3" y="28"/>
              </a:cxn>
              <a:cxn ang="0">
                <a:pos x="8" y="32"/>
              </a:cxn>
              <a:cxn ang="0">
                <a:pos x="13" y="35"/>
              </a:cxn>
              <a:cxn ang="0">
                <a:pos x="22" y="35"/>
              </a:cxn>
              <a:cxn ang="0">
                <a:pos x="28" y="32"/>
              </a:cxn>
              <a:cxn ang="0">
                <a:pos x="31" y="28"/>
              </a:cxn>
              <a:cxn ang="0">
                <a:pos x="35" y="22"/>
              </a:cxn>
              <a:cxn ang="0">
                <a:pos x="31" y="18"/>
              </a:cxn>
              <a:cxn ang="0">
                <a:pos x="30" y="12"/>
              </a:cxn>
              <a:cxn ang="0">
                <a:pos x="28" y="9"/>
              </a:cxn>
              <a:cxn ang="0">
                <a:pos x="23" y="5"/>
              </a:cxn>
              <a:cxn ang="0">
                <a:pos x="18" y="4"/>
              </a:cxn>
              <a:cxn ang="0">
                <a:pos x="12" y="5"/>
              </a:cxn>
              <a:cxn ang="0">
                <a:pos x="8" y="9"/>
              </a:cxn>
              <a:cxn ang="0">
                <a:pos x="5" y="12"/>
              </a:cxn>
              <a:cxn ang="0">
                <a:pos x="3" y="18"/>
              </a:cxn>
              <a:cxn ang="0">
                <a:pos x="5" y="23"/>
              </a:cxn>
              <a:cxn ang="0">
                <a:pos x="8" y="28"/>
              </a:cxn>
              <a:cxn ang="0">
                <a:pos x="12" y="30"/>
              </a:cxn>
              <a:cxn ang="0">
                <a:pos x="18" y="32"/>
              </a:cxn>
              <a:cxn ang="0">
                <a:pos x="23" y="30"/>
              </a:cxn>
              <a:cxn ang="0">
                <a:pos x="28" y="28"/>
              </a:cxn>
              <a:cxn ang="0">
                <a:pos x="30" y="23"/>
              </a:cxn>
              <a:cxn ang="0">
                <a:pos x="31" y="18"/>
              </a:cxn>
            </a:cxnLst>
            <a:rect l="0" t="0" r="r" b="b"/>
            <a:pathLst>
              <a:path w="35" h="35">
                <a:moveTo>
                  <a:pt x="35" y="18"/>
                </a:moveTo>
                <a:lnTo>
                  <a:pt x="35" y="14"/>
                </a:lnTo>
                <a:lnTo>
                  <a:pt x="33" y="10"/>
                </a:lnTo>
                <a:lnTo>
                  <a:pt x="31" y="9"/>
                </a:lnTo>
                <a:lnTo>
                  <a:pt x="30" y="5"/>
                </a:lnTo>
                <a:lnTo>
                  <a:pt x="28" y="4"/>
                </a:lnTo>
                <a:lnTo>
                  <a:pt x="25" y="2"/>
                </a:lnTo>
                <a:lnTo>
                  <a:pt x="22" y="0"/>
                </a:lnTo>
                <a:lnTo>
                  <a:pt x="18" y="0"/>
                </a:lnTo>
                <a:lnTo>
                  <a:pt x="13" y="0"/>
                </a:lnTo>
                <a:lnTo>
                  <a:pt x="10" y="2"/>
                </a:lnTo>
                <a:lnTo>
                  <a:pt x="8" y="4"/>
                </a:lnTo>
                <a:lnTo>
                  <a:pt x="5" y="5"/>
                </a:lnTo>
                <a:lnTo>
                  <a:pt x="3" y="9"/>
                </a:lnTo>
                <a:lnTo>
                  <a:pt x="2" y="10"/>
                </a:lnTo>
                <a:lnTo>
                  <a:pt x="0" y="14"/>
                </a:lnTo>
                <a:lnTo>
                  <a:pt x="0" y="18"/>
                </a:lnTo>
                <a:lnTo>
                  <a:pt x="0" y="22"/>
                </a:lnTo>
                <a:lnTo>
                  <a:pt x="2" y="25"/>
                </a:lnTo>
                <a:lnTo>
                  <a:pt x="3" y="28"/>
                </a:lnTo>
                <a:lnTo>
                  <a:pt x="5" y="30"/>
                </a:lnTo>
                <a:lnTo>
                  <a:pt x="8" y="32"/>
                </a:lnTo>
                <a:lnTo>
                  <a:pt x="10" y="33"/>
                </a:lnTo>
                <a:lnTo>
                  <a:pt x="13" y="35"/>
                </a:lnTo>
                <a:lnTo>
                  <a:pt x="18" y="35"/>
                </a:lnTo>
                <a:lnTo>
                  <a:pt x="22" y="35"/>
                </a:lnTo>
                <a:lnTo>
                  <a:pt x="25" y="33"/>
                </a:lnTo>
                <a:lnTo>
                  <a:pt x="28" y="32"/>
                </a:lnTo>
                <a:lnTo>
                  <a:pt x="30" y="30"/>
                </a:lnTo>
                <a:lnTo>
                  <a:pt x="31" y="28"/>
                </a:lnTo>
                <a:lnTo>
                  <a:pt x="33" y="25"/>
                </a:lnTo>
                <a:lnTo>
                  <a:pt x="35" y="22"/>
                </a:lnTo>
                <a:lnTo>
                  <a:pt x="35" y="18"/>
                </a:lnTo>
                <a:lnTo>
                  <a:pt x="31" y="18"/>
                </a:lnTo>
                <a:lnTo>
                  <a:pt x="31" y="15"/>
                </a:lnTo>
                <a:lnTo>
                  <a:pt x="30" y="12"/>
                </a:lnTo>
                <a:lnTo>
                  <a:pt x="30" y="10"/>
                </a:lnTo>
                <a:lnTo>
                  <a:pt x="28" y="9"/>
                </a:lnTo>
                <a:lnTo>
                  <a:pt x="25" y="5"/>
                </a:lnTo>
                <a:lnTo>
                  <a:pt x="23" y="5"/>
                </a:lnTo>
                <a:lnTo>
                  <a:pt x="20" y="4"/>
                </a:lnTo>
                <a:lnTo>
                  <a:pt x="18" y="4"/>
                </a:lnTo>
                <a:lnTo>
                  <a:pt x="15" y="4"/>
                </a:lnTo>
                <a:lnTo>
                  <a:pt x="12" y="5"/>
                </a:lnTo>
                <a:lnTo>
                  <a:pt x="10" y="5"/>
                </a:lnTo>
                <a:lnTo>
                  <a:pt x="8" y="9"/>
                </a:lnTo>
                <a:lnTo>
                  <a:pt x="7" y="10"/>
                </a:lnTo>
                <a:lnTo>
                  <a:pt x="5" y="12"/>
                </a:lnTo>
                <a:lnTo>
                  <a:pt x="3" y="15"/>
                </a:lnTo>
                <a:lnTo>
                  <a:pt x="3" y="18"/>
                </a:lnTo>
                <a:lnTo>
                  <a:pt x="3" y="20"/>
                </a:lnTo>
                <a:lnTo>
                  <a:pt x="5" y="23"/>
                </a:lnTo>
                <a:lnTo>
                  <a:pt x="7" y="25"/>
                </a:lnTo>
                <a:lnTo>
                  <a:pt x="8" y="28"/>
                </a:lnTo>
                <a:lnTo>
                  <a:pt x="10" y="30"/>
                </a:lnTo>
                <a:lnTo>
                  <a:pt x="12" y="30"/>
                </a:lnTo>
                <a:lnTo>
                  <a:pt x="15" y="32"/>
                </a:lnTo>
                <a:lnTo>
                  <a:pt x="18" y="32"/>
                </a:lnTo>
                <a:lnTo>
                  <a:pt x="20" y="32"/>
                </a:lnTo>
                <a:lnTo>
                  <a:pt x="23" y="30"/>
                </a:lnTo>
                <a:lnTo>
                  <a:pt x="25" y="30"/>
                </a:lnTo>
                <a:lnTo>
                  <a:pt x="28" y="28"/>
                </a:lnTo>
                <a:lnTo>
                  <a:pt x="30" y="25"/>
                </a:lnTo>
                <a:lnTo>
                  <a:pt x="30" y="23"/>
                </a:lnTo>
                <a:lnTo>
                  <a:pt x="31" y="20"/>
                </a:lnTo>
                <a:lnTo>
                  <a:pt x="31" y="18"/>
                </a:lnTo>
                <a:lnTo>
                  <a:pt x="35" y="18"/>
                </a:lnTo>
                <a:close/>
              </a:path>
            </a:pathLst>
          </a:custGeom>
          <a:solidFill>
            <a:srgbClr val="00FFEA"/>
          </a:solidFill>
          <a:ln w="9525">
            <a:noFill/>
            <a:round/>
            <a:headEnd/>
            <a:tailEnd/>
          </a:ln>
          <a:effectLst/>
        </p:spPr>
        <p:txBody>
          <a:bodyPr/>
          <a:lstStyle/>
          <a:p>
            <a:endParaRPr lang="en-GB"/>
          </a:p>
        </p:txBody>
      </p:sp>
      <p:sp>
        <p:nvSpPr>
          <p:cNvPr id="47227" name="Freeform 123"/>
          <p:cNvSpPr>
            <a:spLocks/>
          </p:cNvSpPr>
          <p:nvPr/>
        </p:nvSpPr>
        <p:spPr bwMode="auto">
          <a:xfrm>
            <a:off x="5140325" y="3567113"/>
            <a:ext cx="41275" cy="38100"/>
          </a:xfrm>
          <a:custGeom>
            <a:avLst/>
            <a:gdLst/>
            <a:ahLst/>
            <a:cxnLst>
              <a:cxn ang="0">
                <a:pos x="28" y="11"/>
              </a:cxn>
              <a:cxn ang="0">
                <a:pos x="27" y="6"/>
              </a:cxn>
              <a:cxn ang="0">
                <a:pos x="22" y="1"/>
              </a:cxn>
              <a:cxn ang="0">
                <a:pos x="17" y="0"/>
              </a:cxn>
              <a:cxn ang="0">
                <a:pos x="12" y="0"/>
              </a:cxn>
              <a:cxn ang="0">
                <a:pos x="7" y="1"/>
              </a:cxn>
              <a:cxn ang="0">
                <a:pos x="4" y="6"/>
              </a:cxn>
              <a:cxn ang="0">
                <a:pos x="0" y="11"/>
              </a:cxn>
              <a:cxn ang="0">
                <a:pos x="0" y="16"/>
              </a:cxn>
              <a:cxn ang="0">
                <a:pos x="4" y="21"/>
              </a:cxn>
              <a:cxn ang="0">
                <a:pos x="7" y="26"/>
              </a:cxn>
              <a:cxn ang="0">
                <a:pos x="12" y="28"/>
              </a:cxn>
              <a:cxn ang="0">
                <a:pos x="17" y="28"/>
              </a:cxn>
              <a:cxn ang="0">
                <a:pos x="22" y="26"/>
              </a:cxn>
              <a:cxn ang="0">
                <a:pos x="27" y="21"/>
              </a:cxn>
              <a:cxn ang="0">
                <a:pos x="28" y="16"/>
              </a:cxn>
              <a:cxn ang="0">
                <a:pos x="25" y="14"/>
              </a:cxn>
              <a:cxn ang="0">
                <a:pos x="23" y="10"/>
              </a:cxn>
              <a:cxn ang="0">
                <a:pos x="22" y="6"/>
              </a:cxn>
              <a:cxn ang="0">
                <a:pos x="19" y="5"/>
              </a:cxn>
              <a:cxn ang="0">
                <a:pos x="15" y="3"/>
              </a:cxn>
              <a:cxn ang="0">
                <a:pos x="10" y="5"/>
              </a:cxn>
              <a:cxn ang="0">
                <a:pos x="7" y="6"/>
              </a:cxn>
              <a:cxn ang="0">
                <a:pos x="5" y="10"/>
              </a:cxn>
              <a:cxn ang="0">
                <a:pos x="4" y="14"/>
              </a:cxn>
              <a:cxn ang="0">
                <a:pos x="5" y="18"/>
              </a:cxn>
              <a:cxn ang="0">
                <a:pos x="7" y="21"/>
              </a:cxn>
              <a:cxn ang="0">
                <a:pos x="10" y="23"/>
              </a:cxn>
              <a:cxn ang="0">
                <a:pos x="15" y="24"/>
              </a:cxn>
              <a:cxn ang="0">
                <a:pos x="19" y="23"/>
              </a:cxn>
              <a:cxn ang="0">
                <a:pos x="22" y="21"/>
              </a:cxn>
              <a:cxn ang="0">
                <a:pos x="23" y="18"/>
              </a:cxn>
              <a:cxn ang="0">
                <a:pos x="25" y="14"/>
              </a:cxn>
            </a:cxnLst>
            <a:rect l="0" t="0" r="r" b="b"/>
            <a:pathLst>
              <a:path w="28" h="28">
                <a:moveTo>
                  <a:pt x="28" y="14"/>
                </a:moveTo>
                <a:lnTo>
                  <a:pt x="28" y="11"/>
                </a:lnTo>
                <a:lnTo>
                  <a:pt x="27" y="8"/>
                </a:lnTo>
                <a:lnTo>
                  <a:pt x="27" y="6"/>
                </a:lnTo>
                <a:lnTo>
                  <a:pt x="25" y="5"/>
                </a:lnTo>
                <a:lnTo>
                  <a:pt x="22" y="1"/>
                </a:lnTo>
                <a:lnTo>
                  <a:pt x="20" y="1"/>
                </a:lnTo>
                <a:lnTo>
                  <a:pt x="17" y="0"/>
                </a:lnTo>
                <a:lnTo>
                  <a:pt x="15" y="0"/>
                </a:lnTo>
                <a:lnTo>
                  <a:pt x="12" y="0"/>
                </a:lnTo>
                <a:lnTo>
                  <a:pt x="9" y="1"/>
                </a:lnTo>
                <a:lnTo>
                  <a:pt x="7" y="1"/>
                </a:lnTo>
                <a:lnTo>
                  <a:pt x="5" y="5"/>
                </a:lnTo>
                <a:lnTo>
                  <a:pt x="4" y="6"/>
                </a:lnTo>
                <a:lnTo>
                  <a:pt x="2" y="8"/>
                </a:lnTo>
                <a:lnTo>
                  <a:pt x="0" y="11"/>
                </a:lnTo>
                <a:lnTo>
                  <a:pt x="0" y="14"/>
                </a:lnTo>
                <a:lnTo>
                  <a:pt x="0" y="16"/>
                </a:lnTo>
                <a:lnTo>
                  <a:pt x="2" y="19"/>
                </a:lnTo>
                <a:lnTo>
                  <a:pt x="4" y="21"/>
                </a:lnTo>
                <a:lnTo>
                  <a:pt x="5" y="24"/>
                </a:lnTo>
                <a:lnTo>
                  <a:pt x="7" y="26"/>
                </a:lnTo>
                <a:lnTo>
                  <a:pt x="9" y="26"/>
                </a:lnTo>
                <a:lnTo>
                  <a:pt x="12" y="28"/>
                </a:lnTo>
                <a:lnTo>
                  <a:pt x="15" y="28"/>
                </a:lnTo>
                <a:lnTo>
                  <a:pt x="17" y="28"/>
                </a:lnTo>
                <a:lnTo>
                  <a:pt x="20" y="26"/>
                </a:lnTo>
                <a:lnTo>
                  <a:pt x="22" y="26"/>
                </a:lnTo>
                <a:lnTo>
                  <a:pt x="25" y="24"/>
                </a:lnTo>
                <a:lnTo>
                  <a:pt x="27" y="21"/>
                </a:lnTo>
                <a:lnTo>
                  <a:pt x="27" y="19"/>
                </a:lnTo>
                <a:lnTo>
                  <a:pt x="28" y="16"/>
                </a:lnTo>
                <a:lnTo>
                  <a:pt x="28" y="14"/>
                </a:lnTo>
                <a:lnTo>
                  <a:pt x="25" y="14"/>
                </a:lnTo>
                <a:lnTo>
                  <a:pt x="25" y="11"/>
                </a:lnTo>
                <a:lnTo>
                  <a:pt x="23" y="10"/>
                </a:lnTo>
                <a:lnTo>
                  <a:pt x="23" y="8"/>
                </a:lnTo>
                <a:lnTo>
                  <a:pt x="22" y="6"/>
                </a:lnTo>
                <a:lnTo>
                  <a:pt x="20" y="5"/>
                </a:lnTo>
                <a:lnTo>
                  <a:pt x="19" y="5"/>
                </a:lnTo>
                <a:lnTo>
                  <a:pt x="17" y="3"/>
                </a:lnTo>
                <a:lnTo>
                  <a:pt x="15" y="3"/>
                </a:lnTo>
                <a:lnTo>
                  <a:pt x="12" y="3"/>
                </a:lnTo>
                <a:lnTo>
                  <a:pt x="10" y="5"/>
                </a:lnTo>
                <a:lnTo>
                  <a:pt x="9" y="5"/>
                </a:lnTo>
                <a:lnTo>
                  <a:pt x="7" y="6"/>
                </a:lnTo>
                <a:lnTo>
                  <a:pt x="5" y="8"/>
                </a:lnTo>
                <a:lnTo>
                  <a:pt x="5" y="10"/>
                </a:lnTo>
                <a:lnTo>
                  <a:pt x="4" y="11"/>
                </a:lnTo>
                <a:lnTo>
                  <a:pt x="4" y="14"/>
                </a:lnTo>
                <a:lnTo>
                  <a:pt x="4" y="16"/>
                </a:lnTo>
                <a:lnTo>
                  <a:pt x="5" y="18"/>
                </a:lnTo>
                <a:lnTo>
                  <a:pt x="5" y="19"/>
                </a:lnTo>
                <a:lnTo>
                  <a:pt x="7" y="21"/>
                </a:lnTo>
                <a:lnTo>
                  <a:pt x="9" y="23"/>
                </a:lnTo>
                <a:lnTo>
                  <a:pt x="10" y="23"/>
                </a:lnTo>
                <a:lnTo>
                  <a:pt x="12" y="24"/>
                </a:lnTo>
                <a:lnTo>
                  <a:pt x="15" y="24"/>
                </a:lnTo>
                <a:lnTo>
                  <a:pt x="17" y="24"/>
                </a:lnTo>
                <a:lnTo>
                  <a:pt x="19" y="23"/>
                </a:lnTo>
                <a:lnTo>
                  <a:pt x="20" y="23"/>
                </a:lnTo>
                <a:lnTo>
                  <a:pt x="22" y="21"/>
                </a:lnTo>
                <a:lnTo>
                  <a:pt x="23" y="19"/>
                </a:lnTo>
                <a:lnTo>
                  <a:pt x="23" y="18"/>
                </a:lnTo>
                <a:lnTo>
                  <a:pt x="25" y="16"/>
                </a:lnTo>
                <a:lnTo>
                  <a:pt x="25" y="14"/>
                </a:lnTo>
                <a:lnTo>
                  <a:pt x="28" y="14"/>
                </a:lnTo>
                <a:close/>
              </a:path>
            </a:pathLst>
          </a:custGeom>
          <a:solidFill>
            <a:srgbClr val="00FFEF"/>
          </a:solidFill>
          <a:ln w="9525">
            <a:noFill/>
            <a:round/>
            <a:headEnd/>
            <a:tailEnd/>
          </a:ln>
          <a:effectLst/>
        </p:spPr>
        <p:txBody>
          <a:bodyPr/>
          <a:lstStyle/>
          <a:p>
            <a:endParaRPr lang="en-GB"/>
          </a:p>
        </p:txBody>
      </p:sp>
      <p:sp>
        <p:nvSpPr>
          <p:cNvPr id="47228" name="Freeform 124"/>
          <p:cNvSpPr>
            <a:spLocks/>
          </p:cNvSpPr>
          <p:nvPr/>
        </p:nvSpPr>
        <p:spPr bwMode="auto">
          <a:xfrm>
            <a:off x="5146675" y="3570288"/>
            <a:ext cx="30163" cy="28575"/>
          </a:xfrm>
          <a:custGeom>
            <a:avLst/>
            <a:gdLst/>
            <a:ahLst/>
            <a:cxnLst>
              <a:cxn ang="0">
                <a:pos x="21" y="8"/>
              </a:cxn>
              <a:cxn ang="0">
                <a:pos x="19" y="5"/>
              </a:cxn>
              <a:cxn ang="0">
                <a:pos x="16" y="2"/>
              </a:cxn>
              <a:cxn ang="0">
                <a:pos x="13" y="0"/>
              </a:cxn>
              <a:cxn ang="0">
                <a:pos x="8" y="0"/>
              </a:cxn>
              <a:cxn ang="0">
                <a:pos x="5" y="2"/>
              </a:cxn>
              <a:cxn ang="0">
                <a:pos x="1" y="5"/>
              </a:cxn>
              <a:cxn ang="0">
                <a:pos x="0" y="8"/>
              </a:cxn>
              <a:cxn ang="0">
                <a:pos x="0" y="13"/>
              </a:cxn>
              <a:cxn ang="0">
                <a:pos x="1" y="16"/>
              </a:cxn>
              <a:cxn ang="0">
                <a:pos x="5" y="20"/>
              </a:cxn>
              <a:cxn ang="0">
                <a:pos x="8" y="21"/>
              </a:cxn>
              <a:cxn ang="0">
                <a:pos x="13" y="21"/>
              </a:cxn>
              <a:cxn ang="0">
                <a:pos x="16" y="20"/>
              </a:cxn>
              <a:cxn ang="0">
                <a:pos x="19" y="16"/>
              </a:cxn>
              <a:cxn ang="0">
                <a:pos x="21" y="13"/>
              </a:cxn>
              <a:cxn ang="0">
                <a:pos x="18" y="11"/>
              </a:cxn>
              <a:cxn ang="0">
                <a:pos x="18" y="8"/>
              </a:cxn>
              <a:cxn ang="0">
                <a:pos x="16" y="7"/>
              </a:cxn>
              <a:cxn ang="0">
                <a:pos x="13" y="5"/>
              </a:cxn>
              <a:cxn ang="0">
                <a:pos x="11" y="3"/>
              </a:cxn>
              <a:cxn ang="0">
                <a:pos x="8" y="5"/>
              </a:cxn>
              <a:cxn ang="0">
                <a:pos x="6" y="7"/>
              </a:cxn>
              <a:cxn ang="0">
                <a:pos x="5" y="8"/>
              </a:cxn>
              <a:cxn ang="0">
                <a:pos x="3" y="11"/>
              </a:cxn>
              <a:cxn ang="0">
                <a:pos x="5" y="13"/>
              </a:cxn>
              <a:cxn ang="0">
                <a:pos x="6" y="16"/>
              </a:cxn>
              <a:cxn ang="0">
                <a:pos x="8" y="16"/>
              </a:cxn>
              <a:cxn ang="0">
                <a:pos x="11" y="18"/>
              </a:cxn>
              <a:cxn ang="0">
                <a:pos x="13" y="16"/>
              </a:cxn>
              <a:cxn ang="0">
                <a:pos x="16" y="16"/>
              </a:cxn>
              <a:cxn ang="0">
                <a:pos x="18" y="13"/>
              </a:cxn>
              <a:cxn ang="0">
                <a:pos x="18" y="11"/>
              </a:cxn>
            </a:cxnLst>
            <a:rect l="0" t="0" r="r" b="b"/>
            <a:pathLst>
              <a:path w="21" h="21">
                <a:moveTo>
                  <a:pt x="21" y="11"/>
                </a:moveTo>
                <a:lnTo>
                  <a:pt x="21" y="8"/>
                </a:lnTo>
                <a:lnTo>
                  <a:pt x="19" y="7"/>
                </a:lnTo>
                <a:lnTo>
                  <a:pt x="19" y="5"/>
                </a:lnTo>
                <a:lnTo>
                  <a:pt x="18" y="3"/>
                </a:lnTo>
                <a:lnTo>
                  <a:pt x="16" y="2"/>
                </a:lnTo>
                <a:lnTo>
                  <a:pt x="15" y="2"/>
                </a:lnTo>
                <a:lnTo>
                  <a:pt x="13" y="0"/>
                </a:lnTo>
                <a:lnTo>
                  <a:pt x="11" y="0"/>
                </a:lnTo>
                <a:lnTo>
                  <a:pt x="8" y="0"/>
                </a:lnTo>
                <a:lnTo>
                  <a:pt x="6" y="2"/>
                </a:lnTo>
                <a:lnTo>
                  <a:pt x="5" y="2"/>
                </a:lnTo>
                <a:lnTo>
                  <a:pt x="3" y="3"/>
                </a:lnTo>
                <a:lnTo>
                  <a:pt x="1" y="5"/>
                </a:lnTo>
                <a:lnTo>
                  <a:pt x="1" y="7"/>
                </a:lnTo>
                <a:lnTo>
                  <a:pt x="0" y="8"/>
                </a:lnTo>
                <a:lnTo>
                  <a:pt x="0" y="11"/>
                </a:lnTo>
                <a:lnTo>
                  <a:pt x="0" y="13"/>
                </a:lnTo>
                <a:lnTo>
                  <a:pt x="1" y="15"/>
                </a:lnTo>
                <a:lnTo>
                  <a:pt x="1" y="16"/>
                </a:lnTo>
                <a:lnTo>
                  <a:pt x="3" y="18"/>
                </a:lnTo>
                <a:lnTo>
                  <a:pt x="5" y="20"/>
                </a:lnTo>
                <a:lnTo>
                  <a:pt x="6" y="20"/>
                </a:lnTo>
                <a:lnTo>
                  <a:pt x="8" y="21"/>
                </a:lnTo>
                <a:lnTo>
                  <a:pt x="11" y="21"/>
                </a:lnTo>
                <a:lnTo>
                  <a:pt x="13" y="21"/>
                </a:lnTo>
                <a:lnTo>
                  <a:pt x="15" y="20"/>
                </a:lnTo>
                <a:lnTo>
                  <a:pt x="16" y="20"/>
                </a:lnTo>
                <a:lnTo>
                  <a:pt x="18" y="18"/>
                </a:lnTo>
                <a:lnTo>
                  <a:pt x="19" y="16"/>
                </a:lnTo>
                <a:lnTo>
                  <a:pt x="19" y="15"/>
                </a:lnTo>
                <a:lnTo>
                  <a:pt x="21" y="13"/>
                </a:lnTo>
                <a:lnTo>
                  <a:pt x="21" y="11"/>
                </a:lnTo>
                <a:lnTo>
                  <a:pt x="18" y="11"/>
                </a:lnTo>
                <a:lnTo>
                  <a:pt x="18" y="10"/>
                </a:lnTo>
                <a:lnTo>
                  <a:pt x="18" y="8"/>
                </a:lnTo>
                <a:lnTo>
                  <a:pt x="16" y="7"/>
                </a:lnTo>
                <a:lnTo>
                  <a:pt x="16" y="7"/>
                </a:lnTo>
                <a:lnTo>
                  <a:pt x="15" y="5"/>
                </a:lnTo>
                <a:lnTo>
                  <a:pt x="13" y="5"/>
                </a:lnTo>
                <a:lnTo>
                  <a:pt x="11" y="3"/>
                </a:lnTo>
                <a:lnTo>
                  <a:pt x="11" y="3"/>
                </a:lnTo>
                <a:lnTo>
                  <a:pt x="10" y="3"/>
                </a:lnTo>
                <a:lnTo>
                  <a:pt x="8" y="5"/>
                </a:lnTo>
                <a:lnTo>
                  <a:pt x="6" y="5"/>
                </a:lnTo>
                <a:lnTo>
                  <a:pt x="6" y="7"/>
                </a:lnTo>
                <a:lnTo>
                  <a:pt x="5" y="7"/>
                </a:lnTo>
                <a:lnTo>
                  <a:pt x="5" y="8"/>
                </a:lnTo>
                <a:lnTo>
                  <a:pt x="3" y="10"/>
                </a:lnTo>
                <a:lnTo>
                  <a:pt x="3" y="11"/>
                </a:lnTo>
                <a:lnTo>
                  <a:pt x="3" y="11"/>
                </a:lnTo>
                <a:lnTo>
                  <a:pt x="5" y="13"/>
                </a:lnTo>
                <a:lnTo>
                  <a:pt x="5" y="15"/>
                </a:lnTo>
                <a:lnTo>
                  <a:pt x="6" y="16"/>
                </a:lnTo>
                <a:lnTo>
                  <a:pt x="6" y="16"/>
                </a:lnTo>
                <a:lnTo>
                  <a:pt x="8" y="16"/>
                </a:lnTo>
                <a:lnTo>
                  <a:pt x="10" y="18"/>
                </a:lnTo>
                <a:lnTo>
                  <a:pt x="11" y="18"/>
                </a:lnTo>
                <a:lnTo>
                  <a:pt x="11" y="18"/>
                </a:lnTo>
                <a:lnTo>
                  <a:pt x="13" y="16"/>
                </a:lnTo>
                <a:lnTo>
                  <a:pt x="15" y="16"/>
                </a:lnTo>
                <a:lnTo>
                  <a:pt x="16" y="16"/>
                </a:lnTo>
                <a:lnTo>
                  <a:pt x="16" y="15"/>
                </a:lnTo>
                <a:lnTo>
                  <a:pt x="18" y="13"/>
                </a:lnTo>
                <a:lnTo>
                  <a:pt x="18" y="11"/>
                </a:lnTo>
                <a:lnTo>
                  <a:pt x="18" y="11"/>
                </a:lnTo>
                <a:lnTo>
                  <a:pt x="21" y="11"/>
                </a:lnTo>
                <a:close/>
              </a:path>
            </a:pathLst>
          </a:custGeom>
          <a:solidFill>
            <a:srgbClr val="00FFF4"/>
          </a:solidFill>
          <a:ln w="9525">
            <a:noFill/>
            <a:round/>
            <a:headEnd/>
            <a:tailEnd/>
          </a:ln>
          <a:effectLst/>
        </p:spPr>
        <p:txBody>
          <a:bodyPr/>
          <a:lstStyle/>
          <a:p>
            <a:endParaRPr lang="en-GB"/>
          </a:p>
        </p:txBody>
      </p:sp>
      <p:sp>
        <p:nvSpPr>
          <p:cNvPr id="47229" name="Freeform 125"/>
          <p:cNvSpPr>
            <a:spLocks/>
          </p:cNvSpPr>
          <p:nvPr/>
        </p:nvSpPr>
        <p:spPr bwMode="auto">
          <a:xfrm>
            <a:off x="5149850" y="3575050"/>
            <a:ext cx="22225" cy="20638"/>
          </a:xfrm>
          <a:custGeom>
            <a:avLst/>
            <a:gdLst/>
            <a:ahLst/>
            <a:cxnLst>
              <a:cxn ang="0">
                <a:pos x="15" y="8"/>
              </a:cxn>
              <a:cxn ang="0">
                <a:pos x="15" y="7"/>
              </a:cxn>
              <a:cxn ang="0">
                <a:pos x="15" y="5"/>
              </a:cxn>
              <a:cxn ang="0">
                <a:pos x="13" y="4"/>
              </a:cxn>
              <a:cxn ang="0">
                <a:pos x="13" y="4"/>
              </a:cxn>
              <a:cxn ang="0">
                <a:pos x="12" y="2"/>
              </a:cxn>
              <a:cxn ang="0">
                <a:pos x="10" y="2"/>
              </a:cxn>
              <a:cxn ang="0">
                <a:pos x="8" y="0"/>
              </a:cxn>
              <a:cxn ang="0">
                <a:pos x="8" y="0"/>
              </a:cxn>
              <a:cxn ang="0">
                <a:pos x="7" y="0"/>
              </a:cxn>
              <a:cxn ang="0">
                <a:pos x="5" y="2"/>
              </a:cxn>
              <a:cxn ang="0">
                <a:pos x="3" y="2"/>
              </a:cxn>
              <a:cxn ang="0">
                <a:pos x="3" y="4"/>
              </a:cxn>
              <a:cxn ang="0">
                <a:pos x="2" y="4"/>
              </a:cxn>
              <a:cxn ang="0">
                <a:pos x="2" y="5"/>
              </a:cxn>
              <a:cxn ang="0">
                <a:pos x="0" y="7"/>
              </a:cxn>
              <a:cxn ang="0">
                <a:pos x="0" y="8"/>
              </a:cxn>
              <a:cxn ang="0">
                <a:pos x="0" y="8"/>
              </a:cxn>
              <a:cxn ang="0">
                <a:pos x="2" y="10"/>
              </a:cxn>
              <a:cxn ang="0">
                <a:pos x="2" y="12"/>
              </a:cxn>
              <a:cxn ang="0">
                <a:pos x="3" y="13"/>
              </a:cxn>
              <a:cxn ang="0">
                <a:pos x="3" y="13"/>
              </a:cxn>
              <a:cxn ang="0">
                <a:pos x="5" y="13"/>
              </a:cxn>
              <a:cxn ang="0">
                <a:pos x="7" y="15"/>
              </a:cxn>
              <a:cxn ang="0">
                <a:pos x="8" y="15"/>
              </a:cxn>
              <a:cxn ang="0">
                <a:pos x="8" y="15"/>
              </a:cxn>
              <a:cxn ang="0">
                <a:pos x="10" y="13"/>
              </a:cxn>
              <a:cxn ang="0">
                <a:pos x="12" y="13"/>
              </a:cxn>
              <a:cxn ang="0">
                <a:pos x="13" y="13"/>
              </a:cxn>
              <a:cxn ang="0">
                <a:pos x="13" y="12"/>
              </a:cxn>
              <a:cxn ang="0">
                <a:pos x="15" y="10"/>
              </a:cxn>
              <a:cxn ang="0">
                <a:pos x="15" y="8"/>
              </a:cxn>
              <a:cxn ang="0">
                <a:pos x="15" y="8"/>
              </a:cxn>
            </a:cxnLst>
            <a:rect l="0" t="0" r="r" b="b"/>
            <a:pathLst>
              <a:path w="15" h="15">
                <a:moveTo>
                  <a:pt x="15" y="8"/>
                </a:moveTo>
                <a:lnTo>
                  <a:pt x="15" y="7"/>
                </a:lnTo>
                <a:lnTo>
                  <a:pt x="15" y="5"/>
                </a:lnTo>
                <a:lnTo>
                  <a:pt x="13" y="4"/>
                </a:lnTo>
                <a:lnTo>
                  <a:pt x="13" y="4"/>
                </a:lnTo>
                <a:lnTo>
                  <a:pt x="12" y="2"/>
                </a:lnTo>
                <a:lnTo>
                  <a:pt x="10" y="2"/>
                </a:lnTo>
                <a:lnTo>
                  <a:pt x="8" y="0"/>
                </a:lnTo>
                <a:lnTo>
                  <a:pt x="8" y="0"/>
                </a:lnTo>
                <a:lnTo>
                  <a:pt x="7" y="0"/>
                </a:lnTo>
                <a:lnTo>
                  <a:pt x="5" y="2"/>
                </a:lnTo>
                <a:lnTo>
                  <a:pt x="3" y="2"/>
                </a:lnTo>
                <a:lnTo>
                  <a:pt x="3" y="4"/>
                </a:lnTo>
                <a:lnTo>
                  <a:pt x="2" y="4"/>
                </a:lnTo>
                <a:lnTo>
                  <a:pt x="2" y="5"/>
                </a:lnTo>
                <a:lnTo>
                  <a:pt x="0" y="7"/>
                </a:lnTo>
                <a:lnTo>
                  <a:pt x="0" y="8"/>
                </a:lnTo>
                <a:lnTo>
                  <a:pt x="0" y="8"/>
                </a:lnTo>
                <a:lnTo>
                  <a:pt x="2" y="10"/>
                </a:lnTo>
                <a:lnTo>
                  <a:pt x="2" y="12"/>
                </a:lnTo>
                <a:lnTo>
                  <a:pt x="3" y="13"/>
                </a:lnTo>
                <a:lnTo>
                  <a:pt x="3" y="13"/>
                </a:lnTo>
                <a:lnTo>
                  <a:pt x="5" y="13"/>
                </a:lnTo>
                <a:lnTo>
                  <a:pt x="7" y="15"/>
                </a:lnTo>
                <a:lnTo>
                  <a:pt x="8" y="15"/>
                </a:lnTo>
                <a:lnTo>
                  <a:pt x="8" y="15"/>
                </a:lnTo>
                <a:lnTo>
                  <a:pt x="10" y="13"/>
                </a:lnTo>
                <a:lnTo>
                  <a:pt x="12" y="13"/>
                </a:lnTo>
                <a:lnTo>
                  <a:pt x="13" y="13"/>
                </a:lnTo>
                <a:lnTo>
                  <a:pt x="13" y="12"/>
                </a:lnTo>
                <a:lnTo>
                  <a:pt x="15" y="10"/>
                </a:lnTo>
                <a:lnTo>
                  <a:pt x="15" y="8"/>
                </a:lnTo>
                <a:lnTo>
                  <a:pt x="15" y="8"/>
                </a:lnTo>
                <a:close/>
              </a:path>
            </a:pathLst>
          </a:custGeom>
          <a:solidFill>
            <a:srgbClr val="00FFF9"/>
          </a:solidFill>
          <a:ln w="9525">
            <a:noFill/>
            <a:round/>
            <a:headEnd/>
            <a:tailEnd/>
          </a:ln>
          <a:effectLst/>
        </p:spPr>
        <p:txBody>
          <a:bodyPr/>
          <a:lstStyle/>
          <a:p>
            <a:endParaRPr lang="en-GB"/>
          </a:p>
        </p:txBody>
      </p:sp>
      <p:sp>
        <p:nvSpPr>
          <p:cNvPr id="47230" name="Freeform 126"/>
          <p:cNvSpPr>
            <a:spLocks/>
          </p:cNvSpPr>
          <p:nvPr/>
        </p:nvSpPr>
        <p:spPr bwMode="auto">
          <a:xfrm>
            <a:off x="5154613" y="3579813"/>
            <a:ext cx="14287" cy="11112"/>
          </a:xfrm>
          <a:custGeom>
            <a:avLst/>
            <a:gdLst/>
            <a:ahLst/>
            <a:cxnLst>
              <a:cxn ang="0">
                <a:pos x="9" y="4"/>
              </a:cxn>
              <a:cxn ang="0">
                <a:pos x="9" y="3"/>
              </a:cxn>
              <a:cxn ang="0">
                <a:pos x="9" y="3"/>
              </a:cxn>
              <a:cxn ang="0">
                <a:pos x="7" y="1"/>
              </a:cxn>
              <a:cxn ang="0">
                <a:pos x="7" y="1"/>
              </a:cxn>
              <a:cxn ang="0">
                <a:pos x="7" y="1"/>
              </a:cxn>
              <a:cxn ang="0">
                <a:pos x="5" y="1"/>
              </a:cxn>
              <a:cxn ang="0">
                <a:pos x="5" y="0"/>
              </a:cxn>
              <a:cxn ang="0">
                <a:pos x="5" y="0"/>
              </a:cxn>
              <a:cxn ang="0">
                <a:pos x="4" y="0"/>
              </a:cxn>
              <a:cxn ang="0">
                <a:pos x="4" y="1"/>
              </a:cxn>
              <a:cxn ang="0">
                <a:pos x="2" y="1"/>
              </a:cxn>
              <a:cxn ang="0">
                <a:pos x="2" y="1"/>
              </a:cxn>
              <a:cxn ang="0">
                <a:pos x="2" y="1"/>
              </a:cxn>
              <a:cxn ang="0">
                <a:pos x="2" y="3"/>
              </a:cxn>
              <a:cxn ang="0">
                <a:pos x="0" y="3"/>
              </a:cxn>
              <a:cxn ang="0">
                <a:pos x="0" y="4"/>
              </a:cxn>
              <a:cxn ang="0">
                <a:pos x="0" y="4"/>
              </a:cxn>
              <a:cxn ang="0">
                <a:pos x="2" y="4"/>
              </a:cxn>
              <a:cxn ang="0">
                <a:pos x="2" y="6"/>
              </a:cxn>
              <a:cxn ang="0">
                <a:pos x="2" y="6"/>
              </a:cxn>
              <a:cxn ang="0">
                <a:pos x="2" y="6"/>
              </a:cxn>
              <a:cxn ang="0">
                <a:pos x="4" y="8"/>
              </a:cxn>
              <a:cxn ang="0">
                <a:pos x="4" y="8"/>
              </a:cxn>
              <a:cxn ang="0">
                <a:pos x="5" y="8"/>
              </a:cxn>
              <a:cxn ang="0">
                <a:pos x="5" y="8"/>
              </a:cxn>
              <a:cxn ang="0">
                <a:pos x="5" y="8"/>
              </a:cxn>
              <a:cxn ang="0">
                <a:pos x="7" y="6"/>
              </a:cxn>
              <a:cxn ang="0">
                <a:pos x="7" y="6"/>
              </a:cxn>
              <a:cxn ang="0">
                <a:pos x="7" y="6"/>
              </a:cxn>
              <a:cxn ang="0">
                <a:pos x="9" y="4"/>
              </a:cxn>
              <a:cxn ang="0">
                <a:pos x="9" y="4"/>
              </a:cxn>
              <a:cxn ang="0">
                <a:pos x="9" y="4"/>
              </a:cxn>
            </a:cxnLst>
            <a:rect l="0" t="0" r="r" b="b"/>
            <a:pathLst>
              <a:path w="9" h="8">
                <a:moveTo>
                  <a:pt x="9" y="4"/>
                </a:moveTo>
                <a:lnTo>
                  <a:pt x="9" y="3"/>
                </a:lnTo>
                <a:lnTo>
                  <a:pt x="9" y="3"/>
                </a:lnTo>
                <a:lnTo>
                  <a:pt x="7" y="1"/>
                </a:lnTo>
                <a:lnTo>
                  <a:pt x="7" y="1"/>
                </a:lnTo>
                <a:lnTo>
                  <a:pt x="7" y="1"/>
                </a:lnTo>
                <a:lnTo>
                  <a:pt x="5" y="1"/>
                </a:lnTo>
                <a:lnTo>
                  <a:pt x="5" y="0"/>
                </a:lnTo>
                <a:lnTo>
                  <a:pt x="5" y="0"/>
                </a:lnTo>
                <a:lnTo>
                  <a:pt x="4" y="0"/>
                </a:lnTo>
                <a:lnTo>
                  <a:pt x="4" y="1"/>
                </a:lnTo>
                <a:lnTo>
                  <a:pt x="2" y="1"/>
                </a:lnTo>
                <a:lnTo>
                  <a:pt x="2" y="1"/>
                </a:lnTo>
                <a:lnTo>
                  <a:pt x="2" y="1"/>
                </a:lnTo>
                <a:lnTo>
                  <a:pt x="2" y="3"/>
                </a:lnTo>
                <a:lnTo>
                  <a:pt x="0" y="3"/>
                </a:lnTo>
                <a:lnTo>
                  <a:pt x="0" y="4"/>
                </a:lnTo>
                <a:lnTo>
                  <a:pt x="0" y="4"/>
                </a:lnTo>
                <a:lnTo>
                  <a:pt x="2" y="4"/>
                </a:lnTo>
                <a:lnTo>
                  <a:pt x="2" y="6"/>
                </a:lnTo>
                <a:lnTo>
                  <a:pt x="2" y="6"/>
                </a:lnTo>
                <a:lnTo>
                  <a:pt x="2" y="6"/>
                </a:lnTo>
                <a:lnTo>
                  <a:pt x="4" y="8"/>
                </a:lnTo>
                <a:lnTo>
                  <a:pt x="4" y="8"/>
                </a:lnTo>
                <a:lnTo>
                  <a:pt x="5" y="8"/>
                </a:lnTo>
                <a:lnTo>
                  <a:pt x="5" y="8"/>
                </a:lnTo>
                <a:lnTo>
                  <a:pt x="5" y="8"/>
                </a:lnTo>
                <a:lnTo>
                  <a:pt x="7" y="6"/>
                </a:lnTo>
                <a:lnTo>
                  <a:pt x="7" y="6"/>
                </a:lnTo>
                <a:lnTo>
                  <a:pt x="7" y="6"/>
                </a:lnTo>
                <a:lnTo>
                  <a:pt x="9" y="4"/>
                </a:lnTo>
                <a:lnTo>
                  <a:pt x="9" y="4"/>
                </a:lnTo>
                <a:lnTo>
                  <a:pt x="9" y="4"/>
                </a:lnTo>
                <a:close/>
              </a:path>
            </a:pathLst>
          </a:custGeom>
          <a:solidFill>
            <a:srgbClr val="00FFFF"/>
          </a:solidFill>
          <a:ln w="9525">
            <a:noFill/>
            <a:round/>
            <a:headEnd/>
            <a:tailEnd/>
          </a:ln>
          <a:effectLst/>
        </p:spPr>
        <p:txBody>
          <a:bodyPr/>
          <a:lstStyle/>
          <a:p>
            <a:endParaRPr lang="en-GB"/>
          </a:p>
        </p:txBody>
      </p:sp>
      <p:sp>
        <p:nvSpPr>
          <p:cNvPr id="47231" name="Freeform 127"/>
          <p:cNvSpPr>
            <a:spLocks noEditPoints="1"/>
          </p:cNvSpPr>
          <p:nvPr/>
        </p:nvSpPr>
        <p:spPr bwMode="auto">
          <a:xfrm>
            <a:off x="5078413" y="3395663"/>
            <a:ext cx="217487" cy="346075"/>
          </a:xfrm>
          <a:custGeom>
            <a:avLst/>
            <a:gdLst/>
            <a:ahLst/>
            <a:cxnLst>
              <a:cxn ang="0">
                <a:pos x="23" y="0"/>
              </a:cxn>
              <a:cxn ang="0">
                <a:pos x="20" y="0"/>
              </a:cxn>
              <a:cxn ang="0">
                <a:pos x="8" y="7"/>
              </a:cxn>
              <a:cxn ang="0">
                <a:pos x="0" y="12"/>
              </a:cxn>
              <a:cxn ang="0">
                <a:pos x="1" y="10"/>
              </a:cxn>
              <a:cxn ang="0">
                <a:pos x="3" y="8"/>
              </a:cxn>
              <a:cxn ang="0">
                <a:pos x="3" y="8"/>
              </a:cxn>
              <a:cxn ang="0">
                <a:pos x="5" y="7"/>
              </a:cxn>
              <a:cxn ang="0">
                <a:pos x="6" y="5"/>
              </a:cxn>
              <a:cxn ang="0">
                <a:pos x="8" y="5"/>
              </a:cxn>
              <a:cxn ang="0">
                <a:pos x="10" y="3"/>
              </a:cxn>
              <a:cxn ang="0">
                <a:pos x="11" y="3"/>
              </a:cxn>
              <a:cxn ang="0">
                <a:pos x="11" y="2"/>
              </a:cxn>
              <a:cxn ang="0">
                <a:pos x="13" y="2"/>
              </a:cxn>
              <a:cxn ang="0">
                <a:pos x="15" y="2"/>
              </a:cxn>
              <a:cxn ang="0">
                <a:pos x="16" y="0"/>
              </a:cxn>
              <a:cxn ang="0">
                <a:pos x="18" y="0"/>
              </a:cxn>
              <a:cxn ang="0">
                <a:pos x="20" y="0"/>
              </a:cxn>
              <a:cxn ang="0">
                <a:pos x="21" y="0"/>
              </a:cxn>
              <a:cxn ang="0">
                <a:pos x="23" y="0"/>
              </a:cxn>
              <a:cxn ang="0">
                <a:pos x="123" y="254"/>
              </a:cxn>
              <a:cxn ang="0">
                <a:pos x="126" y="252"/>
              </a:cxn>
              <a:cxn ang="0">
                <a:pos x="139" y="246"/>
              </a:cxn>
              <a:cxn ang="0">
                <a:pos x="147" y="241"/>
              </a:cxn>
              <a:cxn ang="0">
                <a:pos x="146" y="243"/>
              </a:cxn>
              <a:cxn ang="0">
                <a:pos x="146" y="244"/>
              </a:cxn>
              <a:cxn ang="0">
                <a:pos x="144" y="244"/>
              </a:cxn>
              <a:cxn ang="0">
                <a:pos x="143" y="246"/>
              </a:cxn>
              <a:cxn ang="0">
                <a:pos x="141" y="248"/>
              </a:cxn>
              <a:cxn ang="0">
                <a:pos x="139" y="248"/>
              </a:cxn>
              <a:cxn ang="0">
                <a:pos x="138" y="249"/>
              </a:cxn>
              <a:cxn ang="0">
                <a:pos x="136" y="251"/>
              </a:cxn>
              <a:cxn ang="0">
                <a:pos x="134" y="251"/>
              </a:cxn>
              <a:cxn ang="0">
                <a:pos x="133" y="251"/>
              </a:cxn>
              <a:cxn ang="0">
                <a:pos x="131" y="252"/>
              </a:cxn>
              <a:cxn ang="0">
                <a:pos x="129" y="252"/>
              </a:cxn>
              <a:cxn ang="0">
                <a:pos x="128" y="252"/>
              </a:cxn>
              <a:cxn ang="0">
                <a:pos x="126" y="254"/>
              </a:cxn>
              <a:cxn ang="0">
                <a:pos x="124" y="254"/>
              </a:cxn>
              <a:cxn ang="0">
                <a:pos x="123" y="254"/>
              </a:cxn>
            </a:cxnLst>
            <a:rect l="0" t="0" r="r" b="b"/>
            <a:pathLst>
              <a:path w="147" h="254">
                <a:moveTo>
                  <a:pt x="23" y="0"/>
                </a:moveTo>
                <a:lnTo>
                  <a:pt x="20" y="0"/>
                </a:lnTo>
                <a:lnTo>
                  <a:pt x="8" y="7"/>
                </a:lnTo>
                <a:lnTo>
                  <a:pt x="0" y="12"/>
                </a:lnTo>
                <a:lnTo>
                  <a:pt x="1" y="10"/>
                </a:lnTo>
                <a:lnTo>
                  <a:pt x="3" y="8"/>
                </a:lnTo>
                <a:lnTo>
                  <a:pt x="3" y="8"/>
                </a:lnTo>
                <a:lnTo>
                  <a:pt x="5" y="7"/>
                </a:lnTo>
                <a:lnTo>
                  <a:pt x="6" y="5"/>
                </a:lnTo>
                <a:lnTo>
                  <a:pt x="8" y="5"/>
                </a:lnTo>
                <a:lnTo>
                  <a:pt x="10" y="3"/>
                </a:lnTo>
                <a:lnTo>
                  <a:pt x="11" y="3"/>
                </a:lnTo>
                <a:lnTo>
                  <a:pt x="11" y="2"/>
                </a:lnTo>
                <a:lnTo>
                  <a:pt x="13" y="2"/>
                </a:lnTo>
                <a:lnTo>
                  <a:pt x="15" y="2"/>
                </a:lnTo>
                <a:lnTo>
                  <a:pt x="16" y="0"/>
                </a:lnTo>
                <a:lnTo>
                  <a:pt x="18" y="0"/>
                </a:lnTo>
                <a:lnTo>
                  <a:pt x="20" y="0"/>
                </a:lnTo>
                <a:lnTo>
                  <a:pt x="21" y="0"/>
                </a:lnTo>
                <a:lnTo>
                  <a:pt x="23" y="0"/>
                </a:lnTo>
                <a:close/>
                <a:moveTo>
                  <a:pt x="123" y="254"/>
                </a:moveTo>
                <a:lnTo>
                  <a:pt x="126" y="252"/>
                </a:lnTo>
                <a:lnTo>
                  <a:pt x="139" y="246"/>
                </a:lnTo>
                <a:lnTo>
                  <a:pt x="147" y="241"/>
                </a:lnTo>
                <a:lnTo>
                  <a:pt x="146" y="243"/>
                </a:lnTo>
                <a:lnTo>
                  <a:pt x="146" y="244"/>
                </a:lnTo>
                <a:lnTo>
                  <a:pt x="144" y="244"/>
                </a:lnTo>
                <a:lnTo>
                  <a:pt x="143" y="246"/>
                </a:lnTo>
                <a:lnTo>
                  <a:pt x="141" y="248"/>
                </a:lnTo>
                <a:lnTo>
                  <a:pt x="139" y="248"/>
                </a:lnTo>
                <a:lnTo>
                  <a:pt x="138" y="249"/>
                </a:lnTo>
                <a:lnTo>
                  <a:pt x="136" y="251"/>
                </a:lnTo>
                <a:lnTo>
                  <a:pt x="134" y="251"/>
                </a:lnTo>
                <a:lnTo>
                  <a:pt x="133" y="251"/>
                </a:lnTo>
                <a:lnTo>
                  <a:pt x="131" y="252"/>
                </a:lnTo>
                <a:lnTo>
                  <a:pt x="129" y="252"/>
                </a:lnTo>
                <a:lnTo>
                  <a:pt x="128" y="252"/>
                </a:lnTo>
                <a:lnTo>
                  <a:pt x="126" y="254"/>
                </a:lnTo>
                <a:lnTo>
                  <a:pt x="124" y="254"/>
                </a:lnTo>
                <a:lnTo>
                  <a:pt x="123" y="254"/>
                </a:lnTo>
                <a:close/>
              </a:path>
            </a:pathLst>
          </a:custGeom>
          <a:solidFill>
            <a:srgbClr val="00FF2E"/>
          </a:solidFill>
          <a:ln w="9525">
            <a:noFill/>
            <a:round/>
            <a:headEnd/>
            <a:tailEnd/>
          </a:ln>
          <a:effectLst/>
        </p:spPr>
        <p:txBody>
          <a:bodyPr/>
          <a:lstStyle/>
          <a:p>
            <a:endParaRPr lang="en-GB"/>
          </a:p>
        </p:txBody>
      </p:sp>
      <p:sp>
        <p:nvSpPr>
          <p:cNvPr id="47232" name="Freeform 128"/>
          <p:cNvSpPr>
            <a:spLocks noEditPoints="1"/>
          </p:cNvSpPr>
          <p:nvPr/>
        </p:nvSpPr>
        <p:spPr bwMode="auto">
          <a:xfrm>
            <a:off x="5070475" y="3395663"/>
            <a:ext cx="231775" cy="346075"/>
          </a:xfrm>
          <a:custGeom>
            <a:avLst/>
            <a:gdLst/>
            <a:ahLst/>
            <a:cxnLst>
              <a:cxn ang="0">
                <a:pos x="28" y="1"/>
              </a:cxn>
              <a:cxn ang="0">
                <a:pos x="25" y="1"/>
              </a:cxn>
              <a:cxn ang="0">
                <a:pos x="13" y="8"/>
              </a:cxn>
              <a:cxn ang="0">
                <a:pos x="5" y="13"/>
              </a:cxn>
              <a:cxn ang="0">
                <a:pos x="5" y="13"/>
              </a:cxn>
              <a:cxn ang="0">
                <a:pos x="3" y="14"/>
              </a:cxn>
              <a:cxn ang="0">
                <a:pos x="3" y="16"/>
              </a:cxn>
              <a:cxn ang="0">
                <a:pos x="2" y="16"/>
              </a:cxn>
              <a:cxn ang="0">
                <a:pos x="2" y="18"/>
              </a:cxn>
              <a:cxn ang="0">
                <a:pos x="0" y="18"/>
              </a:cxn>
              <a:cxn ang="0">
                <a:pos x="0" y="19"/>
              </a:cxn>
              <a:cxn ang="0">
                <a:pos x="0" y="21"/>
              </a:cxn>
              <a:cxn ang="0">
                <a:pos x="3" y="18"/>
              </a:cxn>
              <a:cxn ang="0">
                <a:pos x="15" y="11"/>
              </a:cxn>
              <a:cxn ang="0">
                <a:pos x="26" y="4"/>
              </a:cxn>
              <a:cxn ang="0">
                <a:pos x="38" y="1"/>
              </a:cxn>
              <a:cxn ang="0">
                <a:pos x="36" y="1"/>
              </a:cxn>
              <a:cxn ang="0">
                <a:pos x="36" y="0"/>
              </a:cxn>
              <a:cxn ang="0">
                <a:pos x="34" y="0"/>
              </a:cxn>
              <a:cxn ang="0">
                <a:pos x="33" y="0"/>
              </a:cxn>
              <a:cxn ang="0">
                <a:pos x="31" y="0"/>
              </a:cxn>
              <a:cxn ang="0">
                <a:pos x="31" y="0"/>
              </a:cxn>
              <a:cxn ang="0">
                <a:pos x="29" y="0"/>
              </a:cxn>
              <a:cxn ang="0">
                <a:pos x="28" y="1"/>
              </a:cxn>
              <a:cxn ang="0">
                <a:pos x="128" y="255"/>
              </a:cxn>
              <a:cxn ang="0">
                <a:pos x="131" y="253"/>
              </a:cxn>
              <a:cxn ang="0">
                <a:pos x="144" y="247"/>
              </a:cxn>
              <a:cxn ang="0">
                <a:pos x="152" y="242"/>
              </a:cxn>
              <a:cxn ang="0">
                <a:pos x="154" y="240"/>
              </a:cxn>
              <a:cxn ang="0">
                <a:pos x="154" y="240"/>
              </a:cxn>
              <a:cxn ang="0">
                <a:pos x="154" y="239"/>
              </a:cxn>
              <a:cxn ang="0">
                <a:pos x="156" y="239"/>
              </a:cxn>
              <a:cxn ang="0">
                <a:pos x="156" y="237"/>
              </a:cxn>
              <a:cxn ang="0">
                <a:pos x="157" y="235"/>
              </a:cxn>
              <a:cxn ang="0">
                <a:pos x="157" y="235"/>
              </a:cxn>
              <a:cxn ang="0">
                <a:pos x="157" y="234"/>
              </a:cxn>
              <a:cxn ang="0">
                <a:pos x="152" y="237"/>
              </a:cxn>
              <a:cxn ang="0">
                <a:pos x="143" y="245"/>
              </a:cxn>
              <a:cxn ang="0">
                <a:pos x="129" y="250"/>
              </a:cxn>
              <a:cxn ang="0">
                <a:pos x="118" y="255"/>
              </a:cxn>
              <a:cxn ang="0">
                <a:pos x="120" y="255"/>
              </a:cxn>
              <a:cxn ang="0">
                <a:pos x="121" y="255"/>
              </a:cxn>
              <a:cxn ang="0">
                <a:pos x="121" y="255"/>
              </a:cxn>
              <a:cxn ang="0">
                <a:pos x="123" y="255"/>
              </a:cxn>
              <a:cxn ang="0">
                <a:pos x="125" y="255"/>
              </a:cxn>
              <a:cxn ang="0">
                <a:pos x="125" y="255"/>
              </a:cxn>
              <a:cxn ang="0">
                <a:pos x="126" y="255"/>
              </a:cxn>
              <a:cxn ang="0">
                <a:pos x="128" y="255"/>
              </a:cxn>
            </a:cxnLst>
            <a:rect l="0" t="0" r="r" b="b"/>
            <a:pathLst>
              <a:path w="157" h="255">
                <a:moveTo>
                  <a:pt x="28" y="1"/>
                </a:moveTo>
                <a:lnTo>
                  <a:pt x="25" y="1"/>
                </a:lnTo>
                <a:lnTo>
                  <a:pt x="13" y="8"/>
                </a:lnTo>
                <a:lnTo>
                  <a:pt x="5" y="13"/>
                </a:lnTo>
                <a:lnTo>
                  <a:pt x="5" y="13"/>
                </a:lnTo>
                <a:lnTo>
                  <a:pt x="3" y="14"/>
                </a:lnTo>
                <a:lnTo>
                  <a:pt x="3" y="16"/>
                </a:lnTo>
                <a:lnTo>
                  <a:pt x="2" y="16"/>
                </a:lnTo>
                <a:lnTo>
                  <a:pt x="2" y="18"/>
                </a:lnTo>
                <a:lnTo>
                  <a:pt x="0" y="18"/>
                </a:lnTo>
                <a:lnTo>
                  <a:pt x="0" y="19"/>
                </a:lnTo>
                <a:lnTo>
                  <a:pt x="0" y="21"/>
                </a:lnTo>
                <a:lnTo>
                  <a:pt x="3" y="18"/>
                </a:lnTo>
                <a:lnTo>
                  <a:pt x="15" y="11"/>
                </a:lnTo>
                <a:lnTo>
                  <a:pt x="26" y="4"/>
                </a:lnTo>
                <a:lnTo>
                  <a:pt x="38" y="1"/>
                </a:lnTo>
                <a:lnTo>
                  <a:pt x="36" y="1"/>
                </a:lnTo>
                <a:lnTo>
                  <a:pt x="36" y="0"/>
                </a:lnTo>
                <a:lnTo>
                  <a:pt x="34" y="0"/>
                </a:lnTo>
                <a:lnTo>
                  <a:pt x="33" y="0"/>
                </a:lnTo>
                <a:lnTo>
                  <a:pt x="31" y="0"/>
                </a:lnTo>
                <a:lnTo>
                  <a:pt x="31" y="0"/>
                </a:lnTo>
                <a:lnTo>
                  <a:pt x="29" y="0"/>
                </a:lnTo>
                <a:lnTo>
                  <a:pt x="28" y="1"/>
                </a:lnTo>
                <a:close/>
                <a:moveTo>
                  <a:pt x="128" y="255"/>
                </a:moveTo>
                <a:lnTo>
                  <a:pt x="131" y="253"/>
                </a:lnTo>
                <a:lnTo>
                  <a:pt x="144" y="247"/>
                </a:lnTo>
                <a:lnTo>
                  <a:pt x="152" y="242"/>
                </a:lnTo>
                <a:lnTo>
                  <a:pt x="154" y="240"/>
                </a:lnTo>
                <a:lnTo>
                  <a:pt x="154" y="240"/>
                </a:lnTo>
                <a:lnTo>
                  <a:pt x="154" y="239"/>
                </a:lnTo>
                <a:lnTo>
                  <a:pt x="156" y="239"/>
                </a:lnTo>
                <a:lnTo>
                  <a:pt x="156" y="237"/>
                </a:lnTo>
                <a:lnTo>
                  <a:pt x="157" y="235"/>
                </a:lnTo>
                <a:lnTo>
                  <a:pt x="157" y="235"/>
                </a:lnTo>
                <a:lnTo>
                  <a:pt x="157" y="234"/>
                </a:lnTo>
                <a:lnTo>
                  <a:pt x="152" y="237"/>
                </a:lnTo>
                <a:lnTo>
                  <a:pt x="143" y="245"/>
                </a:lnTo>
                <a:lnTo>
                  <a:pt x="129" y="250"/>
                </a:lnTo>
                <a:lnTo>
                  <a:pt x="118" y="255"/>
                </a:lnTo>
                <a:lnTo>
                  <a:pt x="120" y="255"/>
                </a:lnTo>
                <a:lnTo>
                  <a:pt x="121" y="255"/>
                </a:lnTo>
                <a:lnTo>
                  <a:pt x="121" y="255"/>
                </a:lnTo>
                <a:lnTo>
                  <a:pt x="123" y="255"/>
                </a:lnTo>
                <a:lnTo>
                  <a:pt x="125" y="255"/>
                </a:lnTo>
                <a:lnTo>
                  <a:pt x="125" y="255"/>
                </a:lnTo>
                <a:lnTo>
                  <a:pt x="126" y="255"/>
                </a:lnTo>
                <a:lnTo>
                  <a:pt x="128" y="255"/>
                </a:lnTo>
                <a:close/>
              </a:path>
            </a:pathLst>
          </a:custGeom>
          <a:solidFill>
            <a:srgbClr val="00FF34"/>
          </a:solidFill>
          <a:ln w="9525">
            <a:noFill/>
            <a:round/>
            <a:headEnd/>
            <a:tailEnd/>
          </a:ln>
          <a:effectLst/>
        </p:spPr>
        <p:txBody>
          <a:bodyPr/>
          <a:lstStyle/>
          <a:p>
            <a:endParaRPr lang="en-GB"/>
          </a:p>
        </p:txBody>
      </p:sp>
      <p:sp>
        <p:nvSpPr>
          <p:cNvPr id="47233" name="Freeform 129"/>
          <p:cNvSpPr>
            <a:spLocks noEditPoints="1"/>
          </p:cNvSpPr>
          <p:nvPr/>
        </p:nvSpPr>
        <p:spPr bwMode="auto">
          <a:xfrm>
            <a:off x="5065713" y="3395663"/>
            <a:ext cx="242887" cy="346075"/>
          </a:xfrm>
          <a:custGeom>
            <a:avLst/>
            <a:gdLst/>
            <a:ahLst/>
            <a:cxnLst>
              <a:cxn ang="0">
                <a:pos x="41" y="0"/>
              </a:cxn>
              <a:cxn ang="0">
                <a:pos x="29" y="3"/>
              </a:cxn>
              <a:cxn ang="0">
                <a:pos x="18" y="10"/>
              </a:cxn>
              <a:cxn ang="0">
                <a:pos x="6" y="17"/>
              </a:cxn>
              <a:cxn ang="0">
                <a:pos x="3" y="20"/>
              </a:cxn>
              <a:cxn ang="0">
                <a:pos x="1" y="20"/>
              </a:cxn>
              <a:cxn ang="0">
                <a:pos x="1" y="21"/>
              </a:cxn>
              <a:cxn ang="0">
                <a:pos x="1" y="21"/>
              </a:cxn>
              <a:cxn ang="0">
                <a:pos x="1" y="23"/>
              </a:cxn>
              <a:cxn ang="0">
                <a:pos x="0" y="23"/>
              </a:cxn>
              <a:cxn ang="0">
                <a:pos x="0" y="25"/>
              </a:cxn>
              <a:cxn ang="0">
                <a:pos x="0" y="25"/>
              </a:cxn>
              <a:cxn ang="0">
                <a:pos x="0" y="26"/>
              </a:cxn>
              <a:cxn ang="0">
                <a:pos x="9" y="18"/>
              </a:cxn>
              <a:cxn ang="0">
                <a:pos x="19" y="12"/>
              </a:cxn>
              <a:cxn ang="0">
                <a:pos x="31" y="7"/>
              </a:cxn>
              <a:cxn ang="0">
                <a:pos x="42" y="2"/>
              </a:cxn>
              <a:cxn ang="0">
                <a:pos x="49" y="0"/>
              </a:cxn>
              <a:cxn ang="0">
                <a:pos x="47" y="0"/>
              </a:cxn>
              <a:cxn ang="0">
                <a:pos x="47" y="0"/>
              </a:cxn>
              <a:cxn ang="0">
                <a:pos x="46" y="0"/>
              </a:cxn>
              <a:cxn ang="0">
                <a:pos x="46" y="0"/>
              </a:cxn>
              <a:cxn ang="0">
                <a:pos x="44" y="0"/>
              </a:cxn>
              <a:cxn ang="0">
                <a:pos x="42" y="0"/>
              </a:cxn>
              <a:cxn ang="0">
                <a:pos x="42" y="0"/>
              </a:cxn>
              <a:cxn ang="0">
                <a:pos x="41" y="0"/>
              </a:cxn>
              <a:cxn ang="0">
                <a:pos x="121" y="254"/>
              </a:cxn>
              <a:cxn ang="0">
                <a:pos x="132" y="249"/>
              </a:cxn>
              <a:cxn ang="0">
                <a:pos x="146" y="244"/>
              </a:cxn>
              <a:cxn ang="0">
                <a:pos x="155" y="236"/>
              </a:cxn>
              <a:cxn ang="0">
                <a:pos x="160" y="233"/>
              </a:cxn>
              <a:cxn ang="0">
                <a:pos x="162" y="233"/>
              </a:cxn>
              <a:cxn ang="0">
                <a:pos x="162" y="231"/>
              </a:cxn>
              <a:cxn ang="0">
                <a:pos x="162" y="231"/>
              </a:cxn>
              <a:cxn ang="0">
                <a:pos x="162" y="230"/>
              </a:cxn>
              <a:cxn ang="0">
                <a:pos x="164" y="230"/>
              </a:cxn>
              <a:cxn ang="0">
                <a:pos x="164" y="228"/>
              </a:cxn>
              <a:cxn ang="0">
                <a:pos x="164" y="228"/>
              </a:cxn>
              <a:cxn ang="0">
                <a:pos x="164" y="226"/>
              </a:cxn>
              <a:cxn ang="0">
                <a:pos x="164" y="226"/>
              </a:cxn>
              <a:cxn ang="0">
                <a:pos x="154" y="234"/>
              </a:cxn>
              <a:cxn ang="0">
                <a:pos x="144" y="241"/>
              </a:cxn>
              <a:cxn ang="0">
                <a:pos x="132" y="246"/>
              </a:cxn>
              <a:cxn ang="0">
                <a:pos x="119" y="251"/>
              </a:cxn>
              <a:cxn ang="0">
                <a:pos x="113" y="252"/>
              </a:cxn>
              <a:cxn ang="0">
                <a:pos x="114" y="252"/>
              </a:cxn>
              <a:cxn ang="0">
                <a:pos x="116" y="252"/>
              </a:cxn>
              <a:cxn ang="0">
                <a:pos x="116" y="252"/>
              </a:cxn>
              <a:cxn ang="0">
                <a:pos x="118" y="252"/>
              </a:cxn>
              <a:cxn ang="0">
                <a:pos x="118" y="252"/>
              </a:cxn>
              <a:cxn ang="0">
                <a:pos x="119" y="252"/>
              </a:cxn>
              <a:cxn ang="0">
                <a:pos x="121" y="254"/>
              </a:cxn>
              <a:cxn ang="0">
                <a:pos x="121" y="254"/>
              </a:cxn>
            </a:cxnLst>
            <a:rect l="0" t="0" r="r" b="b"/>
            <a:pathLst>
              <a:path w="164" h="254">
                <a:moveTo>
                  <a:pt x="41" y="0"/>
                </a:moveTo>
                <a:lnTo>
                  <a:pt x="29" y="3"/>
                </a:lnTo>
                <a:lnTo>
                  <a:pt x="18" y="10"/>
                </a:lnTo>
                <a:lnTo>
                  <a:pt x="6" y="17"/>
                </a:lnTo>
                <a:lnTo>
                  <a:pt x="3" y="20"/>
                </a:lnTo>
                <a:lnTo>
                  <a:pt x="1" y="20"/>
                </a:lnTo>
                <a:lnTo>
                  <a:pt x="1" y="21"/>
                </a:lnTo>
                <a:lnTo>
                  <a:pt x="1" y="21"/>
                </a:lnTo>
                <a:lnTo>
                  <a:pt x="1" y="23"/>
                </a:lnTo>
                <a:lnTo>
                  <a:pt x="0" y="23"/>
                </a:lnTo>
                <a:lnTo>
                  <a:pt x="0" y="25"/>
                </a:lnTo>
                <a:lnTo>
                  <a:pt x="0" y="25"/>
                </a:lnTo>
                <a:lnTo>
                  <a:pt x="0" y="26"/>
                </a:lnTo>
                <a:lnTo>
                  <a:pt x="9" y="18"/>
                </a:lnTo>
                <a:lnTo>
                  <a:pt x="19" y="12"/>
                </a:lnTo>
                <a:lnTo>
                  <a:pt x="31" y="7"/>
                </a:lnTo>
                <a:lnTo>
                  <a:pt x="42" y="2"/>
                </a:lnTo>
                <a:lnTo>
                  <a:pt x="49" y="0"/>
                </a:lnTo>
                <a:lnTo>
                  <a:pt x="47" y="0"/>
                </a:lnTo>
                <a:lnTo>
                  <a:pt x="47" y="0"/>
                </a:lnTo>
                <a:lnTo>
                  <a:pt x="46" y="0"/>
                </a:lnTo>
                <a:lnTo>
                  <a:pt x="46" y="0"/>
                </a:lnTo>
                <a:lnTo>
                  <a:pt x="44" y="0"/>
                </a:lnTo>
                <a:lnTo>
                  <a:pt x="42" y="0"/>
                </a:lnTo>
                <a:lnTo>
                  <a:pt x="42" y="0"/>
                </a:lnTo>
                <a:lnTo>
                  <a:pt x="41" y="0"/>
                </a:lnTo>
                <a:close/>
                <a:moveTo>
                  <a:pt x="121" y="254"/>
                </a:moveTo>
                <a:lnTo>
                  <a:pt x="132" y="249"/>
                </a:lnTo>
                <a:lnTo>
                  <a:pt x="146" y="244"/>
                </a:lnTo>
                <a:lnTo>
                  <a:pt x="155" y="236"/>
                </a:lnTo>
                <a:lnTo>
                  <a:pt x="160" y="233"/>
                </a:lnTo>
                <a:lnTo>
                  <a:pt x="162" y="233"/>
                </a:lnTo>
                <a:lnTo>
                  <a:pt x="162" y="231"/>
                </a:lnTo>
                <a:lnTo>
                  <a:pt x="162" y="231"/>
                </a:lnTo>
                <a:lnTo>
                  <a:pt x="162" y="230"/>
                </a:lnTo>
                <a:lnTo>
                  <a:pt x="164" y="230"/>
                </a:lnTo>
                <a:lnTo>
                  <a:pt x="164" y="228"/>
                </a:lnTo>
                <a:lnTo>
                  <a:pt x="164" y="228"/>
                </a:lnTo>
                <a:lnTo>
                  <a:pt x="164" y="226"/>
                </a:lnTo>
                <a:lnTo>
                  <a:pt x="164" y="226"/>
                </a:lnTo>
                <a:lnTo>
                  <a:pt x="154" y="234"/>
                </a:lnTo>
                <a:lnTo>
                  <a:pt x="144" y="241"/>
                </a:lnTo>
                <a:lnTo>
                  <a:pt x="132" y="246"/>
                </a:lnTo>
                <a:lnTo>
                  <a:pt x="119" y="251"/>
                </a:lnTo>
                <a:lnTo>
                  <a:pt x="113" y="252"/>
                </a:lnTo>
                <a:lnTo>
                  <a:pt x="114" y="252"/>
                </a:lnTo>
                <a:lnTo>
                  <a:pt x="116" y="252"/>
                </a:lnTo>
                <a:lnTo>
                  <a:pt x="116" y="252"/>
                </a:lnTo>
                <a:lnTo>
                  <a:pt x="118" y="252"/>
                </a:lnTo>
                <a:lnTo>
                  <a:pt x="118" y="252"/>
                </a:lnTo>
                <a:lnTo>
                  <a:pt x="119" y="252"/>
                </a:lnTo>
                <a:lnTo>
                  <a:pt x="121" y="254"/>
                </a:lnTo>
                <a:lnTo>
                  <a:pt x="121" y="254"/>
                </a:lnTo>
                <a:close/>
              </a:path>
            </a:pathLst>
          </a:custGeom>
          <a:solidFill>
            <a:srgbClr val="00FF39"/>
          </a:solidFill>
          <a:ln w="9525">
            <a:noFill/>
            <a:round/>
            <a:headEnd/>
            <a:tailEnd/>
          </a:ln>
          <a:effectLst/>
        </p:spPr>
        <p:txBody>
          <a:bodyPr/>
          <a:lstStyle/>
          <a:p>
            <a:endParaRPr lang="en-GB"/>
          </a:p>
        </p:txBody>
      </p:sp>
      <p:sp>
        <p:nvSpPr>
          <p:cNvPr id="47234" name="Freeform 130"/>
          <p:cNvSpPr>
            <a:spLocks noEditPoints="1"/>
          </p:cNvSpPr>
          <p:nvPr/>
        </p:nvSpPr>
        <p:spPr bwMode="auto">
          <a:xfrm>
            <a:off x="5060950" y="3395663"/>
            <a:ext cx="252413" cy="344487"/>
          </a:xfrm>
          <a:custGeom>
            <a:avLst/>
            <a:gdLst/>
            <a:ahLst/>
            <a:cxnLst>
              <a:cxn ang="0">
                <a:pos x="53" y="0"/>
              </a:cxn>
              <a:cxn ang="0">
                <a:pos x="46" y="2"/>
              </a:cxn>
              <a:cxn ang="0">
                <a:pos x="35" y="7"/>
              </a:cxn>
              <a:cxn ang="0">
                <a:pos x="23" y="12"/>
              </a:cxn>
              <a:cxn ang="0">
                <a:pos x="13" y="18"/>
              </a:cxn>
              <a:cxn ang="0">
                <a:pos x="4" y="26"/>
              </a:cxn>
              <a:cxn ang="0">
                <a:pos x="2" y="26"/>
              </a:cxn>
              <a:cxn ang="0">
                <a:pos x="2" y="28"/>
              </a:cxn>
              <a:cxn ang="0">
                <a:pos x="2" y="28"/>
              </a:cxn>
              <a:cxn ang="0">
                <a:pos x="2" y="30"/>
              </a:cxn>
              <a:cxn ang="0">
                <a:pos x="2" y="30"/>
              </a:cxn>
              <a:cxn ang="0">
                <a:pos x="2" y="31"/>
              </a:cxn>
              <a:cxn ang="0">
                <a:pos x="0" y="31"/>
              </a:cxn>
              <a:cxn ang="0">
                <a:pos x="0" y="33"/>
              </a:cxn>
              <a:cxn ang="0">
                <a:pos x="5" y="30"/>
              </a:cxn>
              <a:cxn ang="0">
                <a:pos x="15" y="21"/>
              </a:cxn>
              <a:cxn ang="0">
                <a:pos x="25" y="15"/>
              </a:cxn>
              <a:cxn ang="0">
                <a:pos x="36" y="10"/>
              </a:cxn>
              <a:cxn ang="0">
                <a:pos x="48" y="5"/>
              </a:cxn>
              <a:cxn ang="0">
                <a:pos x="59" y="3"/>
              </a:cxn>
              <a:cxn ang="0">
                <a:pos x="58" y="2"/>
              </a:cxn>
              <a:cxn ang="0">
                <a:pos x="58" y="2"/>
              </a:cxn>
              <a:cxn ang="0">
                <a:pos x="56" y="2"/>
              </a:cxn>
              <a:cxn ang="0">
                <a:pos x="56" y="2"/>
              </a:cxn>
              <a:cxn ang="0">
                <a:pos x="54" y="2"/>
              </a:cxn>
              <a:cxn ang="0">
                <a:pos x="54" y="2"/>
              </a:cxn>
              <a:cxn ang="0">
                <a:pos x="53" y="2"/>
              </a:cxn>
              <a:cxn ang="0">
                <a:pos x="53" y="0"/>
              </a:cxn>
              <a:cxn ang="0">
                <a:pos x="117" y="252"/>
              </a:cxn>
              <a:cxn ang="0">
                <a:pos x="123" y="251"/>
              </a:cxn>
              <a:cxn ang="0">
                <a:pos x="136" y="246"/>
              </a:cxn>
              <a:cxn ang="0">
                <a:pos x="148" y="241"/>
              </a:cxn>
              <a:cxn ang="0">
                <a:pos x="158" y="234"/>
              </a:cxn>
              <a:cxn ang="0">
                <a:pos x="168" y="226"/>
              </a:cxn>
              <a:cxn ang="0">
                <a:pos x="168" y="226"/>
              </a:cxn>
              <a:cxn ang="0">
                <a:pos x="168" y="226"/>
              </a:cxn>
              <a:cxn ang="0">
                <a:pos x="169" y="225"/>
              </a:cxn>
              <a:cxn ang="0">
                <a:pos x="169" y="225"/>
              </a:cxn>
              <a:cxn ang="0">
                <a:pos x="169" y="223"/>
              </a:cxn>
              <a:cxn ang="0">
                <a:pos x="169" y="223"/>
              </a:cxn>
              <a:cxn ang="0">
                <a:pos x="169" y="221"/>
              </a:cxn>
              <a:cxn ang="0">
                <a:pos x="169" y="221"/>
              </a:cxn>
              <a:cxn ang="0">
                <a:pos x="171" y="220"/>
              </a:cxn>
              <a:cxn ang="0">
                <a:pos x="166" y="225"/>
              </a:cxn>
              <a:cxn ang="0">
                <a:pos x="156" y="231"/>
              </a:cxn>
              <a:cxn ang="0">
                <a:pos x="146" y="238"/>
              </a:cxn>
              <a:cxn ang="0">
                <a:pos x="135" y="243"/>
              </a:cxn>
              <a:cxn ang="0">
                <a:pos x="123" y="248"/>
              </a:cxn>
              <a:cxn ang="0">
                <a:pos x="112" y="251"/>
              </a:cxn>
              <a:cxn ang="0">
                <a:pos x="112" y="251"/>
              </a:cxn>
              <a:cxn ang="0">
                <a:pos x="114" y="251"/>
              </a:cxn>
              <a:cxn ang="0">
                <a:pos x="114" y="251"/>
              </a:cxn>
              <a:cxn ang="0">
                <a:pos x="115" y="251"/>
              </a:cxn>
              <a:cxn ang="0">
                <a:pos x="115" y="251"/>
              </a:cxn>
              <a:cxn ang="0">
                <a:pos x="117" y="251"/>
              </a:cxn>
              <a:cxn ang="0">
                <a:pos x="117" y="252"/>
              </a:cxn>
              <a:cxn ang="0">
                <a:pos x="117" y="252"/>
              </a:cxn>
            </a:cxnLst>
            <a:rect l="0" t="0" r="r" b="b"/>
            <a:pathLst>
              <a:path w="171" h="252">
                <a:moveTo>
                  <a:pt x="53" y="0"/>
                </a:moveTo>
                <a:lnTo>
                  <a:pt x="46" y="2"/>
                </a:lnTo>
                <a:lnTo>
                  <a:pt x="35" y="7"/>
                </a:lnTo>
                <a:lnTo>
                  <a:pt x="23" y="12"/>
                </a:lnTo>
                <a:lnTo>
                  <a:pt x="13" y="18"/>
                </a:lnTo>
                <a:lnTo>
                  <a:pt x="4" y="26"/>
                </a:lnTo>
                <a:lnTo>
                  <a:pt x="2" y="26"/>
                </a:lnTo>
                <a:lnTo>
                  <a:pt x="2" y="28"/>
                </a:lnTo>
                <a:lnTo>
                  <a:pt x="2" y="28"/>
                </a:lnTo>
                <a:lnTo>
                  <a:pt x="2" y="30"/>
                </a:lnTo>
                <a:lnTo>
                  <a:pt x="2" y="30"/>
                </a:lnTo>
                <a:lnTo>
                  <a:pt x="2" y="31"/>
                </a:lnTo>
                <a:lnTo>
                  <a:pt x="0" y="31"/>
                </a:lnTo>
                <a:lnTo>
                  <a:pt x="0" y="33"/>
                </a:lnTo>
                <a:lnTo>
                  <a:pt x="5" y="30"/>
                </a:lnTo>
                <a:lnTo>
                  <a:pt x="15" y="21"/>
                </a:lnTo>
                <a:lnTo>
                  <a:pt x="25" y="15"/>
                </a:lnTo>
                <a:lnTo>
                  <a:pt x="36" y="10"/>
                </a:lnTo>
                <a:lnTo>
                  <a:pt x="48" y="5"/>
                </a:lnTo>
                <a:lnTo>
                  <a:pt x="59" y="3"/>
                </a:lnTo>
                <a:lnTo>
                  <a:pt x="58" y="2"/>
                </a:lnTo>
                <a:lnTo>
                  <a:pt x="58" y="2"/>
                </a:lnTo>
                <a:lnTo>
                  <a:pt x="56" y="2"/>
                </a:lnTo>
                <a:lnTo>
                  <a:pt x="56" y="2"/>
                </a:lnTo>
                <a:lnTo>
                  <a:pt x="54" y="2"/>
                </a:lnTo>
                <a:lnTo>
                  <a:pt x="54" y="2"/>
                </a:lnTo>
                <a:lnTo>
                  <a:pt x="53" y="2"/>
                </a:lnTo>
                <a:lnTo>
                  <a:pt x="53" y="0"/>
                </a:lnTo>
                <a:close/>
                <a:moveTo>
                  <a:pt x="117" y="252"/>
                </a:moveTo>
                <a:lnTo>
                  <a:pt x="123" y="251"/>
                </a:lnTo>
                <a:lnTo>
                  <a:pt x="136" y="246"/>
                </a:lnTo>
                <a:lnTo>
                  <a:pt x="148" y="241"/>
                </a:lnTo>
                <a:lnTo>
                  <a:pt x="158" y="234"/>
                </a:lnTo>
                <a:lnTo>
                  <a:pt x="168" y="226"/>
                </a:lnTo>
                <a:lnTo>
                  <a:pt x="168" y="226"/>
                </a:lnTo>
                <a:lnTo>
                  <a:pt x="168" y="226"/>
                </a:lnTo>
                <a:lnTo>
                  <a:pt x="169" y="225"/>
                </a:lnTo>
                <a:lnTo>
                  <a:pt x="169" y="225"/>
                </a:lnTo>
                <a:lnTo>
                  <a:pt x="169" y="223"/>
                </a:lnTo>
                <a:lnTo>
                  <a:pt x="169" y="223"/>
                </a:lnTo>
                <a:lnTo>
                  <a:pt x="169" y="221"/>
                </a:lnTo>
                <a:lnTo>
                  <a:pt x="169" y="221"/>
                </a:lnTo>
                <a:lnTo>
                  <a:pt x="171" y="220"/>
                </a:lnTo>
                <a:lnTo>
                  <a:pt x="166" y="225"/>
                </a:lnTo>
                <a:lnTo>
                  <a:pt x="156" y="231"/>
                </a:lnTo>
                <a:lnTo>
                  <a:pt x="146" y="238"/>
                </a:lnTo>
                <a:lnTo>
                  <a:pt x="135" y="243"/>
                </a:lnTo>
                <a:lnTo>
                  <a:pt x="123" y="248"/>
                </a:lnTo>
                <a:lnTo>
                  <a:pt x="112" y="251"/>
                </a:lnTo>
                <a:lnTo>
                  <a:pt x="112" y="251"/>
                </a:lnTo>
                <a:lnTo>
                  <a:pt x="114" y="251"/>
                </a:lnTo>
                <a:lnTo>
                  <a:pt x="114" y="251"/>
                </a:lnTo>
                <a:lnTo>
                  <a:pt x="115" y="251"/>
                </a:lnTo>
                <a:lnTo>
                  <a:pt x="115" y="251"/>
                </a:lnTo>
                <a:lnTo>
                  <a:pt x="117" y="251"/>
                </a:lnTo>
                <a:lnTo>
                  <a:pt x="117" y="252"/>
                </a:lnTo>
                <a:lnTo>
                  <a:pt x="117" y="252"/>
                </a:lnTo>
                <a:close/>
              </a:path>
            </a:pathLst>
          </a:custGeom>
          <a:solidFill>
            <a:srgbClr val="00FF3E"/>
          </a:solidFill>
          <a:ln w="9525">
            <a:noFill/>
            <a:round/>
            <a:headEnd/>
            <a:tailEnd/>
          </a:ln>
          <a:effectLst/>
        </p:spPr>
        <p:txBody>
          <a:bodyPr/>
          <a:lstStyle/>
          <a:p>
            <a:endParaRPr lang="en-GB"/>
          </a:p>
        </p:txBody>
      </p:sp>
      <p:sp>
        <p:nvSpPr>
          <p:cNvPr id="47235" name="Freeform 131"/>
          <p:cNvSpPr>
            <a:spLocks noEditPoints="1"/>
          </p:cNvSpPr>
          <p:nvPr/>
        </p:nvSpPr>
        <p:spPr bwMode="auto">
          <a:xfrm>
            <a:off x="5059363" y="3400425"/>
            <a:ext cx="254000" cy="338138"/>
          </a:xfrm>
          <a:custGeom>
            <a:avLst/>
            <a:gdLst/>
            <a:ahLst/>
            <a:cxnLst>
              <a:cxn ang="0">
                <a:pos x="60" y="0"/>
              </a:cxn>
              <a:cxn ang="0">
                <a:pos x="49" y="2"/>
              </a:cxn>
              <a:cxn ang="0">
                <a:pos x="37" y="7"/>
              </a:cxn>
              <a:cxn ang="0">
                <a:pos x="26" y="12"/>
              </a:cxn>
              <a:cxn ang="0">
                <a:pos x="16" y="18"/>
              </a:cxn>
              <a:cxn ang="0">
                <a:pos x="6" y="27"/>
              </a:cxn>
              <a:cxn ang="0">
                <a:pos x="1" y="30"/>
              </a:cxn>
              <a:cxn ang="0">
                <a:pos x="1" y="30"/>
              </a:cxn>
              <a:cxn ang="0">
                <a:pos x="1" y="32"/>
              </a:cxn>
              <a:cxn ang="0">
                <a:pos x="1" y="32"/>
              </a:cxn>
              <a:cxn ang="0">
                <a:pos x="1" y="33"/>
              </a:cxn>
              <a:cxn ang="0">
                <a:pos x="1" y="33"/>
              </a:cxn>
              <a:cxn ang="0">
                <a:pos x="1" y="35"/>
              </a:cxn>
              <a:cxn ang="0">
                <a:pos x="0" y="35"/>
              </a:cxn>
              <a:cxn ang="0">
                <a:pos x="0" y="37"/>
              </a:cxn>
              <a:cxn ang="0">
                <a:pos x="8" y="28"/>
              </a:cxn>
              <a:cxn ang="0">
                <a:pos x="18" y="22"/>
              </a:cxn>
              <a:cxn ang="0">
                <a:pos x="28" y="15"/>
              </a:cxn>
              <a:cxn ang="0">
                <a:pos x="39" y="10"/>
              </a:cxn>
              <a:cxn ang="0">
                <a:pos x="51" y="5"/>
              </a:cxn>
              <a:cxn ang="0">
                <a:pos x="62" y="4"/>
              </a:cxn>
              <a:cxn ang="0">
                <a:pos x="65" y="2"/>
              </a:cxn>
              <a:cxn ang="0">
                <a:pos x="65" y="2"/>
              </a:cxn>
              <a:cxn ang="0">
                <a:pos x="64" y="2"/>
              </a:cxn>
              <a:cxn ang="0">
                <a:pos x="64" y="2"/>
              </a:cxn>
              <a:cxn ang="0">
                <a:pos x="64" y="0"/>
              </a:cxn>
              <a:cxn ang="0">
                <a:pos x="62" y="0"/>
              </a:cxn>
              <a:cxn ang="0">
                <a:pos x="62" y="0"/>
              </a:cxn>
              <a:cxn ang="0">
                <a:pos x="60" y="0"/>
              </a:cxn>
              <a:cxn ang="0">
                <a:pos x="60" y="0"/>
              </a:cxn>
              <a:cxn ang="0">
                <a:pos x="113" y="248"/>
              </a:cxn>
              <a:cxn ang="0">
                <a:pos x="124" y="245"/>
              </a:cxn>
              <a:cxn ang="0">
                <a:pos x="136" y="240"/>
              </a:cxn>
              <a:cxn ang="0">
                <a:pos x="147" y="235"/>
              </a:cxn>
              <a:cxn ang="0">
                <a:pos x="157" y="228"/>
              </a:cxn>
              <a:cxn ang="0">
                <a:pos x="167" y="222"/>
              </a:cxn>
              <a:cxn ang="0">
                <a:pos x="172" y="217"/>
              </a:cxn>
              <a:cxn ang="0">
                <a:pos x="172" y="217"/>
              </a:cxn>
              <a:cxn ang="0">
                <a:pos x="172" y="215"/>
              </a:cxn>
              <a:cxn ang="0">
                <a:pos x="172" y="215"/>
              </a:cxn>
              <a:cxn ang="0">
                <a:pos x="172" y="213"/>
              </a:cxn>
              <a:cxn ang="0">
                <a:pos x="172" y="213"/>
              </a:cxn>
              <a:cxn ang="0">
                <a:pos x="172" y="212"/>
              </a:cxn>
              <a:cxn ang="0">
                <a:pos x="172" y="212"/>
              </a:cxn>
              <a:cxn ang="0">
                <a:pos x="172" y="212"/>
              </a:cxn>
              <a:cxn ang="0">
                <a:pos x="165" y="218"/>
              </a:cxn>
              <a:cxn ang="0">
                <a:pos x="156" y="225"/>
              </a:cxn>
              <a:cxn ang="0">
                <a:pos x="146" y="231"/>
              </a:cxn>
              <a:cxn ang="0">
                <a:pos x="134" y="236"/>
              </a:cxn>
              <a:cxn ang="0">
                <a:pos x="123" y="241"/>
              </a:cxn>
              <a:cxn ang="0">
                <a:pos x="111" y="245"/>
              </a:cxn>
              <a:cxn ang="0">
                <a:pos x="106" y="245"/>
              </a:cxn>
              <a:cxn ang="0">
                <a:pos x="108" y="245"/>
              </a:cxn>
              <a:cxn ang="0">
                <a:pos x="108" y="245"/>
              </a:cxn>
              <a:cxn ang="0">
                <a:pos x="110" y="246"/>
              </a:cxn>
              <a:cxn ang="0">
                <a:pos x="110" y="246"/>
              </a:cxn>
              <a:cxn ang="0">
                <a:pos x="110" y="246"/>
              </a:cxn>
              <a:cxn ang="0">
                <a:pos x="111" y="246"/>
              </a:cxn>
              <a:cxn ang="0">
                <a:pos x="111" y="246"/>
              </a:cxn>
              <a:cxn ang="0">
                <a:pos x="113" y="248"/>
              </a:cxn>
            </a:cxnLst>
            <a:rect l="0" t="0" r="r" b="b"/>
            <a:pathLst>
              <a:path w="172" h="248">
                <a:moveTo>
                  <a:pt x="60" y="0"/>
                </a:moveTo>
                <a:lnTo>
                  <a:pt x="49" y="2"/>
                </a:lnTo>
                <a:lnTo>
                  <a:pt x="37" y="7"/>
                </a:lnTo>
                <a:lnTo>
                  <a:pt x="26" y="12"/>
                </a:lnTo>
                <a:lnTo>
                  <a:pt x="16" y="18"/>
                </a:lnTo>
                <a:lnTo>
                  <a:pt x="6" y="27"/>
                </a:lnTo>
                <a:lnTo>
                  <a:pt x="1" y="30"/>
                </a:lnTo>
                <a:lnTo>
                  <a:pt x="1" y="30"/>
                </a:lnTo>
                <a:lnTo>
                  <a:pt x="1" y="32"/>
                </a:lnTo>
                <a:lnTo>
                  <a:pt x="1" y="32"/>
                </a:lnTo>
                <a:lnTo>
                  <a:pt x="1" y="33"/>
                </a:lnTo>
                <a:lnTo>
                  <a:pt x="1" y="33"/>
                </a:lnTo>
                <a:lnTo>
                  <a:pt x="1" y="35"/>
                </a:lnTo>
                <a:lnTo>
                  <a:pt x="0" y="35"/>
                </a:lnTo>
                <a:lnTo>
                  <a:pt x="0" y="37"/>
                </a:lnTo>
                <a:lnTo>
                  <a:pt x="8" y="28"/>
                </a:lnTo>
                <a:lnTo>
                  <a:pt x="18" y="22"/>
                </a:lnTo>
                <a:lnTo>
                  <a:pt x="28" y="15"/>
                </a:lnTo>
                <a:lnTo>
                  <a:pt x="39" y="10"/>
                </a:lnTo>
                <a:lnTo>
                  <a:pt x="51" y="5"/>
                </a:lnTo>
                <a:lnTo>
                  <a:pt x="62" y="4"/>
                </a:lnTo>
                <a:lnTo>
                  <a:pt x="65" y="2"/>
                </a:lnTo>
                <a:lnTo>
                  <a:pt x="65" y="2"/>
                </a:lnTo>
                <a:lnTo>
                  <a:pt x="64" y="2"/>
                </a:lnTo>
                <a:lnTo>
                  <a:pt x="64" y="2"/>
                </a:lnTo>
                <a:lnTo>
                  <a:pt x="64" y="0"/>
                </a:lnTo>
                <a:lnTo>
                  <a:pt x="62" y="0"/>
                </a:lnTo>
                <a:lnTo>
                  <a:pt x="62" y="0"/>
                </a:lnTo>
                <a:lnTo>
                  <a:pt x="60" y="0"/>
                </a:lnTo>
                <a:lnTo>
                  <a:pt x="60" y="0"/>
                </a:lnTo>
                <a:close/>
                <a:moveTo>
                  <a:pt x="113" y="248"/>
                </a:moveTo>
                <a:lnTo>
                  <a:pt x="124" y="245"/>
                </a:lnTo>
                <a:lnTo>
                  <a:pt x="136" y="240"/>
                </a:lnTo>
                <a:lnTo>
                  <a:pt x="147" y="235"/>
                </a:lnTo>
                <a:lnTo>
                  <a:pt x="157" y="228"/>
                </a:lnTo>
                <a:lnTo>
                  <a:pt x="167" y="222"/>
                </a:lnTo>
                <a:lnTo>
                  <a:pt x="172" y="217"/>
                </a:lnTo>
                <a:lnTo>
                  <a:pt x="172" y="217"/>
                </a:lnTo>
                <a:lnTo>
                  <a:pt x="172" y="215"/>
                </a:lnTo>
                <a:lnTo>
                  <a:pt x="172" y="215"/>
                </a:lnTo>
                <a:lnTo>
                  <a:pt x="172" y="213"/>
                </a:lnTo>
                <a:lnTo>
                  <a:pt x="172" y="213"/>
                </a:lnTo>
                <a:lnTo>
                  <a:pt x="172" y="212"/>
                </a:lnTo>
                <a:lnTo>
                  <a:pt x="172" y="212"/>
                </a:lnTo>
                <a:lnTo>
                  <a:pt x="172" y="212"/>
                </a:lnTo>
                <a:lnTo>
                  <a:pt x="165" y="218"/>
                </a:lnTo>
                <a:lnTo>
                  <a:pt x="156" y="225"/>
                </a:lnTo>
                <a:lnTo>
                  <a:pt x="146" y="231"/>
                </a:lnTo>
                <a:lnTo>
                  <a:pt x="134" y="236"/>
                </a:lnTo>
                <a:lnTo>
                  <a:pt x="123" y="241"/>
                </a:lnTo>
                <a:lnTo>
                  <a:pt x="111" y="245"/>
                </a:lnTo>
                <a:lnTo>
                  <a:pt x="106" y="245"/>
                </a:lnTo>
                <a:lnTo>
                  <a:pt x="108" y="245"/>
                </a:lnTo>
                <a:lnTo>
                  <a:pt x="108" y="245"/>
                </a:lnTo>
                <a:lnTo>
                  <a:pt x="110" y="246"/>
                </a:lnTo>
                <a:lnTo>
                  <a:pt x="110" y="246"/>
                </a:lnTo>
                <a:lnTo>
                  <a:pt x="110" y="246"/>
                </a:lnTo>
                <a:lnTo>
                  <a:pt x="111" y="246"/>
                </a:lnTo>
                <a:lnTo>
                  <a:pt x="111" y="246"/>
                </a:lnTo>
                <a:lnTo>
                  <a:pt x="113" y="248"/>
                </a:lnTo>
                <a:close/>
              </a:path>
            </a:pathLst>
          </a:custGeom>
          <a:solidFill>
            <a:srgbClr val="00FF43"/>
          </a:solidFill>
          <a:ln w="9525">
            <a:noFill/>
            <a:round/>
            <a:headEnd/>
            <a:tailEnd/>
          </a:ln>
          <a:effectLst/>
        </p:spPr>
        <p:txBody>
          <a:bodyPr/>
          <a:lstStyle/>
          <a:p>
            <a:endParaRPr lang="en-GB"/>
          </a:p>
        </p:txBody>
      </p:sp>
      <p:sp>
        <p:nvSpPr>
          <p:cNvPr id="47236" name="Freeform 132"/>
          <p:cNvSpPr>
            <a:spLocks noEditPoints="1"/>
          </p:cNvSpPr>
          <p:nvPr/>
        </p:nvSpPr>
        <p:spPr bwMode="auto">
          <a:xfrm>
            <a:off x="5059363" y="3403600"/>
            <a:ext cx="257175" cy="330200"/>
          </a:xfrm>
          <a:custGeom>
            <a:avLst/>
            <a:gdLst/>
            <a:ahLst/>
            <a:cxnLst>
              <a:cxn ang="0">
                <a:pos x="62" y="2"/>
              </a:cxn>
              <a:cxn ang="0">
                <a:pos x="39" y="8"/>
              </a:cxn>
              <a:cxn ang="0">
                <a:pos x="18" y="20"/>
              </a:cxn>
              <a:cxn ang="0">
                <a:pos x="0" y="35"/>
              </a:cxn>
              <a:cxn ang="0">
                <a:pos x="0" y="35"/>
              </a:cxn>
              <a:cxn ang="0">
                <a:pos x="0" y="36"/>
              </a:cxn>
              <a:cxn ang="0">
                <a:pos x="0" y="38"/>
              </a:cxn>
              <a:cxn ang="0">
                <a:pos x="0" y="39"/>
              </a:cxn>
              <a:cxn ang="0">
                <a:pos x="10" y="30"/>
              </a:cxn>
              <a:cxn ang="0">
                <a:pos x="29" y="16"/>
              </a:cxn>
              <a:cxn ang="0">
                <a:pos x="51" y="7"/>
              </a:cxn>
              <a:cxn ang="0">
                <a:pos x="72" y="3"/>
              </a:cxn>
              <a:cxn ang="0">
                <a:pos x="70" y="2"/>
              </a:cxn>
              <a:cxn ang="0">
                <a:pos x="69" y="2"/>
              </a:cxn>
              <a:cxn ang="0">
                <a:pos x="67" y="2"/>
              </a:cxn>
              <a:cxn ang="0">
                <a:pos x="65" y="0"/>
              </a:cxn>
              <a:cxn ang="0">
                <a:pos x="111" y="243"/>
              </a:cxn>
              <a:cxn ang="0">
                <a:pos x="134" y="234"/>
              </a:cxn>
              <a:cxn ang="0">
                <a:pos x="156" y="223"/>
              </a:cxn>
              <a:cxn ang="0">
                <a:pos x="172" y="210"/>
              </a:cxn>
              <a:cxn ang="0">
                <a:pos x="174" y="208"/>
              </a:cxn>
              <a:cxn ang="0">
                <a:pos x="174" y="207"/>
              </a:cxn>
              <a:cxn ang="0">
                <a:pos x="174" y="205"/>
              </a:cxn>
              <a:cxn ang="0">
                <a:pos x="174" y="203"/>
              </a:cxn>
              <a:cxn ang="0">
                <a:pos x="162" y="213"/>
              </a:cxn>
              <a:cxn ang="0">
                <a:pos x="144" y="226"/>
              </a:cxn>
              <a:cxn ang="0">
                <a:pos x="123" y="236"/>
              </a:cxn>
              <a:cxn ang="0">
                <a:pos x="101" y="239"/>
              </a:cxn>
              <a:cxn ang="0">
                <a:pos x="103" y="241"/>
              </a:cxn>
              <a:cxn ang="0">
                <a:pos x="105" y="241"/>
              </a:cxn>
              <a:cxn ang="0">
                <a:pos x="105" y="243"/>
              </a:cxn>
              <a:cxn ang="0">
                <a:pos x="106" y="243"/>
              </a:cxn>
            </a:cxnLst>
            <a:rect l="0" t="0" r="r" b="b"/>
            <a:pathLst>
              <a:path w="174" h="243">
                <a:moveTo>
                  <a:pt x="65" y="0"/>
                </a:moveTo>
                <a:lnTo>
                  <a:pt x="62" y="2"/>
                </a:lnTo>
                <a:lnTo>
                  <a:pt x="51" y="3"/>
                </a:lnTo>
                <a:lnTo>
                  <a:pt x="39" y="8"/>
                </a:lnTo>
                <a:lnTo>
                  <a:pt x="28" y="13"/>
                </a:lnTo>
                <a:lnTo>
                  <a:pt x="18" y="20"/>
                </a:lnTo>
                <a:lnTo>
                  <a:pt x="8" y="26"/>
                </a:lnTo>
                <a:lnTo>
                  <a:pt x="0" y="35"/>
                </a:lnTo>
                <a:lnTo>
                  <a:pt x="0" y="35"/>
                </a:lnTo>
                <a:lnTo>
                  <a:pt x="0" y="35"/>
                </a:lnTo>
                <a:lnTo>
                  <a:pt x="0" y="36"/>
                </a:lnTo>
                <a:lnTo>
                  <a:pt x="0" y="36"/>
                </a:lnTo>
                <a:lnTo>
                  <a:pt x="0" y="38"/>
                </a:lnTo>
                <a:lnTo>
                  <a:pt x="0" y="38"/>
                </a:lnTo>
                <a:lnTo>
                  <a:pt x="0" y="39"/>
                </a:lnTo>
                <a:lnTo>
                  <a:pt x="0" y="39"/>
                </a:lnTo>
                <a:lnTo>
                  <a:pt x="1" y="36"/>
                </a:lnTo>
                <a:lnTo>
                  <a:pt x="10" y="30"/>
                </a:lnTo>
                <a:lnTo>
                  <a:pt x="19" y="23"/>
                </a:lnTo>
                <a:lnTo>
                  <a:pt x="29" y="16"/>
                </a:lnTo>
                <a:lnTo>
                  <a:pt x="39" y="12"/>
                </a:lnTo>
                <a:lnTo>
                  <a:pt x="51" y="7"/>
                </a:lnTo>
                <a:lnTo>
                  <a:pt x="62" y="5"/>
                </a:lnTo>
                <a:lnTo>
                  <a:pt x="72" y="3"/>
                </a:lnTo>
                <a:lnTo>
                  <a:pt x="70" y="3"/>
                </a:lnTo>
                <a:lnTo>
                  <a:pt x="70" y="2"/>
                </a:lnTo>
                <a:lnTo>
                  <a:pt x="69" y="2"/>
                </a:lnTo>
                <a:lnTo>
                  <a:pt x="69" y="2"/>
                </a:lnTo>
                <a:lnTo>
                  <a:pt x="69" y="2"/>
                </a:lnTo>
                <a:lnTo>
                  <a:pt x="67" y="2"/>
                </a:lnTo>
                <a:lnTo>
                  <a:pt x="67" y="0"/>
                </a:lnTo>
                <a:lnTo>
                  <a:pt x="65" y="0"/>
                </a:lnTo>
                <a:close/>
                <a:moveTo>
                  <a:pt x="106" y="243"/>
                </a:moveTo>
                <a:lnTo>
                  <a:pt x="111" y="243"/>
                </a:lnTo>
                <a:lnTo>
                  <a:pt x="123" y="239"/>
                </a:lnTo>
                <a:lnTo>
                  <a:pt x="134" y="234"/>
                </a:lnTo>
                <a:lnTo>
                  <a:pt x="146" y="229"/>
                </a:lnTo>
                <a:lnTo>
                  <a:pt x="156" y="223"/>
                </a:lnTo>
                <a:lnTo>
                  <a:pt x="165" y="216"/>
                </a:lnTo>
                <a:lnTo>
                  <a:pt x="172" y="210"/>
                </a:lnTo>
                <a:lnTo>
                  <a:pt x="172" y="208"/>
                </a:lnTo>
                <a:lnTo>
                  <a:pt x="174" y="208"/>
                </a:lnTo>
                <a:lnTo>
                  <a:pt x="174" y="207"/>
                </a:lnTo>
                <a:lnTo>
                  <a:pt x="174" y="207"/>
                </a:lnTo>
                <a:lnTo>
                  <a:pt x="174" y="205"/>
                </a:lnTo>
                <a:lnTo>
                  <a:pt x="174" y="205"/>
                </a:lnTo>
                <a:lnTo>
                  <a:pt x="174" y="203"/>
                </a:lnTo>
                <a:lnTo>
                  <a:pt x="174" y="203"/>
                </a:lnTo>
                <a:lnTo>
                  <a:pt x="170" y="207"/>
                </a:lnTo>
                <a:lnTo>
                  <a:pt x="162" y="213"/>
                </a:lnTo>
                <a:lnTo>
                  <a:pt x="154" y="221"/>
                </a:lnTo>
                <a:lnTo>
                  <a:pt x="144" y="226"/>
                </a:lnTo>
                <a:lnTo>
                  <a:pt x="133" y="231"/>
                </a:lnTo>
                <a:lnTo>
                  <a:pt x="123" y="236"/>
                </a:lnTo>
                <a:lnTo>
                  <a:pt x="111" y="239"/>
                </a:lnTo>
                <a:lnTo>
                  <a:pt x="101" y="239"/>
                </a:lnTo>
                <a:lnTo>
                  <a:pt x="101" y="241"/>
                </a:lnTo>
                <a:lnTo>
                  <a:pt x="103" y="241"/>
                </a:lnTo>
                <a:lnTo>
                  <a:pt x="103" y="241"/>
                </a:lnTo>
                <a:lnTo>
                  <a:pt x="105" y="241"/>
                </a:lnTo>
                <a:lnTo>
                  <a:pt x="105" y="241"/>
                </a:lnTo>
                <a:lnTo>
                  <a:pt x="105" y="243"/>
                </a:lnTo>
                <a:lnTo>
                  <a:pt x="106" y="243"/>
                </a:lnTo>
                <a:lnTo>
                  <a:pt x="106" y="243"/>
                </a:lnTo>
                <a:close/>
              </a:path>
            </a:pathLst>
          </a:custGeom>
          <a:solidFill>
            <a:srgbClr val="00FF48"/>
          </a:solidFill>
          <a:ln w="9525">
            <a:noFill/>
            <a:round/>
            <a:headEnd/>
            <a:tailEnd/>
          </a:ln>
          <a:effectLst/>
        </p:spPr>
        <p:txBody>
          <a:bodyPr/>
          <a:lstStyle/>
          <a:p>
            <a:endParaRPr lang="en-GB"/>
          </a:p>
        </p:txBody>
      </p:sp>
      <p:sp>
        <p:nvSpPr>
          <p:cNvPr id="47237" name="Freeform 133"/>
          <p:cNvSpPr>
            <a:spLocks noEditPoints="1"/>
          </p:cNvSpPr>
          <p:nvPr/>
        </p:nvSpPr>
        <p:spPr bwMode="auto">
          <a:xfrm>
            <a:off x="5056188" y="3406775"/>
            <a:ext cx="260350" cy="322263"/>
          </a:xfrm>
          <a:custGeom>
            <a:avLst/>
            <a:gdLst/>
            <a:ahLst/>
            <a:cxnLst>
              <a:cxn ang="0">
                <a:pos x="64" y="2"/>
              </a:cxn>
              <a:cxn ang="0">
                <a:pos x="41" y="9"/>
              </a:cxn>
              <a:cxn ang="0">
                <a:pos x="21" y="20"/>
              </a:cxn>
              <a:cxn ang="0">
                <a:pos x="3" y="33"/>
              </a:cxn>
              <a:cxn ang="0">
                <a:pos x="2" y="38"/>
              </a:cxn>
              <a:cxn ang="0">
                <a:pos x="2" y="38"/>
              </a:cxn>
              <a:cxn ang="0">
                <a:pos x="0" y="40"/>
              </a:cxn>
              <a:cxn ang="0">
                <a:pos x="0" y="41"/>
              </a:cxn>
              <a:cxn ang="0">
                <a:pos x="7" y="36"/>
              </a:cxn>
              <a:cxn ang="0">
                <a:pos x="23" y="22"/>
              </a:cxn>
              <a:cxn ang="0">
                <a:pos x="43" y="12"/>
              </a:cxn>
              <a:cxn ang="0">
                <a:pos x="66" y="5"/>
              </a:cxn>
              <a:cxn ang="0">
                <a:pos x="79" y="4"/>
              </a:cxn>
              <a:cxn ang="0">
                <a:pos x="77" y="2"/>
              </a:cxn>
              <a:cxn ang="0">
                <a:pos x="76" y="2"/>
              </a:cxn>
              <a:cxn ang="0">
                <a:pos x="74" y="0"/>
              </a:cxn>
              <a:cxn ang="0">
                <a:pos x="74" y="0"/>
              </a:cxn>
              <a:cxn ang="0">
                <a:pos x="113" y="236"/>
              </a:cxn>
              <a:cxn ang="0">
                <a:pos x="135" y="228"/>
              </a:cxn>
              <a:cxn ang="0">
                <a:pos x="156" y="218"/>
              </a:cxn>
              <a:cxn ang="0">
                <a:pos x="172" y="204"/>
              </a:cxn>
              <a:cxn ang="0">
                <a:pos x="176" y="199"/>
              </a:cxn>
              <a:cxn ang="0">
                <a:pos x="176" y="199"/>
              </a:cxn>
              <a:cxn ang="0">
                <a:pos x="176" y="197"/>
              </a:cxn>
              <a:cxn ang="0">
                <a:pos x="176" y="195"/>
              </a:cxn>
              <a:cxn ang="0">
                <a:pos x="171" y="200"/>
              </a:cxn>
              <a:cxn ang="0">
                <a:pos x="153" y="215"/>
              </a:cxn>
              <a:cxn ang="0">
                <a:pos x="133" y="225"/>
              </a:cxn>
              <a:cxn ang="0">
                <a:pos x="112" y="231"/>
              </a:cxn>
              <a:cxn ang="0">
                <a:pos x="98" y="235"/>
              </a:cxn>
              <a:cxn ang="0">
                <a:pos x="100" y="235"/>
              </a:cxn>
              <a:cxn ang="0">
                <a:pos x="100" y="236"/>
              </a:cxn>
              <a:cxn ang="0">
                <a:pos x="102" y="236"/>
              </a:cxn>
              <a:cxn ang="0">
                <a:pos x="103" y="236"/>
              </a:cxn>
            </a:cxnLst>
            <a:rect l="0" t="0" r="r" b="b"/>
            <a:pathLst>
              <a:path w="176" h="236">
                <a:moveTo>
                  <a:pt x="74" y="0"/>
                </a:moveTo>
                <a:lnTo>
                  <a:pt x="64" y="2"/>
                </a:lnTo>
                <a:lnTo>
                  <a:pt x="53" y="4"/>
                </a:lnTo>
                <a:lnTo>
                  <a:pt x="41" y="9"/>
                </a:lnTo>
                <a:lnTo>
                  <a:pt x="31" y="13"/>
                </a:lnTo>
                <a:lnTo>
                  <a:pt x="21" y="20"/>
                </a:lnTo>
                <a:lnTo>
                  <a:pt x="12" y="27"/>
                </a:lnTo>
                <a:lnTo>
                  <a:pt x="3" y="33"/>
                </a:lnTo>
                <a:lnTo>
                  <a:pt x="2" y="36"/>
                </a:lnTo>
                <a:lnTo>
                  <a:pt x="2" y="38"/>
                </a:lnTo>
                <a:lnTo>
                  <a:pt x="2" y="38"/>
                </a:lnTo>
                <a:lnTo>
                  <a:pt x="2" y="38"/>
                </a:lnTo>
                <a:lnTo>
                  <a:pt x="2" y="40"/>
                </a:lnTo>
                <a:lnTo>
                  <a:pt x="0" y="40"/>
                </a:lnTo>
                <a:lnTo>
                  <a:pt x="0" y="41"/>
                </a:lnTo>
                <a:lnTo>
                  <a:pt x="0" y="41"/>
                </a:lnTo>
                <a:lnTo>
                  <a:pt x="0" y="43"/>
                </a:lnTo>
                <a:lnTo>
                  <a:pt x="7" y="36"/>
                </a:lnTo>
                <a:lnTo>
                  <a:pt x="15" y="28"/>
                </a:lnTo>
                <a:lnTo>
                  <a:pt x="23" y="22"/>
                </a:lnTo>
                <a:lnTo>
                  <a:pt x="33" y="17"/>
                </a:lnTo>
                <a:lnTo>
                  <a:pt x="43" y="12"/>
                </a:lnTo>
                <a:lnTo>
                  <a:pt x="54" y="7"/>
                </a:lnTo>
                <a:lnTo>
                  <a:pt x="66" y="5"/>
                </a:lnTo>
                <a:lnTo>
                  <a:pt x="77" y="4"/>
                </a:lnTo>
                <a:lnTo>
                  <a:pt x="79" y="4"/>
                </a:lnTo>
                <a:lnTo>
                  <a:pt x="77" y="2"/>
                </a:lnTo>
                <a:lnTo>
                  <a:pt x="77" y="2"/>
                </a:lnTo>
                <a:lnTo>
                  <a:pt x="77" y="2"/>
                </a:lnTo>
                <a:lnTo>
                  <a:pt x="76" y="2"/>
                </a:lnTo>
                <a:lnTo>
                  <a:pt x="76" y="0"/>
                </a:lnTo>
                <a:lnTo>
                  <a:pt x="74" y="0"/>
                </a:lnTo>
                <a:lnTo>
                  <a:pt x="74" y="0"/>
                </a:lnTo>
                <a:lnTo>
                  <a:pt x="74" y="0"/>
                </a:lnTo>
                <a:close/>
                <a:moveTo>
                  <a:pt x="103" y="236"/>
                </a:moveTo>
                <a:lnTo>
                  <a:pt x="113" y="236"/>
                </a:lnTo>
                <a:lnTo>
                  <a:pt x="125" y="233"/>
                </a:lnTo>
                <a:lnTo>
                  <a:pt x="135" y="228"/>
                </a:lnTo>
                <a:lnTo>
                  <a:pt x="146" y="223"/>
                </a:lnTo>
                <a:lnTo>
                  <a:pt x="156" y="218"/>
                </a:lnTo>
                <a:lnTo>
                  <a:pt x="164" y="210"/>
                </a:lnTo>
                <a:lnTo>
                  <a:pt x="172" y="204"/>
                </a:lnTo>
                <a:lnTo>
                  <a:pt x="176" y="200"/>
                </a:lnTo>
                <a:lnTo>
                  <a:pt x="176" y="199"/>
                </a:lnTo>
                <a:lnTo>
                  <a:pt x="176" y="199"/>
                </a:lnTo>
                <a:lnTo>
                  <a:pt x="176" y="199"/>
                </a:lnTo>
                <a:lnTo>
                  <a:pt x="176" y="197"/>
                </a:lnTo>
                <a:lnTo>
                  <a:pt x="176" y="197"/>
                </a:lnTo>
                <a:lnTo>
                  <a:pt x="176" y="195"/>
                </a:lnTo>
                <a:lnTo>
                  <a:pt x="176" y="195"/>
                </a:lnTo>
                <a:lnTo>
                  <a:pt x="176" y="194"/>
                </a:lnTo>
                <a:lnTo>
                  <a:pt x="171" y="200"/>
                </a:lnTo>
                <a:lnTo>
                  <a:pt x="162" y="208"/>
                </a:lnTo>
                <a:lnTo>
                  <a:pt x="153" y="215"/>
                </a:lnTo>
                <a:lnTo>
                  <a:pt x="144" y="220"/>
                </a:lnTo>
                <a:lnTo>
                  <a:pt x="133" y="225"/>
                </a:lnTo>
                <a:lnTo>
                  <a:pt x="123" y="230"/>
                </a:lnTo>
                <a:lnTo>
                  <a:pt x="112" y="231"/>
                </a:lnTo>
                <a:lnTo>
                  <a:pt x="100" y="235"/>
                </a:lnTo>
                <a:lnTo>
                  <a:pt x="98" y="235"/>
                </a:lnTo>
                <a:lnTo>
                  <a:pt x="98" y="235"/>
                </a:lnTo>
                <a:lnTo>
                  <a:pt x="100" y="235"/>
                </a:lnTo>
                <a:lnTo>
                  <a:pt x="100" y="235"/>
                </a:lnTo>
                <a:lnTo>
                  <a:pt x="100" y="236"/>
                </a:lnTo>
                <a:lnTo>
                  <a:pt x="102" y="236"/>
                </a:lnTo>
                <a:lnTo>
                  <a:pt x="102" y="236"/>
                </a:lnTo>
                <a:lnTo>
                  <a:pt x="103" y="236"/>
                </a:lnTo>
                <a:lnTo>
                  <a:pt x="103" y="236"/>
                </a:lnTo>
                <a:close/>
              </a:path>
            </a:pathLst>
          </a:custGeom>
          <a:solidFill>
            <a:srgbClr val="00FF4E"/>
          </a:solidFill>
          <a:ln w="9525">
            <a:noFill/>
            <a:round/>
            <a:headEnd/>
            <a:tailEnd/>
          </a:ln>
          <a:effectLst/>
        </p:spPr>
        <p:txBody>
          <a:bodyPr/>
          <a:lstStyle/>
          <a:p>
            <a:endParaRPr lang="en-GB"/>
          </a:p>
        </p:txBody>
      </p:sp>
      <p:sp>
        <p:nvSpPr>
          <p:cNvPr id="47238" name="Freeform 134"/>
          <p:cNvSpPr>
            <a:spLocks noEditPoints="1"/>
          </p:cNvSpPr>
          <p:nvPr/>
        </p:nvSpPr>
        <p:spPr bwMode="auto">
          <a:xfrm>
            <a:off x="5056188" y="3413125"/>
            <a:ext cx="261937" cy="314325"/>
          </a:xfrm>
          <a:custGeom>
            <a:avLst/>
            <a:gdLst/>
            <a:ahLst/>
            <a:cxnLst>
              <a:cxn ang="0">
                <a:pos x="77" y="0"/>
              </a:cxn>
              <a:cxn ang="0">
                <a:pos x="54" y="3"/>
              </a:cxn>
              <a:cxn ang="0">
                <a:pos x="33" y="13"/>
              </a:cxn>
              <a:cxn ang="0">
                <a:pos x="15" y="24"/>
              </a:cxn>
              <a:cxn ang="0">
                <a:pos x="0" y="39"/>
              </a:cxn>
              <a:cxn ang="0">
                <a:pos x="0" y="41"/>
              </a:cxn>
              <a:cxn ang="0">
                <a:pos x="0" y="41"/>
              </a:cxn>
              <a:cxn ang="0">
                <a:pos x="0" y="42"/>
              </a:cxn>
              <a:cxn ang="0">
                <a:pos x="0" y="44"/>
              </a:cxn>
              <a:cxn ang="0">
                <a:pos x="8" y="34"/>
              </a:cxn>
              <a:cxn ang="0">
                <a:pos x="25" y="21"/>
              </a:cxn>
              <a:cxn ang="0">
                <a:pos x="44" y="11"/>
              </a:cxn>
              <a:cxn ang="0">
                <a:pos x="66" y="5"/>
              </a:cxn>
              <a:cxn ang="0">
                <a:pos x="84" y="1"/>
              </a:cxn>
              <a:cxn ang="0">
                <a:pos x="82" y="1"/>
              </a:cxn>
              <a:cxn ang="0">
                <a:pos x="80" y="0"/>
              </a:cxn>
              <a:cxn ang="0">
                <a:pos x="79" y="0"/>
              </a:cxn>
              <a:cxn ang="0">
                <a:pos x="79" y="0"/>
              </a:cxn>
              <a:cxn ang="0">
                <a:pos x="100" y="231"/>
              </a:cxn>
              <a:cxn ang="0">
                <a:pos x="123" y="226"/>
              </a:cxn>
              <a:cxn ang="0">
                <a:pos x="144" y="216"/>
              </a:cxn>
              <a:cxn ang="0">
                <a:pos x="162" y="204"/>
              </a:cxn>
              <a:cxn ang="0">
                <a:pos x="176" y="190"/>
              </a:cxn>
              <a:cxn ang="0">
                <a:pos x="176" y="190"/>
              </a:cxn>
              <a:cxn ang="0">
                <a:pos x="176" y="188"/>
              </a:cxn>
              <a:cxn ang="0">
                <a:pos x="177" y="186"/>
              </a:cxn>
              <a:cxn ang="0">
                <a:pos x="177" y="185"/>
              </a:cxn>
              <a:cxn ang="0">
                <a:pos x="167" y="195"/>
              </a:cxn>
              <a:cxn ang="0">
                <a:pos x="151" y="208"/>
              </a:cxn>
              <a:cxn ang="0">
                <a:pos x="133" y="218"/>
              </a:cxn>
              <a:cxn ang="0">
                <a:pos x="112" y="224"/>
              </a:cxn>
              <a:cxn ang="0">
                <a:pos x="94" y="227"/>
              </a:cxn>
              <a:cxn ang="0">
                <a:pos x="95" y="227"/>
              </a:cxn>
              <a:cxn ang="0">
                <a:pos x="95" y="229"/>
              </a:cxn>
              <a:cxn ang="0">
                <a:pos x="97" y="229"/>
              </a:cxn>
              <a:cxn ang="0">
                <a:pos x="98" y="231"/>
              </a:cxn>
            </a:cxnLst>
            <a:rect l="0" t="0" r="r" b="b"/>
            <a:pathLst>
              <a:path w="177" h="231">
                <a:moveTo>
                  <a:pt x="79" y="0"/>
                </a:moveTo>
                <a:lnTo>
                  <a:pt x="77" y="0"/>
                </a:lnTo>
                <a:lnTo>
                  <a:pt x="66" y="1"/>
                </a:lnTo>
                <a:lnTo>
                  <a:pt x="54" y="3"/>
                </a:lnTo>
                <a:lnTo>
                  <a:pt x="43" y="8"/>
                </a:lnTo>
                <a:lnTo>
                  <a:pt x="33" y="13"/>
                </a:lnTo>
                <a:lnTo>
                  <a:pt x="23" y="18"/>
                </a:lnTo>
                <a:lnTo>
                  <a:pt x="15" y="24"/>
                </a:lnTo>
                <a:lnTo>
                  <a:pt x="7" y="32"/>
                </a:lnTo>
                <a:lnTo>
                  <a:pt x="0" y="39"/>
                </a:lnTo>
                <a:lnTo>
                  <a:pt x="0" y="39"/>
                </a:lnTo>
                <a:lnTo>
                  <a:pt x="0" y="41"/>
                </a:lnTo>
                <a:lnTo>
                  <a:pt x="0" y="41"/>
                </a:lnTo>
                <a:lnTo>
                  <a:pt x="0" y="41"/>
                </a:lnTo>
                <a:lnTo>
                  <a:pt x="0" y="42"/>
                </a:lnTo>
                <a:lnTo>
                  <a:pt x="0" y="42"/>
                </a:lnTo>
                <a:lnTo>
                  <a:pt x="0" y="44"/>
                </a:lnTo>
                <a:lnTo>
                  <a:pt x="0" y="44"/>
                </a:lnTo>
                <a:lnTo>
                  <a:pt x="2" y="42"/>
                </a:lnTo>
                <a:lnTo>
                  <a:pt x="8" y="34"/>
                </a:lnTo>
                <a:lnTo>
                  <a:pt x="16" y="28"/>
                </a:lnTo>
                <a:lnTo>
                  <a:pt x="25" y="21"/>
                </a:lnTo>
                <a:lnTo>
                  <a:pt x="35" y="16"/>
                </a:lnTo>
                <a:lnTo>
                  <a:pt x="44" y="11"/>
                </a:lnTo>
                <a:lnTo>
                  <a:pt x="54" y="6"/>
                </a:lnTo>
                <a:lnTo>
                  <a:pt x="66" y="5"/>
                </a:lnTo>
                <a:lnTo>
                  <a:pt x="77" y="3"/>
                </a:lnTo>
                <a:lnTo>
                  <a:pt x="84" y="1"/>
                </a:lnTo>
                <a:lnTo>
                  <a:pt x="82" y="1"/>
                </a:lnTo>
                <a:lnTo>
                  <a:pt x="82" y="1"/>
                </a:lnTo>
                <a:lnTo>
                  <a:pt x="82" y="1"/>
                </a:lnTo>
                <a:lnTo>
                  <a:pt x="80" y="0"/>
                </a:lnTo>
                <a:lnTo>
                  <a:pt x="80" y="0"/>
                </a:lnTo>
                <a:lnTo>
                  <a:pt x="79" y="0"/>
                </a:lnTo>
                <a:lnTo>
                  <a:pt x="79" y="0"/>
                </a:lnTo>
                <a:lnTo>
                  <a:pt x="79" y="0"/>
                </a:lnTo>
                <a:close/>
                <a:moveTo>
                  <a:pt x="98" y="231"/>
                </a:moveTo>
                <a:lnTo>
                  <a:pt x="100" y="231"/>
                </a:lnTo>
                <a:lnTo>
                  <a:pt x="112" y="227"/>
                </a:lnTo>
                <a:lnTo>
                  <a:pt x="123" y="226"/>
                </a:lnTo>
                <a:lnTo>
                  <a:pt x="133" y="221"/>
                </a:lnTo>
                <a:lnTo>
                  <a:pt x="144" y="216"/>
                </a:lnTo>
                <a:lnTo>
                  <a:pt x="153" y="211"/>
                </a:lnTo>
                <a:lnTo>
                  <a:pt x="162" y="204"/>
                </a:lnTo>
                <a:lnTo>
                  <a:pt x="171" y="196"/>
                </a:lnTo>
                <a:lnTo>
                  <a:pt x="176" y="190"/>
                </a:lnTo>
                <a:lnTo>
                  <a:pt x="176" y="190"/>
                </a:lnTo>
                <a:lnTo>
                  <a:pt x="176" y="190"/>
                </a:lnTo>
                <a:lnTo>
                  <a:pt x="176" y="188"/>
                </a:lnTo>
                <a:lnTo>
                  <a:pt x="176" y="188"/>
                </a:lnTo>
                <a:lnTo>
                  <a:pt x="176" y="186"/>
                </a:lnTo>
                <a:lnTo>
                  <a:pt x="177" y="186"/>
                </a:lnTo>
                <a:lnTo>
                  <a:pt x="177" y="185"/>
                </a:lnTo>
                <a:lnTo>
                  <a:pt x="177" y="185"/>
                </a:lnTo>
                <a:lnTo>
                  <a:pt x="176" y="186"/>
                </a:lnTo>
                <a:lnTo>
                  <a:pt x="167" y="195"/>
                </a:lnTo>
                <a:lnTo>
                  <a:pt x="161" y="201"/>
                </a:lnTo>
                <a:lnTo>
                  <a:pt x="151" y="208"/>
                </a:lnTo>
                <a:lnTo>
                  <a:pt x="143" y="214"/>
                </a:lnTo>
                <a:lnTo>
                  <a:pt x="133" y="218"/>
                </a:lnTo>
                <a:lnTo>
                  <a:pt x="121" y="222"/>
                </a:lnTo>
                <a:lnTo>
                  <a:pt x="112" y="224"/>
                </a:lnTo>
                <a:lnTo>
                  <a:pt x="100" y="226"/>
                </a:lnTo>
                <a:lnTo>
                  <a:pt x="94" y="227"/>
                </a:lnTo>
                <a:lnTo>
                  <a:pt x="94" y="227"/>
                </a:lnTo>
                <a:lnTo>
                  <a:pt x="95" y="227"/>
                </a:lnTo>
                <a:lnTo>
                  <a:pt x="95" y="227"/>
                </a:lnTo>
                <a:lnTo>
                  <a:pt x="95" y="229"/>
                </a:lnTo>
                <a:lnTo>
                  <a:pt x="97" y="229"/>
                </a:lnTo>
                <a:lnTo>
                  <a:pt x="97" y="229"/>
                </a:lnTo>
                <a:lnTo>
                  <a:pt x="97" y="229"/>
                </a:lnTo>
                <a:lnTo>
                  <a:pt x="98" y="231"/>
                </a:lnTo>
                <a:close/>
              </a:path>
            </a:pathLst>
          </a:custGeom>
          <a:solidFill>
            <a:srgbClr val="00FF53"/>
          </a:solidFill>
          <a:ln w="9525">
            <a:noFill/>
            <a:round/>
            <a:headEnd/>
            <a:tailEnd/>
          </a:ln>
          <a:effectLst/>
        </p:spPr>
        <p:txBody>
          <a:bodyPr/>
          <a:lstStyle/>
          <a:p>
            <a:endParaRPr lang="en-GB"/>
          </a:p>
        </p:txBody>
      </p:sp>
      <p:sp>
        <p:nvSpPr>
          <p:cNvPr id="47239" name="Freeform 135"/>
          <p:cNvSpPr>
            <a:spLocks noEditPoints="1"/>
          </p:cNvSpPr>
          <p:nvPr/>
        </p:nvSpPr>
        <p:spPr bwMode="auto">
          <a:xfrm>
            <a:off x="5056188" y="3414713"/>
            <a:ext cx="261937" cy="306387"/>
          </a:xfrm>
          <a:custGeom>
            <a:avLst/>
            <a:gdLst/>
            <a:ahLst/>
            <a:cxnLst>
              <a:cxn ang="0">
                <a:pos x="77" y="2"/>
              </a:cxn>
              <a:cxn ang="0">
                <a:pos x="54" y="5"/>
              </a:cxn>
              <a:cxn ang="0">
                <a:pos x="35" y="15"/>
              </a:cxn>
              <a:cxn ang="0">
                <a:pos x="16" y="27"/>
              </a:cxn>
              <a:cxn ang="0">
                <a:pos x="2" y="41"/>
              </a:cxn>
              <a:cxn ang="0">
                <a:pos x="0" y="45"/>
              </a:cxn>
              <a:cxn ang="0">
                <a:pos x="0" y="46"/>
              </a:cxn>
              <a:cxn ang="0">
                <a:pos x="0" y="46"/>
              </a:cxn>
              <a:cxn ang="0">
                <a:pos x="0" y="48"/>
              </a:cxn>
              <a:cxn ang="0">
                <a:pos x="3" y="45"/>
              </a:cxn>
              <a:cxn ang="0">
                <a:pos x="18" y="30"/>
              </a:cxn>
              <a:cxn ang="0">
                <a:pos x="36" y="17"/>
              </a:cxn>
              <a:cxn ang="0">
                <a:pos x="56" y="8"/>
              </a:cxn>
              <a:cxn ang="0">
                <a:pos x="77" y="5"/>
              </a:cxn>
              <a:cxn ang="0">
                <a:pos x="87" y="4"/>
              </a:cxn>
              <a:cxn ang="0">
                <a:pos x="85" y="4"/>
              </a:cxn>
              <a:cxn ang="0">
                <a:pos x="85" y="2"/>
              </a:cxn>
              <a:cxn ang="0">
                <a:pos x="84" y="2"/>
              </a:cxn>
              <a:cxn ang="0">
                <a:pos x="94" y="226"/>
              </a:cxn>
              <a:cxn ang="0">
                <a:pos x="112" y="223"/>
              </a:cxn>
              <a:cxn ang="0">
                <a:pos x="133" y="217"/>
              </a:cxn>
              <a:cxn ang="0">
                <a:pos x="151" y="207"/>
              </a:cxn>
              <a:cxn ang="0">
                <a:pos x="167" y="194"/>
              </a:cxn>
              <a:cxn ang="0">
                <a:pos x="177" y="184"/>
              </a:cxn>
              <a:cxn ang="0">
                <a:pos x="177" y="182"/>
              </a:cxn>
              <a:cxn ang="0">
                <a:pos x="177" y="181"/>
              </a:cxn>
              <a:cxn ang="0">
                <a:pos x="177" y="179"/>
              </a:cxn>
              <a:cxn ang="0">
                <a:pos x="177" y="177"/>
              </a:cxn>
              <a:cxn ang="0">
                <a:pos x="166" y="190"/>
              </a:cxn>
              <a:cxn ang="0">
                <a:pos x="149" y="203"/>
              </a:cxn>
              <a:cxn ang="0">
                <a:pos x="131" y="215"/>
              </a:cxn>
              <a:cxn ang="0">
                <a:pos x="110" y="220"/>
              </a:cxn>
              <a:cxn ang="0">
                <a:pos x="89" y="223"/>
              </a:cxn>
              <a:cxn ang="0">
                <a:pos x="90" y="223"/>
              </a:cxn>
              <a:cxn ang="0">
                <a:pos x="90" y="225"/>
              </a:cxn>
              <a:cxn ang="0">
                <a:pos x="92" y="225"/>
              </a:cxn>
              <a:cxn ang="0">
                <a:pos x="94" y="226"/>
              </a:cxn>
            </a:cxnLst>
            <a:rect l="0" t="0" r="r" b="b"/>
            <a:pathLst>
              <a:path w="177" h="226">
                <a:moveTo>
                  <a:pt x="84" y="0"/>
                </a:moveTo>
                <a:lnTo>
                  <a:pt x="77" y="2"/>
                </a:lnTo>
                <a:lnTo>
                  <a:pt x="66" y="4"/>
                </a:lnTo>
                <a:lnTo>
                  <a:pt x="54" y="5"/>
                </a:lnTo>
                <a:lnTo>
                  <a:pt x="44" y="10"/>
                </a:lnTo>
                <a:lnTo>
                  <a:pt x="35" y="15"/>
                </a:lnTo>
                <a:lnTo>
                  <a:pt x="25" y="20"/>
                </a:lnTo>
                <a:lnTo>
                  <a:pt x="16" y="27"/>
                </a:lnTo>
                <a:lnTo>
                  <a:pt x="8" y="33"/>
                </a:lnTo>
                <a:lnTo>
                  <a:pt x="2" y="41"/>
                </a:lnTo>
                <a:lnTo>
                  <a:pt x="0" y="43"/>
                </a:lnTo>
                <a:lnTo>
                  <a:pt x="0" y="45"/>
                </a:lnTo>
                <a:lnTo>
                  <a:pt x="0" y="45"/>
                </a:lnTo>
                <a:lnTo>
                  <a:pt x="0" y="46"/>
                </a:lnTo>
                <a:lnTo>
                  <a:pt x="0" y="46"/>
                </a:lnTo>
                <a:lnTo>
                  <a:pt x="0" y="46"/>
                </a:lnTo>
                <a:lnTo>
                  <a:pt x="0" y="48"/>
                </a:lnTo>
                <a:lnTo>
                  <a:pt x="0" y="48"/>
                </a:lnTo>
                <a:lnTo>
                  <a:pt x="0" y="49"/>
                </a:lnTo>
                <a:lnTo>
                  <a:pt x="3" y="45"/>
                </a:lnTo>
                <a:lnTo>
                  <a:pt x="12" y="36"/>
                </a:lnTo>
                <a:lnTo>
                  <a:pt x="18" y="30"/>
                </a:lnTo>
                <a:lnTo>
                  <a:pt x="28" y="23"/>
                </a:lnTo>
                <a:lnTo>
                  <a:pt x="36" y="17"/>
                </a:lnTo>
                <a:lnTo>
                  <a:pt x="46" y="13"/>
                </a:lnTo>
                <a:lnTo>
                  <a:pt x="56" y="8"/>
                </a:lnTo>
                <a:lnTo>
                  <a:pt x="66" y="7"/>
                </a:lnTo>
                <a:lnTo>
                  <a:pt x="77" y="5"/>
                </a:lnTo>
                <a:lnTo>
                  <a:pt x="87" y="4"/>
                </a:lnTo>
                <a:lnTo>
                  <a:pt x="87" y="4"/>
                </a:lnTo>
                <a:lnTo>
                  <a:pt x="87" y="4"/>
                </a:lnTo>
                <a:lnTo>
                  <a:pt x="85" y="4"/>
                </a:lnTo>
                <a:lnTo>
                  <a:pt x="85" y="2"/>
                </a:lnTo>
                <a:lnTo>
                  <a:pt x="85" y="2"/>
                </a:lnTo>
                <a:lnTo>
                  <a:pt x="84" y="2"/>
                </a:lnTo>
                <a:lnTo>
                  <a:pt x="84" y="2"/>
                </a:lnTo>
                <a:lnTo>
                  <a:pt x="84" y="0"/>
                </a:lnTo>
                <a:close/>
                <a:moveTo>
                  <a:pt x="94" y="226"/>
                </a:moveTo>
                <a:lnTo>
                  <a:pt x="100" y="225"/>
                </a:lnTo>
                <a:lnTo>
                  <a:pt x="112" y="223"/>
                </a:lnTo>
                <a:lnTo>
                  <a:pt x="121" y="221"/>
                </a:lnTo>
                <a:lnTo>
                  <a:pt x="133" y="217"/>
                </a:lnTo>
                <a:lnTo>
                  <a:pt x="143" y="213"/>
                </a:lnTo>
                <a:lnTo>
                  <a:pt x="151" y="207"/>
                </a:lnTo>
                <a:lnTo>
                  <a:pt x="161" y="200"/>
                </a:lnTo>
                <a:lnTo>
                  <a:pt x="167" y="194"/>
                </a:lnTo>
                <a:lnTo>
                  <a:pt x="176" y="185"/>
                </a:lnTo>
                <a:lnTo>
                  <a:pt x="177" y="184"/>
                </a:lnTo>
                <a:lnTo>
                  <a:pt x="177" y="184"/>
                </a:lnTo>
                <a:lnTo>
                  <a:pt x="177" y="182"/>
                </a:lnTo>
                <a:lnTo>
                  <a:pt x="177" y="182"/>
                </a:lnTo>
                <a:lnTo>
                  <a:pt x="177" y="181"/>
                </a:lnTo>
                <a:lnTo>
                  <a:pt x="177" y="181"/>
                </a:lnTo>
                <a:lnTo>
                  <a:pt x="177" y="179"/>
                </a:lnTo>
                <a:lnTo>
                  <a:pt x="177" y="179"/>
                </a:lnTo>
                <a:lnTo>
                  <a:pt x="177" y="177"/>
                </a:lnTo>
                <a:lnTo>
                  <a:pt x="172" y="182"/>
                </a:lnTo>
                <a:lnTo>
                  <a:pt x="166" y="190"/>
                </a:lnTo>
                <a:lnTo>
                  <a:pt x="158" y="199"/>
                </a:lnTo>
                <a:lnTo>
                  <a:pt x="149" y="203"/>
                </a:lnTo>
                <a:lnTo>
                  <a:pt x="141" y="210"/>
                </a:lnTo>
                <a:lnTo>
                  <a:pt x="131" y="215"/>
                </a:lnTo>
                <a:lnTo>
                  <a:pt x="121" y="218"/>
                </a:lnTo>
                <a:lnTo>
                  <a:pt x="110" y="220"/>
                </a:lnTo>
                <a:lnTo>
                  <a:pt x="100" y="221"/>
                </a:lnTo>
                <a:lnTo>
                  <a:pt x="89" y="223"/>
                </a:lnTo>
                <a:lnTo>
                  <a:pt x="89" y="223"/>
                </a:lnTo>
                <a:lnTo>
                  <a:pt x="90" y="223"/>
                </a:lnTo>
                <a:lnTo>
                  <a:pt x="90" y="223"/>
                </a:lnTo>
                <a:lnTo>
                  <a:pt x="90" y="225"/>
                </a:lnTo>
                <a:lnTo>
                  <a:pt x="92" y="225"/>
                </a:lnTo>
                <a:lnTo>
                  <a:pt x="92" y="225"/>
                </a:lnTo>
                <a:lnTo>
                  <a:pt x="92" y="225"/>
                </a:lnTo>
                <a:lnTo>
                  <a:pt x="94" y="226"/>
                </a:lnTo>
                <a:close/>
              </a:path>
            </a:pathLst>
          </a:custGeom>
          <a:solidFill>
            <a:srgbClr val="00FF58"/>
          </a:solidFill>
          <a:ln w="9525">
            <a:noFill/>
            <a:round/>
            <a:headEnd/>
            <a:tailEnd/>
          </a:ln>
          <a:effectLst/>
        </p:spPr>
        <p:txBody>
          <a:bodyPr/>
          <a:lstStyle/>
          <a:p>
            <a:endParaRPr lang="en-GB"/>
          </a:p>
        </p:txBody>
      </p:sp>
      <p:sp>
        <p:nvSpPr>
          <p:cNvPr id="47240" name="Freeform 136"/>
          <p:cNvSpPr>
            <a:spLocks noEditPoints="1"/>
          </p:cNvSpPr>
          <p:nvPr/>
        </p:nvSpPr>
        <p:spPr bwMode="auto">
          <a:xfrm>
            <a:off x="5056188" y="3419475"/>
            <a:ext cx="261937" cy="298450"/>
          </a:xfrm>
          <a:custGeom>
            <a:avLst/>
            <a:gdLst/>
            <a:ahLst/>
            <a:cxnLst>
              <a:cxn ang="0">
                <a:pos x="77" y="1"/>
              </a:cxn>
              <a:cxn ang="0">
                <a:pos x="56" y="4"/>
              </a:cxn>
              <a:cxn ang="0">
                <a:pos x="36" y="13"/>
              </a:cxn>
              <a:cxn ang="0">
                <a:pos x="18" y="26"/>
              </a:cxn>
              <a:cxn ang="0">
                <a:pos x="3" y="41"/>
              </a:cxn>
              <a:cxn ang="0">
                <a:pos x="0" y="45"/>
              </a:cxn>
              <a:cxn ang="0">
                <a:pos x="0" y="47"/>
              </a:cxn>
              <a:cxn ang="0">
                <a:pos x="0" y="49"/>
              </a:cxn>
              <a:cxn ang="0">
                <a:pos x="0" y="50"/>
              </a:cxn>
              <a:cxn ang="0">
                <a:pos x="0" y="50"/>
              </a:cxn>
              <a:cxn ang="0">
                <a:pos x="13" y="34"/>
              </a:cxn>
              <a:cxn ang="0">
                <a:pos x="30" y="21"/>
              </a:cxn>
              <a:cxn ang="0">
                <a:pos x="48" y="13"/>
              </a:cxn>
              <a:cxn ang="0">
                <a:pos x="67" y="6"/>
              </a:cxn>
              <a:cxn ang="0">
                <a:pos x="89" y="3"/>
              </a:cxn>
              <a:cxn ang="0">
                <a:pos x="92" y="3"/>
              </a:cxn>
              <a:cxn ang="0">
                <a:pos x="90" y="3"/>
              </a:cxn>
              <a:cxn ang="0">
                <a:pos x="89" y="1"/>
              </a:cxn>
              <a:cxn ang="0">
                <a:pos x="89" y="1"/>
              </a:cxn>
              <a:cxn ang="0">
                <a:pos x="89" y="219"/>
              </a:cxn>
              <a:cxn ang="0">
                <a:pos x="110" y="216"/>
              </a:cxn>
              <a:cxn ang="0">
                <a:pos x="131" y="211"/>
              </a:cxn>
              <a:cxn ang="0">
                <a:pos x="149" y="199"/>
              </a:cxn>
              <a:cxn ang="0">
                <a:pos x="166" y="186"/>
              </a:cxn>
              <a:cxn ang="0">
                <a:pos x="177" y="173"/>
              </a:cxn>
              <a:cxn ang="0">
                <a:pos x="177" y="173"/>
              </a:cxn>
              <a:cxn ang="0">
                <a:pos x="177" y="172"/>
              </a:cxn>
              <a:cxn ang="0">
                <a:pos x="176" y="170"/>
              </a:cxn>
              <a:cxn ang="0">
                <a:pos x="176" y="168"/>
              </a:cxn>
              <a:cxn ang="0">
                <a:pos x="171" y="177"/>
              </a:cxn>
              <a:cxn ang="0">
                <a:pos x="156" y="191"/>
              </a:cxn>
              <a:cxn ang="0">
                <a:pos x="139" y="203"/>
              </a:cxn>
              <a:cxn ang="0">
                <a:pos x="120" y="211"/>
              </a:cxn>
              <a:cxn ang="0">
                <a:pos x="98" y="214"/>
              </a:cxn>
              <a:cxn ang="0">
                <a:pos x="84" y="216"/>
              </a:cxn>
              <a:cxn ang="0">
                <a:pos x="85" y="216"/>
              </a:cxn>
              <a:cxn ang="0">
                <a:pos x="87" y="217"/>
              </a:cxn>
              <a:cxn ang="0">
                <a:pos x="87" y="217"/>
              </a:cxn>
              <a:cxn ang="0">
                <a:pos x="89" y="219"/>
              </a:cxn>
            </a:cxnLst>
            <a:rect l="0" t="0" r="r" b="b"/>
            <a:pathLst>
              <a:path w="177" h="219">
                <a:moveTo>
                  <a:pt x="87" y="0"/>
                </a:moveTo>
                <a:lnTo>
                  <a:pt x="77" y="1"/>
                </a:lnTo>
                <a:lnTo>
                  <a:pt x="66" y="3"/>
                </a:lnTo>
                <a:lnTo>
                  <a:pt x="56" y="4"/>
                </a:lnTo>
                <a:lnTo>
                  <a:pt x="46" y="9"/>
                </a:lnTo>
                <a:lnTo>
                  <a:pt x="36" y="13"/>
                </a:lnTo>
                <a:lnTo>
                  <a:pt x="28" y="19"/>
                </a:lnTo>
                <a:lnTo>
                  <a:pt x="18" y="26"/>
                </a:lnTo>
                <a:lnTo>
                  <a:pt x="12" y="32"/>
                </a:lnTo>
                <a:lnTo>
                  <a:pt x="3" y="41"/>
                </a:lnTo>
                <a:lnTo>
                  <a:pt x="0" y="45"/>
                </a:lnTo>
                <a:lnTo>
                  <a:pt x="0" y="45"/>
                </a:lnTo>
                <a:lnTo>
                  <a:pt x="0" y="47"/>
                </a:lnTo>
                <a:lnTo>
                  <a:pt x="0" y="47"/>
                </a:lnTo>
                <a:lnTo>
                  <a:pt x="0" y="47"/>
                </a:lnTo>
                <a:lnTo>
                  <a:pt x="0" y="49"/>
                </a:lnTo>
                <a:lnTo>
                  <a:pt x="0" y="49"/>
                </a:lnTo>
                <a:lnTo>
                  <a:pt x="0" y="50"/>
                </a:lnTo>
                <a:lnTo>
                  <a:pt x="0" y="50"/>
                </a:lnTo>
                <a:lnTo>
                  <a:pt x="0" y="50"/>
                </a:lnTo>
                <a:lnTo>
                  <a:pt x="7" y="42"/>
                </a:lnTo>
                <a:lnTo>
                  <a:pt x="13" y="34"/>
                </a:lnTo>
                <a:lnTo>
                  <a:pt x="21" y="27"/>
                </a:lnTo>
                <a:lnTo>
                  <a:pt x="30" y="21"/>
                </a:lnTo>
                <a:lnTo>
                  <a:pt x="38" y="16"/>
                </a:lnTo>
                <a:lnTo>
                  <a:pt x="48" y="13"/>
                </a:lnTo>
                <a:lnTo>
                  <a:pt x="57" y="8"/>
                </a:lnTo>
                <a:lnTo>
                  <a:pt x="67" y="6"/>
                </a:lnTo>
                <a:lnTo>
                  <a:pt x="77" y="4"/>
                </a:lnTo>
                <a:lnTo>
                  <a:pt x="89" y="3"/>
                </a:lnTo>
                <a:lnTo>
                  <a:pt x="92" y="4"/>
                </a:lnTo>
                <a:lnTo>
                  <a:pt x="92" y="3"/>
                </a:lnTo>
                <a:lnTo>
                  <a:pt x="92" y="3"/>
                </a:lnTo>
                <a:lnTo>
                  <a:pt x="90" y="3"/>
                </a:lnTo>
                <a:lnTo>
                  <a:pt x="90" y="1"/>
                </a:lnTo>
                <a:lnTo>
                  <a:pt x="89" y="1"/>
                </a:lnTo>
                <a:lnTo>
                  <a:pt x="89" y="1"/>
                </a:lnTo>
                <a:lnTo>
                  <a:pt x="89" y="1"/>
                </a:lnTo>
                <a:lnTo>
                  <a:pt x="87" y="0"/>
                </a:lnTo>
                <a:close/>
                <a:moveTo>
                  <a:pt x="89" y="219"/>
                </a:moveTo>
                <a:lnTo>
                  <a:pt x="100" y="217"/>
                </a:lnTo>
                <a:lnTo>
                  <a:pt x="110" y="216"/>
                </a:lnTo>
                <a:lnTo>
                  <a:pt x="121" y="214"/>
                </a:lnTo>
                <a:lnTo>
                  <a:pt x="131" y="211"/>
                </a:lnTo>
                <a:lnTo>
                  <a:pt x="141" y="206"/>
                </a:lnTo>
                <a:lnTo>
                  <a:pt x="149" y="199"/>
                </a:lnTo>
                <a:lnTo>
                  <a:pt x="158" y="195"/>
                </a:lnTo>
                <a:lnTo>
                  <a:pt x="166" y="186"/>
                </a:lnTo>
                <a:lnTo>
                  <a:pt x="172" y="178"/>
                </a:lnTo>
                <a:lnTo>
                  <a:pt x="177" y="173"/>
                </a:lnTo>
                <a:lnTo>
                  <a:pt x="177" y="173"/>
                </a:lnTo>
                <a:lnTo>
                  <a:pt x="177" y="173"/>
                </a:lnTo>
                <a:lnTo>
                  <a:pt x="177" y="172"/>
                </a:lnTo>
                <a:lnTo>
                  <a:pt x="177" y="172"/>
                </a:lnTo>
                <a:lnTo>
                  <a:pt x="177" y="170"/>
                </a:lnTo>
                <a:lnTo>
                  <a:pt x="176" y="170"/>
                </a:lnTo>
                <a:lnTo>
                  <a:pt x="176" y="170"/>
                </a:lnTo>
                <a:lnTo>
                  <a:pt x="176" y="168"/>
                </a:lnTo>
                <a:lnTo>
                  <a:pt x="176" y="168"/>
                </a:lnTo>
                <a:lnTo>
                  <a:pt x="171" y="177"/>
                </a:lnTo>
                <a:lnTo>
                  <a:pt x="164" y="185"/>
                </a:lnTo>
                <a:lnTo>
                  <a:pt x="156" y="191"/>
                </a:lnTo>
                <a:lnTo>
                  <a:pt x="148" y="198"/>
                </a:lnTo>
                <a:lnTo>
                  <a:pt x="139" y="203"/>
                </a:lnTo>
                <a:lnTo>
                  <a:pt x="130" y="208"/>
                </a:lnTo>
                <a:lnTo>
                  <a:pt x="120" y="211"/>
                </a:lnTo>
                <a:lnTo>
                  <a:pt x="110" y="213"/>
                </a:lnTo>
                <a:lnTo>
                  <a:pt x="98" y="214"/>
                </a:lnTo>
                <a:lnTo>
                  <a:pt x="89" y="216"/>
                </a:lnTo>
                <a:lnTo>
                  <a:pt x="84" y="216"/>
                </a:lnTo>
                <a:lnTo>
                  <a:pt x="85" y="216"/>
                </a:lnTo>
                <a:lnTo>
                  <a:pt x="85" y="216"/>
                </a:lnTo>
                <a:lnTo>
                  <a:pt x="85" y="216"/>
                </a:lnTo>
                <a:lnTo>
                  <a:pt x="87" y="217"/>
                </a:lnTo>
                <a:lnTo>
                  <a:pt x="87" y="217"/>
                </a:lnTo>
                <a:lnTo>
                  <a:pt x="87" y="217"/>
                </a:lnTo>
                <a:lnTo>
                  <a:pt x="89" y="217"/>
                </a:lnTo>
                <a:lnTo>
                  <a:pt x="89" y="219"/>
                </a:lnTo>
                <a:close/>
              </a:path>
            </a:pathLst>
          </a:custGeom>
          <a:solidFill>
            <a:srgbClr val="00FF5D"/>
          </a:solidFill>
          <a:ln w="9525">
            <a:noFill/>
            <a:round/>
            <a:headEnd/>
            <a:tailEnd/>
          </a:ln>
          <a:effectLst/>
        </p:spPr>
        <p:txBody>
          <a:bodyPr/>
          <a:lstStyle/>
          <a:p>
            <a:endParaRPr lang="en-GB"/>
          </a:p>
        </p:txBody>
      </p:sp>
      <p:sp>
        <p:nvSpPr>
          <p:cNvPr id="47241" name="Freeform 137"/>
          <p:cNvSpPr>
            <a:spLocks noEditPoints="1"/>
          </p:cNvSpPr>
          <p:nvPr/>
        </p:nvSpPr>
        <p:spPr bwMode="auto">
          <a:xfrm>
            <a:off x="5056188" y="3424238"/>
            <a:ext cx="260350" cy="288925"/>
          </a:xfrm>
          <a:custGeom>
            <a:avLst/>
            <a:gdLst/>
            <a:ahLst/>
            <a:cxnLst>
              <a:cxn ang="0">
                <a:pos x="89" y="0"/>
              </a:cxn>
              <a:cxn ang="0">
                <a:pos x="67" y="3"/>
              </a:cxn>
              <a:cxn ang="0">
                <a:pos x="48" y="10"/>
              </a:cxn>
              <a:cxn ang="0">
                <a:pos x="30" y="18"/>
              </a:cxn>
              <a:cxn ang="0">
                <a:pos x="13" y="31"/>
              </a:cxn>
              <a:cxn ang="0">
                <a:pos x="0" y="47"/>
              </a:cxn>
              <a:cxn ang="0">
                <a:pos x="0" y="49"/>
              </a:cxn>
              <a:cxn ang="0">
                <a:pos x="0" y="49"/>
              </a:cxn>
              <a:cxn ang="0">
                <a:pos x="0" y="51"/>
              </a:cxn>
              <a:cxn ang="0">
                <a:pos x="0" y="52"/>
              </a:cxn>
              <a:cxn ang="0">
                <a:pos x="3" y="49"/>
              </a:cxn>
              <a:cxn ang="0">
                <a:pos x="16" y="34"/>
              </a:cxn>
              <a:cxn ang="0">
                <a:pos x="31" y="21"/>
              </a:cxn>
              <a:cxn ang="0">
                <a:pos x="49" y="11"/>
              </a:cxn>
              <a:cxn ang="0">
                <a:pos x="67" y="6"/>
              </a:cxn>
              <a:cxn ang="0">
                <a:pos x="89" y="5"/>
              </a:cxn>
              <a:cxn ang="0">
                <a:pos x="97" y="5"/>
              </a:cxn>
              <a:cxn ang="0">
                <a:pos x="95" y="3"/>
              </a:cxn>
              <a:cxn ang="0">
                <a:pos x="94" y="1"/>
              </a:cxn>
              <a:cxn ang="0">
                <a:pos x="94" y="1"/>
              </a:cxn>
              <a:cxn ang="0">
                <a:pos x="84" y="213"/>
              </a:cxn>
              <a:cxn ang="0">
                <a:pos x="98" y="211"/>
              </a:cxn>
              <a:cxn ang="0">
                <a:pos x="120" y="208"/>
              </a:cxn>
              <a:cxn ang="0">
                <a:pos x="139" y="200"/>
              </a:cxn>
              <a:cxn ang="0">
                <a:pos x="156" y="188"/>
              </a:cxn>
              <a:cxn ang="0">
                <a:pos x="171" y="174"/>
              </a:cxn>
              <a:cxn ang="0">
                <a:pos x="176" y="165"/>
              </a:cxn>
              <a:cxn ang="0">
                <a:pos x="176" y="164"/>
              </a:cxn>
              <a:cxn ang="0">
                <a:pos x="176" y="162"/>
              </a:cxn>
              <a:cxn ang="0">
                <a:pos x="176" y="160"/>
              </a:cxn>
              <a:cxn ang="0">
                <a:pos x="176" y="160"/>
              </a:cxn>
              <a:cxn ang="0">
                <a:pos x="167" y="172"/>
              </a:cxn>
              <a:cxn ang="0">
                <a:pos x="154" y="185"/>
              </a:cxn>
              <a:cxn ang="0">
                <a:pos x="138" y="196"/>
              </a:cxn>
              <a:cxn ang="0">
                <a:pos x="118" y="205"/>
              </a:cxn>
              <a:cxn ang="0">
                <a:pos x="98" y="208"/>
              </a:cxn>
              <a:cxn ang="0">
                <a:pos x="80" y="208"/>
              </a:cxn>
              <a:cxn ang="0">
                <a:pos x="80" y="210"/>
              </a:cxn>
              <a:cxn ang="0">
                <a:pos x="82" y="210"/>
              </a:cxn>
              <a:cxn ang="0">
                <a:pos x="84" y="211"/>
              </a:cxn>
              <a:cxn ang="0">
                <a:pos x="84" y="213"/>
              </a:cxn>
            </a:cxnLst>
            <a:rect l="0" t="0" r="r" b="b"/>
            <a:pathLst>
              <a:path w="176" h="213">
                <a:moveTo>
                  <a:pt x="92" y="1"/>
                </a:moveTo>
                <a:lnTo>
                  <a:pt x="89" y="0"/>
                </a:lnTo>
                <a:lnTo>
                  <a:pt x="77" y="1"/>
                </a:lnTo>
                <a:lnTo>
                  <a:pt x="67" y="3"/>
                </a:lnTo>
                <a:lnTo>
                  <a:pt x="57" y="5"/>
                </a:lnTo>
                <a:lnTo>
                  <a:pt x="48" y="10"/>
                </a:lnTo>
                <a:lnTo>
                  <a:pt x="38" y="13"/>
                </a:lnTo>
                <a:lnTo>
                  <a:pt x="30" y="18"/>
                </a:lnTo>
                <a:lnTo>
                  <a:pt x="21" y="24"/>
                </a:lnTo>
                <a:lnTo>
                  <a:pt x="13" y="31"/>
                </a:lnTo>
                <a:lnTo>
                  <a:pt x="7" y="39"/>
                </a:lnTo>
                <a:lnTo>
                  <a:pt x="0" y="47"/>
                </a:lnTo>
                <a:lnTo>
                  <a:pt x="0" y="47"/>
                </a:lnTo>
                <a:lnTo>
                  <a:pt x="0" y="49"/>
                </a:lnTo>
                <a:lnTo>
                  <a:pt x="0" y="49"/>
                </a:lnTo>
                <a:lnTo>
                  <a:pt x="0" y="49"/>
                </a:lnTo>
                <a:lnTo>
                  <a:pt x="0" y="51"/>
                </a:lnTo>
                <a:lnTo>
                  <a:pt x="0" y="51"/>
                </a:lnTo>
                <a:lnTo>
                  <a:pt x="0" y="52"/>
                </a:lnTo>
                <a:lnTo>
                  <a:pt x="0" y="52"/>
                </a:lnTo>
                <a:lnTo>
                  <a:pt x="0" y="54"/>
                </a:lnTo>
                <a:lnTo>
                  <a:pt x="3" y="49"/>
                </a:lnTo>
                <a:lnTo>
                  <a:pt x="10" y="41"/>
                </a:lnTo>
                <a:lnTo>
                  <a:pt x="16" y="34"/>
                </a:lnTo>
                <a:lnTo>
                  <a:pt x="23" y="28"/>
                </a:lnTo>
                <a:lnTo>
                  <a:pt x="31" y="21"/>
                </a:lnTo>
                <a:lnTo>
                  <a:pt x="39" y="16"/>
                </a:lnTo>
                <a:lnTo>
                  <a:pt x="49" y="11"/>
                </a:lnTo>
                <a:lnTo>
                  <a:pt x="57" y="8"/>
                </a:lnTo>
                <a:lnTo>
                  <a:pt x="67" y="6"/>
                </a:lnTo>
                <a:lnTo>
                  <a:pt x="77" y="5"/>
                </a:lnTo>
                <a:lnTo>
                  <a:pt x="89" y="5"/>
                </a:lnTo>
                <a:lnTo>
                  <a:pt x="97" y="5"/>
                </a:lnTo>
                <a:lnTo>
                  <a:pt x="97" y="5"/>
                </a:lnTo>
                <a:lnTo>
                  <a:pt x="95" y="3"/>
                </a:lnTo>
                <a:lnTo>
                  <a:pt x="95" y="3"/>
                </a:lnTo>
                <a:lnTo>
                  <a:pt x="95" y="3"/>
                </a:lnTo>
                <a:lnTo>
                  <a:pt x="94" y="1"/>
                </a:lnTo>
                <a:lnTo>
                  <a:pt x="94" y="1"/>
                </a:lnTo>
                <a:lnTo>
                  <a:pt x="94" y="1"/>
                </a:lnTo>
                <a:lnTo>
                  <a:pt x="92" y="1"/>
                </a:lnTo>
                <a:close/>
                <a:moveTo>
                  <a:pt x="84" y="213"/>
                </a:moveTo>
                <a:lnTo>
                  <a:pt x="89" y="213"/>
                </a:lnTo>
                <a:lnTo>
                  <a:pt x="98" y="211"/>
                </a:lnTo>
                <a:lnTo>
                  <a:pt x="110" y="210"/>
                </a:lnTo>
                <a:lnTo>
                  <a:pt x="120" y="208"/>
                </a:lnTo>
                <a:lnTo>
                  <a:pt x="130" y="205"/>
                </a:lnTo>
                <a:lnTo>
                  <a:pt x="139" y="200"/>
                </a:lnTo>
                <a:lnTo>
                  <a:pt x="148" y="195"/>
                </a:lnTo>
                <a:lnTo>
                  <a:pt x="156" y="188"/>
                </a:lnTo>
                <a:lnTo>
                  <a:pt x="164" y="182"/>
                </a:lnTo>
                <a:lnTo>
                  <a:pt x="171" y="174"/>
                </a:lnTo>
                <a:lnTo>
                  <a:pt x="176" y="165"/>
                </a:lnTo>
                <a:lnTo>
                  <a:pt x="176" y="165"/>
                </a:lnTo>
                <a:lnTo>
                  <a:pt x="176" y="165"/>
                </a:lnTo>
                <a:lnTo>
                  <a:pt x="176" y="164"/>
                </a:lnTo>
                <a:lnTo>
                  <a:pt x="176" y="164"/>
                </a:lnTo>
                <a:lnTo>
                  <a:pt x="176" y="162"/>
                </a:lnTo>
                <a:lnTo>
                  <a:pt x="176" y="162"/>
                </a:lnTo>
                <a:lnTo>
                  <a:pt x="176" y="160"/>
                </a:lnTo>
                <a:lnTo>
                  <a:pt x="176" y="160"/>
                </a:lnTo>
                <a:lnTo>
                  <a:pt x="176" y="160"/>
                </a:lnTo>
                <a:lnTo>
                  <a:pt x="174" y="164"/>
                </a:lnTo>
                <a:lnTo>
                  <a:pt x="167" y="172"/>
                </a:lnTo>
                <a:lnTo>
                  <a:pt x="161" y="178"/>
                </a:lnTo>
                <a:lnTo>
                  <a:pt x="154" y="185"/>
                </a:lnTo>
                <a:lnTo>
                  <a:pt x="146" y="192"/>
                </a:lnTo>
                <a:lnTo>
                  <a:pt x="138" y="196"/>
                </a:lnTo>
                <a:lnTo>
                  <a:pt x="128" y="201"/>
                </a:lnTo>
                <a:lnTo>
                  <a:pt x="118" y="205"/>
                </a:lnTo>
                <a:lnTo>
                  <a:pt x="108" y="206"/>
                </a:lnTo>
                <a:lnTo>
                  <a:pt x="98" y="208"/>
                </a:lnTo>
                <a:lnTo>
                  <a:pt x="89" y="210"/>
                </a:lnTo>
                <a:lnTo>
                  <a:pt x="80" y="208"/>
                </a:lnTo>
                <a:lnTo>
                  <a:pt x="80" y="210"/>
                </a:lnTo>
                <a:lnTo>
                  <a:pt x="80" y="210"/>
                </a:lnTo>
                <a:lnTo>
                  <a:pt x="82" y="210"/>
                </a:lnTo>
                <a:lnTo>
                  <a:pt x="82" y="210"/>
                </a:lnTo>
                <a:lnTo>
                  <a:pt x="82" y="211"/>
                </a:lnTo>
                <a:lnTo>
                  <a:pt x="84" y="211"/>
                </a:lnTo>
                <a:lnTo>
                  <a:pt x="84" y="211"/>
                </a:lnTo>
                <a:lnTo>
                  <a:pt x="84" y="213"/>
                </a:lnTo>
                <a:close/>
              </a:path>
            </a:pathLst>
          </a:custGeom>
          <a:solidFill>
            <a:srgbClr val="00FF62"/>
          </a:solidFill>
          <a:ln w="9525">
            <a:noFill/>
            <a:round/>
            <a:headEnd/>
            <a:tailEnd/>
          </a:ln>
          <a:effectLst/>
        </p:spPr>
        <p:txBody>
          <a:bodyPr/>
          <a:lstStyle/>
          <a:p>
            <a:endParaRPr lang="en-GB"/>
          </a:p>
        </p:txBody>
      </p:sp>
      <p:sp>
        <p:nvSpPr>
          <p:cNvPr id="47242" name="Freeform 138"/>
          <p:cNvSpPr>
            <a:spLocks noEditPoints="1"/>
          </p:cNvSpPr>
          <p:nvPr/>
        </p:nvSpPr>
        <p:spPr bwMode="auto">
          <a:xfrm>
            <a:off x="5056188" y="3430588"/>
            <a:ext cx="260350" cy="279400"/>
          </a:xfrm>
          <a:custGeom>
            <a:avLst/>
            <a:gdLst/>
            <a:ahLst/>
            <a:cxnLst>
              <a:cxn ang="0">
                <a:pos x="89" y="0"/>
              </a:cxn>
              <a:cxn ang="0">
                <a:pos x="67" y="1"/>
              </a:cxn>
              <a:cxn ang="0">
                <a:pos x="49" y="6"/>
              </a:cxn>
              <a:cxn ang="0">
                <a:pos x="31" y="16"/>
              </a:cxn>
              <a:cxn ang="0">
                <a:pos x="16" y="29"/>
              </a:cxn>
              <a:cxn ang="0">
                <a:pos x="3" y="44"/>
              </a:cxn>
              <a:cxn ang="0">
                <a:pos x="0" y="49"/>
              </a:cxn>
              <a:cxn ang="0">
                <a:pos x="2" y="51"/>
              </a:cxn>
              <a:cxn ang="0">
                <a:pos x="2" y="52"/>
              </a:cxn>
              <a:cxn ang="0">
                <a:pos x="2" y="54"/>
              </a:cxn>
              <a:cxn ang="0">
                <a:pos x="7" y="46"/>
              </a:cxn>
              <a:cxn ang="0">
                <a:pos x="18" y="31"/>
              </a:cxn>
              <a:cxn ang="0">
                <a:pos x="33" y="19"/>
              </a:cxn>
              <a:cxn ang="0">
                <a:pos x="49" y="10"/>
              </a:cxn>
              <a:cxn ang="0">
                <a:pos x="69" y="5"/>
              </a:cxn>
              <a:cxn ang="0">
                <a:pos x="89" y="3"/>
              </a:cxn>
              <a:cxn ang="0">
                <a:pos x="102" y="3"/>
              </a:cxn>
              <a:cxn ang="0">
                <a:pos x="100" y="3"/>
              </a:cxn>
              <a:cxn ang="0">
                <a:pos x="98" y="1"/>
              </a:cxn>
              <a:cxn ang="0">
                <a:pos x="98" y="0"/>
              </a:cxn>
              <a:cxn ang="0">
                <a:pos x="97" y="0"/>
              </a:cxn>
              <a:cxn ang="0">
                <a:pos x="89" y="205"/>
              </a:cxn>
              <a:cxn ang="0">
                <a:pos x="108" y="201"/>
              </a:cxn>
              <a:cxn ang="0">
                <a:pos x="128" y="196"/>
              </a:cxn>
              <a:cxn ang="0">
                <a:pos x="146" y="187"/>
              </a:cxn>
              <a:cxn ang="0">
                <a:pos x="161" y="173"/>
              </a:cxn>
              <a:cxn ang="0">
                <a:pos x="174" y="159"/>
              </a:cxn>
              <a:cxn ang="0">
                <a:pos x="176" y="154"/>
              </a:cxn>
              <a:cxn ang="0">
                <a:pos x="176" y="152"/>
              </a:cxn>
              <a:cxn ang="0">
                <a:pos x="176" y="150"/>
              </a:cxn>
              <a:cxn ang="0">
                <a:pos x="176" y="150"/>
              </a:cxn>
              <a:cxn ang="0">
                <a:pos x="171" y="157"/>
              </a:cxn>
              <a:cxn ang="0">
                <a:pos x="159" y="172"/>
              </a:cxn>
              <a:cxn ang="0">
                <a:pos x="144" y="183"/>
              </a:cxn>
              <a:cxn ang="0">
                <a:pos x="126" y="193"/>
              </a:cxn>
              <a:cxn ang="0">
                <a:pos x="108" y="198"/>
              </a:cxn>
              <a:cxn ang="0">
                <a:pos x="89" y="200"/>
              </a:cxn>
              <a:cxn ang="0">
                <a:pos x="76" y="200"/>
              </a:cxn>
              <a:cxn ang="0">
                <a:pos x="77" y="201"/>
              </a:cxn>
              <a:cxn ang="0">
                <a:pos x="77" y="201"/>
              </a:cxn>
              <a:cxn ang="0">
                <a:pos x="79" y="203"/>
              </a:cxn>
              <a:cxn ang="0">
                <a:pos x="80" y="203"/>
              </a:cxn>
            </a:cxnLst>
            <a:rect l="0" t="0" r="r" b="b"/>
            <a:pathLst>
              <a:path w="176" h="205">
                <a:moveTo>
                  <a:pt x="97" y="0"/>
                </a:moveTo>
                <a:lnTo>
                  <a:pt x="89" y="0"/>
                </a:lnTo>
                <a:lnTo>
                  <a:pt x="77" y="0"/>
                </a:lnTo>
                <a:lnTo>
                  <a:pt x="67" y="1"/>
                </a:lnTo>
                <a:lnTo>
                  <a:pt x="57" y="3"/>
                </a:lnTo>
                <a:lnTo>
                  <a:pt x="49" y="6"/>
                </a:lnTo>
                <a:lnTo>
                  <a:pt x="39" y="11"/>
                </a:lnTo>
                <a:lnTo>
                  <a:pt x="31" y="16"/>
                </a:lnTo>
                <a:lnTo>
                  <a:pt x="23" y="23"/>
                </a:lnTo>
                <a:lnTo>
                  <a:pt x="16" y="29"/>
                </a:lnTo>
                <a:lnTo>
                  <a:pt x="10" y="36"/>
                </a:lnTo>
                <a:lnTo>
                  <a:pt x="3" y="44"/>
                </a:lnTo>
                <a:lnTo>
                  <a:pt x="0" y="49"/>
                </a:lnTo>
                <a:lnTo>
                  <a:pt x="0" y="49"/>
                </a:lnTo>
                <a:lnTo>
                  <a:pt x="0" y="51"/>
                </a:lnTo>
                <a:lnTo>
                  <a:pt x="2" y="51"/>
                </a:lnTo>
                <a:lnTo>
                  <a:pt x="2" y="51"/>
                </a:lnTo>
                <a:lnTo>
                  <a:pt x="2" y="52"/>
                </a:lnTo>
                <a:lnTo>
                  <a:pt x="2" y="52"/>
                </a:lnTo>
                <a:lnTo>
                  <a:pt x="2" y="54"/>
                </a:lnTo>
                <a:lnTo>
                  <a:pt x="2" y="54"/>
                </a:lnTo>
                <a:lnTo>
                  <a:pt x="7" y="46"/>
                </a:lnTo>
                <a:lnTo>
                  <a:pt x="12" y="39"/>
                </a:lnTo>
                <a:lnTo>
                  <a:pt x="18" y="31"/>
                </a:lnTo>
                <a:lnTo>
                  <a:pt x="25" y="24"/>
                </a:lnTo>
                <a:lnTo>
                  <a:pt x="33" y="19"/>
                </a:lnTo>
                <a:lnTo>
                  <a:pt x="41" y="15"/>
                </a:lnTo>
                <a:lnTo>
                  <a:pt x="49" y="10"/>
                </a:lnTo>
                <a:lnTo>
                  <a:pt x="59" y="6"/>
                </a:lnTo>
                <a:lnTo>
                  <a:pt x="69" y="5"/>
                </a:lnTo>
                <a:lnTo>
                  <a:pt x="79" y="3"/>
                </a:lnTo>
                <a:lnTo>
                  <a:pt x="89" y="3"/>
                </a:lnTo>
                <a:lnTo>
                  <a:pt x="98" y="3"/>
                </a:lnTo>
                <a:lnTo>
                  <a:pt x="102" y="3"/>
                </a:lnTo>
                <a:lnTo>
                  <a:pt x="100" y="3"/>
                </a:lnTo>
                <a:lnTo>
                  <a:pt x="100" y="3"/>
                </a:lnTo>
                <a:lnTo>
                  <a:pt x="100" y="1"/>
                </a:lnTo>
                <a:lnTo>
                  <a:pt x="98" y="1"/>
                </a:lnTo>
                <a:lnTo>
                  <a:pt x="98" y="1"/>
                </a:lnTo>
                <a:lnTo>
                  <a:pt x="98" y="0"/>
                </a:lnTo>
                <a:lnTo>
                  <a:pt x="97" y="0"/>
                </a:lnTo>
                <a:lnTo>
                  <a:pt x="97" y="0"/>
                </a:lnTo>
                <a:close/>
                <a:moveTo>
                  <a:pt x="80" y="203"/>
                </a:moveTo>
                <a:lnTo>
                  <a:pt x="89" y="205"/>
                </a:lnTo>
                <a:lnTo>
                  <a:pt x="98" y="203"/>
                </a:lnTo>
                <a:lnTo>
                  <a:pt x="108" y="201"/>
                </a:lnTo>
                <a:lnTo>
                  <a:pt x="118" y="200"/>
                </a:lnTo>
                <a:lnTo>
                  <a:pt x="128" y="196"/>
                </a:lnTo>
                <a:lnTo>
                  <a:pt x="138" y="191"/>
                </a:lnTo>
                <a:lnTo>
                  <a:pt x="146" y="187"/>
                </a:lnTo>
                <a:lnTo>
                  <a:pt x="154" y="180"/>
                </a:lnTo>
                <a:lnTo>
                  <a:pt x="161" y="173"/>
                </a:lnTo>
                <a:lnTo>
                  <a:pt x="167" y="167"/>
                </a:lnTo>
                <a:lnTo>
                  <a:pt x="174" y="159"/>
                </a:lnTo>
                <a:lnTo>
                  <a:pt x="176" y="155"/>
                </a:lnTo>
                <a:lnTo>
                  <a:pt x="176" y="154"/>
                </a:lnTo>
                <a:lnTo>
                  <a:pt x="176" y="154"/>
                </a:lnTo>
                <a:lnTo>
                  <a:pt x="176" y="152"/>
                </a:lnTo>
                <a:lnTo>
                  <a:pt x="176" y="152"/>
                </a:lnTo>
                <a:lnTo>
                  <a:pt x="176" y="150"/>
                </a:lnTo>
                <a:lnTo>
                  <a:pt x="176" y="150"/>
                </a:lnTo>
                <a:lnTo>
                  <a:pt x="176" y="150"/>
                </a:lnTo>
                <a:lnTo>
                  <a:pt x="176" y="149"/>
                </a:lnTo>
                <a:lnTo>
                  <a:pt x="171" y="157"/>
                </a:lnTo>
                <a:lnTo>
                  <a:pt x="164" y="165"/>
                </a:lnTo>
                <a:lnTo>
                  <a:pt x="159" y="172"/>
                </a:lnTo>
                <a:lnTo>
                  <a:pt x="151" y="178"/>
                </a:lnTo>
                <a:lnTo>
                  <a:pt x="144" y="183"/>
                </a:lnTo>
                <a:lnTo>
                  <a:pt x="136" y="188"/>
                </a:lnTo>
                <a:lnTo>
                  <a:pt x="126" y="193"/>
                </a:lnTo>
                <a:lnTo>
                  <a:pt x="118" y="196"/>
                </a:lnTo>
                <a:lnTo>
                  <a:pt x="108" y="198"/>
                </a:lnTo>
                <a:lnTo>
                  <a:pt x="98" y="200"/>
                </a:lnTo>
                <a:lnTo>
                  <a:pt x="89" y="200"/>
                </a:lnTo>
                <a:lnTo>
                  <a:pt x="79" y="200"/>
                </a:lnTo>
                <a:lnTo>
                  <a:pt x="76" y="200"/>
                </a:lnTo>
                <a:lnTo>
                  <a:pt x="76" y="200"/>
                </a:lnTo>
                <a:lnTo>
                  <a:pt x="77" y="201"/>
                </a:lnTo>
                <a:lnTo>
                  <a:pt x="77" y="201"/>
                </a:lnTo>
                <a:lnTo>
                  <a:pt x="77" y="201"/>
                </a:lnTo>
                <a:lnTo>
                  <a:pt x="79" y="201"/>
                </a:lnTo>
                <a:lnTo>
                  <a:pt x="79" y="203"/>
                </a:lnTo>
                <a:lnTo>
                  <a:pt x="79" y="203"/>
                </a:lnTo>
                <a:lnTo>
                  <a:pt x="80" y="203"/>
                </a:lnTo>
                <a:close/>
              </a:path>
            </a:pathLst>
          </a:custGeom>
          <a:solidFill>
            <a:srgbClr val="00FF68"/>
          </a:solidFill>
          <a:ln w="9525">
            <a:noFill/>
            <a:round/>
            <a:headEnd/>
            <a:tailEnd/>
          </a:ln>
          <a:effectLst/>
        </p:spPr>
        <p:txBody>
          <a:bodyPr/>
          <a:lstStyle/>
          <a:p>
            <a:endParaRPr lang="en-GB"/>
          </a:p>
        </p:txBody>
      </p:sp>
      <p:sp>
        <p:nvSpPr>
          <p:cNvPr id="47243" name="Freeform 139"/>
          <p:cNvSpPr>
            <a:spLocks noEditPoints="1"/>
          </p:cNvSpPr>
          <p:nvPr/>
        </p:nvSpPr>
        <p:spPr bwMode="auto">
          <a:xfrm>
            <a:off x="5059363" y="3433763"/>
            <a:ext cx="257175" cy="268287"/>
          </a:xfrm>
          <a:custGeom>
            <a:avLst/>
            <a:gdLst/>
            <a:ahLst/>
            <a:cxnLst>
              <a:cxn ang="0">
                <a:pos x="96" y="0"/>
              </a:cxn>
              <a:cxn ang="0">
                <a:pos x="77" y="0"/>
              </a:cxn>
              <a:cxn ang="0">
                <a:pos x="57" y="3"/>
              </a:cxn>
              <a:cxn ang="0">
                <a:pos x="39" y="12"/>
              </a:cxn>
              <a:cxn ang="0">
                <a:pos x="23" y="21"/>
              </a:cxn>
              <a:cxn ang="0">
                <a:pos x="10" y="36"/>
              </a:cxn>
              <a:cxn ang="0">
                <a:pos x="0" y="51"/>
              </a:cxn>
              <a:cxn ang="0">
                <a:pos x="0" y="52"/>
              </a:cxn>
              <a:cxn ang="0">
                <a:pos x="0" y="54"/>
              </a:cxn>
              <a:cxn ang="0">
                <a:pos x="0" y="56"/>
              </a:cxn>
              <a:cxn ang="0">
                <a:pos x="0" y="57"/>
              </a:cxn>
              <a:cxn ang="0">
                <a:pos x="6" y="44"/>
              </a:cxn>
              <a:cxn ang="0">
                <a:pos x="19" y="31"/>
              </a:cxn>
              <a:cxn ang="0">
                <a:pos x="33" y="20"/>
              </a:cxn>
              <a:cxn ang="0">
                <a:pos x="49" y="10"/>
              </a:cxn>
              <a:cxn ang="0">
                <a:pos x="67" y="5"/>
              </a:cxn>
              <a:cxn ang="0">
                <a:pos x="87" y="3"/>
              </a:cxn>
              <a:cxn ang="0">
                <a:pos x="103" y="5"/>
              </a:cxn>
              <a:cxn ang="0">
                <a:pos x="101" y="3"/>
              </a:cxn>
              <a:cxn ang="0">
                <a:pos x="101" y="2"/>
              </a:cxn>
              <a:cxn ang="0">
                <a:pos x="100" y="2"/>
              </a:cxn>
              <a:cxn ang="0">
                <a:pos x="100" y="0"/>
              </a:cxn>
              <a:cxn ang="0">
                <a:pos x="77" y="197"/>
              </a:cxn>
              <a:cxn ang="0">
                <a:pos x="96" y="197"/>
              </a:cxn>
              <a:cxn ang="0">
                <a:pos x="116" y="193"/>
              </a:cxn>
              <a:cxn ang="0">
                <a:pos x="134" y="185"/>
              </a:cxn>
              <a:cxn ang="0">
                <a:pos x="149" y="175"/>
              </a:cxn>
              <a:cxn ang="0">
                <a:pos x="162" y="162"/>
              </a:cxn>
              <a:cxn ang="0">
                <a:pos x="174" y="146"/>
              </a:cxn>
              <a:cxn ang="0">
                <a:pos x="174" y="144"/>
              </a:cxn>
              <a:cxn ang="0">
                <a:pos x="174" y="143"/>
              </a:cxn>
              <a:cxn ang="0">
                <a:pos x="172" y="141"/>
              </a:cxn>
              <a:cxn ang="0">
                <a:pos x="172" y="139"/>
              </a:cxn>
              <a:cxn ang="0">
                <a:pos x="165" y="152"/>
              </a:cxn>
              <a:cxn ang="0">
                <a:pos x="154" y="166"/>
              </a:cxn>
              <a:cxn ang="0">
                <a:pos x="139" y="177"/>
              </a:cxn>
              <a:cxn ang="0">
                <a:pos x="124" y="187"/>
              </a:cxn>
              <a:cxn ang="0">
                <a:pos x="106" y="192"/>
              </a:cxn>
              <a:cxn ang="0">
                <a:pos x="87" y="193"/>
              </a:cxn>
              <a:cxn ang="0">
                <a:pos x="69" y="192"/>
              </a:cxn>
              <a:cxn ang="0">
                <a:pos x="70" y="193"/>
              </a:cxn>
              <a:cxn ang="0">
                <a:pos x="72" y="195"/>
              </a:cxn>
              <a:cxn ang="0">
                <a:pos x="72" y="195"/>
              </a:cxn>
              <a:cxn ang="0">
                <a:pos x="74" y="197"/>
              </a:cxn>
            </a:cxnLst>
            <a:rect l="0" t="0" r="r" b="b"/>
            <a:pathLst>
              <a:path w="174" h="197">
                <a:moveTo>
                  <a:pt x="100" y="0"/>
                </a:moveTo>
                <a:lnTo>
                  <a:pt x="96" y="0"/>
                </a:lnTo>
                <a:lnTo>
                  <a:pt x="87" y="0"/>
                </a:lnTo>
                <a:lnTo>
                  <a:pt x="77" y="0"/>
                </a:lnTo>
                <a:lnTo>
                  <a:pt x="67" y="2"/>
                </a:lnTo>
                <a:lnTo>
                  <a:pt x="57" y="3"/>
                </a:lnTo>
                <a:lnTo>
                  <a:pt x="47" y="7"/>
                </a:lnTo>
                <a:lnTo>
                  <a:pt x="39" y="12"/>
                </a:lnTo>
                <a:lnTo>
                  <a:pt x="31" y="16"/>
                </a:lnTo>
                <a:lnTo>
                  <a:pt x="23" y="21"/>
                </a:lnTo>
                <a:lnTo>
                  <a:pt x="16" y="28"/>
                </a:lnTo>
                <a:lnTo>
                  <a:pt x="10" y="36"/>
                </a:lnTo>
                <a:lnTo>
                  <a:pt x="5" y="43"/>
                </a:lnTo>
                <a:lnTo>
                  <a:pt x="0" y="51"/>
                </a:lnTo>
                <a:lnTo>
                  <a:pt x="0" y="52"/>
                </a:lnTo>
                <a:lnTo>
                  <a:pt x="0" y="52"/>
                </a:lnTo>
                <a:lnTo>
                  <a:pt x="0" y="54"/>
                </a:lnTo>
                <a:lnTo>
                  <a:pt x="0" y="54"/>
                </a:lnTo>
                <a:lnTo>
                  <a:pt x="0" y="54"/>
                </a:lnTo>
                <a:lnTo>
                  <a:pt x="0" y="56"/>
                </a:lnTo>
                <a:lnTo>
                  <a:pt x="0" y="56"/>
                </a:lnTo>
                <a:lnTo>
                  <a:pt x="0" y="57"/>
                </a:lnTo>
                <a:lnTo>
                  <a:pt x="3" y="52"/>
                </a:lnTo>
                <a:lnTo>
                  <a:pt x="6" y="44"/>
                </a:lnTo>
                <a:lnTo>
                  <a:pt x="13" y="38"/>
                </a:lnTo>
                <a:lnTo>
                  <a:pt x="19" y="31"/>
                </a:lnTo>
                <a:lnTo>
                  <a:pt x="26" y="25"/>
                </a:lnTo>
                <a:lnTo>
                  <a:pt x="33" y="20"/>
                </a:lnTo>
                <a:lnTo>
                  <a:pt x="41" y="15"/>
                </a:lnTo>
                <a:lnTo>
                  <a:pt x="49" y="10"/>
                </a:lnTo>
                <a:lnTo>
                  <a:pt x="57" y="7"/>
                </a:lnTo>
                <a:lnTo>
                  <a:pt x="67" y="5"/>
                </a:lnTo>
                <a:lnTo>
                  <a:pt x="77" y="3"/>
                </a:lnTo>
                <a:lnTo>
                  <a:pt x="87" y="3"/>
                </a:lnTo>
                <a:lnTo>
                  <a:pt x="96" y="3"/>
                </a:lnTo>
                <a:lnTo>
                  <a:pt x="103" y="5"/>
                </a:lnTo>
                <a:lnTo>
                  <a:pt x="103" y="3"/>
                </a:lnTo>
                <a:lnTo>
                  <a:pt x="101" y="3"/>
                </a:lnTo>
                <a:lnTo>
                  <a:pt x="101" y="3"/>
                </a:lnTo>
                <a:lnTo>
                  <a:pt x="101" y="2"/>
                </a:lnTo>
                <a:lnTo>
                  <a:pt x="100" y="2"/>
                </a:lnTo>
                <a:lnTo>
                  <a:pt x="100" y="2"/>
                </a:lnTo>
                <a:lnTo>
                  <a:pt x="100" y="0"/>
                </a:lnTo>
                <a:lnTo>
                  <a:pt x="100" y="0"/>
                </a:lnTo>
                <a:close/>
                <a:moveTo>
                  <a:pt x="74" y="197"/>
                </a:moveTo>
                <a:lnTo>
                  <a:pt x="77" y="197"/>
                </a:lnTo>
                <a:lnTo>
                  <a:pt x="87" y="197"/>
                </a:lnTo>
                <a:lnTo>
                  <a:pt x="96" y="197"/>
                </a:lnTo>
                <a:lnTo>
                  <a:pt x="106" y="195"/>
                </a:lnTo>
                <a:lnTo>
                  <a:pt x="116" y="193"/>
                </a:lnTo>
                <a:lnTo>
                  <a:pt x="124" y="190"/>
                </a:lnTo>
                <a:lnTo>
                  <a:pt x="134" y="185"/>
                </a:lnTo>
                <a:lnTo>
                  <a:pt x="142" y="180"/>
                </a:lnTo>
                <a:lnTo>
                  <a:pt x="149" y="175"/>
                </a:lnTo>
                <a:lnTo>
                  <a:pt x="157" y="169"/>
                </a:lnTo>
                <a:lnTo>
                  <a:pt x="162" y="162"/>
                </a:lnTo>
                <a:lnTo>
                  <a:pt x="169" y="154"/>
                </a:lnTo>
                <a:lnTo>
                  <a:pt x="174" y="146"/>
                </a:lnTo>
                <a:lnTo>
                  <a:pt x="174" y="146"/>
                </a:lnTo>
                <a:lnTo>
                  <a:pt x="174" y="144"/>
                </a:lnTo>
                <a:lnTo>
                  <a:pt x="174" y="144"/>
                </a:lnTo>
                <a:lnTo>
                  <a:pt x="174" y="143"/>
                </a:lnTo>
                <a:lnTo>
                  <a:pt x="174" y="143"/>
                </a:lnTo>
                <a:lnTo>
                  <a:pt x="172" y="141"/>
                </a:lnTo>
                <a:lnTo>
                  <a:pt x="172" y="141"/>
                </a:lnTo>
                <a:lnTo>
                  <a:pt x="172" y="139"/>
                </a:lnTo>
                <a:lnTo>
                  <a:pt x="170" y="144"/>
                </a:lnTo>
                <a:lnTo>
                  <a:pt x="165" y="152"/>
                </a:lnTo>
                <a:lnTo>
                  <a:pt x="160" y="159"/>
                </a:lnTo>
                <a:lnTo>
                  <a:pt x="154" y="166"/>
                </a:lnTo>
                <a:lnTo>
                  <a:pt x="147" y="172"/>
                </a:lnTo>
                <a:lnTo>
                  <a:pt x="139" y="177"/>
                </a:lnTo>
                <a:lnTo>
                  <a:pt x="133" y="182"/>
                </a:lnTo>
                <a:lnTo>
                  <a:pt x="124" y="187"/>
                </a:lnTo>
                <a:lnTo>
                  <a:pt x="115" y="190"/>
                </a:lnTo>
                <a:lnTo>
                  <a:pt x="106" y="192"/>
                </a:lnTo>
                <a:lnTo>
                  <a:pt x="96" y="193"/>
                </a:lnTo>
                <a:lnTo>
                  <a:pt x="87" y="193"/>
                </a:lnTo>
                <a:lnTo>
                  <a:pt x="77" y="193"/>
                </a:lnTo>
                <a:lnTo>
                  <a:pt x="69" y="192"/>
                </a:lnTo>
                <a:lnTo>
                  <a:pt x="70" y="193"/>
                </a:lnTo>
                <a:lnTo>
                  <a:pt x="70" y="193"/>
                </a:lnTo>
                <a:lnTo>
                  <a:pt x="70" y="193"/>
                </a:lnTo>
                <a:lnTo>
                  <a:pt x="72" y="195"/>
                </a:lnTo>
                <a:lnTo>
                  <a:pt x="72" y="195"/>
                </a:lnTo>
                <a:lnTo>
                  <a:pt x="72" y="195"/>
                </a:lnTo>
                <a:lnTo>
                  <a:pt x="74" y="197"/>
                </a:lnTo>
                <a:lnTo>
                  <a:pt x="74" y="197"/>
                </a:lnTo>
                <a:close/>
              </a:path>
            </a:pathLst>
          </a:custGeom>
          <a:solidFill>
            <a:srgbClr val="00FF6D"/>
          </a:solidFill>
          <a:ln w="9525">
            <a:noFill/>
            <a:round/>
            <a:headEnd/>
            <a:tailEnd/>
          </a:ln>
          <a:effectLst/>
        </p:spPr>
        <p:txBody>
          <a:bodyPr/>
          <a:lstStyle/>
          <a:p>
            <a:endParaRPr lang="en-GB"/>
          </a:p>
        </p:txBody>
      </p:sp>
      <p:sp>
        <p:nvSpPr>
          <p:cNvPr id="47244" name="Freeform 140"/>
          <p:cNvSpPr>
            <a:spLocks noEditPoints="1"/>
          </p:cNvSpPr>
          <p:nvPr/>
        </p:nvSpPr>
        <p:spPr bwMode="auto">
          <a:xfrm>
            <a:off x="5059363" y="3438525"/>
            <a:ext cx="254000" cy="258763"/>
          </a:xfrm>
          <a:custGeom>
            <a:avLst/>
            <a:gdLst/>
            <a:ahLst/>
            <a:cxnLst>
              <a:cxn ang="0">
                <a:pos x="96" y="0"/>
              </a:cxn>
              <a:cxn ang="0">
                <a:pos x="77" y="0"/>
              </a:cxn>
              <a:cxn ang="0">
                <a:pos x="57" y="4"/>
              </a:cxn>
              <a:cxn ang="0">
                <a:pos x="41" y="12"/>
              </a:cxn>
              <a:cxn ang="0">
                <a:pos x="26" y="22"/>
              </a:cxn>
              <a:cxn ang="0">
                <a:pos x="13" y="35"/>
              </a:cxn>
              <a:cxn ang="0">
                <a:pos x="3" y="49"/>
              </a:cxn>
              <a:cxn ang="0">
                <a:pos x="0" y="54"/>
              </a:cxn>
              <a:cxn ang="0">
                <a:pos x="0" y="56"/>
              </a:cxn>
              <a:cxn ang="0">
                <a:pos x="1" y="58"/>
              </a:cxn>
              <a:cxn ang="0">
                <a:pos x="1" y="59"/>
              </a:cxn>
              <a:cxn ang="0">
                <a:pos x="1" y="59"/>
              </a:cxn>
              <a:cxn ang="0">
                <a:pos x="10" y="45"/>
              </a:cxn>
              <a:cxn ang="0">
                <a:pos x="21" y="30"/>
              </a:cxn>
              <a:cxn ang="0">
                <a:pos x="34" y="18"/>
              </a:cxn>
              <a:cxn ang="0">
                <a:pos x="51" y="10"/>
              </a:cxn>
              <a:cxn ang="0">
                <a:pos x="69" y="5"/>
              </a:cxn>
              <a:cxn ang="0">
                <a:pos x="87" y="4"/>
              </a:cxn>
              <a:cxn ang="0">
                <a:pos x="105" y="5"/>
              </a:cxn>
              <a:cxn ang="0">
                <a:pos x="106" y="5"/>
              </a:cxn>
              <a:cxn ang="0">
                <a:pos x="106" y="4"/>
              </a:cxn>
              <a:cxn ang="0">
                <a:pos x="105" y="4"/>
              </a:cxn>
              <a:cxn ang="0">
                <a:pos x="103" y="2"/>
              </a:cxn>
              <a:cxn ang="0">
                <a:pos x="69" y="189"/>
              </a:cxn>
              <a:cxn ang="0">
                <a:pos x="87" y="190"/>
              </a:cxn>
              <a:cxn ang="0">
                <a:pos x="106" y="189"/>
              </a:cxn>
              <a:cxn ang="0">
                <a:pos x="124" y="184"/>
              </a:cxn>
              <a:cxn ang="0">
                <a:pos x="139" y="174"/>
              </a:cxn>
              <a:cxn ang="0">
                <a:pos x="154" y="163"/>
              </a:cxn>
              <a:cxn ang="0">
                <a:pos x="165" y="149"/>
              </a:cxn>
              <a:cxn ang="0">
                <a:pos x="172" y="136"/>
              </a:cxn>
              <a:cxn ang="0">
                <a:pos x="172" y="136"/>
              </a:cxn>
              <a:cxn ang="0">
                <a:pos x="172" y="135"/>
              </a:cxn>
              <a:cxn ang="0">
                <a:pos x="172" y="133"/>
              </a:cxn>
              <a:cxn ang="0">
                <a:pos x="172" y="131"/>
              </a:cxn>
              <a:cxn ang="0">
                <a:pos x="167" y="140"/>
              </a:cxn>
              <a:cxn ang="0">
                <a:pos x="157" y="154"/>
              </a:cxn>
              <a:cxn ang="0">
                <a:pos x="146" y="166"/>
              </a:cxn>
              <a:cxn ang="0">
                <a:pos x="131" y="177"/>
              </a:cxn>
              <a:cxn ang="0">
                <a:pos x="115" y="184"/>
              </a:cxn>
              <a:cxn ang="0">
                <a:pos x="96" y="187"/>
              </a:cxn>
              <a:cxn ang="0">
                <a:pos x="77" y="187"/>
              </a:cxn>
              <a:cxn ang="0">
                <a:pos x="65" y="185"/>
              </a:cxn>
              <a:cxn ang="0">
                <a:pos x="65" y="185"/>
              </a:cxn>
              <a:cxn ang="0">
                <a:pos x="67" y="187"/>
              </a:cxn>
              <a:cxn ang="0">
                <a:pos x="69" y="189"/>
              </a:cxn>
              <a:cxn ang="0">
                <a:pos x="69" y="189"/>
              </a:cxn>
            </a:cxnLst>
            <a:rect l="0" t="0" r="r" b="b"/>
            <a:pathLst>
              <a:path w="172" h="190">
                <a:moveTo>
                  <a:pt x="103" y="2"/>
                </a:moveTo>
                <a:lnTo>
                  <a:pt x="96" y="0"/>
                </a:lnTo>
                <a:lnTo>
                  <a:pt x="87" y="0"/>
                </a:lnTo>
                <a:lnTo>
                  <a:pt x="77" y="0"/>
                </a:lnTo>
                <a:lnTo>
                  <a:pt x="67" y="2"/>
                </a:lnTo>
                <a:lnTo>
                  <a:pt x="57" y="4"/>
                </a:lnTo>
                <a:lnTo>
                  <a:pt x="49" y="7"/>
                </a:lnTo>
                <a:lnTo>
                  <a:pt x="41" y="12"/>
                </a:lnTo>
                <a:lnTo>
                  <a:pt x="33" y="17"/>
                </a:lnTo>
                <a:lnTo>
                  <a:pt x="26" y="22"/>
                </a:lnTo>
                <a:lnTo>
                  <a:pt x="19" y="28"/>
                </a:lnTo>
                <a:lnTo>
                  <a:pt x="13" y="35"/>
                </a:lnTo>
                <a:lnTo>
                  <a:pt x="6" y="41"/>
                </a:lnTo>
                <a:lnTo>
                  <a:pt x="3" y="49"/>
                </a:lnTo>
                <a:lnTo>
                  <a:pt x="0" y="54"/>
                </a:lnTo>
                <a:lnTo>
                  <a:pt x="0" y="54"/>
                </a:lnTo>
                <a:lnTo>
                  <a:pt x="0" y="56"/>
                </a:lnTo>
                <a:lnTo>
                  <a:pt x="0" y="56"/>
                </a:lnTo>
                <a:lnTo>
                  <a:pt x="1" y="58"/>
                </a:lnTo>
                <a:lnTo>
                  <a:pt x="1" y="58"/>
                </a:lnTo>
                <a:lnTo>
                  <a:pt x="1" y="59"/>
                </a:lnTo>
                <a:lnTo>
                  <a:pt x="1" y="59"/>
                </a:lnTo>
                <a:lnTo>
                  <a:pt x="1" y="59"/>
                </a:lnTo>
                <a:lnTo>
                  <a:pt x="1" y="59"/>
                </a:lnTo>
                <a:lnTo>
                  <a:pt x="5" y="51"/>
                </a:lnTo>
                <a:lnTo>
                  <a:pt x="10" y="45"/>
                </a:lnTo>
                <a:lnTo>
                  <a:pt x="14" y="36"/>
                </a:lnTo>
                <a:lnTo>
                  <a:pt x="21" y="30"/>
                </a:lnTo>
                <a:lnTo>
                  <a:pt x="28" y="25"/>
                </a:lnTo>
                <a:lnTo>
                  <a:pt x="34" y="18"/>
                </a:lnTo>
                <a:lnTo>
                  <a:pt x="42" y="15"/>
                </a:lnTo>
                <a:lnTo>
                  <a:pt x="51" y="10"/>
                </a:lnTo>
                <a:lnTo>
                  <a:pt x="59" y="7"/>
                </a:lnTo>
                <a:lnTo>
                  <a:pt x="69" y="5"/>
                </a:lnTo>
                <a:lnTo>
                  <a:pt x="77" y="4"/>
                </a:lnTo>
                <a:lnTo>
                  <a:pt x="87" y="4"/>
                </a:lnTo>
                <a:lnTo>
                  <a:pt x="96" y="4"/>
                </a:lnTo>
                <a:lnTo>
                  <a:pt x="105" y="5"/>
                </a:lnTo>
                <a:lnTo>
                  <a:pt x="108" y="5"/>
                </a:lnTo>
                <a:lnTo>
                  <a:pt x="106" y="5"/>
                </a:lnTo>
                <a:lnTo>
                  <a:pt x="106" y="5"/>
                </a:lnTo>
                <a:lnTo>
                  <a:pt x="106" y="4"/>
                </a:lnTo>
                <a:lnTo>
                  <a:pt x="105" y="4"/>
                </a:lnTo>
                <a:lnTo>
                  <a:pt x="105" y="4"/>
                </a:lnTo>
                <a:lnTo>
                  <a:pt x="105" y="2"/>
                </a:lnTo>
                <a:lnTo>
                  <a:pt x="103" y="2"/>
                </a:lnTo>
                <a:lnTo>
                  <a:pt x="103" y="2"/>
                </a:lnTo>
                <a:close/>
                <a:moveTo>
                  <a:pt x="69" y="189"/>
                </a:moveTo>
                <a:lnTo>
                  <a:pt x="77" y="190"/>
                </a:lnTo>
                <a:lnTo>
                  <a:pt x="87" y="190"/>
                </a:lnTo>
                <a:lnTo>
                  <a:pt x="96" y="190"/>
                </a:lnTo>
                <a:lnTo>
                  <a:pt x="106" y="189"/>
                </a:lnTo>
                <a:lnTo>
                  <a:pt x="115" y="187"/>
                </a:lnTo>
                <a:lnTo>
                  <a:pt x="124" y="184"/>
                </a:lnTo>
                <a:lnTo>
                  <a:pt x="133" y="179"/>
                </a:lnTo>
                <a:lnTo>
                  <a:pt x="139" y="174"/>
                </a:lnTo>
                <a:lnTo>
                  <a:pt x="147" y="169"/>
                </a:lnTo>
                <a:lnTo>
                  <a:pt x="154" y="163"/>
                </a:lnTo>
                <a:lnTo>
                  <a:pt x="160" y="156"/>
                </a:lnTo>
                <a:lnTo>
                  <a:pt x="165" y="149"/>
                </a:lnTo>
                <a:lnTo>
                  <a:pt x="170" y="141"/>
                </a:lnTo>
                <a:lnTo>
                  <a:pt x="172" y="136"/>
                </a:lnTo>
                <a:lnTo>
                  <a:pt x="172" y="136"/>
                </a:lnTo>
                <a:lnTo>
                  <a:pt x="172" y="136"/>
                </a:lnTo>
                <a:lnTo>
                  <a:pt x="172" y="135"/>
                </a:lnTo>
                <a:lnTo>
                  <a:pt x="172" y="135"/>
                </a:lnTo>
                <a:lnTo>
                  <a:pt x="172" y="133"/>
                </a:lnTo>
                <a:lnTo>
                  <a:pt x="172" y="133"/>
                </a:lnTo>
                <a:lnTo>
                  <a:pt x="172" y="131"/>
                </a:lnTo>
                <a:lnTo>
                  <a:pt x="172" y="131"/>
                </a:lnTo>
                <a:lnTo>
                  <a:pt x="172" y="131"/>
                </a:lnTo>
                <a:lnTo>
                  <a:pt x="167" y="140"/>
                </a:lnTo>
                <a:lnTo>
                  <a:pt x="164" y="148"/>
                </a:lnTo>
                <a:lnTo>
                  <a:pt x="157" y="154"/>
                </a:lnTo>
                <a:lnTo>
                  <a:pt x="152" y="161"/>
                </a:lnTo>
                <a:lnTo>
                  <a:pt x="146" y="166"/>
                </a:lnTo>
                <a:lnTo>
                  <a:pt x="137" y="172"/>
                </a:lnTo>
                <a:lnTo>
                  <a:pt x="131" y="177"/>
                </a:lnTo>
                <a:lnTo>
                  <a:pt x="123" y="181"/>
                </a:lnTo>
                <a:lnTo>
                  <a:pt x="115" y="184"/>
                </a:lnTo>
                <a:lnTo>
                  <a:pt x="105" y="185"/>
                </a:lnTo>
                <a:lnTo>
                  <a:pt x="96" y="187"/>
                </a:lnTo>
                <a:lnTo>
                  <a:pt x="87" y="187"/>
                </a:lnTo>
                <a:lnTo>
                  <a:pt x="77" y="187"/>
                </a:lnTo>
                <a:lnTo>
                  <a:pt x="69" y="185"/>
                </a:lnTo>
                <a:lnTo>
                  <a:pt x="65" y="185"/>
                </a:lnTo>
                <a:lnTo>
                  <a:pt x="65" y="185"/>
                </a:lnTo>
                <a:lnTo>
                  <a:pt x="65" y="185"/>
                </a:lnTo>
                <a:lnTo>
                  <a:pt x="67" y="187"/>
                </a:lnTo>
                <a:lnTo>
                  <a:pt x="67" y="187"/>
                </a:lnTo>
                <a:lnTo>
                  <a:pt x="67" y="187"/>
                </a:lnTo>
                <a:lnTo>
                  <a:pt x="69" y="189"/>
                </a:lnTo>
                <a:lnTo>
                  <a:pt x="69" y="189"/>
                </a:lnTo>
                <a:lnTo>
                  <a:pt x="69" y="189"/>
                </a:lnTo>
                <a:close/>
              </a:path>
            </a:pathLst>
          </a:custGeom>
          <a:solidFill>
            <a:srgbClr val="00FF72"/>
          </a:solidFill>
          <a:ln w="9525">
            <a:noFill/>
            <a:round/>
            <a:headEnd/>
            <a:tailEnd/>
          </a:ln>
          <a:effectLst/>
        </p:spPr>
        <p:txBody>
          <a:bodyPr/>
          <a:lstStyle/>
          <a:p>
            <a:endParaRPr lang="en-GB"/>
          </a:p>
        </p:txBody>
      </p:sp>
      <p:sp>
        <p:nvSpPr>
          <p:cNvPr id="47245" name="Freeform 141"/>
          <p:cNvSpPr>
            <a:spLocks noEditPoints="1"/>
          </p:cNvSpPr>
          <p:nvPr/>
        </p:nvSpPr>
        <p:spPr bwMode="auto">
          <a:xfrm>
            <a:off x="5060950" y="3443288"/>
            <a:ext cx="252413" cy="249237"/>
          </a:xfrm>
          <a:custGeom>
            <a:avLst/>
            <a:gdLst/>
            <a:ahLst/>
            <a:cxnLst>
              <a:cxn ang="0">
                <a:pos x="104" y="1"/>
              </a:cxn>
              <a:cxn ang="0">
                <a:pos x="86" y="0"/>
              </a:cxn>
              <a:cxn ang="0">
                <a:pos x="68" y="1"/>
              </a:cxn>
              <a:cxn ang="0">
                <a:pos x="50" y="6"/>
              </a:cxn>
              <a:cxn ang="0">
                <a:pos x="33" y="14"/>
              </a:cxn>
              <a:cxn ang="0">
                <a:pos x="20" y="26"/>
              </a:cxn>
              <a:cxn ang="0">
                <a:pos x="9" y="41"/>
              </a:cxn>
              <a:cxn ang="0">
                <a:pos x="0" y="55"/>
              </a:cxn>
              <a:cxn ang="0">
                <a:pos x="0" y="57"/>
              </a:cxn>
              <a:cxn ang="0">
                <a:pos x="0" y="59"/>
              </a:cxn>
              <a:cxn ang="0">
                <a:pos x="0" y="60"/>
              </a:cxn>
              <a:cxn ang="0">
                <a:pos x="2" y="62"/>
              </a:cxn>
              <a:cxn ang="0">
                <a:pos x="4" y="57"/>
              </a:cxn>
              <a:cxn ang="0">
                <a:pos x="12" y="42"/>
              </a:cxn>
              <a:cxn ang="0">
                <a:pos x="23" y="29"/>
              </a:cxn>
              <a:cxn ang="0">
                <a:pos x="36" y="18"/>
              </a:cxn>
              <a:cxn ang="0">
                <a:pos x="51" y="9"/>
              </a:cxn>
              <a:cxn ang="0">
                <a:pos x="68" y="5"/>
              </a:cxn>
              <a:cxn ang="0">
                <a:pos x="86" y="3"/>
              </a:cxn>
              <a:cxn ang="0">
                <a:pos x="104" y="5"/>
              </a:cxn>
              <a:cxn ang="0">
                <a:pos x="110" y="6"/>
              </a:cxn>
              <a:cxn ang="0">
                <a:pos x="109" y="5"/>
              </a:cxn>
              <a:cxn ang="0">
                <a:pos x="109" y="3"/>
              </a:cxn>
              <a:cxn ang="0">
                <a:pos x="107" y="3"/>
              </a:cxn>
              <a:cxn ang="0">
                <a:pos x="64" y="181"/>
              </a:cxn>
              <a:cxn ang="0">
                <a:pos x="76" y="183"/>
              </a:cxn>
              <a:cxn ang="0">
                <a:pos x="95" y="183"/>
              </a:cxn>
              <a:cxn ang="0">
                <a:pos x="114" y="180"/>
              </a:cxn>
              <a:cxn ang="0">
                <a:pos x="130" y="173"/>
              </a:cxn>
              <a:cxn ang="0">
                <a:pos x="145" y="162"/>
              </a:cxn>
              <a:cxn ang="0">
                <a:pos x="156" y="150"/>
              </a:cxn>
              <a:cxn ang="0">
                <a:pos x="166" y="136"/>
              </a:cxn>
              <a:cxn ang="0">
                <a:pos x="171" y="127"/>
              </a:cxn>
              <a:cxn ang="0">
                <a:pos x="171" y="126"/>
              </a:cxn>
              <a:cxn ang="0">
                <a:pos x="169" y="124"/>
              </a:cxn>
              <a:cxn ang="0">
                <a:pos x="169" y="122"/>
              </a:cxn>
              <a:cxn ang="0">
                <a:pos x="169" y="121"/>
              </a:cxn>
              <a:cxn ang="0">
                <a:pos x="163" y="134"/>
              </a:cxn>
              <a:cxn ang="0">
                <a:pos x="155" y="149"/>
              </a:cxn>
              <a:cxn ang="0">
                <a:pos x="141" y="160"/>
              </a:cxn>
              <a:cxn ang="0">
                <a:pos x="128" y="170"/>
              </a:cxn>
              <a:cxn ang="0">
                <a:pos x="112" y="177"/>
              </a:cxn>
              <a:cxn ang="0">
                <a:pos x="94" y="180"/>
              </a:cxn>
              <a:cxn ang="0">
                <a:pos x="76" y="180"/>
              </a:cxn>
              <a:cxn ang="0">
                <a:pos x="59" y="177"/>
              </a:cxn>
              <a:cxn ang="0">
                <a:pos x="61" y="178"/>
              </a:cxn>
              <a:cxn ang="0">
                <a:pos x="61" y="178"/>
              </a:cxn>
              <a:cxn ang="0">
                <a:pos x="63" y="180"/>
              </a:cxn>
              <a:cxn ang="0">
                <a:pos x="64" y="181"/>
              </a:cxn>
            </a:cxnLst>
            <a:rect l="0" t="0" r="r" b="b"/>
            <a:pathLst>
              <a:path w="171" h="183">
                <a:moveTo>
                  <a:pt x="107" y="1"/>
                </a:moveTo>
                <a:lnTo>
                  <a:pt x="104" y="1"/>
                </a:lnTo>
                <a:lnTo>
                  <a:pt x="95" y="0"/>
                </a:lnTo>
                <a:lnTo>
                  <a:pt x="86" y="0"/>
                </a:lnTo>
                <a:lnTo>
                  <a:pt x="76" y="0"/>
                </a:lnTo>
                <a:lnTo>
                  <a:pt x="68" y="1"/>
                </a:lnTo>
                <a:lnTo>
                  <a:pt x="58" y="3"/>
                </a:lnTo>
                <a:lnTo>
                  <a:pt x="50" y="6"/>
                </a:lnTo>
                <a:lnTo>
                  <a:pt x="41" y="11"/>
                </a:lnTo>
                <a:lnTo>
                  <a:pt x="33" y="14"/>
                </a:lnTo>
                <a:lnTo>
                  <a:pt x="27" y="21"/>
                </a:lnTo>
                <a:lnTo>
                  <a:pt x="20" y="26"/>
                </a:lnTo>
                <a:lnTo>
                  <a:pt x="13" y="32"/>
                </a:lnTo>
                <a:lnTo>
                  <a:pt x="9" y="41"/>
                </a:lnTo>
                <a:lnTo>
                  <a:pt x="4" y="47"/>
                </a:lnTo>
                <a:lnTo>
                  <a:pt x="0" y="55"/>
                </a:lnTo>
                <a:lnTo>
                  <a:pt x="0" y="55"/>
                </a:lnTo>
                <a:lnTo>
                  <a:pt x="0" y="57"/>
                </a:lnTo>
                <a:lnTo>
                  <a:pt x="0" y="57"/>
                </a:lnTo>
                <a:lnTo>
                  <a:pt x="0" y="59"/>
                </a:lnTo>
                <a:lnTo>
                  <a:pt x="0" y="59"/>
                </a:lnTo>
                <a:lnTo>
                  <a:pt x="0" y="60"/>
                </a:lnTo>
                <a:lnTo>
                  <a:pt x="0" y="60"/>
                </a:lnTo>
                <a:lnTo>
                  <a:pt x="2" y="62"/>
                </a:lnTo>
                <a:lnTo>
                  <a:pt x="2" y="62"/>
                </a:lnTo>
                <a:lnTo>
                  <a:pt x="4" y="57"/>
                </a:lnTo>
                <a:lnTo>
                  <a:pt x="7" y="49"/>
                </a:lnTo>
                <a:lnTo>
                  <a:pt x="12" y="42"/>
                </a:lnTo>
                <a:lnTo>
                  <a:pt x="17" y="36"/>
                </a:lnTo>
                <a:lnTo>
                  <a:pt x="23" y="29"/>
                </a:lnTo>
                <a:lnTo>
                  <a:pt x="28" y="23"/>
                </a:lnTo>
                <a:lnTo>
                  <a:pt x="36" y="18"/>
                </a:lnTo>
                <a:lnTo>
                  <a:pt x="43" y="13"/>
                </a:lnTo>
                <a:lnTo>
                  <a:pt x="51" y="9"/>
                </a:lnTo>
                <a:lnTo>
                  <a:pt x="59" y="6"/>
                </a:lnTo>
                <a:lnTo>
                  <a:pt x="68" y="5"/>
                </a:lnTo>
                <a:lnTo>
                  <a:pt x="76" y="3"/>
                </a:lnTo>
                <a:lnTo>
                  <a:pt x="86" y="3"/>
                </a:lnTo>
                <a:lnTo>
                  <a:pt x="94" y="3"/>
                </a:lnTo>
                <a:lnTo>
                  <a:pt x="104" y="5"/>
                </a:lnTo>
                <a:lnTo>
                  <a:pt x="110" y="6"/>
                </a:lnTo>
                <a:lnTo>
                  <a:pt x="110" y="6"/>
                </a:lnTo>
                <a:lnTo>
                  <a:pt x="110" y="5"/>
                </a:lnTo>
                <a:lnTo>
                  <a:pt x="109" y="5"/>
                </a:lnTo>
                <a:lnTo>
                  <a:pt x="109" y="5"/>
                </a:lnTo>
                <a:lnTo>
                  <a:pt x="109" y="3"/>
                </a:lnTo>
                <a:lnTo>
                  <a:pt x="107" y="3"/>
                </a:lnTo>
                <a:lnTo>
                  <a:pt x="107" y="3"/>
                </a:lnTo>
                <a:lnTo>
                  <a:pt x="107" y="1"/>
                </a:lnTo>
                <a:close/>
                <a:moveTo>
                  <a:pt x="64" y="181"/>
                </a:moveTo>
                <a:lnTo>
                  <a:pt x="68" y="181"/>
                </a:lnTo>
                <a:lnTo>
                  <a:pt x="76" y="183"/>
                </a:lnTo>
                <a:lnTo>
                  <a:pt x="86" y="183"/>
                </a:lnTo>
                <a:lnTo>
                  <a:pt x="95" y="183"/>
                </a:lnTo>
                <a:lnTo>
                  <a:pt x="104" y="181"/>
                </a:lnTo>
                <a:lnTo>
                  <a:pt x="114" y="180"/>
                </a:lnTo>
                <a:lnTo>
                  <a:pt x="122" y="177"/>
                </a:lnTo>
                <a:lnTo>
                  <a:pt x="130" y="173"/>
                </a:lnTo>
                <a:lnTo>
                  <a:pt x="136" y="168"/>
                </a:lnTo>
                <a:lnTo>
                  <a:pt x="145" y="162"/>
                </a:lnTo>
                <a:lnTo>
                  <a:pt x="151" y="157"/>
                </a:lnTo>
                <a:lnTo>
                  <a:pt x="156" y="150"/>
                </a:lnTo>
                <a:lnTo>
                  <a:pt x="163" y="144"/>
                </a:lnTo>
                <a:lnTo>
                  <a:pt x="166" y="136"/>
                </a:lnTo>
                <a:lnTo>
                  <a:pt x="171" y="127"/>
                </a:lnTo>
                <a:lnTo>
                  <a:pt x="171" y="127"/>
                </a:lnTo>
                <a:lnTo>
                  <a:pt x="171" y="126"/>
                </a:lnTo>
                <a:lnTo>
                  <a:pt x="171" y="126"/>
                </a:lnTo>
                <a:lnTo>
                  <a:pt x="169" y="124"/>
                </a:lnTo>
                <a:lnTo>
                  <a:pt x="169" y="124"/>
                </a:lnTo>
                <a:lnTo>
                  <a:pt x="169" y="122"/>
                </a:lnTo>
                <a:lnTo>
                  <a:pt x="169" y="122"/>
                </a:lnTo>
                <a:lnTo>
                  <a:pt x="169" y="122"/>
                </a:lnTo>
                <a:lnTo>
                  <a:pt x="169" y="121"/>
                </a:lnTo>
                <a:lnTo>
                  <a:pt x="168" y="126"/>
                </a:lnTo>
                <a:lnTo>
                  <a:pt x="163" y="134"/>
                </a:lnTo>
                <a:lnTo>
                  <a:pt x="159" y="140"/>
                </a:lnTo>
                <a:lnTo>
                  <a:pt x="155" y="149"/>
                </a:lnTo>
                <a:lnTo>
                  <a:pt x="148" y="154"/>
                </a:lnTo>
                <a:lnTo>
                  <a:pt x="141" y="160"/>
                </a:lnTo>
                <a:lnTo>
                  <a:pt x="135" y="165"/>
                </a:lnTo>
                <a:lnTo>
                  <a:pt x="128" y="170"/>
                </a:lnTo>
                <a:lnTo>
                  <a:pt x="120" y="173"/>
                </a:lnTo>
                <a:lnTo>
                  <a:pt x="112" y="177"/>
                </a:lnTo>
                <a:lnTo>
                  <a:pt x="104" y="178"/>
                </a:lnTo>
                <a:lnTo>
                  <a:pt x="94" y="180"/>
                </a:lnTo>
                <a:lnTo>
                  <a:pt x="86" y="180"/>
                </a:lnTo>
                <a:lnTo>
                  <a:pt x="76" y="180"/>
                </a:lnTo>
                <a:lnTo>
                  <a:pt x="68" y="178"/>
                </a:lnTo>
                <a:lnTo>
                  <a:pt x="59" y="177"/>
                </a:lnTo>
                <a:lnTo>
                  <a:pt x="59" y="177"/>
                </a:lnTo>
                <a:lnTo>
                  <a:pt x="61" y="178"/>
                </a:lnTo>
                <a:lnTo>
                  <a:pt x="61" y="178"/>
                </a:lnTo>
                <a:lnTo>
                  <a:pt x="61" y="178"/>
                </a:lnTo>
                <a:lnTo>
                  <a:pt x="63" y="180"/>
                </a:lnTo>
                <a:lnTo>
                  <a:pt x="63" y="180"/>
                </a:lnTo>
                <a:lnTo>
                  <a:pt x="63" y="180"/>
                </a:lnTo>
                <a:lnTo>
                  <a:pt x="64" y="181"/>
                </a:lnTo>
                <a:close/>
              </a:path>
            </a:pathLst>
          </a:custGeom>
          <a:solidFill>
            <a:srgbClr val="00FF77"/>
          </a:solidFill>
          <a:ln w="9525">
            <a:noFill/>
            <a:round/>
            <a:headEnd/>
            <a:tailEnd/>
          </a:ln>
          <a:effectLst/>
        </p:spPr>
        <p:txBody>
          <a:bodyPr/>
          <a:lstStyle/>
          <a:p>
            <a:endParaRPr lang="en-GB"/>
          </a:p>
        </p:txBody>
      </p:sp>
      <p:sp>
        <p:nvSpPr>
          <p:cNvPr id="47246" name="Freeform 142"/>
          <p:cNvSpPr>
            <a:spLocks noEditPoints="1"/>
          </p:cNvSpPr>
          <p:nvPr/>
        </p:nvSpPr>
        <p:spPr bwMode="auto">
          <a:xfrm>
            <a:off x="5064125" y="3448050"/>
            <a:ext cx="246063" cy="241300"/>
          </a:xfrm>
          <a:custGeom>
            <a:avLst/>
            <a:gdLst/>
            <a:ahLst/>
            <a:cxnLst>
              <a:cxn ang="0">
                <a:pos x="102" y="2"/>
              </a:cxn>
              <a:cxn ang="0">
                <a:pos x="84" y="0"/>
              </a:cxn>
              <a:cxn ang="0">
                <a:pos x="66" y="2"/>
              </a:cxn>
              <a:cxn ang="0">
                <a:pos x="49" y="6"/>
              </a:cxn>
              <a:cxn ang="0">
                <a:pos x="34" y="15"/>
              </a:cxn>
              <a:cxn ang="0">
                <a:pos x="21" y="26"/>
              </a:cxn>
              <a:cxn ang="0">
                <a:pos x="10" y="39"/>
              </a:cxn>
              <a:cxn ang="0">
                <a:pos x="2" y="54"/>
              </a:cxn>
              <a:cxn ang="0">
                <a:pos x="0" y="60"/>
              </a:cxn>
              <a:cxn ang="0">
                <a:pos x="0" y="62"/>
              </a:cxn>
              <a:cxn ang="0">
                <a:pos x="0" y="64"/>
              </a:cxn>
              <a:cxn ang="0">
                <a:pos x="0" y="65"/>
              </a:cxn>
              <a:cxn ang="0">
                <a:pos x="2" y="64"/>
              </a:cxn>
              <a:cxn ang="0">
                <a:pos x="13" y="41"/>
              </a:cxn>
              <a:cxn ang="0">
                <a:pos x="36" y="18"/>
              </a:cxn>
              <a:cxn ang="0">
                <a:pos x="57" y="6"/>
              </a:cxn>
              <a:cxn ang="0">
                <a:pos x="75" y="3"/>
              </a:cxn>
              <a:cxn ang="0">
                <a:pos x="92" y="3"/>
              </a:cxn>
              <a:cxn ang="0">
                <a:pos x="108" y="6"/>
              </a:cxn>
              <a:cxn ang="0">
                <a:pos x="113" y="8"/>
              </a:cxn>
              <a:cxn ang="0">
                <a:pos x="112" y="6"/>
              </a:cxn>
              <a:cxn ang="0">
                <a:pos x="110" y="5"/>
              </a:cxn>
              <a:cxn ang="0">
                <a:pos x="110" y="5"/>
              </a:cxn>
              <a:cxn ang="0">
                <a:pos x="57" y="174"/>
              </a:cxn>
              <a:cxn ang="0">
                <a:pos x="74" y="177"/>
              </a:cxn>
              <a:cxn ang="0">
                <a:pos x="92" y="177"/>
              </a:cxn>
              <a:cxn ang="0">
                <a:pos x="110" y="174"/>
              </a:cxn>
              <a:cxn ang="0">
                <a:pos x="126" y="167"/>
              </a:cxn>
              <a:cxn ang="0">
                <a:pos x="139" y="157"/>
              </a:cxn>
              <a:cxn ang="0">
                <a:pos x="153" y="146"/>
              </a:cxn>
              <a:cxn ang="0">
                <a:pos x="161" y="131"/>
              </a:cxn>
              <a:cxn ang="0">
                <a:pos x="167" y="118"/>
              </a:cxn>
              <a:cxn ang="0">
                <a:pos x="167" y="116"/>
              </a:cxn>
              <a:cxn ang="0">
                <a:pos x="166" y="115"/>
              </a:cxn>
              <a:cxn ang="0">
                <a:pos x="166" y="113"/>
              </a:cxn>
              <a:cxn ang="0">
                <a:pos x="166" y="111"/>
              </a:cxn>
              <a:cxn ang="0">
                <a:pos x="162" y="121"/>
              </a:cxn>
              <a:cxn ang="0">
                <a:pos x="144" y="149"/>
              </a:cxn>
              <a:cxn ang="0">
                <a:pos x="116" y="167"/>
              </a:cxn>
              <a:cxn ang="0">
                <a:pos x="100" y="172"/>
              </a:cxn>
              <a:cxn ang="0">
                <a:pos x="84" y="174"/>
              </a:cxn>
              <a:cxn ang="0">
                <a:pos x="66" y="172"/>
              </a:cxn>
              <a:cxn ang="0">
                <a:pos x="52" y="169"/>
              </a:cxn>
              <a:cxn ang="0">
                <a:pos x="54" y="170"/>
              </a:cxn>
              <a:cxn ang="0">
                <a:pos x="56" y="170"/>
              </a:cxn>
              <a:cxn ang="0">
                <a:pos x="56" y="172"/>
              </a:cxn>
              <a:cxn ang="0">
                <a:pos x="57" y="174"/>
              </a:cxn>
            </a:cxnLst>
            <a:rect l="0" t="0" r="r" b="b"/>
            <a:pathLst>
              <a:path w="167" h="177">
                <a:moveTo>
                  <a:pt x="108" y="3"/>
                </a:moveTo>
                <a:lnTo>
                  <a:pt x="102" y="2"/>
                </a:lnTo>
                <a:lnTo>
                  <a:pt x="92" y="0"/>
                </a:lnTo>
                <a:lnTo>
                  <a:pt x="84" y="0"/>
                </a:lnTo>
                <a:lnTo>
                  <a:pt x="74" y="0"/>
                </a:lnTo>
                <a:lnTo>
                  <a:pt x="66" y="2"/>
                </a:lnTo>
                <a:lnTo>
                  <a:pt x="57" y="3"/>
                </a:lnTo>
                <a:lnTo>
                  <a:pt x="49" y="6"/>
                </a:lnTo>
                <a:lnTo>
                  <a:pt x="41" y="10"/>
                </a:lnTo>
                <a:lnTo>
                  <a:pt x="34" y="15"/>
                </a:lnTo>
                <a:lnTo>
                  <a:pt x="26" y="20"/>
                </a:lnTo>
                <a:lnTo>
                  <a:pt x="21" y="26"/>
                </a:lnTo>
                <a:lnTo>
                  <a:pt x="15" y="33"/>
                </a:lnTo>
                <a:lnTo>
                  <a:pt x="10" y="39"/>
                </a:lnTo>
                <a:lnTo>
                  <a:pt x="5" y="46"/>
                </a:lnTo>
                <a:lnTo>
                  <a:pt x="2" y="54"/>
                </a:lnTo>
                <a:lnTo>
                  <a:pt x="0" y="59"/>
                </a:lnTo>
                <a:lnTo>
                  <a:pt x="0" y="60"/>
                </a:lnTo>
                <a:lnTo>
                  <a:pt x="0" y="60"/>
                </a:lnTo>
                <a:lnTo>
                  <a:pt x="0" y="62"/>
                </a:lnTo>
                <a:lnTo>
                  <a:pt x="0" y="62"/>
                </a:lnTo>
                <a:lnTo>
                  <a:pt x="0" y="64"/>
                </a:lnTo>
                <a:lnTo>
                  <a:pt x="0" y="64"/>
                </a:lnTo>
                <a:lnTo>
                  <a:pt x="0" y="65"/>
                </a:lnTo>
                <a:lnTo>
                  <a:pt x="2" y="65"/>
                </a:lnTo>
                <a:lnTo>
                  <a:pt x="2" y="64"/>
                </a:lnTo>
                <a:lnTo>
                  <a:pt x="5" y="56"/>
                </a:lnTo>
                <a:lnTo>
                  <a:pt x="13" y="41"/>
                </a:lnTo>
                <a:lnTo>
                  <a:pt x="23" y="28"/>
                </a:lnTo>
                <a:lnTo>
                  <a:pt x="36" y="18"/>
                </a:lnTo>
                <a:lnTo>
                  <a:pt x="51" y="10"/>
                </a:lnTo>
                <a:lnTo>
                  <a:pt x="57" y="6"/>
                </a:lnTo>
                <a:lnTo>
                  <a:pt x="66" y="5"/>
                </a:lnTo>
                <a:lnTo>
                  <a:pt x="75" y="3"/>
                </a:lnTo>
                <a:lnTo>
                  <a:pt x="84" y="3"/>
                </a:lnTo>
                <a:lnTo>
                  <a:pt x="92" y="3"/>
                </a:lnTo>
                <a:lnTo>
                  <a:pt x="100" y="5"/>
                </a:lnTo>
                <a:lnTo>
                  <a:pt x="108" y="6"/>
                </a:lnTo>
                <a:lnTo>
                  <a:pt x="113" y="8"/>
                </a:lnTo>
                <a:lnTo>
                  <a:pt x="113" y="8"/>
                </a:lnTo>
                <a:lnTo>
                  <a:pt x="112" y="6"/>
                </a:lnTo>
                <a:lnTo>
                  <a:pt x="112" y="6"/>
                </a:lnTo>
                <a:lnTo>
                  <a:pt x="112" y="6"/>
                </a:lnTo>
                <a:lnTo>
                  <a:pt x="110" y="5"/>
                </a:lnTo>
                <a:lnTo>
                  <a:pt x="110" y="5"/>
                </a:lnTo>
                <a:lnTo>
                  <a:pt x="110" y="5"/>
                </a:lnTo>
                <a:lnTo>
                  <a:pt x="108" y="3"/>
                </a:lnTo>
                <a:close/>
                <a:moveTo>
                  <a:pt x="57" y="174"/>
                </a:moveTo>
                <a:lnTo>
                  <a:pt x="66" y="175"/>
                </a:lnTo>
                <a:lnTo>
                  <a:pt x="74" y="177"/>
                </a:lnTo>
                <a:lnTo>
                  <a:pt x="84" y="177"/>
                </a:lnTo>
                <a:lnTo>
                  <a:pt x="92" y="177"/>
                </a:lnTo>
                <a:lnTo>
                  <a:pt x="102" y="175"/>
                </a:lnTo>
                <a:lnTo>
                  <a:pt x="110" y="174"/>
                </a:lnTo>
                <a:lnTo>
                  <a:pt x="118" y="170"/>
                </a:lnTo>
                <a:lnTo>
                  <a:pt x="126" y="167"/>
                </a:lnTo>
                <a:lnTo>
                  <a:pt x="133" y="162"/>
                </a:lnTo>
                <a:lnTo>
                  <a:pt x="139" y="157"/>
                </a:lnTo>
                <a:lnTo>
                  <a:pt x="146" y="151"/>
                </a:lnTo>
                <a:lnTo>
                  <a:pt x="153" y="146"/>
                </a:lnTo>
                <a:lnTo>
                  <a:pt x="157" y="137"/>
                </a:lnTo>
                <a:lnTo>
                  <a:pt x="161" y="131"/>
                </a:lnTo>
                <a:lnTo>
                  <a:pt x="166" y="123"/>
                </a:lnTo>
                <a:lnTo>
                  <a:pt x="167" y="118"/>
                </a:lnTo>
                <a:lnTo>
                  <a:pt x="167" y="118"/>
                </a:lnTo>
                <a:lnTo>
                  <a:pt x="167" y="116"/>
                </a:lnTo>
                <a:lnTo>
                  <a:pt x="167" y="116"/>
                </a:lnTo>
                <a:lnTo>
                  <a:pt x="166" y="115"/>
                </a:lnTo>
                <a:lnTo>
                  <a:pt x="166" y="115"/>
                </a:lnTo>
                <a:lnTo>
                  <a:pt x="166" y="113"/>
                </a:lnTo>
                <a:lnTo>
                  <a:pt x="166" y="113"/>
                </a:lnTo>
                <a:lnTo>
                  <a:pt x="166" y="111"/>
                </a:lnTo>
                <a:lnTo>
                  <a:pt x="166" y="115"/>
                </a:lnTo>
                <a:lnTo>
                  <a:pt x="162" y="121"/>
                </a:lnTo>
                <a:lnTo>
                  <a:pt x="154" y="136"/>
                </a:lnTo>
                <a:lnTo>
                  <a:pt x="144" y="149"/>
                </a:lnTo>
                <a:lnTo>
                  <a:pt x="131" y="159"/>
                </a:lnTo>
                <a:lnTo>
                  <a:pt x="116" y="167"/>
                </a:lnTo>
                <a:lnTo>
                  <a:pt x="108" y="170"/>
                </a:lnTo>
                <a:lnTo>
                  <a:pt x="100" y="172"/>
                </a:lnTo>
                <a:lnTo>
                  <a:pt x="92" y="174"/>
                </a:lnTo>
                <a:lnTo>
                  <a:pt x="84" y="174"/>
                </a:lnTo>
                <a:lnTo>
                  <a:pt x="75" y="174"/>
                </a:lnTo>
                <a:lnTo>
                  <a:pt x="66" y="172"/>
                </a:lnTo>
                <a:lnTo>
                  <a:pt x="57" y="170"/>
                </a:lnTo>
                <a:lnTo>
                  <a:pt x="52" y="169"/>
                </a:lnTo>
                <a:lnTo>
                  <a:pt x="54" y="169"/>
                </a:lnTo>
                <a:lnTo>
                  <a:pt x="54" y="170"/>
                </a:lnTo>
                <a:lnTo>
                  <a:pt x="54" y="170"/>
                </a:lnTo>
                <a:lnTo>
                  <a:pt x="56" y="170"/>
                </a:lnTo>
                <a:lnTo>
                  <a:pt x="56" y="172"/>
                </a:lnTo>
                <a:lnTo>
                  <a:pt x="56" y="172"/>
                </a:lnTo>
                <a:lnTo>
                  <a:pt x="57" y="174"/>
                </a:lnTo>
                <a:lnTo>
                  <a:pt x="57" y="174"/>
                </a:lnTo>
                <a:close/>
              </a:path>
            </a:pathLst>
          </a:custGeom>
          <a:solidFill>
            <a:srgbClr val="00FF7C"/>
          </a:solidFill>
          <a:ln w="9525">
            <a:noFill/>
            <a:round/>
            <a:headEnd/>
            <a:tailEnd/>
          </a:ln>
          <a:effectLst/>
        </p:spPr>
        <p:txBody>
          <a:bodyPr/>
          <a:lstStyle/>
          <a:p>
            <a:endParaRPr lang="en-GB"/>
          </a:p>
        </p:txBody>
      </p:sp>
      <p:sp>
        <p:nvSpPr>
          <p:cNvPr id="47247" name="Freeform 143"/>
          <p:cNvSpPr>
            <a:spLocks noEditPoints="1"/>
          </p:cNvSpPr>
          <p:nvPr/>
        </p:nvSpPr>
        <p:spPr bwMode="auto">
          <a:xfrm>
            <a:off x="5065713" y="3452813"/>
            <a:ext cx="242887" cy="231775"/>
          </a:xfrm>
          <a:custGeom>
            <a:avLst/>
            <a:gdLst/>
            <a:ahLst/>
            <a:cxnLst>
              <a:cxn ang="0">
                <a:pos x="106" y="3"/>
              </a:cxn>
              <a:cxn ang="0">
                <a:pos x="90" y="0"/>
              </a:cxn>
              <a:cxn ang="0">
                <a:pos x="73" y="0"/>
              </a:cxn>
              <a:cxn ang="0">
                <a:pos x="55" y="3"/>
              </a:cxn>
              <a:cxn ang="0">
                <a:pos x="34" y="15"/>
              </a:cxn>
              <a:cxn ang="0">
                <a:pos x="11" y="38"/>
              </a:cxn>
              <a:cxn ang="0">
                <a:pos x="0" y="61"/>
              </a:cxn>
              <a:cxn ang="0">
                <a:pos x="0" y="64"/>
              </a:cxn>
              <a:cxn ang="0">
                <a:pos x="0" y="66"/>
              </a:cxn>
              <a:cxn ang="0">
                <a:pos x="0" y="67"/>
              </a:cxn>
              <a:cxn ang="0">
                <a:pos x="1" y="69"/>
              </a:cxn>
              <a:cxn ang="0">
                <a:pos x="1" y="69"/>
              </a:cxn>
              <a:cxn ang="0">
                <a:pos x="13" y="39"/>
              </a:cxn>
              <a:cxn ang="0">
                <a:pos x="36" y="18"/>
              </a:cxn>
              <a:cxn ang="0">
                <a:pos x="65" y="5"/>
              </a:cxn>
              <a:cxn ang="0">
                <a:pos x="98" y="5"/>
              </a:cxn>
              <a:cxn ang="0">
                <a:pos x="116" y="12"/>
              </a:cxn>
              <a:cxn ang="0">
                <a:pos x="114" y="10"/>
              </a:cxn>
              <a:cxn ang="0">
                <a:pos x="113" y="8"/>
              </a:cxn>
              <a:cxn ang="0">
                <a:pos x="113" y="7"/>
              </a:cxn>
              <a:cxn ang="0">
                <a:pos x="111" y="5"/>
              </a:cxn>
              <a:cxn ang="0">
                <a:pos x="55" y="167"/>
              </a:cxn>
              <a:cxn ang="0">
                <a:pos x="73" y="171"/>
              </a:cxn>
              <a:cxn ang="0">
                <a:pos x="90" y="171"/>
              </a:cxn>
              <a:cxn ang="0">
                <a:pos x="106" y="167"/>
              </a:cxn>
              <a:cxn ang="0">
                <a:pos x="129" y="156"/>
              </a:cxn>
              <a:cxn ang="0">
                <a:pos x="152" y="133"/>
              </a:cxn>
              <a:cxn ang="0">
                <a:pos x="164" y="112"/>
              </a:cxn>
              <a:cxn ang="0">
                <a:pos x="164" y="108"/>
              </a:cxn>
              <a:cxn ang="0">
                <a:pos x="164" y="107"/>
              </a:cxn>
              <a:cxn ang="0">
                <a:pos x="162" y="103"/>
              </a:cxn>
              <a:cxn ang="0">
                <a:pos x="162" y="102"/>
              </a:cxn>
              <a:cxn ang="0">
                <a:pos x="162" y="102"/>
              </a:cxn>
              <a:cxn ang="0">
                <a:pos x="149" y="131"/>
              </a:cxn>
              <a:cxn ang="0">
                <a:pos x="128" y="154"/>
              </a:cxn>
              <a:cxn ang="0">
                <a:pos x="98" y="166"/>
              </a:cxn>
              <a:cxn ang="0">
                <a:pos x="65" y="166"/>
              </a:cxn>
              <a:cxn ang="0">
                <a:pos x="46" y="159"/>
              </a:cxn>
              <a:cxn ang="0">
                <a:pos x="47" y="161"/>
              </a:cxn>
              <a:cxn ang="0">
                <a:pos x="49" y="162"/>
              </a:cxn>
              <a:cxn ang="0">
                <a:pos x="50" y="164"/>
              </a:cxn>
              <a:cxn ang="0">
                <a:pos x="50" y="166"/>
              </a:cxn>
            </a:cxnLst>
            <a:rect l="0" t="0" r="r" b="b"/>
            <a:pathLst>
              <a:path w="164" h="171">
                <a:moveTo>
                  <a:pt x="111" y="5"/>
                </a:moveTo>
                <a:lnTo>
                  <a:pt x="106" y="3"/>
                </a:lnTo>
                <a:lnTo>
                  <a:pt x="98" y="2"/>
                </a:lnTo>
                <a:lnTo>
                  <a:pt x="90" y="0"/>
                </a:lnTo>
                <a:lnTo>
                  <a:pt x="82" y="0"/>
                </a:lnTo>
                <a:lnTo>
                  <a:pt x="73" y="0"/>
                </a:lnTo>
                <a:lnTo>
                  <a:pt x="64" y="2"/>
                </a:lnTo>
                <a:lnTo>
                  <a:pt x="55" y="3"/>
                </a:lnTo>
                <a:lnTo>
                  <a:pt x="49" y="7"/>
                </a:lnTo>
                <a:lnTo>
                  <a:pt x="34" y="15"/>
                </a:lnTo>
                <a:lnTo>
                  <a:pt x="21" y="25"/>
                </a:lnTo>
                <a:lnTo>
                  <a:pt x="11" y="38"/>
                </a:lnTo>
                <a:lnTo>
                  <a:pt x="3" y="53"/>
                </a:lnTo>
                <a:lnTo>
                  <a:pt x="0" y="61"/>
                </a:lnTo>
                <a:lnTo>
                  <a:pt x="0" y="62"/>
                </a:lnTo>
                <a:lnTo>
                  <a:pt x="0" y="64"/>
                </a:lnTo>
                <a:lnTo>
                  <a:pt x="0" y="64"/>
                </a:lnTo>
                <a:lnTo>
                  <a:pt x="0" y="66"/>
                </a:lnTo>
                <a:lnTo>
                  <a:pt x="0" y="67"/>
                </a:lnTo>
                <a:lnTo>
                  <a:pt x="0" y="67"/>
                </a:lnTo>
                <a:lnTo>
                  <a:pt x="0" y="69"/>
                </a:lnTo>
                <a:lnTo>
                  <a:pt x="1" y="69"/>
                </a:lnTo>
                <a:lnTo>
                  <a:pt x="1" y="71"/>
                </a:lnTo>
                <a:lnTo>
                  <a:pt x="1" y="69"/>
                </a:lnTo>
                <a:lnTo>
                  <a:pt x="6" y="54"/>
                </a:lnTo>
                <a:lnTo>
                  <a:pt x="13" y="39"/>
                </a:lnTo>
                <a:lnTo>
                  <a:pt x="23" y="28"/>
                </a:lnTo>
                <a:lnTo>
                  <a:pt x="36" y="18"/>
                </a:lnTo>
                <a:lnTo>
                  <a:pt x="49" y="10"/>
                </a:lnTo>
                <a:lnTo>
                  <a:pt x="65" y="5"/>
                </a:lnTo>
                <a:lnTo>
                  <a:pt x="82" y="3"/>
                </a:lnTo>
                <a:lnTo>
                  <a:pt x="98" y="5"/>
                </a:lnTo>
                <a:lnTo>
                  <a:pt x="113" y="10"/>
                </a:lnTo>
                <a:lnTo>
                  <a:pt x="116" y="12"/>
                </a:lnTo>
                <a:lnTo>
                  <a:pt x="114" y="10"/>
                </a:lnTo>
                <a:lnTo>
                  <a:pt x="114" y="10"/>
                </a:lnTo>
                <a:lnTo>
                  <a:pt x="114" y="8"/>
                </a:lnTo>
                <a:lnTo>
                  <a:pt x="113" y="8"/>
                </a:lnTo>
                <a:lnTo>
                  <a:pt x="113" y="8"/>
                </a:lnTo>
                <a:lnTo>
                  <a:pt x="113" y="7"/>
                </a:lnTo>
                <a:lnTo>
                  <a:pt x="111" y="7"/>
                </a:lnTo>
                <a:lnTo>
                  <a:pt x="111" y="5"/>
                </a:lnTo>
                <a:close/>
                <a:moveTo>
                  <a:pt x="50" y="166"/>
                </a:moveTo>
                <a:lnTo>
                  <a:pt x="55" y="167"/>
                </a:lnTo>
                <a:lnTo>
                  <a:pt x="64" y="169"/>
                </a:lnTo>
                <a:lnTo>
                  <a:pt x="73" y="171"/>
                </a:lnTo>
                <a:lnTo>
                  <a:pt x="82" y="171"/>
                </a:lnTo>
                <a:lnTo>
                  <a:pt x="90" y="171"/>
                </a:lnTo>
                <a:lnTo>
                  <a:pt x="98" y="169"/>
                </a:lnTo>
                <a:lnTo>
                  <a:pt x="106" y="167"/>
                </a:lnTo>
                <a:lnTo>
                  <a:pt x="114" y="164"/>
                </a:lnTo>
                <a:lnTo>
                  <a:pt x="129" y="156"/>
                </a:lnTo>
                <a:lnTo>
                  <a:pt x="142" y="146"/>
                </a:lnTo>
                <a:lnTo>
                  <a:pt x="152" y="133"/>
                </a:lnTo>
                <a:lnTo>
                  <a:pt x="160" y="118"/>
                </a:lnTo>
                <a:lnTo>
                  <a:pt x="164" y="112"/>
                </a:lnTo>
                <a:lnTo>
                  <a:pt x="164" y="108"/>
                </a:lnTo>
                <a:lnTo>
                  <a:pt x="164" y="108"/>
                </a:lnTo>
                <a:lnTo>
                  <a:pt x="164" y="107"/>
                </a:lnTo>
                <a:lnTo>
                  <a:pt x="164" y="107"/>
                </a:lnTo>
                <a:lnTo>
                  <a:pt x="162" y="105"/>
                </a:lnTo>
                <a:lnTo>
                  <a:pt x="162" y="103"/>
                </a:lnTo>
                <a:lnTo>
                  <a:pt x="162" y="103"/>
                </a:lnTo>
                <a:lnTo>
                  <a:pt x="162" y="102"/>
                </a:lnTo>
                <a:lnTo>
                  <a:pt x="162" y="102"/>
                </a:lnTo>
                <a:lnTo>
                  <a:pt x="162" y="102"/>
                </a:lnTo>
                <a:lnTo>
                  <a:pt x="157" y="118"/>
                </a:lnTo>
                <a:lnTo>
                  <a:pt x="149" y="131"/>
                </a:lnTo>
                <a:lnTo>
                  <a:pt x="139" y="143"/>
                </a:lnTo>
                <a:lnTo>
                  <a:pt x="128" y="154"/>
                </a:lnTo>
                <a:lnTo>
                  <a:pt x="113" y="161"/>
                </a:lnTo>
                <a:lnTo>
                  <a:pt x="98" y="166"/>
                </a:lnTo>
                <a:lnTo>
                  <a:pt x="82" y="167"/>
                </a:lnTo>
                <a:lnTo>
                  <a:pt x="65" y="166"/>
                </a:lnTo>
                <a:lnTo>
                  <a:pt x="49" y="161"/>
                </a:lnTo>
                <a:lnTo>
                  <a:pt x="46" y="159"/>
                </a:lnTo>
                <a:lnTo>
                  <a:pt x="47" y="161"/>
                </a:lnTo>
                <a:lnTo>
                  <a:pt x="47" y="161"/>
                </a:lnTo>
                <a:lnTo>
                  <a:pt x="49" y="161"/>
                </a:lnTo>
                <a:lnTo>
                  <a:pt x="49" y="162"/>
                </a:lnTo>
                <a:lnTo>
                  <a:pt x="49" y="162"/>
                </a:lnTo>
                <a:lnTo>
                  <a:pt x="50" y="164"/>
                </a:lnTo>
                <a:lnTo>
                  <a:pt x="50" y="164"/>
                </a:lnTo>
                <a:lnTo>
                  <a:pt x="50" y="166"/>
                </a:lnTo>
                <a:close/>
              </a:path>
            </a:pathLst>
          </a:custGeom>
          <a:solidFill>
            <a:srgbClr val="00FF82"/>
          </a:solidFill>
          <a:ln w="9525">
            <a:noFill/>
            <a:round/>
            <a:headEnd/>
            <a:tailEnd/>
          </a:ln>
          <a:effectLst/>
        </p:spPr>
        <p:txBody>
          <a:bodyPr/>
          <a:lstStyle/>
          <a:p>
            <a:endParaRPr lang="en-GB"/>
          </a:p>
        </p:txBody>
      </p:sp>
      <p:sp>
        <p:nvSpPr>
          <p:cNvPr id="47248" name="Freeform 144"/>
          <p:cNvSpPr>
            <a:spLocks noEditPoints="1"/>
          </p:cNvSpPr>
          <p:nvPr/>
        </p:nvSpPr>
        <p:spPr bwMode="auto">
          <a:xfrm>
            <a:off x="5067300" y="3455988"/>
            <a:ext cx="238125" cy="223837"/>
          </a:xfrm>
          <a:custGeom>
            <a:avLst/>
            <a:gdLst/>
            <a:ahLst/>
            <a:cxnLst>
              <a:cxn ang="0">
                <a:pos x="112" y="7"/>
              </a:cxn>
              <a:cxn ang="0">
                <a:pos x="81" y="0"/>
              </a:cxn>
              <a:cxn ang="0">
                <a:pos x="48" y="7"/>
              </a:cxn>
              <a:cxn ang="0">
                <a:pos x="22" y="25"/>
              </a:cxn>
              <a:cxn ang="0">
                <a:pos x="5" y="51"/>
              </a:cxn>
              <a:cxn ang="0">
                <a:pos x="0" y="68"/>
              </a:cxn>
              <a:cxn ang="0">
                <a:pos x="0" y="69"/>
              </a:cxn>
              <a:cxn ang="0">
                <a:pos x="2" y="71"/>
              </a:cxn>
              <a:cxn ang="0">
                <a:pos x="2" y="74"/>
              </a:cxn>
              <a:cxn ang="0">
                <a:pos x="2" y="76"/>
              </a:cxn>
              <a:cxn ang="0">
                <a:pos x="8" y="51"/>
              </a:cxn>
              <a:cxn ang="0">
                <a:pos x="25" y="27"/>
              </a:cxn>
              <a:cxn ang="0">
                <a:pos x="49" y="10"/>
              </a:cxn>
              <a:cxn ang="0">
                <a:pos x="81" y="4"/>
              </a:cxn>
              <a:cxn ang="0">
                <a:pos x="112" y="10"/>
              </a:cxn>
              <a:cxn ang="0">
                <a:pos x="118" y="14"/>
              </a:cxn>
              <a:cxn ang="0">
                <a:pos x="118" y="12"/>
              </a:cxn>
              <a:cxn ang="0">
                <a:pos x="117" y="10"/>
              </a:cxn>
              <a:cxn ang="0">
                <a:pos x="115" y="9"/>
              </a:cxn>
              <a:cxn ang="0">
                <a:pos x="45" y="156"/>
              </a:cxn>
              <a:cxn ang="0">
                <a:pos x="64" y="163"/>
              </a:cxn>
              <a:cxn ang="0">
                <a:pos x="97" y="163"/>
              </a:cxn>
              <a:cxn ang="0">
                <a:pos x="127" y="151"/>
              </a:cxn>
              <a:cxn ang="0">
                <a:pos x="148" y="128"/>
              </a:cxn>
              <a:cxn ang="0">
                <a:pos x="161" y="99"/>
              </a:cxn>
              <a:cxn ang="0">
                <a:pos x="161" y="97"/>
              </a:cxn>
              <a:cxn ang="0">
                <a:pos x="159" y="95"/>
              </a:cxn>
              <a:cxn ang="0">
                <a:pos x="159" y="94"/>
              </a:cxn>
              <a:cxn ang="0">
                <a:pos x="159" y="91"/>
              </a:cxn>
              <a:cxn ang="0">
                <a:pos x="158" y="99"/>
              </a:cxn>
              <a:cxn ang="0">
                <a:pos x="146" y="127"/>
              </a:cxn>
              <a:cxn ang="0">
                <a:pos x="125" y="148"/>
              </a:cxn>
              <a:cxn ang="0">
                <a:pos x="97" y="159"/>
              </a:cxn>
              <a:cxn ang="0">
                <a:pos x="64" y="159"/>
              </a:cxn>
              <a:cxn ang="0">
                <a:pos x="40" y="150"/>
              </a:cxn>
              <a:cxn ang="0">
                <a:pos x="41" y="151"/>
              </a:cxn>
              <a:cxn ang="0">
                <a:pos x="43" y="153"/>
              </a:cxn>
              <a:cxn ang="0">
                <a:pos x="45" y="154"/>
              </a:cxn>
              <a:cxn ang="0">
                <a:pos x="45" y="156"/>
              </a:cxn>
            </a:cxnLst>
            <a:rect l="0" t="0" r="r" b="b"/>
            <a:pathLst>
              <a:path w="161" h="164">
                <a:moveTo>
                  <a:pt x="115" y="9"/>
                </a:moveTo>
                <a:lnTo>
                  <a:pt x="112" y="7"/>
                </a:lnTo>
                <a:lnTo>
                  <a:pt x="97" y="2"/>
                </a:lnTo>
                <a:lnTo>
                  <a:pt x="81" y="0"/>
                </a:lnTo>
                <a:lnTo>
                  <a:pt x="64" y="2"/>
                </a:lnTo>
                <a:lnTo>
                  <a:pt x="48" y="7"/>
                </a:lnTo>
                <a:lnTo>
                  <a:pt x="35" y="15"/>
                </a:lnTo>
                <a:lnTo>
                  <a:pt x="22" y="25"/>
                </a:lnTo>
                <a:lnTo>
                  <a:pt x="12" y="36"/>
                </a:lnTo>
                <a:lnTo>
                  <a:pt x="5" y="51"/>
                </a:lnTo>
                <a:lnTo>
                  <a:pt x="0" y="66"/>
                </a:lnTo>
                <a:lnTo>
                  <a:pt x="0" y="68"/>
                </a:lnTo>
                <a:lnTo>
                  <a:pt x="0" y="68"/>
                </a:lnTo>
                <a:lnTo>
                  <a:pt x="0" y="69"/>
                </a:lnTo>
                <a:lnTo>
                  <a:pt x="0" y="71"/>
                </a:lnTo>
                <a:lnTo>
                  <a:pt x="2" y="71"/>
                </a:lnTo>
                <a:lnTo>
                  <a:pt x="2" y="73"/>
                </a:lnTo>
                <a:lnTo>
                  <a:pt x="2" y="74"/>
                </a:lnTo>
                <a:lnTo>
                  <a:pt x="2" y="74"/>
                </a:lnTo>
                <a:lnTo>
                  <a:pt x="2" y="76"/>
                </a:lnTo>
                <a:lnTo>
                  <a:pt x="4" y="66"/>
                </a:lnTo>
                <a:lnTo>
                  <a:pt x="8" y="51"/>
                </a:lnTo>
                <a:lnTo>
                  <a:pt x="15" y="38"/>
                </a:lnTo>
                <a:lnTo>
                  <a:pt x="25" y="27"/>
                </a:lnTo>
                <a:lnTo>
                  <a:pt x="36" y="17"/>
                </a:lnTo>
                <a:lnTo>
                  <a:pt x="49" y="10"/>
                </a:lnTo>
                <a:lnTo>
                  <a:pt x="64" y="5"/>
                </a:lnTo>
                <a:lnTo>
                  <a:pt x="81" y="4"/>
                </a:lnTo>
                <a:lnTo>
                  <a:pt x="97" y="5"/>
                </a:lnTo>
                <a:lnTo>
                  <a:pt x="112" y="10"/>
                </a:lnTo>
                <a:lnTo>
                  <a:pt x="120" y="15"/>
                </a:lnTo>
                <a:lnTo>
                  <a:pt x="118" y="14"/>
                </a:lnTo>
                <a:lnTo>
                  <a:pt x="118" y="14"/>
                </a:lnTo>
                <a:lnTo>
                  <a:pt x="118" y="12"/>
                </a:lnTo>
                <a:lnTo>
                  <a:pt x="117" y="12"/>
                </a:lnTo>
                <a:lnTo>
                  <a:pt x="117" y="10"/>
                </a:lnTo>
                <a:lnTo>
                  <a:pt x="117" y="10"/>
                </a:lnTo>
                <a:lnTo>
                  <a:pt x="115" y="9"/>
                </a:lnTo>
                <a:lnTo>
                  <a:pt x="115" y="9"/>
                </a:lnTo>
                <a:close/>
                <a:moveTo>
                  <a:pt x="45" y="156"/>
                </a:moveTo>
                <a:lnTo>
                  <a:pt x="48" y="158"/>
                </a:lnTo>
                <a:lnTo>
                  <a:pt x="64" y="163"/>
                </a:lnTo>
                <a:lnTo>
                  <a:pt x="81" y="164"/>
                </a:lnTo>
                <a:lnTo>
                  <a:pt x="97" y="163"/>
                </a:lnTo>
                <a:lnTo>
                  <a:pt x="112" y="158"/>
                </a:lnTo>
                <a:lnTo>
                  <a:pt x="127" y="151"/>
                </a:lnTo>
                <a:lnTo>
                  <a:pt x="138" y="140"/>
                </a:lnTo>
                <a:lnTo>
                  <a:pt x="148" y="128"/>
                </a:lnTo>
                <a:lnTo>
                  <a:pt x="156" y="115"/>
                </a:lnTo>
                <a:lnTo>
                  <a:pt x="161" y="99"/>
                </a:lnTo>
                <a:lnTo>
                  <a:pt x="161" y="99"/>
                </a:lnTo>
                <a:lnTo>
                  <a:pt x="161" y="97"/>
                </a:lnTo>
                <a:lnTo>
                  <a:pt x="159" y="97"/>
                </a:lnTo>
                <a:lnTo>
                  <a:pt x="159" y="95"/>
                </a:lnTo>
                <a:lnTo>
                  <a:pt x="159" y="94"/>
                </a:lnTo>
                <a:lnTo>
                  <a:pt x="159" y="94"/>
                </a:lnTo>
                <a:lnTo>
                  <a:pt x="159" y="92"/>
                </a:lnTo>
                <a:lnTo>
                  <a:pt x="159" y="91"/>
                </a:lnTo>
                <a:lnTo>
                  <a:pt x="158" y="91"/>
                </a:lnTo>
                <a:lnTo>
                  <a:pt x="158" y="99"/>
                </a:lnTo>
                <a:lnTo>
                  <a:pt x="153" y="113"/>
                </a:lnTo>
                <a:lnTo>
                  <a:pt x="146" y="127"/>
                </a:lnTo>
                <a:lnTo>
                  <a:pt x="136" y="138"/>
                </a:lnTo>
                <a:lnTo>
                  <a:pt x="125" y="148"/>
                </a:lnTo>
                <a:lnTo>
                  <a:pt x="112" y="154"/>
                </a:lnTo>
                <a:lnTo>
                  <a:pt x="97" y="159"/>
                </a:lnTo>
                <a:lnTo>
                  <a:pt x="81" y="161"/>
                </a:lnTo>
                <a:lnTo>
                  <a:pt x="64" y="159"/>
                </a:lnTo>
                <a:lnTo>
                  <a:pt x="49" y="154"/>
                </a:lnTo>
                <a:lnTo>
                  <a:pt x="40" y="150"/>
                </a:lnTo>
                <a:lnTo>
                  <a:pt x="41" y="151"/>
                </a:lnTo>
                <a:lnTo>
                  <a:pt x="41" y="151"/>
                </a:lnTo>
                <a:lnTo>
                  <a:pt x="43" y="153"/>
                </a:lnTo>
                <a:lnTo>
                  <a:pt x="43" y="153"/>
                </a:lnTo>
                <a:lnTo>
                  <a:pt x="43" y="154"/>
                </a:lnTo>
                <a:lnTo>
                  <a:pt x="45" y="154"/>
                </a:lnTo>
                <a:lnTo>
                  <a:pt x="45" y="156"/>
                </a:lnTo>
                <a:lnTo>
                  <a:pt x="45" y="156"/>
                </a:lnTo>
                <a:close/>
              </a:path>
            </a:pathLst>
          </a:custGeom>
          <a:solidFill>
            <a:srgbClr val="00FF87"/>
          </a:solidFill>
          <a:ln w="9525">
            <a:noFill/>
            <a:round/>
            <a:headEnd/>
            <a:tailEnd/>
          </a:ln>
          <a:effectLst/>
        </p:spPr>
        <p:txBody>
          <a:bodyPr/>
          <a:lstStyle/>
          <a:p>
            <a:endParaRPr lang="en-GB"/>
          </a:p>
        </p:txBody>
      </p:sp>
      <p:sp>
        <p:nvSpPr>
          <p:cNvPr id="47249" name="Freeform 145"/>
          <p:cNvSpPr>
            <a:spLocks noEditPoints="1"/>
          </p:cNvSpPr>
          <p:nvPr/>
        </p:nvSpPr>
        <p:spPr bwMode="auto">
          <a:xfrm>
            <a:off x="5070475" y="3462338"/>
            <a:ext cx="230188" cy="212725"/>
          </a:xfrm>
          <a:custGeom>
            <a:avLst/>
            <a:gdLst/>
            <a:ahLst/>
            <a:cxnLst>
              <a:cxn ang="0">
                <a:pos x="110" y="6"/>
              </a:cxn>
              <a:cxn ang="0">
                <a:pos x="79" y="0"/>
              </a:cxn>
              <a:cxn ang="0">
                <a:pos x="47" y="6"/>
              </a:cxn>
              <a:cxn ang="0">
                <a:pos x="23" y="23"/>
              </a:cxn>
              <a:cxn ang="0">
                <a:pos x="6" y="47"/>
              </a:cxn>
              <a:cxn ang="0">
                <a:pos x="0" y="72"/>
              </a:cxn>
              <a:cxn ang="0">
                <a:pos x="2" y="73"/>
              </a:cxn>
              <a:cxn ang="0">
                <a:pos x="2" y="75"/>
              </a:cxn>
              <a:cxn ang="0">
                <a:pos x="3" y="78"/>
              </a:cxn>
              <a:cxn ang="0">
                <a:pos x="3" y="80"/>
              </a:cxn>
              <a:cxn ang="0">
                <a:pos x="5" y="64"/>
              </a:cxn>
              <a:cxn ang="0">
                <a:pos x="16" y="36"/>
              </a:cxn>
              <a:cxn ang="0">
                <a:pos x="36" y="16"/>
              </a:cxn>
              <a:cxn ang="0">
                <a:pos x="64" y="5"/>
              </a:cxn>
              <a:cxn ang="0">
                <a:pos x="93" y="5"/>
              </a:cxn>
              <a:cxn ang="0">
                <a:pos x="120" y="16"/>
              </a:cxn>
              <a:cxn ang="0">
                <a:pos x="123" y="18"/>
              </a:cxn>
              <a:cxn ang="0">
                <a:pos x="121" y="16"/>
              </a:cxn>
              <a:cxn ang="0">
                <a:pos x="120" y="13"/>
              </a:cxn>
              <a:cxn ang="0">
                <a:pos x="118" y="11"/>
              </a:cxn>
              <a:cxn ang="0">
                <a:pos x="38" y="146"/>
              </a:cxn>
              <a:cxn ang="0">
                <a:pos x="62" y="155"/>
              </a:cxn>
              <a:cxn ang="0">
                <a:pos x="95" y="155"/>
              </a:cxn>
              <a:cxn ang="0">
                <a:pos x="123" y="144"/>
              </a:cxn>
              <a:cxn ang="0">
                <a:pos x="144" y="123"/>
              </a:cxn>
              <a:cxn ang="0">
                <a:pos x="156" y="95"/>
              </a:cxn>
              <a:cxn ang="0">
                <a:pos x="156" y="85"/>
              </a:cxn>
              <a:cxn ang="0">
                <a:pos x="156" y="83"/>
              </a:cxn>
              <a:cxn ang="0">
                <a:pos x="154" y="82"/>
              </a:cxn>
              <a:cxn ang="0">
                <a:pos x="154" y="80"/>
              </a:cxn>
              <a:cxn ang="0">
                <a:pos x="152" y="93"/>
              </a:cxn>
              <a:cxn ang="0">
                <a:pos x="141" y="121"/>
              </a:cxn>
              <a:cxn ang="0">
                <a:pos x="120" y="141"/>
              </a:cxn>
              <a:cxn ang="0">
                <a:pos x="93" y="152"/>
              </a:cxn>
              <a:cxn ang="0">
                <a:pos x="64" y="152"/>
              </a:cxn>
              <a:cxn ang="0">
                <a:pos x="36" y="141"/>
              </a:cxn>
              <a:cxn ang="0">
                <a:pos x="33" y="139"/>
              </a:cxn>
              <a:cxn ang="0">
                <a:pos x="34" y="141"/>
              </a:cxn>
              <a:cxn ang="0">
                <a:pos x="36" y="142"/>
              </a:cxn>
              <a:cxn ang="0">
                <a:pos x="38" y="146"/>
              </a:cxn>
            </a:cxnLst>
            <a:rect l="0" t="0" r="r" b="b"/>
            <a:pathLst>
              <a:path w="156" h="157">
                <a:moveTo>
                  <a:pt x="118" y="11"/>
                </a:moveTo>
                <a:lnTo>
                  <a:pt x="110" y="6"/>
                </a:lnTo>
                <a:lnTo>
                  <a:pt x="95" y="1"/>
                </a:lnTo>
                <a:lnTo>
                  <a:pt x="79" y="0"/>
                </a:lnTo>
                <a:lnTo>
                  <a:pt x="62" y="1"/>
                </a:lnTo>
                <a:lnTo>
                  <a:pt x="47" y="6"/>
                </a:lnTo>
                <a:lnTo>
                  <a:pt x="34" y="13"/>
                </a:lnTo>
                <a:lnTo>
                  <a:pt x="23" y="23"/>
                </a:lnTo>
                <a:lnTo>
                  <a:pt x="13" y="34"/>
                </a:lnTo>
                <a:lnTo>
                  <a:pt x="6" y="47"/>
                </a:lnTo>
                <a:lnTo>
                  <a:pt x="2" y="62"/>
                </a:lnTo>
                <a:lnTo>
                  <a:pt x="0" y="72"/>
                </a:lnTo>
                <a:lnTo>
                  <a:pt x="2" y="72"/>
                </a:lnTo>
                <a:lnTo>
                  <a:pt x="2" y="73"/>
                </a:lnTo>
                <a:lnTo>
                  <a:pt x="2" y="75"/>
                </a:lnTo>
                <a:lnTo>
                  <a:pt x="2" y="75"/>
                </a:lnTo>
                <a:lnTo>
                  <a:pt x="2" y="77"/>
                </a:lnTo>
                <a:lnTo>
                  <a:pt x="3" y="78"/>
                </a:lnTo>
                <a:lnTo>
                  <a:pt x="3" y="78"/>
                </a:lnTo>
                <a:lnTo>
                  <a:pt x="3" y="80"/>
                </a:lnTo>
                <a:lnTo>
                  <a:pt x="3" y="78"/>
                </a:lnTo>
                <a:lnTo>
                  <a:pt x="5" y="64"/>
                </a:lnTo>
                <a:lnTo>
                  <a:pt x="10" y="49"/>
                </a:lnTo>
                <a:lnTo>
                  <a:pt x="16" y="36"/>
                </a:lnTo>
                <a:lnTo>
                  <a:pt x="25" y="26"/>
                </a:lnTo>
                <a:lnTo>
                  <a:pt x="36" y="16"/>
                </a:lnTo>
                <a:lnTo>
                  <a:pt x="49" y="10"/>
                </a:lnTo>
                <a:lnTo>
                  <a:pt x="64" y="5"/>
                </a:lnTo>
                <a:lnTo>
                  <a:pt x="79" y="3"/>
                </a:lnTo>
                <a:lnTo>
                  <a:pt x="93" y="5"/>
                </a:lnTo>
                <a:lnTo>
                  <a:pt x="108" y="10"/>
                </a:lnTo>
                <a:lnTo>
                  <a:pt x="120" y="16"/>
                </a:lnTo>
                <a:lnTo>
                  <a:pt x="123" y="18"/>
                </a:lnTo>
                <a:lnTo>
                  <a:pt x="123" y="18"/>
                </a:lnTo>
                <a:lnTo>
                  <a:pt x="121" y="16"/>
                </a:lnTo>
                <a:lnTo>
                  <a:pt x="121" y="16"/>
                </a:lnTo>
                <a:lnTo>
                  <a:pt x="120" y="14"/>
                </a:lnTo>
                <a:lnTo>
                  <a:pt x="120" y="13"/>
                </a:lnTo>
                <a:lnTo>
                  <a:pt x="120" y="13"/>
                </a:lnTo>
                <a:lnTo>
                  <a:pt x="118" y="11"/>
                </a:lnTo>
                <a:lnTo>
                  <a:pt x="118" y="11"/>
                </a:lnTo>
                <a:close/>
                <a:moveTo>
                  <a:pt x="38" y="146"/>
                </a:moveTo>
                <a:lnTo>
                  <a:pt x="47" y="150"/>
                </a:lnTo>
                <a:lnTo>
                  <a:pt x="62" y="155"/>
                </a:lnTo>
                <a:lnTo>
                  <a:pt x="79" y="157"/>
                </a:lnTo>
                <a:lnTo>
                  <a:pt x="95" y="155"/>
                </a:lnTo>
                <a:lnTo>
                  <a:pt x="110" y="150"/>
                </a:lnTo>
                <a:lnTo>
                  <a:pt x="123" y="144"/>
                </a:lnTo>
                <a:lnTo>
                  <a:pt x="134" y="134"/>
                </a:lnTo>
                <a:lnTo>
                  <a:pt x="144" y="123"/>
                </a:lnTo>
                <a:lnTo>
                  <a:pt x="151" y="109"/>
                </a:lnTo>
                <a:lnTo>
                  <a:pt x="156" y="95"/>
                </a:lnTo>
                <a:lnTo>
                  <a:pt x="156" y="87"/>
                </a:lnTo>
                <a:lnTo>
                  <a:pt x="156" y="85"/>
                </a:lnTo>
                <a:lnTo>
                  <a:pt x="156" y="85"/>
                </a:lnTo>
                <a:lnTo>
                  <a:pt x="156" y="83"/>
                </a:lnTo>
                <a:lnTo>
                  <a:pt x="156" y="82"/>
                </a:lnTo>
                <a:lnTo>
                  <a:pt x="154" y="82"/>
                </a:lnTo>
                <a:lnTo>
                  <a:pt x="154" y="80"/>
                </a:lnTo>
                <a:lnTo>
                  <a:pt x="154" y="80"/>
                </a:lnTo>
                <a:lnTo>
                  <a:pt x="154" y="78"/>
                </a:lnTo>
                <a:lnTo>
                  <a:pt x="152" y="93"/>
                </a:lnTo>
                <a:lnTo>
                  <a:pt x="148" y="108"/>
                </a:lnTo>
                <a:lnTo>
                  <a:pt x="141" y="121"/>
                </a:lnTo>
                <a:lnTo>
                  <a:pt x="131" y="131"/>
                </a:lnTo>
                <a:lnTo>
                  <a:pt x="120" y="141"/>
                </a:lnTo>
                <a:lnTo>
                  <a:pt x="108" y="147"/>
                </a:lnTo>
                <a:lnTo>
                  <a:pt x="93" y="152"/>
                </a:lnTo>
                <a:lnTo>
                  <a:pt x="79" y="154"/>
                </a:lnTo>
                <a:lnTo>
                  <a:pt x="64" y="152"/>
                </a:lnTo>
                <a:lnTo>
                  <a:pt x="49" y="147"/>
                </a:lnTo>
                <a:lnTo>
                  <a:pt x="36" y="141"/>
                </a:lnTo>
                <a:lnTo>
                  <a:pt x="33" y="137"/>
                </a:lnTo>
                <a:lnTo>
                  <a:pt x="33" y="139"/>
                </a:lnTo>
                <a:lnTo>
                  <a:pt x="34" y="141"/>
                </a:lnTo>
                <a:lnTo>
                  <a:pt x="34" y="141"/>
                </a:lnTo>
                <a:lnTo>
                  <a:pt x="36" y="142"/>
                </a:lnTo>
                <a:lnTo>
                  <a:pt x="36" y="142"/>
                </a:lnTo>
                <a:lnTo>
                  <a:pt x="38" y="144"/>
                </a:lnTo>
                <a:lnTo>
                  <a:pt x="38" y="146"/>
                </a:lnTo>
                <a:lnTo>
                  <a:pt x="38" y="146"/>
                </a:lnTo>
                <a:close/>
              </a:path>
            </a:pathLst>
          </a:custGeom>
          <a:solidFill>
            <a:srgbClr val="00FF8C"/>
          </a:solidFill>
          <a:ln w="9525">
            <a:noFill/>
            <a:round/>
            <a:headEnd/>
            <a:tailEnd/>
          </a:ln>
          <a:effectLst/>
        </p:spPr>
        <p:txBody>
          <a:bodyPr/>
          <a:lstStyle/>
          <a:p>
            <a:endParaRPr lang="en-GB"/>
          </a:p>
        </p:txBody>
      </p:sp>
      <p:sp>
        <p:nvSpPr>
          <p:cNvPr id="47250" name="Freeform 146"/>
          <p:cNvSpPr>
            <a:spLocks noEditPoints="1"/>
          </p:cNvSpPr>
          <p:nvPr/>
        </p:nvSpPr>
        <p:spPr bwMode="auto">
          <a:xfrm>
            <a:off x="5075238" y="3465513"/>
            <a:ext cx="223837" cy="206375"/>
          </a:xfrm>
          <a:custGeom>
            <a:avLst/>
            <a:gdLst/>
            <a:ahLst/>
            <a:cxnLst>
              <a:cxn ang="0">
                <a:pos x="117" y="13"/>
              </a:cxn>
              <a:cxn ang="0">
                <a:pos x="90" y="2"/>
              </a:cxn>
              <a:cxn ang="0">
                <a:pos x="61" y="2"/>
              </a:cxn>
              <a:cxn ang="0">
                <a:pos x="33" y="13"/>
              </a:cxn>
              <a:cxn ang="0">
                <a:pos x="13" y="33"/>
              </a:cxn>
              <a:cxn ang="0">
                <a:pos x="2" y="61"/>
              </a:cxn>
              <a:cxn ang="0">
                <a:pos x="0" y="77"/>
              </a:cxn>
              <a:cxn ang="0">
                <a:pos x="2" y="80"/>
              </a:cxn>
              <a:cxn ang="0">
                <a:pos x="2" y="82"/>
              </a:cxn>
              <a:cxn ang="0">
                <a:pos x="3" y="85"/>
              </a:cxn>
              <a:cxn ang="0">
                <a:pos x="5" y="88"/>
              </a:cxn>
              <a:cxn ang="0">
                <a:pos x="5" y="61"/>
              </a:cxn>
              <a:cxn ang="0">
                <a:pos x="17" y="36"/>
              </a:cxn>
              <a:cxn ang="0">
                <a:pos x="35" y="16"/>
              </a:cxn>
              <a:cxn ang="0">
                <a:pos x="61" y="5"/>
              </a:cxn>
              <a:cxn ang="0">
                <a:pos x="90" y="5"/>
              </a:cxn>
              <a:cxn ang="0">
                <a:pos x="115" y="16"/>
              </a:cxn>
              <a:cxn ang="0">
                <a:pos x="125" y="23"/>
              </a:cxn>
              <a:cxn ang="0">
                <a:pos x="123" y="21"/>
              </a:cxn>
              <a:cxn ang="0">
                <a:pos x="122" y="18"/>
              </a:cxn>
              <a:cxn ang="0">
                <a:pos x="120" y="16"/>
              </a:cxn>
              <a:cxn ang="0">
                <a:pos x="30" y="134"/>
              </a:cxn>
              <a:cxn ang="0">
                <a:pos x="46" y="144"/>
              </a:cxn>
              <a:cxn ang="0">
                <a:pos x="76" y="151"/>
              </a:cxn>
              <a:cxn ang="0">
                <a:pos x="105" y="144"/>
              </a:cxn>
              <a:cxn ang="0">
                <a:pos x="128" y="128"/>
              </a:cxn>
              <a:cxn ang="0">
                <a:pos x="145" y="105"/>
              </a:cxn>
              <a:cxn ang="0">
                <a:pos x="151" y="75"/>
              </a:cxn>
              <a:cxn ang="0">
                <a:pos x="151" y="75"/>
              </a:cxn>
              <a:cxn ang="0">
                <a:pos x="151" y="75"/>
              </a:cxn>
              <a:cxn ang="0">
                <a:pos x="151" y="75"/>
              </a:cxn>
              <a:cxn ang="0">
                <a:pos x="151" y="75"/>
              </a:cxn>
              <a:cxn ang="0">
                <a:pos x="146" y="64"/>
              </a:cxn>
              <a:cxn ang="0">
                <a:pos x="148" y="67"/>
              </a:cxn>
              <a:cxn ang="0">
                <a:pos x="148" y="70"/>
              </a:cxn>
              <a:cxn ang="0">
                <a:pos x="149" y="72"/>
              </a:cxn>
              <a:cxn ang="0">
                <a:pos x="151" y="75"/>
              </a:cxn>
              <a:cxn ang="0">
                <a:pos x="146" y="90"/>
              </a:cxn>
              <a:cxn ang="0">
                <a:pos x="135" y="116"/>
              </a:cxn>
              <a:cxn ang="0">
                <a:pos x="115" y="134"/>
              </a:cxn>
              <a:cxn ang="0">
                <a:pos x="90" y="146"/>
              </a:cxn>
              <a:cxn ang="0">
                <a:pos x="61" y="146"/>
              </a:cxn>
              <a:cxn ang="0">
                <a:pos x="35" y="134"/>
              </a:cxn>
              <a:cxn ang="0">
                <a:pos x="23" y="124"/>
              </a:cxn>
              <a:cxn ang="0">
                <a:pos x="25" y="128"/>
              </a:cxn>
              <a:cxn ang="0">
                <a:pos x="26" y="129"/>
              </a:cxn>
              <a:cxn ang="0">
                <a:pos x="28" y="133"/>
              </a:cxn>
              <a:cxn ang="0">
                <a:pos x="30" y="134"/>
              </a:cxn>
            </a:cxnLst>
            <a:rect l="0" t="0" r="r" b="b"/>
            <a:pathLst>
              <a:path w="151" h="151">
                <a:moveTo>
                  <a:pt x="120" y="15"/>
                </a:moveTo>
                <a:lnTo>
                  <a:pt x="117" y="13"/>
                </a:lnTo>
                <a:lnTo>
                  <a:pt x="105" y="7"/>
                </a:lnTo>
                <a:lnTo>
                  <a:pt x="90" y="2"/>
                </a:lnTo>
                <a:lnTo>
                  <a:pt x="76" y="0"/>
                </a:lnTo>
                <a:lnTo>
                  <a:pt x="61" y="2"/>
                </a:lnTo>
                <a:lnTo>
                  <a:pt x="46" y="7"/>
                </a:lnTo>
                <a:lnTo>
                  <a:pt x="33" y="13"/>
                </a:lnTo>
                <a:lnTo>
                  <a:pt x="22" y="23"/>
                </a:lnTo>
                <a:lnTo>
                  <a:pt x="13" y="33"/>
                </a:lnTo>
                <a:lnTo>
                  <a:pt x="7" y="46"/>
                </a:lnTo>
                <a:lnTo>
                  <a:pt x="2" y="61"/>
                </a:lnTo>
                <a:lnTo>
                  <a:pt x="0" y="75"/>
                </a:lnTo>
                <a:lnTo>
                  <a:pt x="0" y="77"/>
                </a:lnTo>
                <a:lnTo>
                  <a:pt x="0" y="79"/>
                </a:lnTo>
                <a:lnTo>
                  <a:pt x="2" y="80"/>
                </a:lnTo>
                <a:lnTo>
                  <a:pt x="2" y="80"/>
                </a:lnTo>
                <a:lnTo>
                  <a:pt x="2" y="82"/>
                </a:lnTo>
                <a:lnTo>
                  <a:pt x="3" y="84"/>
                </a:lnTo>
                <a:lnTo>
                  <a:pt x="3" y="85"/>
                </a:lnTo>
                <a:lnTo>
                  <a:pt x="5" y="87"/>
                </a:lnTo>
                <a:lnTo>
                  <a:pt x="5" y="88"/>
                </a:lnTo>
                <a:lnTo>
                  <a:pt x="3" y="75"/>
                </a:lnTo>
                <a:lnTo>
                  <a:pt x="5" y="61"/>
                </a:lnTo>
                <a:lnTo>
                  <a:pt x="10" y="47"/>
                </a:lnTo>
                <a:lnTo>
                  <a:pt x="17" y="36"/>
                </a:lnTo>
                <a:lnTo>
                  <a:pt x="25" y="25"/>
                </a:lnTo>
                <a:lnTo>
                  <a:pt x="35" y="16"/>
                </a:lnTo>
                <a:lnTo>
                  <a:pt x="48" y="10"/>
                </a:lnTo>
                <a:lnTo>
                  <a:pt x="61" y="5"/>
                </a:lnTo>
                <a:lnTo>
                  <a:pt x="76" y="3"/>
                </a:lnTo>
                <a:lnTo>
                  <a:pt x="90" y="5"/>
                </a:lnTo>
                <a:lnTo>
                  <a:pt x="104" y="10"/>
                </a:lnTo>
                <a:lnTo>
                  <a:pt x="115" y="16"/>
                </a:lnTo>
                <a:lnTo>
                  <a:pt x="126" y="25"/>
                </a:lnTo>
                <a:lnTo>
                  <a:pt x="125" y="23"/>
                </a:lnTo>
                <a:lnTo>
                  <a:pt x="125" y="23"/>
                </a:lnTo>
                <a:lnTo>
                  <a:pt x="123" y="21"/>
                </a:lnTo>
                <a:lnTo>
                  <a:pt x="123" y="20"/>
                </a:lnTo>
                <a:lnTo>
                  <a:pt x="122" y="18"/>
                </a:lnTo>
                <a:lnTo>
                  <a:pt x="122" y="18"/>
                </a:lnTo>
                <a:lnTo>
                  <a:pt x="120" y="16"/>
                </a:lnTo>
                <a:lnTo>
                  <a:pt x="120" y="15"/>
                </a:lnTo>
                <a:close/>
                <a:moveTo>
                  <a:pt x="30" y="134"/>
                </a:moveTo>
                <a:lnTo>
                  <a:pt x="33" y="138"/>
                </a:lnTo>
                <a:lnTo>
                  <a:pt x="46" y="144"/>
                </a:lnTo>
                <a:lnTo>
                  <a:pt x="61" y="149"/>
                </a:lnTo>
                <a:lnTo>
                  <a:pt x="76" y="151"/>
                </a:lnTo>
                <a:lnTo>
                  <a:pt x="90" y="149"/>
                </a:lnTo>
                <a:lnTo>
                  <a:pt x="105" y="144"/>
                </a:lnTo>
                <a:lnTo>
                  <a:pt x="117" y="138"/>
                </a:lnTo>
                <a:lnTo>
                  <a:pt x="128" y="128"/>
                </a:lnTo>
                <a:lnTo>
                  <a:pt x="138" y="118"/>
                </a:lnTo>
                <a:lnTo>
                  <a:pt x="145" y="105"/>
                </a:lnTo>
                <a:lnTo>
                  <a:pt x="149" y="90"/>
                </a:lnTo>
                <a:lnTo>
                  <a:pt x="151" y="75"/>
                </a:lnTo>
                <a:lnTo>
                  <a:pt x="151" y="75"/>
                </a:lnTo>
                <a:lnTo>
                  <a:pt x="151" y="75"/>
                </a:lnTo>
                <a:lnTo>
                  <a:pt x="151" y="75"/>
                </a:lnTo>
                <a:lnTo>
                  <a:pt x="151" y="75"/>
                </a:lnTo>
                <a:lnTo>
                  <a:pt x="151" y="75"/>
                </a:lnTo>
                <a:lnTo>
                  <a:pt x="151" y="75"/>
                </a:lnTo>
                <a:lnTo>
                  <a:pt x="151" y="75"/>
                </a:lnTo>
                <a:lnTo>
                  <a:pt x="151" y="75"/>
                </a:lnTo>
                <a:lnTo>
                  <a:pt x="148" y="75"/>
                </a:lnTo>
                <a:lnTo>
                  <a:pt x="146" y="64"/>
                </a:lnTo>
                <a:lnTo>
                  <a:pt x="146" y="66"/>
                </a:lnTo>
                <a:lnTo>
                  <a:pt x="148" y="67"/>
                </a:lnTo>
                <a:lnTo>
                  <a:pt x="148" y="69"/>
                </a:lnTo>
                <a:lnTo>
                  <a:pt x="148" y="70"/>
                </a:lnTo>
                <a:lnTo>
                  <a:pt x="149" y="70"/>
                </a:lnTo>
                <a:lnTo>
                  <a:pt x="149" y="72"/>
                </a:lnTo>
                <a:lnTo>
                  <a:pt x="149" y="74"/>
                </a:lnTo>
                <a:lnTo>
                  <a:pt x="151" y="75"/>
                </a:lnTo>
                <a:lnTo>
                  <a:pt x="148" y="75"/>
                </a:lnTo>
                <a:lnTo>
                  <a:pt x="146" y="90"/>
                </a:lnTo>
                <a:lnTo>
                  <a:pt x="141" y="103"/>
                </a:lnTo>
                <a:lnTo>
                  <a:pt x="135" y="116"/>
                </a:lnTo>
                <a:lnTo>
                  <a:pt x="126" y="126"/>
                </a:lnTo>
                <a:lnTo>
                  <a:pt x="115" y="134"/>
                </a:lnTo>
                <a:lnTo>
                  <a:pt x="104" y="141"/>
                </a:lnTo>
                <a:lnTo>
                  <a:pt x="90" y="146"/>
                </a:lnTo>
                <a:lnTo>
                  <a:pt x="76" y="147"/>
                </a:lnTo>
                <a:lnTo>
                  <a:pt x="61" y="146"/>
                </a:lnTo>
                <a:lnTo>
                  <a:pt x="48" y="141"/>
                </a:lnTo>
                <a:lnTo>
                  <a:pt x="35" y="134"/>
                </a:lnTo>
                <a:lnTo>
                  <a:pt x="25" y="126"/>
                </a:lnTo>
                <a:lnTo>
                  <a:pt x="23" y="124"/>
                </a:lnTo>
                <a:lnTo>
                  <a:pt x="25" y="126"/>
                </a:lnTo>
                <a:lnTo>
                  <a:pt x="25" y="128"/>
                </a:lnTo>
                <a:lnTo>
                  <a:pt x="26" y="128"/>
                </a:lnTo>
                <a:lnTo>
                  <a:pt x="26" y="129"/>
                </a:lnTo>
                <a:lnTo>
                  <a:pt x="28" y="131"/>
                </a:lnTo>
                <a:lnTo>
                  <a:pt x="28" y="133"/>
                </a:lnTo>
                <a:lnTo>
                  <a:pt x="30" y="134"/>
                </a:lnTo>
                <a:lnTo>
                  <a:pt x="30" y="134"/>
                </a:lnTo>
                <a:close/>
              </a:path>
            </a:pathLst>
          </a:custGeom>
          <a:solidFill>
            <a:srgbClr val="00FF91"/>
          </a:solidFill>
          <a:ln w="9525">
            <a:noFill/>
            <a:round/>
            <a:headEnd/>
            <a:tailEnd/>
          </a:ln>
          <a:effectLst/>
        </p:spPr>
        <p:txBody>
          <a:bodyPr/>
          <a:lstStyle/>
          <a:p>
            <a:endParaRPr lang="en-GB"/>
          </a:p>
        </p:txBody>
      </p:sp>
      <p:sp>
        <p:nvSpPr>
          <p:cNvPr id="47251" name="Freeform 147"/>
          <p:cNvSpPr>
            <a:spLocks/>
          </p:cNvSpPr>
          <p:nvPr/>
        </p:nvSpPr>
        <p:spPr bwMode="auto">
          <a:xfrm>
            <a:off x="5080000" y="3470275"/>
            <a:ext cx="214313" cy="195263"/>
          </a:xfrm>
          <a:custGeom>
            <a:avLst/>
            <a:gdLst/>
            <a:ahLst/>
            <a:cxnLst>
              <a:cxn ang="0">
                <a:pos x="143" y="61"/>
              </a:cxn>
              <a:cxn ang="0">
                <a:pos x="142" y="56"/>
              </a:cxn>
              <a:cxn ang="0">
                <a:pos x="138" y="51"/>
              </a:cxn>
              <a:cxn ang="0">
                <a:pos x="137" y="46"/>
              </a:cxn>
              <a:cxn ang="0">
                <a:pos x="133" y="41"/>
              </a:cxn>
              <a:cxn ang="0">
                <a:pos x="132" y="36"/>
              </a:cxn>
              <a:cxn ang="0">
                <a:pos x="128" y="31"/>
              </a:cxn>
              <a:cxn ang="0">
                <a:pos x="125" y="26"/>
              </a:cxn>
              <a:cxn ang="0">
                <a:pos x="123" y="22"/>
              </a:cxn>
              <a:cxn ang="0">
                <a:pos x="101" y="7"/>
              </a:cxn>
              <a:cxn ang="0">
                <a:pos x="73" y="0"/>
              </a:cxn>
              <a:cxn ang="0">
                <a:pos x="45" y="7"/>
              </a:cxn>
              <a:cxn ang="0">
                <a:pos x="22" y="22"/>
              </a:cxn>
              <a:cxn ang="0">
                <a:pos x="7" y="44"/>
              </a:cxn>
              <a:cxn ang="0">
                <a:pos x="0" y="72"/>
              </a:cxn>
              <a:cxn ang="0">
                <a:pos x="2" y="87"/>
              </a:cxn>
              <a:cxn ang="0">
                <a:pos x="5" y="92"/>
              </a:cxn>
              <a:cxn ang="0">
                <a:pos x="7" y="97"/>
              </a:cxn>
              <a:cxn ang="0">
                <a:pos x="9" y="102"/>
              </a:cxn>
              <a:cxn ang="0">
                <a:pos x="12" y="107"/>
              </a:cxn>
              <a:cxn ang="0">
                <a:pos x="14" y="110"/>
              </a:cxn>
              <a:cxn ang="0">
                <a:pos x="17" y="115"/>
              </a:cxn>
              <a:cxn ang="0">
                <a:pos x="19" y="120"/>
              </a:cxn>
              <a:cxn ang="0">
                <a:pos x="22" y="123"/>
              </a:cxn>
              <a:cxn ang="0">
                <a:pos x="45" y="138"/>
              </a:cxn>
              <a:cxn ang="0">
                <a:pos x="73" y="144"/>
              </a:cxn>
              <a:cxn ang="0">
                <a:pos x="101" y="138"/>
              </a:cxn>
              <a:cxn ang="0">
                <a:pos x="123" y="123"/>
              </a:cxn>
              <a:cxn ang="0">
                <a:pos x="138" y="100"/>
              </a:cxn>
              <a:cxn ang="0">
                <a:pos x="145" y="72"/>
              </a:cxn>
              <a:cxn ang="0">
                <a:pos x="140" y="59"/>
              </a:cxn>
              <a:cxn ang="0">
                <a:pos x="128" y="35"/>
              </a:cxn>
              <a:cxn ang="0">
                <a:pos x="110" y="15"/>
              </a:cxn>
              <a:cxn ang="0">
                <a:pos x="86" y="5"/>
              </a:cxn>
              <a:cxn ang="0">
                <a:pos x="58" y="5"/>
              </a:cxn>
              <a:cxn ang="0">
                <a:pos x="35" y="15"/>
              </a:cxn>
              <a:cxn ang="0">
                <a:pos x="15" y="35"/>
              </a:cxn>
              <a:cxn ang="0">
                <a:pos x="5" y="59"/>
              </a:cxn>
              <a:cxn ang="0">
                <a:pos x="5" y="85"/>
              </a:cxn>
              <a:cxn ang="0">
                <a:pos x="15" y="110"/>
              </a:cxn>
              <a:cxn ang="0">
                <a:pos x="35" y="130"/>
              </a:cxn>
              <a:cxn ang="0">
                <a:pos x="58" y="140"/>
              </a:cxn>
              <a:cxn ang="0">
                <a:pos x="86" y="140"/>
              </a:cxn>
              <a:cxn ang="0">
                <a:pos x="110" y="130"/>
              </a:cxn>
              <a:cxn ang="0">
                <a:pos x="128" y="110"/>
              </a:cxn>
              <a:cxn ang="0">
                <a:pos x="140" y="85"/>
              </a:cxn>
              <a:cxn ang="0">
                <a:pos x="145" y="72"/>
              </a:cxn>
            </a:cxnLst>
            <a:rect l="0" t="0" r="r" b="b"/>
            <a:pathLst>
              <a:path w="145" h="144">
                <a:moveTo>
                  <a:pt x="145" y="72"/>
                </a:moveTo>
                <a:lnTo>
                  <a:pt x="143" y="61"/>
                </a:lnTo>
                <a:lnTo>
                  <a:pt x="142" y="58"/>
                </a:lnTo>
                <a:lnTo>
                  <a:pt x="142" y="56"/>
                </a:lnTo>
                <a:lnTo>
                  <a:pt x="140" y="54"/>
                </a:lnTo>
                <a:lnTo>
                  <a:pt x="138" y="51"/>
                </a:lnTo>
                <a:lnTo>
                  <a:pt x="138" y="49"/>
                </a:lnTo>
                <a:lnTo>
                  <a:pt x="137" y="46"/>
                </a:lnTo>
                <a:lnTo>
                  <a:pt x="135" y="44"/>
                </a:lnTo>
                <a:lnTo>
                  <a:pt x="133" y="41"/>
                </a:lnTo>
                <a:lnTo>
                  <a:pt x="133" y="40"/>
                </a:lnTo>
                <a:lnTo>
                  <a:pt x="132" y="36"/>
                </a:lnTo>
                <a:lnTo>
                  <a:pt x="130" y="33"/>
                </a:lnTo>
                <a:lnTo>
                  <a:pt x="128" y="31"/>
                </a:lnTo>
                <a:lnTo>
                  <a:pt x="127" y="28"/>
                </a:lnTo>
                <a:lnTo>
                  <a:pt x="125" y="26"/>
                </a:lnTo>
                <a:lnTo>
                  <a:pt x="125" y="23"/>
                </a:lnTo>
                <a:lnTo>
                  <a:pt x="123" y="22"/>
                </a:lnTo>
                <a:lnTo>
                  <a:pt x="112" y="13"/>
                </a:lnTo>
                <a:lnTo>
                  <a:pt x="101" y="7"/>
                </a:lnTo>
                <a:lnTo>
                  <a:pt x="87" y="2"/>
                </a:lnTo>
                <a:lnTo>
                  <a:pt x="73" y="0"/>
                </a:lnTo>
                <a:lnTo>
                  <a:pt x="58" y="2"/>
                </a:lnTo>
                <a:lnTo>
                  <a:pt x="45" y="7"/>
                </a:lnTo>
                <a:lnTo>
                  <a:pt x="32" y="13"/>
                </a:lnTo>
                <a:lnTo>
                  <a:pt x="22" y="22"/>
                </a:lnTo>
                <a:lnTo>
                  <a:pt x="14" y="33"/>
                </a:lnTo>
                <a:lnTo>
                  <a:pt x="7" y="44"/>
                </a:lnTo>
                <a:lnTo>
                  <a:pt x="2" y="58"/>
                </a:lnTo>
                <a:lnTo>
                  <a:pt x="0" y="72"/>
                </a:lnTo>
                <a:lnTo>
                  <a:pt x="2" y="85"/>
                </a:lnTo>
                <a:lnTo>
                  <a:pt x="2" y="87"/>
                </a:lnTo>
                <a:lnTo>
                  <a:pt x="4" y="90"/>
                </a:lnTo>
                <a:lnTo>
                  <a:pt x="5" y="92"/>
                </a:lnTo>
                <a:lnTo>
                  <a:pt x="5" y="95"/>
                </a:lnTo>
                <a:lnTo>
                  <a:pt x="7" y="97"/>
                </a:lnTo>
                <a:lnTo>
                  <a:pt x="9" y="99"/>
                </a:lnTo>
                <a:lnTo>
                  <a:pt x="9" y="102"/>
                </a:lnTo>
                <a:lnTo>
                  <a:pt x="10" y="103"/>
                </a:lnTo>
                <a:lnTo>
                  <a:pt x="12" y="107"/>
                </a:lnTo>
                <a:lnTo>
                  <a:pt x="14" y="108"/>
                </a:lnTo>
                <a:lnTo>
                  <a:pt x="14" y="110"/>
                </a:lnTo>
                <a:lnTo>
                  <a:pt x="15" y="113"/>
                </a:lnTo>
                <a:lnTo>
                  <a:pt x="17" y="115"/>
                </a:lnTo>
                <a:lnTo>
                  <a:pt x="19" y="117"/>
                </a:lnTo>
                <a:lnTo>
                  <a:pt x="19" y="120"/>
                </a:lnTo>
                <a:lnTo>
                  <a:pt x="20" y="121"/>
                </a:lnTo>
                <a:lnTo>
                  <a:pt x="22" y="123"/>
                </a:lnTo>
                <a:lnTo>
                  <a:pt x="32" y="131"/>
                </a:lnTo>
                <a:lnTo>
                  <a:pt x="45" y="138"/>
                </a:lnTo>
                <a:lnTo>
                  <a:pt x="58" y="143"/>
                </a:lnTo>
                <a:lnTo>
                  <a:pt x="73" y="144"/>
                </a:lnTo>
                <a:lnTo>
                  <a:pt x="87" y="143"/>
                </a:lnTo>
                <a:lnTo>
                  <a:pt x="101" y="138"/>
                </a:lnTo>
                <a:lnTo>
                  <a:pt x="112" y="131"/>
                </a:lnTo>
                <a:lnTo>
                  <a:pt x="123" y="123"/>
                </a:lnTo>
                <a:lnTo>
                  <a:pt x="132" y="113"/>
                </a:lnTo>
                <a:lnTo>
                  <a:pt x="138" y="100"/>
                </a:lnTo>
                <a:lnTo>
                  <a:pt x="143" y="87"/>
                </a:lnTo>
                <a:lnTo>
                  <a:pt x="145" y="72"/>
                </a:lnTo>
                <a:lnTo>
                  <a:pt x="142" y="72"/>
                </a:lnTo>
                <a:lnTo>
                  <a:pt x="140" y="59"/>
                </a:lnTo>
                <a:lnTo>
                  <a:pt x="135" y="46"/>
                </a:lnTo>
                <a:lnTo>
                  <a:pt x="128" y="35"/>
                </a:lnTo>
                <a:lnTo>
                  <a:pt x="120" y="25"/>
                </a:lnTo>
                <a:lnTo>
                  <a:pt x="110" y="15"/>
                </a:lnTo>
                <a:lnTo>
                  <a:pt x="99" y="10"/>
                </a:lnTo>
                <a:lnTo>
                  <a:pt x="86" y="5"/>
                </a:lnTo>
                <a:lnTo>
                  <a:pt x="73" y="4"/>
                </a:lnTo>
                <a:lnTo>
                  <a:pt x="58" y="5"/>
                </a:lnTo>
                <a:lnTo>
                  <a:pt x="46" y="10"/>
                </a:lnTo>
                <a:lnTo>
                  <a:pt x="35" y="15"/>
                </a:lnTo>
                <a:lnTo>
                  <a:pt x="23" y="25"/>
                </a:lnTo>
                <a:lnTo>
                  <a:pt x="15" y="35"/>
                </a:lnTo>
                <a:lnTo>
                  <a:pt x="9" y="46"/>
                </a:lnTo>
                <a:lnTo>
                  <a:pt x="5" y="59"/>
                </a:lnTo>
                <a:lnTo>
                  <a:pt x="4" y="72"/>
                </a:lnTo>
                <a:lnTo>
                  <a:pt x="5" y="85"/>
                </a:lnTo>
                <a:lnTo>
                  <a:pt x="9" y="99"/>
                </a:lnTo>
                <a:lnTo>
                  <a:pt x="15" y="110"/>
                </a:lnTo>
                <a:lnTo>
                  <a:pt x="23" y="121"/>
                </a:lnTo>
                <a:lnTo>
                  <a:pt x="35" y="130"/>
                </a:lnTo>
                <a:lnTo>
                  <a:pt x="46" y="135"/>
                </a:lnTo>
                <a:lnTo>
                  <a:pt x="58" y="140"/>
                </a:lnTo>
                <a:lnTo>
                  <a:pt x="73" y="141"/>
                </a:lnTo>
                <a:lnTo>
                  <a:pt x="86" y="140"/>
                </a:lnTo>
                <a:lnTo>
                  <a:pt x="99" y="135"/>
                </a:lnTo>
                <a:lnTo>
                  <a:pt x="110" y="130"/>
                </a:lnTo>
                <a:lnTo>
                  <a:pt x="120" y="121"/>
                </a:lnTo>
                <a:lnTo>
                  <a:pt x="128" y="110"/>
                </a:lnTo>
                <a:lnTo>
                  <a:pt x="135" y="99"/>
                </a:lnTo>
                <a:lnTo>
                  <a:pt x="140" y="85"/>
                </a:lnTo>
                <a:lnTo>
                  <a:pt x="142" y="72"/>
                </a:lnTo>
                <a:lnTo>
                  <a:pt x="145" y="72"/>
                </a:lnTo>
                <a:close/>
              </a:path>
            </a:pathLst>
          </a:custGeom>
          <a:solidFill>
            <a:srgbClr val="00FF96"/>
          </a:solidFill>
          <a:ln w="9525">
            <a:noFill/>
            <a:round/>
            <a:headEnd/>
            <a:tailEnd/>
          </a:ln>
          <a:effectLst/>
        </p:spPr>
        <p:txBody>
          <a:bodyPr/>
          <a:lstStyle/>
          <a:p>
            <a:endParaRPr lang="en-GB"/>
          </a:p>
        </p:txBody>
      </p:sp>
      <p:sp>
        <p:nvSpPr>
          <p:cNvPr id="47252" name="Freeform 148"/>
          <p:cNvSpPr>
            <a:spLocks/>
          </p:cNvSpPr>
          <p:nvPr/>
        </p:nvSpPr>
        <p:spPr bwMode="auto">
          <a:xfrm>
            <a:off x="5084763" y="3475038"/>
            <a:ext cx="204787" cy="187325"/>
          </a:xfrm>
          <a:custGeom>
            <a:avLst/>
            <a:gdLst/>
            <a:ahLst/>
            <a:cxnLst>
              <a:cxn ang="0">
                <a:pos x="136" y="55"/>
              </a:cxn>
              <a:cxn ang="0">
                <a:pos x="124" y="31"/>
              </a:cxn>
              <a:cxn ang="0">
                <a:pos x="106" y="11"/>
              </a:cxn>
              <a:cxn ang="0">
                <a:pos x="82" y="1"/>
              </a:cxn>
              <a:cxn ang="0">
                <a:pos x="54" y="1"/>
              </a:cxn>
              <a:cxn ang="0">
                <a:pos x="31" y="11"/>
              </a:cxn>
              <a:cxn ang="0">
                <a:pos x="11" y="31"/>
              </a:cxn>
              <a:cxn ang="0">
                <a:pos x="1" y="55"/>
              </a:cxn>
              <a:cxn ang="0">
                <a:pos x="1" y="81"/>
              </a:cxn>
              <a:cxn ang="0">
                <a:pos x="11" y="106"/>
              </a:cxn>
              <a:cxn ang="0">
                <a:pos x="31" y="126"/>
              </a:cxn>
              <a:cxn ang="0">
                <a:pos x="54" y="136"/>
              </a:cxn>
              <a:cxn ang="0">
                <a:pos x="82" y="136"/>
              </a:cxn>
              <a:cxn ang="0">
                <a:pos x="106" y="126"/>
              </a:cxn>
              <a:cxn ang="0">
                <a:pos x="124" y="106"/>
              </a:cxn>
              <a:cxn ang="0">
                <a:pos x="136" y="81"/>
              </a:cxn>
              <a:cxn ang="0">
                <a:pos x="133" y="68"/>
              </a:cxn>
              <a:cxn ang="0">
                <a:pos x="128" y="44"/>
              </a:cxn>
              <a:cxn ang="0">
                <a:pos x="115" y="22"/>
              </a:cxn>
              <a:cxn ang="0">
                <a:pos x="93" y="9"/>
              </a:cxn>
              <a:cxn ang="0">
                <a:pos x="69" y="3"/>
              </a:cxn>
              <a:cxn ang="0">
                <a:pos x="42" y="9"/>
              </a:cxn>
              <a:cxn ang="0">
                <a:pos x="23" y="22"/>
              </a:cxn>
              <a:cxn ang="0">
                <a:pos x="8" y="44"/>
              </a:cxn>
              <a:cxn ang="0">
                <a:pos x="3" y="68"/>
              </a:cxn>
              <a:cxn ang="0">
                <a:pos x="8" y="93"/>
              </a:cxn>
              <a:cxn ang="0">
                <a:pos x="23" y="114"/>
              </a:cxn>
              <a:cxn ang="0">
                <a:pos x="42" y="129"/>
              </a:cxn>
              <a:cxn ang="0">
                <a:pos x="69" y="134"/>
              </a:cxn>
              <a:cxn ang="0">
                <a:pos x="93" y="129"/>
              </a:cxn>
              <a:cxn ang="0">
                <a:pos x="115" y="114"/>
              </a:cxn>
              <a:cxn ang="0">
                <a:pos x="128" y="93"/>
              </a:cxn>
              <a:cxn ang="0">
                <a:pos x="133" y="68"/>
              </a:cxn>
            </a:cxnLst>
            <a:rect l="0" t="0" r="r" b="b"/>
            <a:pathLst>
              <a:path w="138" h="137">
                <a:moveTo>
                  <a:pt x="138" y="68"/>
                </a:moveTo>
                <a:lnTo>
                  <a:pt x="136" y="55"/>
                </a:lnTo>
                <a:lnTo>
                  <a:pt x="131" y="42"/>
                </a:lnTo>
                <a:lnTo>
                  <a:pt x="124" y="31"/>
                </a:lnTo>
                <a:lnTo>
                  <a:pt x="116" y="21"/>
                </a:lnTo>
                <a:lnTo>
                  <a:pt x="106" y="11"/>
                </a:lnTo>
                <a:lnTo>
                  <a:pt x="95" y="6"/>
                </a:lnTo>
                <a:lnTo>
                  <a:pt x="82" y="1"/>
                </a:lnTo>
                <a:lnTo>
                  <a:pt x="69" y="0"/>
                </a:lnTo>
                <a:lnTo>
                  <a:pt x="54" y="1"/>
                </a:lnTo>
                <a:lnTo>
                  <a:pt x="42" y="6"/>
                </a:lnTo>
                <a:lnTo>
                  <a:pt x="31" y="11"/>
                </a:lnTo>
                <a:lnTo>
                  <a:pt x="19" y="21"/>
                </a:lnTo>
                <a:lnTo>
                  <a:pt x="11" y="31"/>
                </a:lnTo>
                <a:lnTo>
                  <a:pt x="5" y="42"/>
                </a:lnTo>
                <a:lnTo>
                  <a:pt x="1" y="55"/>
                </a:lnTo>
                <a:lnTo>
                  <a:pt x="0" y="68"/>
                </a:lnTo>
                <a:lnTo>
                  <a:pt x="1" y="81"/>
                </a:lnTo>
                <a:lnTo>
                  <a:pt x="5" y="95"/>
                </a:lnTo>
                <a:lnTo>
                  <a:pt x="11" y="106"/>
                </a:lnTo>
                <a:lnTo>
                  <a:pt x="19" y="117"/>
                </a:lnTo>
                <a:lnTo>
                  <a:pt x="31" y="126"/>
                </a:lnTo>
                <a:lnTo>
                  <a:pt x="42" y="131"/>
                </a:lnTo>
                <a:lnTo>
                  <a:pt x="54" y="136"/>
                </a:lnTo>
                <a:lnTo>
                  <a:pt x="69" y="137"/>
                </a:lnTo>
                <a:lnTo>
                  <a:pt x="82" y="136"/>
                </a:lnTo>
                <a:lnTo>
                  <a:pt x="95" y="131"/>
                </a:lnTo>
                <a:lnTo>
                  <a:pt x="106" y="126"/>
                </a:lnTo>
                <a:lnTo>
                  <a:pt x="116" y="117"/>
                </a:lnTo>
                <a:lnTo>
                  <a:pt x="124" y="106"/>
                </a:lnTo>
                <a:lnTo>
                  <a:pt x="131" y="95"/>
                </a:lnTo>
                <a:lnTo>
                  <a:pt x="136" y="81"/>
                </a:lnTo>
                <a:lnTo>
                  <a:pt x="138" y="68"/>
                </a:lnTo>
                <a:lnTo>
                  <a:pt x="133" y="68"/>
                </a:lnTo>
                <a:lnTo>
                  <a:pt x="133" y="55"/>
                </a:lnTo>
                <a:lnTo>
                  <a:pt x="128" y="44"/>
                </a:lnTo>
                <a:lnTo>
                  <a:pt x="123" y="32"/>
                </a:lnTo>
                <a:lnTo>
                  <a:pt x="115" y="22"/>
                </a:lnTo>
                <a:lnTo>
                  <a:pt x="105" y="14"/>
                </a:lnTo>
                <a:lnTo>
                  <a:pt x="93" y="9"/>
                </a:lnTo>
                <a:lnTo>
                  <a:pt x="82" y="4"/>
                </a:lnTo>
                <a:lnTo>
                  <a:pt x="69" y="3"/>
                </a:lnTo>
                <a:lnTo>
                  <a:pt x="56" y="4"/>
                </a:lnTo>
                <a:lnTo>
                  <a:pt x="42" y="9"/>
                </a:lnTo>
                <a:lnTo>
                  <a:pt x="33" y="14"/>
                </a:lnTo>
                <a:lnTo>
                  <a:pt x="23" y="22"/>
                </a:lnTo>
                <a:lnTo>
                  <a:pt x="15" y="32"/>
                </a:lnTo>
                <a:lnTo>
                  <a:pt x="8" y="44"/>
                </a:lnTo>
                <a:lnTo>
                  <a:pt x="5" y="55"/>
                </a:lnTo>
                <a:lnTo>
                  <a:pt x="3" y="68"/>
                </a:lnTo>
                <a:lnTo>
                  <a:pt x="5" y="81"/>
                </a:lnTo>
                <a:lnTo>
                  <a:pt x="8" y="93"/>
                </a:lnTo>
                <a:lnTo>
                  <a:pt x="15" y="104"/>
                </a:lnTo>
                <a:lnTo>
                  <a:pt x="23" y="114"/>
                </a:lnTo>
                <a:lnTo>
                  <a:pt x="33" y="122"/>
                </a:lnTo>
                <a:lnTo>
                  <a:pt x="42" y="129"/>
                </a:lnTo>
                <a:lnTo>
                  <a:pt x="56" y="132"/>
                </a:lnTo>
                <a:lnTo>
                  <a:pt x="69" y="134"/>
                </a:lnTo>
                <a:lnTo>
                  <a:pt x="82" y="132"/>
                </a:lnTo>
                <a:lnTo>
                  <a:pt x="93" y="129"/>
                </a:lnTo>
                <a:lnTo>
                  <a:pt x="105" y="122"/>
                </a:lnTo>
                <a:lnTo>
                  <a:pt x="115" y="114"/>
                </a:lnTo>
                <a:lnTo>
                  <a:pt x="123" y="104"/>
                </a:lnTo>
                <a:lnTo>
                  <a:pt x="128" y="93"/>
                </a:lnTo>
                <a:lnTo>
                  <a:pt x="133" y="81"/>
                </a:lnTo>
                <a:lnTo>
                  <a:pt x="133" y="68"/>
                </a:lnTo>
                <a:lnTo>
                  <a:pt x="138" y="68"/>
                </a:lnTo>
                <a:close/>
              </a:path>
            </a:pathLst>
          </a:custGeom>
          <a:solidFill>
            <a:srgbClr val="00FF9C"/>
          </a:solidFill>
          <a:ln w="9525">
            <a:noFill/>
            <a:round/>
            <a:headEnd/>
            <a:tailEnd/>
          </a:ln>
          <a:effectLst/>
        </p:spPr>
        <p:txBody>
          <a:bodyPr/>
          <a:lstStyle/>
          <a:p>
            <a:endParaRPr lang="en-GB"/>
          </a:p>
        </p:txBody>
      </p:sp>
      <p:sp>
        <p:nvSpPr>
          <p:cNvPr id="47253" name="Freeform 149"/>
          <p:cNvSpPr>
            <a:spLocks/>
          </p:cNvSpPr>
          <p:nvPr/>
        </p:nvSpPr>
        <p:spPr bwMode="auto">
          <a:xfrm>
            <a:off x="5089525" y="3479800"/>
            <a:ext cx="192088" cy="177800"/>
          </a:xfrm>
          <a:custGeom>
            <a:avLst/>
            <a:gdLst/>
            <a:ahLst/>
            <a:cxnLst>
              <a:cxn ang="0">
                <a:pos x="130" y="52"/>
              </a:cxn>
              <a:cxn ang="0">
                <a:pos x="120" y="29"/>
              </a:cxn>
              <a:cxn ang="0">
                <a:pos x="102" y="11"/>
              </a:cxn>
              <a:cxn ang="0">
                <a:pos x="79" y="1"/>
              </a:cxn>
              <a:cxn ang="0">
                <a:pos x="53" y="1"/>
              </a:cxn>
              <a:cxn ang="0">
                <a:pos x="30" y="11"/>
              </a:cxn>
              <a:cxn ang="0">
                <a:pos x="12" y="29"/>
              </a:cxn>
              <a:cxn ang="0">
                <a:pos x="2" y="52"/>
              </a:cxn>
              <a:cxn ang="0">
                <a:pos x="2" y="78"/>
              </a:cxn>
              <a:cxn ang="0">
                <a:pos x="12" y="101"/>
              </a:cxn>
              <a:cxn ang="0">
                <a:pos x="30" y="119"/>
              </a:cxn>
              <a:cxn ang="0">
                <a:pos x="53" y="129"/>
              </a:cxn>
              <a:cxn ang="0">
                <a:pos x="79" y="129"/>
              </a:cxn>
              <a:cxn ang="0">
                <a:pos x="102" y="119"/>
              </a:cxn>
              <a:cxn ang="0">
                <a:pos x="120" y="101"/>
              </a:cxn>
              <a:cxn ang="0">
                <a:pos x="130" y="78"/>
              </a:cxn>
              <a:cxn ang="0">
                <a:pos x="126" y="65"/>
              </a:cxn>
              <a:cxn ang="0">
                <a:pos x="121" y="41"/>
              </a:cxn>
              <a:cxn ang="0">
                <a:pos x="108" y="23"/>
              </a:cxn>
              <a:cxn ang="0">
                <a:pos x="89" y="8"/>
              </a:cxn>
              <a:cxn ang="0">
                <a:pos x="66" y="5"/>
              </a:cxn>
              <a:cxn ang="0">
                <a:pos x="41" y="8"/>
              </a:cxn>
              <a:cxn ang="0">
                <a:pos x="21" y="23"/>
              </a:cxn>
              <a:cxn ang="0">
                <a:pos x="8" y="41"/>
              </a:cxn>
              <a:cxn ang="0">
                <a:pos x="3" y="65"/>
              </a:cxn>
              <a:cxn ang="0">
                <a:pos x="8" y="90"/>
              </a:cxn>
              <a:cxn ang="0">
                <a:pos x="21" y="110"/>
              </a:cxn>
              <a:cxn ang="0">
                <a:pos x="41" y="123"/>
              </a:cxn>
              <a:cxn ang="0">
                <a:pos x="66" y="128"/>
              </a:cxn>
              <a:cxn ang="0">
                <a:pos x="89" y="123"/>
              </a:cxn>
              <a:cxn ang="0">
                <a:pos x="108" y="110"/>
              </a:cxn>
              <a:cxn ang="0">
                <a:pos x="121" y="90"/>
              </a:cxn>
              <a:cxn ang="0">
                <a:pos x="126" y="65"/>
              </a:cxn>
            </a:cxnLst>
            <a:rect l="0" t="0" r="r" b="b"/>
            <a:pathLst>
              <a:path w="130" h="131">
                <a:moveTo>
                  <a:pt x="130" y="65"/>
                </a:moveTo>
                <a:lnTo>
                  <a:pt x="130" y="52"/>
                </a:lnTo>
                <a:lnTo>
                  <a:pt x="125" y="41"/>
                </a:lnTo>
                <a:lnTo>
                  <a:pt x="120" y="29"/>
                </a:lnTo>
                <a:lnTo>
                  <a:pt x="112" y="19"/>
                </a:lnTo>
                <a:lnTo>
                  <a:pt x="102" y="11"/>
                </a:lnTo>
                <a:lnTo>
                  <a:pt x="90" y="6"/>
                </a:lnTo>
                <a:lnTo>
                  <a:pt x="79" y="1"/>
                </a:lnTo>
                <a:lnTo>
                  <a:pt x="66" y="0"/>
                </a:lnTo>
                <a:lnTo>
                  <a:pt x="53" y="1"/>
                </a:lnTo>
                <a:lnTo>
                  <a:pt x="39" y="6"/>
                </a:lnTo>
                <a:lnTo>
                  <a:pt x="30" y="11"/>
                </a:lnTo>
                <a:lnTo>
                  <a:pt x="20" y="19"/>
                </a:lnTo>
                <a:lnTo>
                  <a:pt x="12" y="29"/>
                </a:lnTo>
                <a:lnTo>
                  <a:pt x="5" y="41"/>
                </a:lnTo>
                <a:lnTo>
                  <a:pt x="2" y="52"/>
                </a:lnTo>
                <a:lnTo>
                  <a:pt x="0" y="65"/>
                </a:lnTo>
                <a:lnTo>
                  <a:pt x="2" y="78"/>
                </a:lnTo>
                <a:lnTo>
                  <a:pt x="5" y="90"/>
                </a:lnTo>
                <a:lnTo>
                  <a:pt x="12" y="101"/>
                </a:lnTo>
                <a:lnTo>
                  <a:pt x="20" y="111"/>
                </a:lnTo>
                <a:lnTo>
                  <a:pt x="30" y="119"/>
                </a:lnTo>
                <a:lnTo>
                  <a:pt x="39" y="126"/>
                </a:lnTo>
                <a:lnTo>
                  <a:pt x="53" y="129"/>
                </a:lnTo>
                <a:lnTo>
                  <a:pt x="66" y="131"/>
                </a:lnTo>
                <a:lnTo>
                  <a:pt x="79" y="129"/>
                </a:lnTo>
                <a:lnTo>
                  <a:pt x="90" y="126"/>
                </a:lnTo>
                <a:lnTo>
                  <a:pt x="102" y="119"/>
                </a:lnTo>
                <a:lnTo>
                  <a:pt x="112" y="111"/>
                </a:lnTo>
                <a:lnTo>
                  <a:pt x="120" y="101"/>
                </a:lnTo>
                <a:lnTo>
                  <a:pt x="125" y="90"/>
                </a:lnTo>
                <a:lnTo>
                  <a:pt x="130" y="78"/>
                </a:lnTo>
                <a:lnTo>
                  <a:pt x="130" y="65"/>
                </a:lnTo>
                <a:lnTo>
                  <a:pt x="126" y="65"/>
                </a:lnTo>
                <a:lnTo>
                  <a:pt x="126" y="54"/>
                </a:lnTo>
                <a:lnTo>
                  <a:pt x="121" y="41"/>
                </a:lnTo>
                <a:lnTo>
                  <a:pt x="116" y="31"/>
                </a:lnTo>
                <a:lnTo>
                  <a:pt x="108" y="23"/>
                </a:lnTo>
                <a:lnTo>
                  <a:pt x="100" y="15"/>
                </a:lnTo>
                <a:lnTo>
                  <a:pt x="89" y="8"/>
                </a:lnTo>
                <a:lnTo>
                  <a:pt x="77" y="5"/>
                </a:lnTo>
                <a:lnTo>
                  <a:pt x="66" y="5"/>
                </a:lnTo>
                <a:lnTo>
                  <a:pt x="53" y="5"/>
                </a:lnTo>
                <a:lnTo>
                  <a:pt x="41" y="8"/>
                </a:lnTo>
                <a:lnTo>
                  <a:pt x="31" y="15"/>
                </a:lnTo>
                <a:lnTo>
                  <a:pt x="21" y="23"/>
                </a:lnTo>
                <a:lnTo>
                  <a:pt x="15" y="31"/>
                </a:lnTo>
                <a:lnTo>
                  <a:pt x="8" y="41"/>
                </a:lnTo>
                <a:lnTo>
                  <a:pt x="5" y="54"/>
                </a:lnTo>
                <a:lnTo>
                  <a:pt x="3" y="65"/>
                </a:lnTo>
                <a:lnTo>
                  <a:pt x="5" y="78"/>
                </a:lnTo>
                <a:lnTo>
                  <a:pt x="8" y="90"/>
                </a:lnTo>
                <a:lnTo>
                  <a:pt x="15" y="100"/>
                </a:lnTo>
                <a:lnTo>
                  <a:pt x="21" y="110"/>
                </a:lnTo>
                <a:lnTo>
                  <a:pt x="31" y="116"/>
                </a:lnTo>
                <a:lnTo>
                  <a:pt x="41" y="123"/>
                </a:lnTo>
                <a:lnTo>
                  <a:pt x="53" y="126"/>
                </a:lnTo>
                <a:lnTo>
                  <a:pt x="66" y="128"/>
                </a:lnTo>
                <a:lnTo>
                  <a:pt x="77" y="126"/>
                </a:lnTo>
                <a:lnTo>
                  <a:pt x="89" y="123"/>
                </a:lnTo>
                <a:lnTo>
                  <a:pt x="100" y="116"/>
                </a:lnTo>
                <a:lnTo>
                  <a:pt x="108" y="110"/>
                </a:lnTo>
                <a:lnTo>
                  <a:pt x="116" y="100"/>
                </a:lnTo>
                <a:lnTo>
                  <a:pt x="121" y="90"/>
                </a:lnTo>
                <a:lnTo>
                  <a:pt x="126" y="78"/>
                </a:lnTo>
                <a:lnTo>
                  <a:pt x="126" y="65"/>
                </a:lnTo>
                <a:lnTo>
                  <a:pt x="130" y="65"/>
                </a:lnTo>
                <a:close/>
              </a:path>
            </a:pathLst>
          </a:custGeom>
          <a:solidFill>
            <a:srgbClr val="00FFA1"/>
          </a:solidFill>
          <a:ln w="9525">
            <a:noFill/>
            <a:round/>
            <a:headEnd/>
            <a:tailEnd/>
          </a:ln>
          <a:effectLst/>
        </p:spPr>
        <p:txBody>
          <a:bodyPr/>
          <a:lstStyle/>
          <a:p>
            <a:endParaRPr lang="en-GB"/>
          </a:p>
        </p:txBody>
      </p:sp>
      <p:sp>
        <p:nvSpPr>
          <p:cNvPr id="47254" name="Freeform 150"/>
          <p:cNvSpPr>
            <a:spLocks noEditPoints="1"/>
          </p:cNvSpPr>
          <p:nvPr/>
        </p:nvSpPr>
        <p:spPr bwMode="auto">
          <a:xfrm>
            <a:off x="5208588" y="3392488"/>
            <a:ext cx="203200" cy="188912"/>
          </a:xfrm>
          <a:custGeom>
            <a:avLst/>
            <a:gdLst/>
            <a:ahLst/>
            <a:cxnLst>
              <a:cxn ang="0">
                <a:pos x="96" y="5"/>
              </a:cxn>
              <a:cxn ang="0">
                <a:pos x="69" y="0"/>
              </a:cxn>
              <a:cxn ang="0">
                <a:pos x="41" y="5"/>
              </a:cxn>
              <a:cxn ang="0">
                <a:pos x="20" y="20"/>
              </a:cxn>
              <a:cxn ang="0">
                <a:pos x="5" y="43"/>
              </a:cxn>
              <a:cxn ang="0">
                <a:pos x="0" y="62"/>
              </a:cxn>
              <a:cxn ang="0">
                <a:pos x="0" y="64"/>
              </a:cxn>
              <a:cxn ang="0">
                <a:pos x="0" y="67"/>
              </a:cxn>
              <a:cxn ang="0">
                <a:pos x="2" y="69"/>
              </a:cxn>
              <a:cxn ang="0">
                <a:pos x="2" y="70"/>
              </a:cxn>
              <a:cxn ang="0">
                <a:pos x="4" y="56"/>
              </a:cxn>
              <a:cxn ang="0">
                <a:pos x="14" y="33"/>
              </a:cxn>
              <a:cxn ang="0">
                <a:pos x="32" y="15"/>
              </a:cxn>
              <a:cxn ang="0">
                <a:pos x="56" y="5"/>
              </a:cxn>
              <a:cxn ang="0">
                <a:pos x="82" y="5"/>
              </a:cxn>
              <a:cxn ang="0">
                <a:pos x="107" y="15"/>
              </a:cxn>
              <a:cxn ang="0">
                <a:pos x="109" y="16"/>
              </a:cxn>
              <a:cxn ang="0">
                <a:pos x="109" y="15"/>
              </a:cxn>
              <a:cxn ang="0">
                <a:pos x="107" y="13"/>
              </a:cxn>
              <a:cxn ang="0">
                <a:pos x="105" y="11"/>
              </a:cxn>
              <a:cxn ang="0">
                <a:pos x="35" y="129"/>
              </a:cxn>
              <a:cxn ang="0">
                <a:pos x="55" y="138"/>
              </a:cxn>
              <a:cxn ang="0">
                <a:pos x="82" y="138"/>
              </a:cxn>
              <a:cxn ang="0">
                <a:pos x="109" y="128"/>
              </a:cxn>
              <a:cxn ang="0">
                <a:pos x="127" y="108"/>
              </a:cxn>
              <a:cxn ang="0">
                <a:pos x="136" y="83"/>
              </a:cxn>
              <a:cxn ang="0">
                <a:pos x="138" y="75"/>
              </a:cxn>
              <a:cxn ang="0">
                <a:pos x="138" y="74"/>
              </a:cxn>
              <a:cxn ang="0">
                <a:pos x="136" y="72"/>
              </a:cxn>
              <a:cxn ang="0">
                <a:pos x="136" y="70"/>
              </a:cxn>
              <a:cxn ang="0">
                <a:pos x="135" y="69"/>
              </a:cxn>
              <a:cxn ang="0">
                <a:pos x="135" y="69"/>
              </a:cxn>
              <a:cxn ang="0">
                <a:pos x="135" y="69"/>
              </a:cxn>
              <a:cxn ang="0">
                <a:pos x="136" y="69"/>
              </a:cxn>
              <a:cxn ang="0">
                <a:pos x="136" y="69"/>
              </a:cxn>
              <a:cxn ang="0">
                <a:pos x="135" y="69"/>
              </a:cxn>
              <a:cxn ang="0">
                <a:pos x="130" y="95"/>
              </a:cxn>
              <a:cxn ang="0">
                <a:pos x="117" y="116"/>
              </a:cxn>
              <a:cxn ang="0">
                <a:pos x="96" y="131"/>
              </a:cxn>
              <a:cxn ang="0">
                <a:pos x="69" y="136"/>
              </a:cxn>
              <a:cxn ang="0">
                <a:pos x="43" y="131"/>
              </a:cxn>
              <a:cxn ang="0">
                <a:pos x="30" y="123"/>
              </a:cxn>
              <a:cxn ang="0">
                <a:pos x="30" y="124"/>
              </a:cxn>
              <a:cxn ang="0">
                <a:pos x="32" y="126"/>
              </a:cxn>
              <a:cxn ang="0">
                <a:pos x="33" y="128"/>
              </a:cxn>
              <a:cxn ang="0">
                <a:pos x="35" y="129"/>
              </a:cxn>
            </a:cxnLst>
            <a:rect l="0" t="0" r="r" b="b"/>
            <a:pathLst>
              <a:path w="138" h="139">
                <a:moveTo>
                  <a:pt x="105" y="10"/>
                </a:moveTo>
                <a:lnTo>
                  <a:pt x="96" y="5"/>
                </a:lnTo>
                <a:lnTo>
                  <a:pt x="82" y="2"/>
                </a:lnTo>
                <a:lnTo>
                  <a:pt x="69" y="0"/>
                </a:lnTo>
                <a:lnTo>
                  <a:pt x="55" y="2"/>
                </a:lnTo>
                <a:lnTo>
                  <a:pt x="41" y="5"/>
                </a:lnTo>
                <a:lnTo>
                  <a:pt x="30" y="11"/>
                </a:lnTo>
                <a:lnTo>
                  <a:pt x="20" y="20"/>
                </a:lnTo>
                <a:lnTo>
                  <a:pt x="12" y="31"/>
                </a:lnTo>
                <a:lnTo>
                  <a:pt x="5" y="43"/>
                </a:lnTo>
                <a:lnTo>
                  <a:pt x="0" y="56"/>
                </a:lnTo>
                <a:lnTo>
                  <a:pt x="0" y="62"/>
                </a:lnTo>
                <a:lnTo>
                  <a:pt x="0" y="64"/>
                </a:lnTo>
                <a:lnTo>
                  <a:pt x="0" y="64"/>
                </a:lnTo>
                <a:lnTo>
                  <a:pt x="0" y="65"/>
                </a:lnTo>
                <a:lnTo>
                  <a:pt x="0" y="67"/>
                </a:lnTo>
                <a:lnTo>
                  <a:pt x="2" y="67"/>
                </a:lnTo>
                <a:lnTo>
                  <a:pt x="2" y="69"/>
                </a:lnTo>
                <a:lnTo>
                  <a:pt x="2" y="69"/>
                </a:lnTo>
                <a:lnTo>
                  <a:pt x="2" y="70"/>
                </a:lnTo>
                <a:lnTo>
                  <a:pt x="2" y="69"/>
                </a:lnTo>
                <a:lnTo>
                  <a:pt x="4" y="56"/>
                </a:lnTo>
                <a:lnTo>
                  <a:pt x="7" y="44"/>
                </a:lnTo>
                <a:lnTo>
                  <a:pt x="14" y="33"/>
                </a:lnTo>
                <a:lnTo>
                  <a:pt x="22" y="23"/>
                </a:lnTo>
                <a:lnTo>
                  <a:pt x="32" y="15"/>
                </a:lnTo>
                <a:lnTo>
                  <a:pt x="43" y="8"/>
                </a:lnTo>
                <a:lnTo>
                  <a:pt x="56" y="5"/>
                </a:lnTo>
                <a:lnTo>
                  <a:pt x="69" y="3"/>
                </a:lnTo>
                <a:lnTo>
                  <a:pt x="82" y="5"/>
                </a:lnTo>
                <a:lnTo>
                  <a:pt x="96" y="8"/>
                </a:lnTo>
                <a:lnTo>
                  <a:pt x="107" y="15"/>
                </a:lnTo>
                <a:lnTo>
                  <a:pt x="110" y="18"/>
                </a:lnTo>
                <a:lnTo>
                  <a:pt x="109" y="16"/>
                </a:lnTo>
                <a:lnTo>
                  <a:pt x="109" y="15"/>
                </a:lnTo>
                <a:lnTo>
                  <a:pt x="109" y="15"/>
                </a:lnTo>
                <a:lnTo>
                  <a:pt x="107" y="13"/>
                </a:lnTo>
                <a:lnTo>
                  <a:pt x="107" y="13"/>
                </a:lnTo>
                <a:lnTo>
                  <a:pt x="105" y="11"/>
                </a:lnTo>
                <a:lnTo>
                  <a:pt x="105" y="11"/>
                </a:lnTo>
                <a:lnTo>
                  <a:pt x="105" y="10"/>
                </a:lnTo>
                <a:close/>
                <a:moveTo>
                  <a:pt x="35" y="129"/>
                </a:moveTo>
                <a:lnTo>
                  <a:pt x="41" y="134"/>
                </a:lnTo>
                <a:lnTo>
                  <a:pt x="55" y="138"/>
                </a:lnTo>
                <a:lnTo>
                  <a:pt x="69" y="139"/>
                </a:lnTo>
                <a:lnTo>
                  <a:pt x="82" y="138"/>
                </a:lnTo>
                <a:lnTo>
                  <a:pt x="96" y="134"/>
                </a:lnTo>
                <a:lnTo>
                  <a:pt x="109" y="128"/>
                </a:lnTo>
                <a:lnTo>
                  <a:pt x="118" y="120"/>
                </a:lnTo>
                <a:lnTo>
                  <a:pt x="127" y="108"/>
                </a:lnTo>
                <a:lnTo>
                  <a:pt x="133" y="97"/>
                </a:lnTo>
                <a:lnTo>
                  <a:pt x="136" y="83"/>
                </a:lnTo>
                <a:lnTo>
                  <a:pt x="138" y="75"/>
                </a:lnTo>
                <a:lnTo>
                  <a:pt x="138" y="75"/>
                </a:lnTo>
                <a:lnTo>
                  <a:pt x="138" y="74"/>
                </a:lnTo>
                <a:lnTo>
                  <a:pt x="138" y="74"/>
                </a:lnTo>
                <a:lnTo>
                  <a:pt x="136" y="72"/>
                </a:lnTo>
                <a:lnTo>
                  <a:pt x="136" y="72"/>
                </a:lnTo>
                <a:lnTo>
                  <a:pt x="136" y="70"/>
                </a:lnTo>
                <a:lnTo>
                  <a:pt x="136" y="70"/>
                </a:lnTo>
                <a:lnTo>
                  <a:pt x="136" y="69"/>
                </a:lnTo>
                <a:lnTo>
                  <a:pt x="135" y="69"/>
                </a:lnTo>
                <a:lnTo>
                  <a:pt x="135" y="67"/>
                </a:lnTo>
                <a:lnTo>
                  <a:pt x="135" y="69"/>
                </a:lnTo>
                <a:lnTo>
                  <a:pt x="135" y="69"/>
                </a:lnTo>
                <a:lnTo>
                  <a:pt x="135" y="69"/>
                </a:lnTo>
                <a:lnTo>
                  <a:pt x="136" y="69"/>
                </a:lnTo>
                <a:lnTo>
                  <a:pt x="136" y="69"/>
                </a:lnTo>
                <a:lnTo>
                  <a:pt x="136" y="69"/>
                </a:lnTo>
                <a:lnTo>
                  <a:pt x="136" y="69"/>
                </a:lnTo>
                <a:lnTo>
                  <a:pt x="136" y="69"/>
                </a:lnTo>
                <a:lnTo>
                  <a:pt x="135" y="69"/>
                </a:lnTo>
                <a:lnTo>
                  <a:pt x="135" y="83"/>
                </a:lnTo>
                <a:lnTo>
                  <a:pt x="130" y="95"/>
                </a:lnTo>
                <a:lnTo>
                  <a:pt x="125" y="106"/>
                </a:lnTo>
                <a:lnTo>
                  <a:pt x="117" y="116"/>
                </a:lnTo>
                <a:lnTo>
                  <a:pt x="107" y="124"/>
                </a:lnTo>
                <a:lnTo>
                  <a:pt x="96" y="131"/>
                </a:lnTo>
                <a:lnTo>
                  <a:pt x="82" y="134"/>
                </a:lnTo>
                <a:lnTo>
                  <a:pt x="69" y="136"/>
                </a:lnTo>
                <a:lnTo>
                  <a:pt x="56" y="134"/>
                </a:lnTo>
                <a:lnTo>
                  <a:pt x="43" y="131"/>
                </a:lnTo>
                <a:lnTo>
                  <a:pt x="32" y="124"/>
                </a:lnTo>
                <a:lnTo>
                  <a:pt x="30" y="123"/>
                </a:lnTo>
                <a:lnTo>
                  <a:pt x="30" y="124"/>
                </a:lnTo>
                <a:lnTo>
                  <a:pt x="30" y="124"/>
                </a:lnTo>
                <a:lnTo>
                  <a:pt x="32" y="126"/>
                </a:lnTo>
                <a:lnTo>
                  <a:pt x="32" y="126"/>
                </a:lnTo>
                <a:lnTo>
                  <a:pt x="32" y="128"/>
                </a:lnTo>
                <a:lnTo>
                  <a:pt x="33" y="128"/>
                </a:lnTo>
                <a:lnTo>
                  <a:pt x="33" y="129"/>
                </a:lnTo>
                <a:lnTo>
                  <a:pt x="35" y="129"/>
                </a:lnTo>
                <a:close/>
              </a:path>
            </a:pathLst>
          </a:custGeom>
          <a:solidFill>
            <a:srgbClr val="00FF8C"/>
          </a:solidFill>
          <a:ln w="9525">
            <a:noFill/>
            <a:round/>
            <a:headEnd/>
            <a:tailEnd/>
          </a:ln>
          <a:effectLst/>
        </p:spPr>
        <p:txBody>
          <a:bodyPr/>
          <a:lstStyle/>
          <a:p>
            <a:endParaRPr lang="en-GB"/>
          </a:p>
        </p:txBody>
      </p:sp>
      <p:grpSp>
        <p:nvGrpSpPr>
          <p:cNvPr id="47255" name="Group 151"/>
          <p:cNvGrpSpPr>
            <a:grpSpLocks/>
          </p:cNvGrpSpPr>
          <p:nvPr/>
        </p:nvGrpSpPr>
        <p:grpSpPr bwMode="auto">
          <a:xfrm>
            <a:off x="5083175" y="3333750"/>
            <a:ext cx="341313" cy="387350"/>
            <a:chOff x="3270" y="2027"/>
            <a:chExt cx="231" cy="285"/>
          </a:xfrm>
        </p:grpSpPr>
        <p:sp>
          <p:nvSpPr>
            <p:cNvPr id="47256" name="Freeform 152"/>
            <p:cNvSpPr>
              <a:spLocks/>
            </p:cNvSpPr>
            <p:nvPr/>
          </p:nvSpPr>
          <p:spPr bwMode="auto">
            <a:xfrm>
              <a:off x="3278" y="2139"/>
              <a:ext cx="123" cy="123"/>
            </a:xfrm>
            <a:custGeom>
              <a:avLst/>
              <a:gdLst/>
              <a:ahLst/>
              <a:cxnLst>
                <a:cxn ang="0">
                  <a:pos x="123" y="49"/>
                </a:cxn>
                <a:cxn ang="0">
                  <a:pos x="113" y="26"/>
                </a:cxn>
                <a:cxn ang="0">
                  <a:pos x="97" y="10"/>
                </a:cxn>
                <a:cxn ang="0">
                  <a:pos x="74" y="0"/>
                </a:cxn>
                <a:cxn ang="0">
                  <a:pos x="50" y="0"/>
                </a:cxn>
                <a:cxn ang="0">
                  <a:pos x="28" y="10"/>
                </a:cxn>
                <a:cxn ang="0">
                  <a:pos x="12" y="26"/>
                </a:cxn>
                <a:cxn ang="0">
                  <a:pos x="2" y="49"/>
                </a:cxn>
                <a:cxn ang="0">
                  <a:pos x="2" y="73"/>
                </a:cxn>
                <a:cxn ang="0">
                  <a:pos x="12" y="95"/>
                </a:cxn>
                <a:cxn ang="0">
                  <a:pos x="28" y="111"/>
                </a:cxn>
                <a:cxn ang="0">
                  <a:pos x="50" y="121"/>
                </a:cxn>
                <a:cxn ang="0">
                  <a:pos x="74" y="121"/>
                </a:cxn>
                <a:cxn ang="0">
                  <a:pos x="97" y="111"/>
                </a:cxn>
                <a:cxn ang="0">
                  <a:pos x="113" y="95"/>
                </a:cxn>
                <a:cxn ang="0">
                  <a:pos x="123" y="73"/>
                </a:cxn>
                <a:cxn ang="0">
                  <a:pos x="120" y="60"/>
                </a:cxn>
                <a:cxn ang="0">
                  <a:pos x="115" y="37"/>
                </a:cxn>
                <a:cxn ang="0">
                  <a:pos x="104" y="19"/>
                </a:cxn>
                <a:cxn ang="0">
                  <a:pos x="86" y="6"/>
                </a:cxn>
                <a:cxn ang="0">
                  <a:pos x="63" y="3"/>
                </a:cxn>
                <a:cxn ang="0">
                  <a:pos x="40" y="6"/>
                </a:cxn>
                <a:cxn ang="0">
                  <a:pos x="22" y="19"/>
                </a:cxn>
                <a:cxn ang="0">
                  <a:pos x="9" y="37"/>
                </a:cxn>
                <a:cxn ang="0">
                  <a:pos x="4" y="60"/>
                </a:cxn>
                <a:cxn ang="0">
                  <a:pos x="9" y="83"/>
                </a:cxn>
                <a:cxn ang="0">
                  <a:pos x="22" y="101"/>
                </a:cxn>
                <a:cxn ang="0">
                  <a:pos x="40" y="114"/>
                </a:cxn>
                <a:cxn ang="0">
                  <a:pos x="63" y="118"/>
                </a:cxn>
                <a:cxn ang="0">
                  <a:pos x="86" y="114"/>
                </a:cxn>
                <a:cxn ang="0">
                  <a:pos x="104" y="101"/>
                </a:cxn>
                <a:cxn ang="0">
                  <a:pos x="115" y="83"/>
                </a:cxn>
                <a:cxn ang="0">
                  <a:pos x="120" y="60"/>
                </a:cxn>
              </a:cxnLst>
              <a:rect l="0" t="0" r="r" b="b"/>
              <a:pathLst>
                <a:path w="123" h="123">
                  <a:moveTo>
                    <a:pt x="123" y="60"/>
                  </a:moveTo>
                  <a:lnTo>
                    <a:pt x="123" y="49"/>
                  </a:lnTo>
                  <a:lnTo>
                    <a:pt x="118" y="36"/>
                  </a:lnTo>
                  <a:lnTo>
                    <a:pt x="113" y="26"/>
                  </a:lnTo>
                  <a:lnTo>
                    <a:pt x="105" y="18"/>
                  </a:lnTo>
                  <a:lnTo>
                    <a:pt x="97" y="10"/>
                  </a:lnTo>
                  <a:lnTo>
                    <a:pt x="86" y="3"/>
                  </a:lnTo>
                  <a:lnTo>
                    <a:pt x="74" y="0"/>
                  </a:lnTo>
                  <a:lnTo>
                    <a:pt x="63" y="0"/>
                  </a:lnTo>
                  <a:lnTo>
                    <a:pt x="50" y="0"/>
                  </a:lnTo>
                  <a:lnTo>
                    <a:pt x="38" y="3"/>
                  </a:lnTo>
                  <a:lnTo>
                    <a:pt x="28" y="10"/>
                  </a:lnTo>
                  <a:lnTo>
                    <a:pt x="18" y="18"/>
                  </a:lnTo>
                  <a:lnTo>
                    <a:pt x="12" y="26"/>
                  </a:lnTo>
                  <a:lnTo>
                    <a:pt x="5" y="36"/>
                  </a:lnTo>
                  <a:lnTo>
                    <a:pt x="2" y="49"/>
                  </a:lnTo>
                  <a:lnTo>
                    <a:pt x="0" y="60"/>
                  </a:lnTo>
                  <a:lnTo>
                    <a:pt x="2" y="73"/>
                  </a:lnTo>
                  <a:lnTo>
                    <a:pt x="5" y="85"/>
                  </a:lnTo>
                  <a:lnTo>
                    <a:pt x="12" y="95"/>
                  </a:lnTo>
                  <a:lnTo>
                    <a:pt x="18" y="105"/>
                  </a:lnTo>
                  <a:lnTo>
                    <a:pt x="28" y="111"/>
                  </a:lnTo>
                  <a:lnTo>
                    <a:pt x="38" y="118"/>
                  </a:lnTo>
                  <a:lnTo>
                    <a:pt x="50" y="121"/>
                  </a:lnTo>
                  <a:lnTo>
                    <a:pt x="63" y="123"/>
                  </a:lnTo>
                  <a:lnTo>
                    <a:pt x="74" y="121"/>
                  </a:lnTo>
                  <a:lnTo>
                    <a:pt x="86" y="118"/>
                  </a:lnTo>
                  <a:lnTo>
                    <a:pt x="97" y="111"/>
                  </a:lnTo>
                  <a:lnTo>
                    <a:pt x="105" y="105"/>
                  </a:lnTo>
                  <a:lnTo>
                    <a:pt x="113" y="95"/>
                  </a:lnTo>
                  <a:lnTo>
                    <a:pt x="118" y="85"/>
                  </a:lnTo>
                  <a:lnTo>
                    <a:pt x="123" y="73"/>
                  </a:lnTo>
                  <a:lnTo>
                    <a:pt x="123" y="60"/>
                  </a:lnTo>
                  <a:lnTo>
                    <a:pt x="120" y="60"/>
                  </a:lnTo>
                  <a:lnTo>
                    <a:pt x="120" y="49"/>
                  </a:lnTo>
                  <a:lnTo>
                    <a:pt x="115" y="37"/>
                  </a:lnTo>
                  <a:lnTo>
                    <a:pt x="110" y="28"/>
                  </a:lnTo>
                  <a:lnTo>
                    <a:pt x="104" y="19"/>
                  </a:lnTo>
                  <a:lnTo>
                    <a:pt x="95" y="13"/>
                  </a:lnTo>
                  <a:lnTo>
                    <a:pt x="86" y="6"/>
                  </a:lnTo>
                  <a:lnTo>
                    <a:pt x="74" y="3"/>
                  </a:lnTo>
                  <a:lnTo>
                    <a:pt x="63" y="3"/>
                  </a:lnTo>
                  <a:lnTo>
                    <a:pt x="51" y="3"/>
                  </a:lnTo>
                  <a:lnTo>
                    <a:pt x="40" y="6"/>
                  </a:lnTo>
                  <a:lnTo>
                    <a:pt x="30" y="13"/>
                  </a:lnTo>
                  <a:lnTo>
                    <a:pt x="22" y="19"/>
                  </a:lnTo>
                  <a:lnTo>
                    <a:pt x="13" y="28"/>
                  </a:lnTo>
                  <a:lnTo>
                    <a:pt x="9" y="37"/>
                  </a:lnTo>
                  <a:lnTo>
                    <a:pt x="5" y="49"/>
                  </a:lnTo>
                  <a:lnTo>
                    <a:pt x="4" y="60"/>
                  </a:lnTo>
                  <a:lnTo>
                    <a:pt x="5" y="72"/>
                  </a:lnTo>
                  <a:lnTo>
                    <a:pt x="9" y="83"/>
                  </a:lnTo>
                  <a:lnTo>
                    <a:pt x="13" y="93"/>
                  </a:lnTo>
                  <a:lnTo>
                    <a:pt x="22" y="101"/>
                  </a:lnTo>
                  <a:lnTo>
                    <a:pt x="30" y="108"/>
                  </a:lnTo>
                  <a:lnTo>
                    <a:pt x="40" y="114"/>
                  </a:lnTo>
                  <a:lnTo>
                    <a:pt x="51" y="118"/>
                  </a:lnTo>
                  <a:lnTo>
                    <a:pt x="63" y="118"/>
                  </a:lnTo>
                  <a:lnTo>
                    <a:pt x="74" y="118"/>
                  </a:lnTo>
                  <a:lnTo>
                    <a:pt x="86" y="114"/>
                  </a:lnTo>
                  <a:lnTo>
                    <a:pt x="95" y="108"/>
                  </a:lnTo>
                  <a:lnTo>
                    <a:pt x="104" y="101"/>
                  </a:lnTo>
                  <a:lnTo>
                    <a:pt x="110" y="93"/>
                  </a:lnTo>
                  <a:lnTo>
                    <a:pt x="115" y="83"/>
                  </a:lnTo>
                  <a:lnTo>
                    <a:pt x="120" y="72"/>
                  </a:lnTo>
                  <a:lnTo>
                    <a:pt x="120" y="60"/>
                  </a:lnTo>
                  <a:lnTo>
                    <a:pt x="123" y="60"/>
                  </a:lnTo>
                  <a:close/>
                </a:path>
              </a:pathLst>
            </a:custGeom>
            <a:solidFill>
              <a:srgbClr val="00FFA6"/>
            </a:solidFill>
            <a:ln w="9525">
              <a:noFill/>
              <a:round/>
              <a:headEnd/>
              <a:tailEnd/>
            </a:ln>
            <a:effectLst/>
          </p:spPr>
          <p:txBody>
            <a:bodyPr/>
            <a:lstStyle/>
            <a:p>
              <a:endParaRPr lang="en-GB"/>
            </a:p>
          </p:txBody>
        </p:sp>
        <p:sp>
          <p:nvSpPr>
            <p:cNvPr id="47257" name="Freeform 153"/>
            <p:cNvSpPr>
              <a:spLocks/>
            </p:cNvSpPr>
            <p:nvPr/>
          </p:nvSpPr>
          <p:spPr bwMode="auto">
            <a:xfrm>
              <a:off x="3282" y="2142"/>
              <a:ext cx="116" cy="115"/>
            </a:xfrm>
            <a:custGeom>
              <a:avLst/>
              <a:gdLst/>
              <a:ahLst/>
              <a:cxnLst>
                <a:cxn ang="0">
                  <a:pos x="116" y="46"/>
                </a:cxn>
                <a:cxn ang="0">
                  <a:pos x="106" y="25"/>
                </a:cxn>
                <a:cxn ang="0">
                  <a:pos x="91" y="10"/>
                </a:cxn>
                <a:cxn ang="0">
                  <a:pos x="70" y="0"/>
                </a:cxn>
                <a:cxn ang="0">
                  <a:pos x="47" y="0"/>
                </a:cxn>
                <a:cxn ang="0">
                  <a:pos x="26" y="10"/>
                </a:cxn>
                <a:cxn ang="0">
                  <a:pos x="9" y="25"/>
                </a:cxn>
                <a:cxn ang="0">
                  <a:pos x="1" y="46"/>
                </a:cxn>
                <a:cxn ang="0">
                  <a:pos x="1" y="69"/>
                </a:cxn>
                <a:cxn ang="0">
                  <a:pos x="9" y="90"/>
                </a:cxn>
                <a:cxn ang="0">
                  <a:pos x="26" y="105"/>
                </a:cxn>
                <a:cxn ang="0">
                  <a:pos x="47" y="115"/>
                </a:cxn>
                <a:cxn ang="0">
                  <a:pos x="70" y="115"/>
                </a:cxn>
                <a:cxn ang="0">
                  <a:pos x="91" y="105"/>
                </a:cxn>
                <a:cxn ang="0">
                  <a:pos x="106" y="90"/>
                </a:cxn>
                <a:cxn ang="0">
                  <a:pos x="116" y="69"/>
                </a:cxn>
                <a:cxn ang="0">
                  <a:pos x="113" y="57"/>
                </a:cxn>
                <a:cxn ang="0">
                  <a:pos x="109" y="36"/>
                </a:cxn>
                <a:cxn ang="0">
                  <a:pos x="96" y="18"/>
                </a:cxn>
                <a:cxn ang="0">
                  <a:pos x="80" y="7"/>
                </a:cxn>
                <a:cxn ang="0">
                  <a:pos x="59" y="3"/>
                </a:cxn>
                <a:cxn ang="0">
                  <a:pos x="37" y="7"/>
                </a:cxn>
                <a:cxn ang="0">
                  <a:pos x="19" y="18"/>
                </a:cxn>
                <a:cxn ang="0">
                  <a:pos x="8" y="36"/>
                </a:cxn>
                <a:cxn ang="0">
                  <a:pos x="5" y="57"/>
                </a:cxn>
                <a:cxn ang="0">
                  <a:pos x="8" y="79"/>
                </a:cxn>
                <a:cxn ang="0">
                  <a:pos x="19" y="97"/>
                </a:cxn>
                <a:cxn ang="0">
                  <a:pos x="37" y="108"/>
                </a:cxn>
                <a:cxn ang="0">
                  <a:pos x="59" y="111"/>
                </a:cxn>
                <a:cxn ang="0">
                  <a:pos x="80" y="108"/>
                </a:cxn>
                <a:cxn ang="0">
                  <a:pos x="96" y="97"/>
                </a:cxn>
                <a:cxn ang="0">
                  <a:pos x="109" y="79"/>
                </a:cxn>
                <a:cxn ang="0">
                  <a:pos x="113" y="57"/>
                </a:cxn>
              </a:cxnLst>
              <a:rect l="0" t="0" r="r" b="b"/>
              <a:pathLst>
                <a:path w="116" h="115">
                  <a:moveTo>
                    <a:pt x="116" y="57"/>
                  </a:moveTo>
                  <a:lnTo>
                    <a:pt x="116" y="46"/>
                  </a:lnTo>
                  <a:lnTo>
                    <a:pt x="111" y="34"/>
                  </a:lnTo>
                  <a:lnTo>
                    <a:pt x="106" y="25"/>
                  </a:lnTo>
                  <a:lnTo>
                    <a:pt x="100" y="16"/>
                  </a:lnTo>
                  <a:lnTo>
                    <a:pt x="91" y="10"/>
                  </a:lnTo>
                  <a:lnTo>
                    <a:pt x="82" y="3"/>
                  </a:lnTo>
                  <a:lnTo>
                    <a:pt x="70" y="0"/>
                  </a:lnTo>
                  <a:lnTo>
                    <a:pt x="59" y="0"/>
                  </a:lnTo>
                  <a:lnTo>
                    <a:pt x="47" y="0"/>
                  </a:lnTo>
                  <a:lnTo>
                    <a:pt x="36" y="3"/>
                  </a:lnTo>
                  <a:lnTo>
                    <a:pt x="26" y="10"/>
                  </a:lnTo>
                  <a:lnTo>
                    <a:pt x="18" y="16"/>
                  </a:lnTo>
                  <a:lnTo>
                    <a:pt x="9" y="25"/>
                  </a:lnTo>
                  <a:lnTo>
                    <a:pt x="5" y="34"/>
                  </a:lnTo>
                  <a:lnTo>
                    <a:pt x="1" y="46"/>
                  </a:lnTo>
                  <a:lnTo>
                    <a:pt x="0" y="57"/>
                  </a:lnTo>
                  <a:lnTo>
                    <a:pt x="1" y="69"/>
                  </a:lnTo>
                  <a:lnTo>
                    <a:pt x="5" y="80"/>
                  </a:lnTo>
                  <a:lnTo>
                    <a:pt x="9" y="90"/>
                  </a:lnTo>
                  <a:lnTo>
                    <a:pt x="18" y="98"/>
                  </a:lnTo>
                  <a:lnTo>
                    <a:pt x="26" y="105"/>
                  </a:lnTo>
                  <a:lnTo>
                    <a:pt x="36" y="111"/>
                  </a:lnTo>
                  <a:lnTo>
                    <a:pt x="47" y="115"/>
                  </a:lnTo>
                  <a:lnTo>
                    <a:pt x="59" y="115"/>
                  </a:lnTo>
                  <a:lnTo>
                    <a:pt x="70" y="115"/>
                  </a:lnTo>
                  <a:lnTo>
                    <a:pt x="82" y="111"/>
                  </a:lnTo>
                  <a:lnTo>
                    <a:pt x="91" y="105"/>
                  </a:lnTo>
                  <a:lnTo>
                    <a:pt x="100" y="98"/>
                  </a:lnTo>
                  <a:lnTo>
                    <a:pt x="106" y="90"/>
                  </a:lnTo>
                  <a:lnTo>
                    <a:pt x="111" y="80"/>
                  </a:lnTo>
                  <a:lnTo>
                    <a:pt x="116" y="69"/>
                  </a:lnTo>
                  <a:lnTo>
                    <a:pt x="116" y="57"/>
                  </a:lnTo>
                  <a:lnTo>
                    <a:pt x="113" y="57"/>
                  </a:lnTo>
                  <a:lnTo>
                    <a:pt x="113" y="46"/>
                  </a:lnTo>
                  <a:lnTo>
                    <a:pt x="109" y="36"/>
                  </a:lnTo>
                  <a:lnTo>
                    <a:pt x="103" y="26"/>
                  </a:lnTo>
                  <a:lnTo>
                    <a:pt x="96" y="18"/>
                  </a:lnTo>
                  <a:lnTo>
                    <a:pt x="88" y="11"/>
                  </a:lnTo>
                  <a:lnTo>
                    <a:pt x="80" y="7"/>
                  </a:lnTo>
                  <a:lnTo>
                    <a:pt x="70" y="3"/>
                  </a:lnTo>
                  <a:lnTo>
                    <a:pt x="59" y="3"/>
                  </a:lnTo>
                  <a:lnTo>
                    <a:pt x="47" y="3"/>
                  </a:lnTo>
                  <a:lnTo>
                    <a:pt x="37" y="7"/>
                  </a:lnTo>
                  <a:lnTo>
                    <a:pt x="27" y="11"/>
                  </a:lnTo>
                  <a:lnTo>
                    <a:pt x="19" y="18"/>
                  </a:lnTo>
                  <a:lnTo>
                    <a:pt x="13" y="26"/>
                  </a:lnTo>
                  <a:lnTo>
                    <a:pt x="8" y="36"/>
                  </a:lnTo>
                  <a:lnTo>
                    <a:pt x="5" y="46"/>
                  </a:lnTo>
                  <a:lnTo>
                    <a:pt x="5" y="57"/>
                  </a:lnTo>
                  <a:lnTo>
                    <a:pt x="5" y="69"/>
                  </a:lnTo>
                  <a:lnTo>
                    <a:pt x="8" y="79"/>
                  </a:lnTo>
                  <a:lnTo>
                    <a:pt x="13" y="88"/>
                  </a:lnTo>
                  <a:lnTo>
                    <a:pt x="19" y="97"/>
                  </a:lnTo>
                  <a:lnTo>
                    <a:pt x="27" y="103"/>
                  </a:lnTo>
                  <a:lnTo>
                    <a:pt x="37" y="108"/>
                  </a:lnTo>
                  <a:lnTo>
                    <a:pt x="47" y="111"/>
                  </a:lnTo>
                  <a:lnTo>
                    <a:pt x="59" y="111"/>
                  </a:lnTo>
                  <a:lnTo>
                    <a:pt x="70" y="111"/>
                  </a:lnTo>
                  <a:lnTo>
                    <a:pt x="80" y="108"/>
                  </a:lnTo>
                  <a:lnTo>
                    <a:pt x="88" y="103"/>
                  </a:lnTo>
                  <a:lnTo>
                    <a:pt x="96" y="97"/>
                  </a:lnTo>
                  <a:lnTo>
                    <a:pt x="103" y="88"/>
                  </a:lnTo>
                  <a:lnTo>
                    <a:pt x="109" y="79"/>
                  </a:lnTo>
                  <a:lnTo>
                    <a:pt x="113" y="69"/>
                  </a:lnTo>
                  <a:lnTo>
                    <a:pt x="113" y="57"/>
                  </a:lnTo>
                  <a:lnTo>
                    <a:pt x="116" y="57"/>
                  </a:lnTo>
                  <a:close/>
                </a:path>
              </a:pathLst>
            </a:custGeom>
            <a:solidFill>
              <a:srgbClr val="00FFAB"/>
            </a:solidFill>
            <a:ln w="9525">
              <a:noFill/>
              <a:round/>
              <a:headEnd/>
              <a:tailEnd/>
            </a:ln>
            <a:effectLst/>
          </p:spPr>
          <p:txBody>
            <a:bodyPr/>
            <a:lstStyle/>
            <a:p>
              <a:endParaRPr lang="en-GB"/>
            </a:p>
          </p:txBody>
        </p:sp>
        <p:sp>
          <p:nvSpPr>
            <p:cNvPr id="47258" name="Freeform 154"/>
            <p:cNvSpPr>
              <a:spLocks/>
            </p:cNvSpPr>
            <p:nvPr/>
          </p:nvSpPr>
          <p:spPr bwMode="auto">
            <a:xfrm>
              <a:off x="3287" y="2145"/>
              <a:ext cx="108" cy="108"/>
            </a:xfrm>
            <a:custGeom>
              <a:avLst/>
              <a:gdLst/>
              <a:ahLst/>
              <a:cxnLst>
                <a:cxn ang="0">
                  <a:pos x="108" y="43"/>
                </a:cxn>
                <a:cxn ang="0">
                  <a:pos x="98" y="23"/>
                </a:cxn>
                <a:cxn ang="0">
                  <a:pos x="83" y="8"/>
                </a:cxn>
                <a:cxn ang="0">
                  <a:pos x="65" y="0"/>
                </a:cxn>
                <a:cxn ang="0">
                  <a:pos x="42" y="0"/>
                </a:cxn>
                <a:cxn ang="0">
                  <a:pos x="22" y="8"/>
                </a:cxn>
                <a:cxn ang="0">
                  <a:pos x="8" y="23"/>
                </a:cxn>
                <a:cxn ang="0">
                  <a:pos x="0" y="43"/>
                </a:cxn>
                <a:cxn ang="0">
                  <a:pos x="0" y="66"/>
                </a:cxn>
                <a:cxn ang="0">
                  <a:pos x="8" y="85"/>
                </a:cxn>
                <a:cxn ang="0">
                  <a:pos x="22" y="100"/>
                </a:cxn>
                <a:cxn ang="0">
                  <a:pos x="42" y="108"/>
                </a:cxn>
                <a:cxn ang="0">
                  <a:pos x="65" y="108"/>
                </a:cxn>
                <a:cxn ang="0">
                  <a:pos x="83" y="100"/>
                </a:cxn>
                <a:cxn ang="0">
                  <a:pos x="98" y="85"/>
                </a:cxn>
                <a:cxn ang="0">
                  <a:pos x="108" y="66"/>
                </a:cxn>
                <a:cxn ang="0">
                  <a:pos x="104" y="54"/>
                </a:cxn>
                <a:cxn ang="0">
                  <a:pos x="101" y="35"/>
                </a:cxn>
                <a:cxn ang="0">
                  <a:pos x="90" y="18"/>
                </a:cxn>
                <a:cxn ang="0">
                  <a:pos x="73" y="7"/>
                </a:cxn>
                <a:cxn ang="0">
                  <a:pos x="54" y="4"/>
                </a:cxn>
                <a:cxn ang="0">
                  <a:pos x="34" y="7"/>
                </a:cxn>
                <a:cxn ang="0">
                  <a:pos x="18" y="18"/>
                </a:cxn>
                <a:cxn ang="0">
                  <a:pos x="6" y="35"/>
                </a:cxn>
                <a:cxn ang="0">
                  <a:pos x="3" y="54"/>
                </a:cxn>
                <a:cxn ang="0">
                  <a:pos x="6" y="74"/>
                </a:cxn>
                <a:cxn ang="0">
                  <a:pos x="18" y="90"/>
                </a:cxn>
                <a:cxn ang="0">
                  <a:pos x="34" y="102"/>
                </a:cxn>
                <a:cxn ang="0">
                  <a:pos x="54" y="105"/>
                </a:cxn>
                <a:cxn ang="0">
                  <a:pos x="73" y="102"/>
                </a:cxn>
                <a:cxn ang="0">
                  <a:pos x="90" y="90"/>
                </a:cxn>
                <a:cxn ang="0">
                  <a:pos x="101" y="74"/>
                </a:cxn>
                <a:cxn ang="0">
                  <a:pos x="104" y="54"/>
                </a:cxn>
              </a:cxnLst>
              <a:rect l="0" t="0" r="r" b="b"/>
              <a:pathLst>
                <a:path w="108" h="108">
                  <a:moveTo>
                    <a:pt x="108" y="54"/>
                  </a:moveTo>
                  <a:lnTo>
                    <a:pt x="108" y="43"/>
                  </a:lnTo>
                  <a:lnTo>
                    <a:pt x="104" y="33"/>
                  </a:lnTo>
                  <a:lnTo>
                    <a:pt x="98" y="23"/>
                  </a:lnTo>
                  <a:lnTo>
                    <a:pt x="91" y="15"/>
                  </a:lnTo>
                  <a:lnTo>
                    <a:pt x="83" y="8"/>
                  </a:lnTo>
                  <a:lnTo>
                    <a:pt x="75" y="4"/>
                  </a:lnTo>
                  <a:lnTo>
                    <a:pt x="65" y="0"/>
                  </a:lnTo>
                  <a:lnTo>
                    <a:pt x="54" y="0"/>
                  </a:lnTo>
                  <a:lnTo>
                    <a:pt x="42" y="0"/>
                  </a:lnTo>
                  <a:lnTo>
                    <a:pt x="32" y="4"/>
                  </a:lnTo>
                  <a:lnTo>
                    <a:pt x="22" y="8"/>
                  </a:lnTo>
                  <a:lnTo>
                    <a:pt x="14" y="15"/>
                  </a:lnTo>
                  <a:lnTo>
                    <a:pt x="8" y="23"/>
                  </a:lnTo>
                  <a:lnTo>
                    <a:pt x="3" y="33"/>
                  </a:lnTo>
                  <a:lnTo>
                    <a:pt x="0" y="43"/>
                  </a:lnTo>
                  <a:lnTo>
                    <a:pt x="0" y="54"/>
                  </a:lnTo>
                  <a:lnTo>
                    <a:pt x="0" y="66"/>
                  </a:lnTo>
                  <a:lnTo>
                    <a:pt x="3" y="76"/>
                  </a:lnTo>
                  <a:lnTo>
                    <a:pt x="8" y="85"/>
                  </a:lnTo>
                  <a:lnTo>
                    <a:pt x="14" y="94"/>
                  </a:lnTo>
                  <a:lnTo>
                    <a:pt x="22" y="100"/>
                  </a:lnTo>
                  <a:lnTo>
                    <a:pt x="32" y="105"/>
                  </a:lnTo>
                  <a:lnTo>
                    <a:pt x="42" y="108"/>
                  </a:lnTo>
                  <a:lnTo>
                    <a:pt x="54" y="108"/>
                  </a:lnTo>
                  <a:lnTo>
                    <a:pt x="65" y="108"/>
                  </a:lnTo>
                  <a:lnTo>
                    <a:pt x="75" y="105"/>
                  </a:lnTo>
                  <a:lnTo>
                    <a:pt x="83" y="100"/>
                  </a:lnTo>
                  <a:lnTo>
                    <a:pt x="91" y="94"/>
                  </a:lnTo>
                  <a:lnTo>
                    <a:pt x="98" y="85"/>
                  </a:lnTo>
                  <a:lnTo>
                    <a:pt x="104" y="76"/>
                  </a:lnTo>
                  <a:lnTo>
                    <a:pt x="108" y="66"/>
                  </a:lnTo>
                  <a:lnTo>
                    <a:pt x="108" y="54"/>
                  </a:lnTo>
                  <a:lnTo>
                    <a:pt x="104" y="54"/>
                  </a:lnTo>
                  <a:lnTo>
                    <a:pt x="103" y="45"/>
                  </a:lnTo>
                  <a:lnTo>
                    <a:pt x="101" y="35"/>
                  </a:lnTo>
                  <a:lnTo>
                    <a:pt x="96" y="26"/>
                  </a:lnTo>
                  <a:lnTo>
                    <a:pt x="90" y="18"/>
                  </a:lnTo>
                  <a:lnTo>
                    <a:pt x="82" y="12"/>
                  </a:lnTo>
                  <a:lnTo>
                    <a:pt x="73" y="7"/>
                  </a:lnTo>
                  <a:lnTo>
                    <a:pt x="63" y="4"/>
                  </a:lnTo>
                  <a:lnTo>
                    <a:pt x="54" y="4"/>
                  </a:lnTo>
                  <a:lnTo>
                    <a:pt x="44" y="4"/>
                  </a:lnTo>
                  <a:lnTo>
                    <a:pt x="34" y="7"/>
                  </a:lnTo>
                  <a:lnTo>
                    <a:pt x="24" y="12"/>
                  </a:lnTo>
                  <a:lnTo>
                    <a:pt x="18" y="18"/>
                  </a:lnTo>
                  <a:lnTo>
                    <a:pt x="11" y="26"/>
                  </a:lnTo>
                  <a:lnTo>
                    <a:pt x="6" y="35"/>
                  </a:lnTo>
                  <a:lnTo>
                    <a:pt x="3" y="45"/>
                  </a:lnTo>
                  <a:lnTo>
                    <a:pt x="3" y="54"/>
                  </a:lnTo>
                  <a:lnTo>
                    <a:pt x="3" y="64"/>
                  </a:lnTo>
                  <a:lnTo>
                    <a:pt x="6" y="74"/>
                  </a:lnTo>
                  <a:lnTo>
                    <a:pt x="11" y="84"/>
                  </a:lnTo>
                  <a:lnTo>
                    <a:pt x="18" y="90"/>
                  </a:lnTo>
                  <a:lnTo>
                    <a:pt x="24" y="97"/>
                  </a:lnTo>
                  <a:lnTo>
                    <a:pt x="34" y="102"/>
                  </a:lnTo>
                  <a:lnTo>
                    <a:pt x="44" y="105"/>
                  </a:lnTo>
                  <a:lnTo>
                    <a:pt x="54" y="105"/>
                  </a:lnTo>
                  <a:lnTo>
                    <a:pt x="63" y="105"/>
                  </a:lnTo>
                  <a:lnTo>
                    <a:pt x="73" y="102"/>
                  </a:lnTo>
                  <a:lnTo>
                    <a:pt x="82" y="97"/>
                  </a:lnTo>
                  <a:lnTo>
                    <a:pt x="90" y="90"/>
                  </a:lnTo>
                  <a:lnTo>
                    <a:pt x="96" y="84"/>
                  </a:lnTo>
                  <a:lnTo>
                    <a:pt x="101" y="74"/>
                  </a:lnTo>
                  <a:lnTo>
                    <a:pt x="103" y="64"/>
                  </a:lnTo>
                  <a:lnTo>
                    <a:pt x="104" y="54"/>
                  </a:lnTo>
                  <a:lnTo>
                    <a:pt x="108" y="54"/>
                  </a:lnTo>
                  <a:close/>
                </a:path>
              </a:pathLst>
            </a:custGeom>
            <a:solidFill>
              <a:srgbClr val="00FFB0"/>
            </a:solidFill>
            <a:ln w="9525">
              <a:noFill/>
              <a:round/>
              <a:headEnd/>
              <a:tailEnd/>
            </a:ln>
            <a:effectLst/>
          </p:spPr>
          <p:txBody>
            <a:bodyPr/>
            <a:lstStyle/>
            <a:p>
              <a:endParaRPr lang="en-GB"/>
            </a:p>
          </p:txBody>
        </p:sp>
        <p:sp>
          <p:nvSpPr>
            <p:cNvPr id="47259" name="Freeform 155"/>
            <p:cNvSpPr>
              <a:spLocks/>
            </p:cNvSpPr>
            <p:nvPr/>
          </p:nvSpPr>
          <p:spPr bwMode="auto">
            <a:xfrm>
              <a:off x="3290" y="2149"/>
              <a:ext cx="101" cy="101"/>
            </a:xfrm>
            <a:custGeom>
              <a:avLst/>
              <a:gdLst/>
              <a:ahLst/>
              <a:cxnLst>
                <a:cxn ang="0">
                  <a:pos x="100" y="41"/>
                </a:cxn>
                <a:cxn ang="0">
                  <a:pos x="93" y="22"/>
                </a:cxn>
                <a:cxn ang="0">
                  <a:pos x="79" y="8"/>
                </a:cxn>
                <a:cxn ang="0">
                  <a:pos x="60" y="0"/>
                </a:cxn>
                <a:cxn ang="0">
                  <a:pos x="41" y="0"/>
                </a:cxn>
                <a:cxn ang="0">
                  <a:pos x="21" y="8"/>
                </a:cxn>
                <a:cxn ang="0">
                  <a:pos x="8" y="22"/>
                </a:cxn>
                <a:cxn ang="0">
                  <a:pos x="0" y="41"/>
                </a:cxn>
                <a:cxn ang="0">
                  <a:pos x="0" y="60"/>
                </a:cxn>
                <a:cxn ang="0">
                  <a:pos x="8" y="80"/>
                </a:cxn>
                <a:cxn ang="0">
                  <a:pos x="21" y="93"/>
                </a:cxn>
                <a:cxn ang="0">
                  <a:pos x="41" y="101"/>
                </a:cxn>
                <a:cxn ang="0">
                  <a:pos x="60" y="101"/>
                </a:cxn>
                <a:cxn ang="0">
                  <a:pos x="79" y="93"/>
                </a:cxn>
                <a:cxn ang="0">
                  <a:pos x="93" y="80"/>
                </a:cxn>
                <a:cxn ang="0">
                  <a:pos x="100" y="60"/>
                </a:cxn>
                <a:cxn ang="0">
                  <a:pos x="98" y="50"/>
                </a:cxn>
                <a:cxn ang="0">
                  <a:pos x="95" y="32"/>
                </a:cxn>
                <a:cxn ang="0">
                  <a:pos x="83" y="16"/>
                </a:cxn>
                <a:cxn ang="0">
                  <a:pos x="69" y="6"/>
                </a:cxn>
                <a:cxn ang="0">
                  <a:pos x="51" y="3"/>
                </a:cxn>
                <a:cxn ang="0">
                  <a:pos x="31" y="6"/>
                </a:cxn>
                <a:cxn ang="0">
                  <a:pos x="16" y="16"/>
                </a:cxn>
                <a:cxn ang="0">
                  <a:pos x="6" y="32"/>
                </a:cxn>
                <a:cxn ang="0">
                  <a:pos x="3" y="50"/>
                </a:cxn>
                <a:cxn ang="0">
                  <a:pos x="6" y="68"/>
                </a:cxn>
                <a:cxn ang="0">
                  <a:pos x="16" y="85"/>
                </a:cxn>
                <a:cxn ang="0">
                  <a:pos x="31" y="95"/>
                </a:cxn>
                <a:cxn ang="0">
                  <a:pos x="51" y="98"/>
                </a:cxn>
                <a:cxn ang="0">
                  <a:pos x="69" y="95"/>
                </a:cxn>
                <a:cxn ang="0">
                  <a:pos x="83" y="85"/>
                </a:cxn>
                <a:cxn ang="0">
                  <a:pos x="95" y="68"/>
                </a:cxn>
                <a:cxn ang="0">
                  <a:pos x="98" y="50"/>
                </a:cxn>
              </a:cxnLst>
              <a:rect l="0" t="0" r="r" b="b"/>
              <a:pathLst>
                <a:path w="101" h="101">
                  <a:moveTo>
                    <a:pt x="101" y="50"/>
                  </a:moveTo>
                  <a:lnTo>
                    <a:pt x="100" y="41"/>
                  </a:lnTo>
                  <a:lnTo>
                    <a:pt x="98" y="31"/>
                  </a:lnTo>
                  <a:lnTo>
                    <a:pt x="93" y="22"/>
                  </a:lnTo>
                  <a:lnTo>
                    <a:pt x="87" y="14"/>
                  </a:lnTo>
                  <a:lnTo>
                    <a:pt x="79" y="8"/>
                  </a:lnTo>
                  <a:lnTo>
                    <a:pt x="70" y="3"/>
                  </a:lnTo>
                  <a:lnTo>
                    <a:pt x="60" y="0"/>
                  </a:lnTo>
                  <a:lnTo>
                    <a:pt x="51" y="0"/>
                  </a:lnTo>
                  <a:lnTo>
                    <a:pt x="41" y="0"/>
                  </a:lnTo>
                  <a:lnTo>
                    <a:pt x="31" y="3"/>
                  </a:lnTo>
                  <a:lnTo>
                    <a:pt x="21" y="8"/>
                  </a:lnTo>
                  <a:lnTo>
                    <a:pt x="15" y="14"/>
                  </a:lnTo>
                  <a:lnTo>
                    <a:pt x="8" y="22"/>
                  </a:lnTo>
                  <a:lnTo>
                    <a:pt x="3" y="31"/>
                  </a:lnTo>
                  <a:lnTo>
                    <a:pt x="0" y="41"/>
                  </a:lnTo>
                  <a:lnTo>
                    <a:pt x="0" y="50"/>
                  </a:lnTo>
                  <a:lnTo>
                    <a:pt x="0" y="60"/>
                  </a:lnTo>
                  <a:lnTo>
                    <a:pt x="3" y="70"/>
                  </a:lnTo>
                  <a:lnTo>
                    <a:pt x="8" y="80"/>
                  </a:lnTo>
                  <a:lnTo>
                    <a:pt x="15" y="86"/>
                  </a:lnTo>
                  <a:lnTo>
                    <a:pt x="21" y="93"/>
                  </a:lnTo>
                  <a:lnTo>
                    <a:pt x="31" y="98"/>
                  </a:lnTo>
                  <a:lnTo>
                    <a:pt x="41" y="101"/>
                  </a:lnTo>
                  <a:lnTo>
                    <a:pt x="51" y="101"/>
                  </a:lnTo>
                  <a:lnTo>
                    <a:pt x="60" y="101"/>
                  </a:lnTo>
                  <a:lnTo>
                    <a:pt x="70" y="98"/>
                  </a:lnTo>
                  <a:lnTo>
                    <a:pt x="79" y="93"/>
                  </a:lnTo>
                  <a:lnTo>
                    <a:pt x="87" y="86"/>
                  </a:lnTo>
                  <a:lnTo>
                    <a:pt x="93" y="80"/>
                  </a:lnTo>
                  <a:lnTo>
                    <a:pt x="98" y="70"/>
                  </a:lnTo>
                  <a:lnTo>
                    <a:pt x="100" y="60"/>
                  </a:lnTo>
                  <a:lnTo>
                    <a:pt x="101" y="50"/>
                  </a:lnTo>
                  <a:lnTo>
                    <a:pt x="98" y="50"/>
                  </a:lnTo>
                  <a:lnTo>
                    <a:pt x="97" y="41"/>
                  </a:lnTo>
                  <a:lnTo>
                    <a:pt x="95" y="32"/>
                  </a:lnTo>
                  <a:lnTo>
                    <a:pt x="90" y="24"/>
                  </a:lnTo>
                  <a:lnTo>
                    <a:pt x="83" y="16"/>
                  </a:lnTo>
                  <a:lnTo>
                    <a:pt x="77" y="11"/>
                  </a:lnTo>
                  <a:lnTo>
                    <a:pt x="69" y="6"/>
                  </a:lnTo>
                  <a:lnTo>
                    <a:pt x="60" y="3"/>
                  </a:lnTo>
                  <a:lnTo>
                    <a:pt x="51" y="3"/>
                  </a:lnTo>
                  <a:lnTo>
                    <a:pt x="41" y="3"/>
                  </a:lnTo>
                  <a:lnTo>
                    <a:pt x="31" y="6"/>
                  </a:lnTo>
                  <a:lnTo>
                    <a:pt x="24" y="11"/>
                  </a:lnTo>
                  <a:lnTo>
                    <a:pt x="16" y="16"/>
                  </a:lnTo>
                  <a:lnTo>
                    <a:pt x="11" y="24"/>
                  </a:lnTo>
                  <a:lnTo>
                    <a:pt x="6" y="32"/>
                  </a:lnTo>
                  <a:lnTo>
                    <a:pt x="3" y="41"/>
                  </a:lnTo>
                  <a:lnTo>
                    <a:pt x="3" y="50"/>
                  </a:lnTo>
                  <a:lnTo>
                    <a:pt x="3" y="60"/>
                  </a:lnTo>
                  <a:lnTo>
                    <a:pt x="6" y="68"/>
                  </a:lnTo>
                  <a:lnTo>
                    <a:pt x="11" y="77"/>
                  </a:lnTo>
                  <a:lnTo>
                    <a:pt x="16" y="85"/>
                  </a:lnTo>
                  <a:lnTo>
                    <a:pt x="24" y="90"/>
                  </a:lnTo>
                  <a:lnTo>
                    <a:pt x="31" y="95"/>
                  </a:lnTo>
                  <a:lnTo>
                    <a:pt x="41" y="98"/>
                  </a:lnTo>
                  <a:lnTo>
                    <a:pt x="51" y="98"/>
                  </a:lnTo>
                  <a:lnTo>
                    <a:pt x="60" y="98"/>
                  </a:lnTo>
                  <a:lnTo>
                    <a:pt x="69" y="95"/>
                  </a:lnTo>
                  <a:lnTo>
                    <a:pt x="77" y="90"/>
                  </a:lnTo>
                  <a:lnTo>
                    <a:pt x="83" y="85"/>
                  </a:lnTo>
                  <a:lnTo>
                    <a:pt x="90" y="77"/>
                  </a:lnTo>
                  <a:lnTo>
                    <a:pt x="95" y="68"/>
                  </a:lnTo>
                  <a:lnTo>
                    <a:pt x="97" y="60"/>
                  </a:lnTo>
                  <a:lnTo>
                    <a:pt x="98" y="50"/>
                  </a:lnTo>
                  <a:lnTo>
                    <a:pt x="101" y="50"/>
                  </a:lnTo>
                  <a:close/>
                </a:path>
              </a:pathLst>
            </a:custGeom>
            <a:solidFill>
              <a:srgbClr val="00FFB6"/>
            </a:solidFill>
            <a:ln w="9525">
              <a:noFill/>
              <a:round/>
              <a:headEnd/>
              <a:tailEnd/>
            </a:ln>
            <a:effectLst/>
          </p:spPr>
          <p:txBody>
            <a:bodyPr/>
            <a:lstStyle/>
            <a:p>
              <a:endParaRPr lang="en-GB"/>
            </a:p>
          </p:txBody>
        </p:sp>
        <p:sp>
          <p:nvSpPr>
            <p:cNvPr id="47260" name="Freeform 156"/>
            <p:cNvSpPr>
              <a:spLocks/>
            </p:cNvSpPr>
            <p:nvPr/>
          </p:nvSpPr>
          <p:spPr bwMode="auto">
            <a:xfrm>
              <a:off x="3293" y="2152"/>
              <a:ext cx="95" cy="95"/>
            </a:xfrm>
            <a:custGeom>
              <a:avLst/>
              <a:gdLst/>
              <a:ahLst/>
              <a:cxnLst>
                <a:cxn ang="0">
                  <a:pos x="94" y="38"/>
                </a:cxn>
                <a:cxn ang="0">
                  <a:pos x="87" y="21"/>
                </a:cxn>
                <a:cxn ang="0">
                  <a:pos x="74" y="8"/>
                </a:cxn>
                <a:cxn ang="0">
                  <a:pos x="57" y="0"/>
                </a:cxn>
                <a:cxn ang="0">
                  <a:pos x="38" y="0"/>
                </a:cxn>
                <a:cxn ang="0">
                  <a:pos x="21" y="8"/>
                </a:cxn>
                <a:cxn ang="0">
                  <a:pos x="8" y="21"/>
                </a:cxn>
                <a:cxn ang="0">
                  <a:pos x="0" y="38"/>
                </a:cxn>
                <a:cxn ang="0">
                  <a:pos x="0" y="57"/>
                </a:cxn>
                <a:cxn ang="0">
                  <a:pos x="8" y="74"/>
                </a:cxn>
                <a:cxn ang="0">
                  <a:pos x="21" y="87"/>
                </a:cxn>
                <a:cxn ang="0">
                  <a:pos x="38" y="95"/>
                </a:cxn>
                <a:cxn ang="0">
                  <a:pos x="57" y="95"/>
                </a:cxn>
                <a:cxn ang="0">
                  <a:pos x="74" y="87"/>
                </a:cxn>
                <a:cxn ang="0">
                  <a:pos x="87" y="74"/>
                </a:cxn>
                <a:cxn ang="0">
                  <a:pos x="94" y="57"/>
                </a:cxn>
                <a:cxn ang="0">
                  <a:pos x="92" y="47"/>
                </a:cxn>
                <a:cxn ang="0">
                  <a:pos x="89" y="31"/>
                </a:cxn>
                <a:cxn ang="0">
                  <a:pos x="79" y="16"/>
                </a:cxn>
                <a:cxn ang="0">
                  <a:pos x="64" y="6"/>
                </a:cxn>
                <a:cxn ang="0">
                  <a:pos x="48" y="3"/>
                </a:cxn>
                <a:cxn ang="0">
                  <a:pos x="30" y="6"/>
                </a:cxn>
                <a:cxn ang="0">
                  <a:pos x="16" y="16"/>
                </a:cxn>
                <a:cxn ang="0">
                  <a:pos x="7" y="31"/>
                </a:cxn>
                <a:cxn ang="0">
                  <a:pos x="3" y="47"/>
                </a:cxn>
                <a:cxn ang="0">
                  <a:pos x="7" y="65"/>
                </a:cxn>
                <a:cxn ang="0">
                  <a:pos x="16" y="78"/>
                </a:cxn>
                <a:cxn ang="0">
                  <a:pos x="30" y="88"/>
                </a:cxn>
                <a:cxn ang="0">
                  <a:pos x="48" y="92"/>
                </a:cxn>
                <a:cxn ang="0">
                  <a:pos x="64" y="88"/>
                </a:cxn>
                <a:cxn ang="0">
                  <a:pos x="79" y="78"/>
                </a:cxn>
                <a:cxn ang="0">
                  <a:pos x="89" y="65"/>
                </a:cxn>
                <a:cxn ang="0">
                  <a:pos x="92" y="47"/>
                </a:cxn>
              </a:cxnLst>
              <a:rect l="0" t="0" r="r" b="b"/>
              <a:pathLst>
                <a:path w="95" h="95">
                  <a:moveTo>
                    <a:pt x="95" y="47"/>
                  </a:moveTo>
                  <a:lnTo>
                    <a:pt x="94" y="38"/>
                  </a:lnTo>
                  <a:lnTo>
                    <a:pt x="92" y="29"/>
                  </a:lnTo>
                  <a:lnTo>
                    <a:pt x="87" y="21"/>
                  </a:lnTo>
                  <a:lnTo>
                    <a:pt x="80" y="13"/>
                  </a:lnTo>
                  <a:lnTo>
                    <a:pt x="74" y="8"/>
                  </a:lnTo>
                  <a:lnTo>
                    <a:pt x="66" y="3"/>
                  </a:lnTo>
                  <a:lnTo>
                    <a:pt x="57" y="0"/>
                  </a:lnTo>
                  <a:lnTo>
                    <a:pt x="48" y="0"/>
                  </a:lnTo>
                  <a:lnTo>
                    <a:pt x="38" y="0"/>
                  </a:lnTo>
                  <a:lnTo>
                    <a:pt x="28" y="3"/>
                  </a:lnTo>
                  <a:lnTo>
                    <a:pt x="21" y="8"/>
                  </a:lnTo>
                  <a:lnTo>
                    <a:pt x="13" y="13"/>
                  </a:lnTo>
                  <a:lnTo>
                    <a:pt x="8" y="21"/>
                  </a:lnTo>
                  <a:lnTo>
                    <a:pt x="3" y="29"/>
                  </a:lnTo>
                  <a:lnTo>
                    <a:pt x="0" y="38"/>
                  </a:lnTo>
                  <a:lnTo>
                    <a:pt x="0" y="47"/>
                  </a:lnTo>
                  <a:lnTo>
                    <a:pt x="0" y="57"/>
                  </a:lnTo>
                  <a:lnTo>
                    <a:pt x="3" y="65"/>
                  </a:lnTo>
                  <a:lnTo>
                    <a:pt x="8" y="74"/>
                  </a:lnTo>
                  <a:lnTo>
                    <a:pt x="13" y="82"/>
                  </a:lnTo>
                  <a:lnTo>
                    <a:pt x="21" y="87"/>
                  </a:lnTo>
                  <a:lnTo>
                    <a:pt x="28" y="92"/>
                  </a:lnTo>
                  <a:lnTo>
                    <a:pt x="38" y="95"/>
                  </a:lnTo>
                  <a:lnTo>
                    <a:pt x="48" y="95"/>
                  </a:lnTo>
                  <a:lnTo>
                    <a:pt x="57" y="95"/>
                  </a:lnTo>
                  <a:lnTo>
                    <a:pt x="66" y="92"/>
                  </a:lnTo>
                  <a:lnTo>
                    <a:pt x="74" y="87"/>
                  </a:lnTo>
                  <a:lnTo>
                    <a:pt x="80" y="82"/>
                  </a:lnTo>
                  <a:lnTo>
                    <a:pt x="87" y="74"/>
                  </a:lnTo>
                  <a:lnTo>
                    <a:pt x="92" y="65"/>
                  </a:lnTo>
                  <a:lnTo>
                    <a:pt x="94" y="57"/>
                  </a:lnTo>
                  <a:lnTo>
                    <a:pt x="95" y="47"/>
                  </a:lnTo>
                  <a:lnTo>
                    <a:pt x="92" y="47"/>
                  </a:lnTo>
                  <a:lnTo>
                    <a:pt x="90" y="39"/>
                  </a:lnTo>
                  <a:lnTo>
                    <a:pt x="89" y="31"/>
                  </a:lnTo>
                  <a:lnTo>
                    <a:pt x="84" y="23"/>
                  </a:lnTo>
                  <a:lnTo>
                    <a:pt x="79" y="16"/>
                  </a:lnTo>
                  <a:lnTo>
                    <a:pt x="72" y="11"/>
                  </a:lnTo>
                  <a:lnTo>
                    <a:pt x="64" y="6"/>
                  </a:lnTo>
                  <a:lnTo>
                    <a:pt x="56" y="5"/>
                  </a:lnTo>
                  <a:lnTo>
                    <a:pt x="48" y="3"/>
                  </a:lnTo>
                  <a:lnTo>
                    <a:pt x="38" y="5"/>
                  </a:lnTo>
                  <a:lnTo>
                    <a:pt x="30" y="6"/>
                  </a:lnTo>
                  <a:lnTo>
                    <a:pt x="23" y="11"/>
                  </a:lnTo>
                  <a:lnTo>
                    <a:pt x="16" y="16"/>
                  </a:lnTo>
                  <a:lnTo>
                    <a:pt x="10" y="23"/>
                  </a:lnTo>
                  <a:lnTo>
                    <a:pt x="7" y="31"/>
                  </a:lnTo>
                  <a:lnTo>
                    <a:pt x="3" y="39"/>
                  </a:lnTo>
                  <a:lnTo>
                    <a:pt x="3" y="47"/>
                  </a:lnTo>
                  <a:lnTo>
                    <a:pt x="3" y="57"/>
                  </a:lnTo>
                  <a:lnTo>
                    <a:pt x="7" y="65"/>
                  </a:lnTo>
                  <a:lnTo>
                    <a:pt x="10" y="72"/>
                  </a:lnTo>
                  <a:lnTo>
                    <a:pt x="16" y="78"/>
                  </a:lnTo>
                  <a:lnTo>
                    <a:pt x="23" y="85"/>
                  </a:lnTo>
                  <a:lnTo>
                    <a:pt x="30" y="88"/>
                  </a:lnTo>
                  <a:lnTo>
                    <a:pt x="38" y="92"/>
                  </a:lnTo>
                  <a:lnTo>
                    <a:pt x="48" y="92"/>
                  </a:lnTo>
                  <a:lnTo>
                    <a:pt x="56" y="92"/>
                  </a:lnTo>
                  <a:lnTo>
                    <a:pt x="64" y="88"/>
                  </a:lnTo>
                  <a:lnTo>
                    <a:pt x="72" y="85"/>
                  </a:lnTo>
                  <a:lnTo>
                    <a:pt x="79" y="78"/>
                  </a:lnTo>
                  <a:lnTo>
                    <a:pt x="84" y="72"/>
                  </a:lnTo>
                  <a:lnTo>
                    <a:pt x="89" y="65"/>
                  </a:lnTo>
                  <a:lnTo>
                    <a:pt x="90" y="57"/>
                  </a:lnTo>
                  <a:lnTo>
                    <a:pt x="92" y="47"/>
                  </a:lnTo>
                  <a:lnTo>
                    <a:pt x="95" y="47"/>
                  </a:lnTo>
                  <a:close/>
                </a:path>
              </a:pathLst>
            </a:custGeom>
            <a:solidFill>
              <a:srgbClr val="00FFBB"/>
            </a:solidFill>
            <a:ln w="9525">
              <a:noFill/>
              <a:round/>
              <a:headEnd/>
              <a:tailEnd/>
            </a:ln>
            <a:effectLst/>
          </p:spPr>
          <p:txBody>
            <a:bodyPr/>
            <a:lstStyle/>
            <a:p>
              <a:endParaRPr lang="en-GB"/>
            </a:p>
          </p:txBody>
        </p:sp>
        <p:sp>
          <p:nvSpPr>
            <p:cNvPr id="47261" name="Freeform 157"/>
            <p:cNvSpPr>
              <a:spLocks/>
            </p:cNvSpPr>
            <p:nvPr/>
          </p:nvSpPr>
          <p:spPr bwMode="auto">
            <a:xfrm>
              <a:off x="3296" y="2155"/>
              <a:ext cx="89" cy="89"/>
            </a:xfrm>
            <a:custGeom>
              <a:avLst/>
              <a:gdLst/>
              <a:ahLst/>
              <a:cxnLst>
                <a:cxn ang="0">
                  <a:pos x="87" y="36"/>
                </a:cxn>
                <a:cxn ang="0">
                  <a:pos x="81" y="20"/>
                </a:cxn>
                <a:cxn ang="0">
                  <a:pos x="69" y="8"/>
                </a:cxn>
                <a:cxn ang="0">
                  <a:pos x="53" y="2"/>
                </a:cxn>
                <a:cxn ang="0">
                  <a:pos x="35" y="2"/>
                </a:cxn>
                <a:cxn ang="0">
                  <a:pos x="20" y="8"/>
                </a:cxn>
                <a:cxn ang="0">
                  <a:pos x="7" y="20"/>
                </a:cxn>
                <a:cxn ang="0">
                  <a:pos x="0" y="36"/>
                </a:cxn>
                <a:cxn ang="0">
                  <a:pos x="0" y="54"/>
                </a:cxn>
                <a:cxn ang="0">
                  <a:pos x="7" y="69"/>
                </a:cxn>
                <a:cxn ang="0">
                  <a:pos x="20" y="82"/>
                </a:cxn>
                <a:cxn ang="0">
                  <a:pos x="35" y="89"/>
                </a:cxn>
                <a:cxn ang="0">
                  <a:pos x="53" y="89"/>
                </a:cxn>
                <a:cxn ang="0">
                  <a:pos x="69" y="82"/>
                </a:cxn>
                <a:cxn ang="0">
                  <a:pos x="81" y="69"/>
                </a:cxn>
                <a:cxn ang="0">
                  <a:pos x="87" y="54"/>
                </a:cxn>
                <a:cxn ang="0">
                  <a:pos x="86" y="44"/>
                </a:cxn>
                <a:cxn ang="0">
                  <a:pos x="82" y="28"/>
                </a:cxn>
                <a:cxn ang="0">
                  <a:pos x="74" y="15"/>
                </a:cxn>
                <a:cxn ang="0">
                  <a:pos x="61" y="7"/>
                </a:cxn>
                <a:cxn ang="0">
                  <a:pos x="45" y="3"/>
                </a:cxn>
                <a:cxn ang="0">
                  <a:pos x="28" y="7"/>
                </a:cxn>
                <a:cxn ang="0">
                  <a:pos x="15" y="15"/>
                </a:cxn>
                <a:cxn ang="0">
                  <a:pos x="7" y="28"/>
                </a:cxn>
                <a:cxn ang="0">
                  <a:pos x="4" y="44"/>
                </a:cxn>
                <a:cxn ang="0">
                  <a:pos x="7" y="61"/>
                </a:cxn>
                <a:cxn ang="0">
                  <a:pos x="15" y="74"/>
                </a:cxn>
                <a:cxn ang="0">
                  <a:pos x="28" y="82"/>
                </a:cxn>
                <a:cxn ang="0">
                  <a:pos x="45" y="85"/>
                </a:cxn>
                <a:cxn ang="0">
                  <a:pos x="61" y="82"/>
                </a:cxn>
                <a:cxn ang="0">
                  <a:pos x="74" y="74"/>
                </a:cxn>
                <a:cxn ang="0">
                  <a:pos x="82" y="61"/>
                </a:cxn>
                <a:cxn ang="0">
                  <a:pos x="86" y="44"/>
                </a:cxn>
              </a:cxnLst>
              <a:rect l="0" t="0" r="r" b="b"/>
              <a:pathLst>
                <a:path w="89" h="89">
                  <a:moveTo>
                    <a:pt x="89" y="44"/>
                  </a:moveTo>
                  <a:lnTo>
                    <a:pt x="87" y="36"/>
                  </a:lnTo>
                  <a:lnTo>
                    <a:pt x="86" y="28"/>
                  </a:lnTo>
                  <a:lnTo>
                    <a:pt x="81" y="20"/>
                  </a:lnTo>
                  <a:lnTo>
                    <a:pt x="76" y="13"/>
                  </a:lnTo>
                  <a:lnTo>
                    <a:pt x="69" y="8"/>
                  </a:lnTo>
                  <a:lnTo>
                    <a:pt x="61" y="3"/>
                  </a:lnTo>
                  <a:lnTo>
                    <a:pt x="53" y="2"/>
                  </a:lnTo>
                  <a:lnTo>
                    <a:pt x="45" y="0"/>
                  </a:lnTo>
                  <a:lnTo>
                    <a:pt x="35" y="2"/>
                  </a:lnTo>
                  <a:lnTo>
                    <a:pt x="27" y="3"/>
                  </a:lnTo>
                  <a:lnTo>
                    <a:pt x="20" y="8"/>
                  </a:lnTo>
                  <a:lnTo>
                    <a:pt x="13" y="13"/>
                  </a:lnTo>
                  <a:lnTo>
                    <a:pt x="7" y="20"/>
                  </a:lnTo>
                  <a:lnTo>
                    <a:pt x="4" y="28"/>
                  </a:lnTo>
                  <a:lnTo>
                    <a:pt x="0" y="36"/>
                  </a:lnTo>
                  <a:lnTo>
                    <a:pt x="0" y="44"/>
                  </a:lnTo>
                  <a:lnTo>
                    <a:pt x="0" y="54"/>
                  </a:lnTo>
                  <a:lnTo>
                    <a:pt x="4" y="62"/>
                  </a:lnTo>
                  <a:lnTo>
                    <a:pt x="7" y="69"/>
                  </a:lnTo>
                  <a:lnTo>
                    <a:pt x="13" y="75"/>
                  </a:lnTo>
                  <a:lnTo>
                    <a:pt x="20" y="82"/>
                  </a:lnTo>
                  <a:lnTo>
                    <a:pt x="27" y="85"/>
                  </a:lnTo>
                  <a:lnTo>
                    <a:pt x="35" y="89"/>
                  </a:lnTo>
                  <a:lnTo>
                    <a:pt x="45" y="89"/>
                  </a:lnTo>
                  <a:lnTo>
                    <a:pt x="53" y="89"/>
                  </a:lnTo>
                  <a:lnTo>
                    <a:pt x="61" y="85"/>
                  </a:lnTo>
                  <a:lnTo>
                    <a:pt x="69" y="82"/>
                  </a:lnTo>
                  <a:lnTo>
                    <a:pt x="76" y="75"/>
                  </a:lnTo>
                  <a:lnTo>
                    <a:pt x="81" y="69"/>
                  </a:lnTo>
                  <a:lnTo>
                    <a:pt x="86" y="62"/>
                  </a:lnTo>
                  <a:lnTo>
                    <a:pt x="87" y="54"/>
                  </a:lnTo>
                  <a:lnTo>
                    <a:pt x="89" y="44"/>
                  </a:lnTo>
                  <a:lnTo>
                    <a:pt x="86" y="44"/>
                  </a:lnTo>
                  <a:lnTo>
                    <a:pt x="84" y="36"/>
                  </a:lnTo>
                  <a:lnTo>
                    <a:pt x="82" y="28"/>
                  </a:lnTo>
                  <a:lnTo>
                    <a:pt x="79" y="21"/>
                  </a:lnTo>
                  <a:lnTo>
                    <a:pt x="74" y="15"/>
                  </a:lnTo>
                  <a:lnTo>
                    <a:pt x="68" y="10"/>
                  </a:lnTo>
                  <a:lnTo>
                    <a:pt x="61" y="7"/>
                  </a:lnTo>
                  <a:lnTo>
                    <a:pt x="53" y="5"/>
                  </a:lnTo>
                  <a:lnTo>
                    <a:pt x="45" y="3"/>
                  </a:lnTo>
                  <a:lnTo>
                    <a:pt x="36" y="5"/>
                  </a:lnTo>
                  <a:lnTo>
                    <a:pt x="28" y="7"/>
                  </a:lnTo>
                  <a:lnTo>
                    <a:pt x="22" y="10"/>
                  </a:lnTo>
                  <a:lnTo>
                    <a:pt x="15" y="15"/>
                  </a:lnTo>
                  <a:lnTo>
                    <a:pt x="10" y="21"/>
                  </a:lnTo>
                  <a:lnTo>
                    <a:pt x="7" y="28"/>
                  </a:lnTo>
                  <a:lnTo>
                    <a:pt x="4" y="36"/>
                  </a:lnTo>
                  <a:lnTo>
                    <a:pt x="4" y="44"/>
                  </a:lnTo>
                  <a:lnTo>
                    <a:pt x="4" y="53"/>
                  </a:lnTo>
                  <a:lnTo>
                    <a:pt x="7" y="61"/>
                  </a:lnTo>
                  <a:lnTo>
                    <a:pt x="10" y="67"/>
                  </a:lnTo>
                  <a:lnTo>
                    <a:pt x="15" y="74"/>
                  </a:lnTo>
                  <a:lnTo>
                    <a:pt x="22" y="79"/>
                  </a:lnTo>
                  <a:lnTo>
                    <a:pt x="28" y="82"/>
                  </a:lnTo>
                  <a:lnTo>
                    <a:pt x="36" y="85"/>
                  </a:lnTo>
                  <a:lnTo>
                    <a:pt x="45" y="85"/>
                  </a:lnTo>
                  <a:lnTo>
                    <a:pt x="53" y="85"/>
                  </a:lnTo>
                  <a:lnTo>
                    <a:pt x="61" y="82"/>
                  </a:lnTo>
                  <a:lnTo>
                    <a:pt x="68" y="79"/>
                  </a:lnTo>
                  <a:lnTo>
                    <a:pt x="74" y="74"/>
                  </a:lnTo>
                  <a:lnTo>
                    <a:pt x="79" y="67"/>
                  </a:lnTo>
                  <a:lnTo>
                    <a:pt x="82" y="61"/>
                  </a:lnTo>
                  <a:lnTo>
                    <a:pt x="84" y="53"/>
                  </a:lnTo>
                  <a:lnTo>
                    <a:pt x="86" y="44"/>
                  </a:lnTo>
                  <a:lnTo>
                    <a:pt x="89" y="44"/>
                  </a:lnTo>
                  <a:close/>
                </a:path>
              </a:pathLst>
            </a:custGeom>
            <a:solidFill>
              <a:srgbClr val="00FFC0"/>
            </a:solidFill>
            <a:ln w="9525">
              <a:noFill/>
              <a:round/>
              <a:headEnd/>
              <a:tailEnd/>
            </a:ln>
            <a:effectLst/>
          </p:spPr>
          <p:txBody>
            <a:bodyPr/>
            <a:lstStyle/>
            <a:p>
              <a:endParaRPr lang="en-GB"/>
            </a:p>
          </p:txBody>
        </p:sp>
        <p:sp>
          <p:nvSpPr>
            <p:cNvPr id="47262" name="Freeform 158"/>
            <p:cNvSpPr>
              <a:spLocks/>
            </p:cNvSpPr>
            <p:nvPr/>
          </p:nvSpPr>
          <p:spPr bwMode="auto">
            <a:xfrm>
              <a:off x="3300" y="2158"/>
              <a:ext cx="82" cy="82"/>
            </a:xfrm>
            <a:custGeom>
              <a:avLst/>
              <a:gdLst/>
              <a:ahLst/>
              <a:cxnLst>
                <a:cxn ang="0">
                  <a:pos x="80" y="33"/>
                </a:cxn>
                <a:cxn ang="0">
                  <a:pos x="75" y="18"/>
                </a:cxn>
                <a:cxn ang="0">
                  <a:pos x="64" y="7"/>
                </a:cxn>
                <a:cxn ang="0">
                  <a:pos x="49" y="2"/>
                </a:cxn>
                <a:cxn ang="0">
                  <a:pos x="32" y="2"/>
                </a:cxn>
                <a:cxn ang="0">
                  <a:pos x="18" y="7"/>
                </a:cxn>
                <a:cxn ang="0">
                  <a:pos x="6" y="18"/>
                </a:cxn>
                <a:cxn ang="0">
                  <a:pos x="0" y="33"/>
                </a:cxn>
                <a:cxn ang="0">
                  <a:pos x="0" y="50"/>
                </a:cxn>
                <a:cxn ang="0">
                  <a:pos x="6" y="64"/>
                </a:cxn>
                <a:cxn ang="0">
                  <a:pos x="18" y="76"/>
                </a:cxn>
                <a:cxn ang="0">
                  <a:pos x="32" y="82"/>
                </a:cxn>
                <a:cxn ang="0">
                  <a:pos x="49" y="82"/>
                </a:cxn>
                <a:cxn ang="0">
                  <a:pos x="64" y="76"/>
                </a:cxn>
                <a:cxn ang="0">
                  <a:pos x="75" y="64"/>
                </a:cxn>
                <a:cxn ang="0">
                  <a:pos x="80" y="50"/>
                </a:cxn>
                <a:cxn ang="0">
                  <a:pos x="78" y="41"/>
                </a:cxn>
                <a:cxn ang="0">
                  <a:pos x="75" y="27"/>
                </a:cxn>
                <a:cxn ang="0">
                  <a:pos x="67" y="15"/>
                </a:cxn>
                <a:cxn ang="0">
                  <a:pos x="55" y="7"/>
                </a:cxn>
                <a:cxn ang="0">
                  <a:pos x="41" y="4"/>
                </a:cxn>
                <a:cxn ang="0">
                  <a:pos x="26" y="7"/>
                </a:cxn>
                <a:cxn ang="0">
                  <a:pos x="14" y="15"/>
                </a:cxn>
                <a:cxn ang="0">
                  <a:pos x="6" y="27"/>
                </a:cxn>
                <a:cxn ang="0">
                  <a:pos x="3" y="41"/>
                </a:cxn>
                <a:cxn ang="0">
                  <a:pos x="6" y="56"/>
                </a:cxn>
                <a:cxn ang="0">
                  <a:pos x="14" y="68"/>
                </a:cxn>
                <a:cxn ang="0">
                  <a:pos x="26" y="76"/>
                </a:cxn>
                <a:cxn ang="0">
                  <a:pos x="41" y="79"/>
                </a:cxn>
                <a:cxn ang="0">
                  <a:pos x="55" y="76"/>
                </a:cxn>
                <a:cxn ang="0">
                  <a:pos x="67" y="68"/>
                </a:cxn>
                <a:cxn ang="0">
                  <a:pos x="75" y="56"/>
                </a:cxn>
                <a:cxn ang="0">
                  <a:pos x="78" y="41"/>
                </a:cxn>
              </a:cxnLst>
              <a:rect l="0" t="0" r="r" b="b"/>
              <a:pathLst>
                <a:path w="82" h="82">
                  <a:moveTo>
                    <a:pt x="82" y="41"/>
                  </a:moveTo>
                  <a:lnTo>
                    <a:pt x="80" y="33"/>
                  </a:lnTo>
                  <a:lnTo>
                    <a:pt x="78" y="25"/>
                  </a:lnTo>
                  <a:lnTo>
                    <a:pt x="75" y="18"/>
                  </a:lnTo>
                  <a:lnTo>
                    <a:pt x="70" y="12"/>
                  </a:lnTo>
                  <a:lnTo>
                    <a:pt x="64" y="7"/>
                  </a:lnTo>
                  <a:lnTo>
                    <a:pt x="57" y="4"/>
                  </a:lnTo>
                  <a:lnTo>
                    <a:pt x="49" y="2"/>
                  </a:lnTo>
                  <a:lnTo>
                    <a:pt x="41" y="0"/>
                  </a:lnTo>
                  <a:lnTo>
                    <a:pt x="32" y="2"/>
                  </a:lnTo>
                  <a:lnTo>
                    <a:pt x="24" y="4"/>
                  </a:lnTo>
                  <a:lnTo>
                    <a:pt x="18" y="7"/>
                  </a:lnTo>
                  <a:lnTo>
                    <a:pt x="11" y="12"/>
                  </a:lnTo>
                  <a:lnTo>
                    <a:pt x="6" y="18"/>
                  </a:lnTo>
                  <a:lnTo>
                    <a:pt x="3" y="25"/>
                  </a:lnTo>
                  <a:lnTo>
                    <a:pt x="0" y="33"/>
                  </a:lnTo>
                  <a:lnTo>
                    <a:pt x="0" y="41"/>
                  </a:lnTo>
                  <a:lnTo>
                    <a:pt x="0" y="50"/>
                  </a:lnTo>
                  <a:lnTo>
                    <a:pt x="3" y="58"/>
                  </a:lnTo>
                  <a:lnTo>
                    <a:pt x="6" y="64"/>
                  </a:lnTo>
                  <a:lnTo>
                    <a:pt x="11" y="71"/>
                  </a:lnTo>
                  <a:lnTo>
                    <a:pt x="18" y="76"/>
                  </a:lnTo>
                  <a:lnTo>
                    <a:pt x="24" y="79"/>
                  </a:lnTo>
                  <a:lnTo>
                    <a:pt x="32" y="82"/>
                  </a:lnTo>
                  <a:lnTo>
                    <a:pt x="41" y="82"/>
                  </a:lnTo>
                  <a:lnTo>
                    <a:pt x="49" y="82"/>
                  </a:lnTo>
                  <a:lnTo>
                    <a:pt x="57" y="79"/>
                  </a:lnTo>
                  <a:lnTo>
                    <a:pt x="64" y="76"/>
                  </a:lnTo>
                  <a:lnTo>
                    <a:pt x="70" y="71"/>
                  </a:lnTo>
                  <a:lnTo>
                    <a:pt x="75" y="64"/>
                  </a:lnTo>
                  <a:lnTo>
                    <a:pt x="78" y="58"/>
                  </a:lnTo>
                  <a:lnTo>
                    <a:pt x="80" y="50"/>
                  </a:lnTo>
                  <a:lnTo>
                    <a:pt x="82" y="41"/>
                  </a:lnTo>
                  <a:lnTo>
                    <a:pt x="78" y="41"/>
                  </a:lnTo>
                  <a:lnTo>
                    <a:pt x="77" y="33"/>
                  </a:lnTo>
                  <a:lnTo>
                    <a:pt x="75" y="27"/>
                  </a:lnTo>
                  <a:lnTo>
                    <a:pt x="72" y="20"/>
                  </a:lnTo>
                  <a:lnTo>
                    <a:pt x="67" y="15"/>
                  </a:lnTo>
                  <a:lnTo>
                    <a:pt x="62" y="10"/>
                  </a:lnTo>
                  <a:lnTo>
                    <a:pt x="55" y="7"/>
                  </a:lnTo>
                  <a:lnTo>
                    <a:pt x="47" y="5"/>
                  </a:lnTo>
                  <a:lnTo>
                    <a:pt x="41" y="4"/>
                  </a:lnTo>
                  <a:lnTo>
                    <a:pt x="32" y="5"/>
                  </a:lnTo>
                  <a:lnTo>
                    <a:pt x="26" y="7"/>
                  </a:lnTo>
                  <a:lnTo>
                    <a:pt x="19" y="10"/>
                  </a:lnTo>
                  <a:lnTo>
                    <a:pt x="14" y="15"/>
                  </a:lnTo>
                  <a:lnTo>
                    <a:pt x="9" y="20"/>
                  </a:lnTo>
                  <a:lnTo>
                    <a:pt x="6" y="27"/>
                  </a:lnTo>
                  <a:lnTo>
                    <a:pt x="3" y="33"/>
                  </a:lnTo>
                  <a:lnTo>
                    <a:pt x="3" y="41"/>
                  </a:lnTo>
                  <a:lnTo>
                    <a:pt x="3" y="50"/>
                  </a:lnTo>
                  <a:lnTo>
                    <a:pt x="6" y="56"/>
                  </a:lnTo>
                  <a:lnTo>
                    <a:pt x="9" y="63"/>
                  </a:lnTo>
                  <a:lnTo>
                    <a:pt x="14" y="68"/>
                  </a:lnTo>
                  <a:lnTo>
                    <a:pt x="19" y="72"/>
                  </a:lnTo>
                  <a:lnTo>
                    <a:pt x="26" y="76"/>
                  </a:lnTo>
                  <a:lnTo>
                    <a:pt x="32" y="79"/>
                  </a:lnTo>
                  <a:lnTo>
                    <a:pt x="41" y="79"/>
                  </a:lnTo>
                  <a:lnTo>
                    <a:pt x="47" y="79"/>
                  </a:lnTo>
                  <a:lnTo>
                    <a:pt x="55" y="76"/>
                  </a:lnTo>
                  <a:lnTo>
                    <a:pt x="62" y="72"/>
                  </a:lnTo>
                  <a:lnTo>
                    <a:pt x="67" y="68"/>
                  </a:lnTo>
                  <a:lnTo>
                    <a:pt x="72" y="63"/>
                  </a:lnTo>
                  <a:lnTo>
                    <a:pt x="75" y="56"/>
                  </a:lnTo>
                  <a:lnTo>
                    <a:pt x="77" y="50"/>
                  </a:lnTo>
                  <a:lnTo>
                    <a:pt x="78" y="41"/>
                  </a:lnTo>
                  <a:lnTo>
                    <a:pt x="82" y="41"/>
                  </a:lnTo>
                  <a:close/>
                </a:path>
              </a:pathLst>
            </a:custGeom>
            <a:solidFill>
              <a:srgbClr val="00FFC5"/>
            </a:solidFill>
            <a:ln w="9525">
              <a:noFill/>
              <a:round/>
              <a:headEnd/>
              <a:tailEnd/>
            </a:ln>
            <a:effectLst/>
          </p:spPr>
          <p:txBody>
            <a:bodyPr/>
            <a:lstStyle/>
            <a:p>
              <a:endParaRPr lang="en-GB"/>
            </a:p>
          </p:txBody>
        </p:sp>
        <p:sp>
          <p:nvSpPr>
            <p:cNvPr id="47263" name="Freeform 159"/>
            <p:cNvSpPr>
              <a:spLocks/>
            </p:cNvSpPr>
            <p:nvPr/>
          </p:nvSpPr>
          <p:spPr bwMode="auto">
            <a:xfrm>
              <a:off x="3303" y="2162"/>
              <a:ext cx="75" cy="75"/>
            </a:xfrm>
            <a:custGeom>
              <a:avLst/>
              <a:gdLst/>
              <a:ahLst/>
              <a:cxnLst>
                <a:cxn ang="0">
                  <a:pos x="74" y="29"/>
                </a:cxn>
                <a:cxn ang="0">
                  <a:pos x="69" y="16"/>
                </a:cxn>
                <a:cxn ang="0">
                  <a:pos x="59" y="6"/>
                </a:cxn>
                <a:cxn ang="0">
                  <a:pos x="44" y="1"/>
                </a:cxn>
                <a:cxn ang="0">
                  <a:pos x="29" y="1"/>
                </a:cxn>
                <a:cxn ang="0">
                  <a:pos x="16" y="6"/>
                </a:cxn>
                <a:cxn ang="0">
                  <a:pos x="6" y="16"/>
                </a:cxn>
                <a:cxn ang="0">
                  <a:pos x="0" y="29"/>
                </a:cxn>
                <a:cxn ang="0">
                  <a:pos x="0" y="46"/>
                </a:cxn>
                <a:cxn ang="0">
                  <a:pos x="6" y="59"/>
                </a:cxn>
                <a:cxn ang="0">
                  <a:pos x="16" y="68"/>
                </a:cxn>
                <a:cxn ang="0">
                  <a:pos x="29" y="75"/>
                </a:cxn>
                <a:cxn ang="0">
                  <a:pos x="44" y="75"/>
                </a:cxn>
                <a:cxn ang="0">
                  <a:pos x="59" y="68"/>
                </a:cxn>
                <a:cxn ang="0">
                  <a:pos x="69" y="59"/>
                </a:cxn>
                <a:cxn ang="0">
                  <a:pos x="74" y="46"/>
                </a:cxn>
                <a:cxn ang="0">
                  <a:pos x="72" y="37"/>
                </a:cxn>
                <a:cxn ang="0">
                  <a:pos x="69" y="24"/>
                </a:cxn>
                <a:cxn ang="0">
                  <a:pos x="62" y="13"/>
                </a:cxn>
                <a:cxn ang="0">
                  <a:pos x="51" y="6"/>
                </a:cxn>
                <a:cxn ang="0">
                  <a:pos x="38" y="3"/>
                </a:cxn>
                <a:cxn ang="0">
                  <a:pos x="25" y="6"/>
                </a:cxn>
                <a:cxn ang="0">
                  <a:pos x="13" y="13"/>
                </a:cxn>
                <a:cxn ang="0">
                  <a:pos x="6" y="24"/>
                </a:cxn>
                <a:cxn ang="0">
                  <a:pos x="3" y="37"/>
                </a:cxn>
                <a:cxn ang="0">
                  <a:pos x="6" y="50"/>
                </a:cxn>
                <a:cxn ang="0">
                  <a:pos x="13" y="62"/>
                </a:cxn>
                <a:cxn ang="0">
                  <a:pos x="25" y="68"/>
                </a:cxn>
                <a:cxn ang="0">
                  <a:pos x="38" y="72"/>
                </a:cxn>
                <a:cxn ang="0">
                  <a:pos x="51" y="68"/>
                </a:cxn>
                <a:cxn ang="0">
                  <a:pos x="62" y="62"/>
                </a:cxn>
                <a:cxn ang="0">
                  <a:pos x="69" y="50"/>
                </a:cxn>
                <a:cxn ang="0">
                  <a:pos x="72" y="37"/>
                </a:cxn>
              </a:cxnLst>
              <a:rect l="0" t="0" r="r" b="b"/>
              <a:pathLst>
                <a:path w="75" h="75">
                  <a:moveTo>
                    <a:pt x="75" y="37"/>
                  </a:moveTo>
                  <a:lnTo>
                    <a:pt x="74" y="29"/>
                  </a:lnTo>
                  <a:lnTo>
                    <a:pt x="72" y="23"/>
                  </a:lnTo>
                  <a:lnTo>
                    <a:pt x="69" y="16"/>
                  </a:lnTo>
                  <a:lnTo>
                    <a:pt x="64" y="11"/>
                  </a:lnTo>
                  <a:lnTo>
                    <a:pt x="59" y="6"/>
                  </a:lnTo>
                  <a:lnTo>
                    <a:pt x="52" y="3"/>
                  </a:lnTo>
                  <a:lnTo>
                    <a:pt x="44" y="1"/>
                  </a:lnTo>
                  <a:lnTo>
                    <a:pt x="38" y="0"/>
                  </a:lnTo>
                  <a:lnTo>
                    <a:pt x="29" y="1"/>
                  </a:lnTo>
                  <a:lnTo>
                    <a:pt x="23" y="3"/>
                  </a:lnTo>
                  <a:lnTo>
                    <a:pt x="16" y="6"/>
                  </a:lnTo>
                  <a:lnTo>
                    <a:pt x="11" y="11"/>
                  </a:lnTo>
                  <a:lnTo>
                    <a:pt x="6" y="16"/>
                  </a:lnTo>
                  <a:lnTo>
                    <a:pt x="3" y="23"/>
                  </a:lnTo>
                  <a:lnTo>
                    <a:pt x="0" y="29"/>
                  </a:lnTo>
                  <a:lnTo>
                    <a:pt x="0" y="37"/>
                  </a:lnTo>
                  <a:lnTo>
                    <a:pt x="0" y="46"/>
                  </a:lnTo>
                  <a:lnTo>
                    <a:pt x="3" y="52"/>
                  </a:lnTo>
                  <a:lnTo>
                    <a:pt x="6" y="59"/>
                  </a:lnTo>
                  <a:lnTo>
                    <a:pt x="11" y="64"/>
                  </a:lnTo>
                  <a:lnTo>
                    <a:pt x="16" y="68"/>
                  </a:lnTo>
                  <a:lnTo>
                    <a:pt x="23" y="72"/>
                  </a:lnTo>
                  <a:lnTo>
                    <a:pt x="29" y="75"/>
                  </a:lnTo>
                  <a:lnTo>
                    <a:pt x="38" y="75"/>
                  </a:lnTo>
                  <a:lnTo>
                    <a:pt x="44" y="75"/>
                  </a:lnTo>
                  <a:lnTo>
                    <a:pt x="52" y="72"/>
                  </a:lnTo>
                  <a:lnTo>
                    <a:pt x="59" y="68"/>
                  </a:lnTo>
                  <a:lnTo>
                    <a:pt x="64" y="64"/>
                  </a:lnTo>
                  <a:lnTo>
                    <a:pt x="69" y="59"/>
                  </a:lnTo>
                  <a:lnTo>
                    <a:pt x="72" y="52"/>
                  </a:lnTo>
                  <a:lnTo>
                    <a:pt x="74" y="46"/>
                  </a:lnTo>
                  <a:lnTo>
                    <a:pt x="75" y="37"/>
                  </a:lnTo>
                  <a:lnTo>
                    <a:pt x="72" y="37"/>
                  </a:lnTo>
                  <a:lnTo>
                    <a:pt x="70" y="31"/>
                  </a:lnTo>
                  <a:lnTo>
                    <a:pt x="69" y="24"/>
                  </a:lnTo>
                  <a:lnTo>
                    <a:pt x="66" y="18"/>
                  </a:lnTo>
                  <a:lnTo>
                    <a:pt x="62" y="13"/>
                  </a:lnTo>
                  <a:lnTo>
                    <a:pt x="56" y="9"/>
                  </a:lnTo>
                  <a:lnTo>
                    <a:pt x="51" y="6"/>
                  </a:lnTo>
                  <a:lnTo>
                    <a:pt x="44" y="5"/>
                  </a:lnTo>
                  <a:lnTo>
                    <a:pt x="38" y="3"/>
                  </a:lnTo>
                  <a:lnTo>
                    <a:pt x="31" y="5"/>
                  </a:lnTo>
                  <a:lnTo>
                    <a:pt x="25" y="6"/>
                  </a:lnTo>
                  <a:lnTo>
                    <a:pt x="18" y="9"/>
                  </a:lnTo>
                  <a:lnTo>
                    <a:pt x="13" y="13"/>
                  </a:lnTo>
                  <a:lnTo>
                    <a:pt x="10" y="18"/>
                  </a:lnTo>
                  <a:lnTo>
                    <a:pt x="6" y="24"/>
                  </a:lnTo>
                  <a:lnTo>
                    <a:pt x="3" y="31"/>
                  </a:lnTo>
                  <a:lnTo>
                    <a:pt x="3" y="37"/>
                  </a:lnTo>
                  <a:lnTo>
                    <a:pt x="3" y="44"/>
                  </a:lnTo>
                  <a:lnTo>
                    <a:pt x="6" y="50"/>
                  </a:lnTo>
                  <a:lnTo>
                    <a:pt x="10" y="57"/>
                  </a:lnTo>
                  <a:lnTo>
                    <a:pt x="13" y="62"/>
                  </a:lnTo>
                  <a:lnTo>
                    <a:pt x="18" y="65"/>
                  </a:lnTo>
                  <a:lnTo>
                    <a:pt x="25" y="68"/>
                  </a:lnTo>
                  <a:lnTo>
                    <a:pt x="31" y="70"/>
                  </a:lnTo>
                  <a:lnTo>
                    <a:pt x="38" y="72"/>
                  </a:lnTo>
                  <a:lnTo>
                    <a:pt x="44" y="70"/>
                  </a:lnTo>
                  <a:lnTo>
                    <a:pt x="51" y="68"/>
                  </a:lnTo>
                  <a:lnTo>
                    <a:pt x="56" y="65"/>
                  </a:lnTo>
                  <a:lnTo>
                    <a:pt x="62" y="62"/>
                  </a:lnTo>
                  <a:lnTo>
                    <a:pt x="66" y="57"/>
                  </a:lnTo>
                  <a:lnTo>
                    <a:pt x="69" y="50"/>
                  </a:lnTo>
                  <a:lnTo>
                    <a:pt x="70" y="44"/>
                  </a:lnTo>
                  <a:lnTo>
                    <a:pt x="72" y="37"/>
                  </a:lnTo>
                  <a:lnTo>
                    <a:pt x="75" y="37"/>
                  </a:lnTo>
                  <a:close/>
                </a:path>
              </a:pathLst>
            </a:custGeom>
            <a:solidFill>
              <a:srgbClr val="00FFCA"/>
            </a:solidFill>
            <a:ln w="9525">
              <a:noFill/>
              <a:round/>
              <a:headEnd/>
              <a:tailEnd/>
            </a:ln>
            <a:effectLst/>
          </p:spPr>
          <p:txBody>
            <a:bodyPr/>
            <a:lstStyle/>
            <a:p>
              <a:endParaRPr lang="en-GB"/>
            </a:p>
          </p:txBody>
        </p:sp>
        <p:sp>
          <p:nvSpPr>
            <p:cNvPr id="47264" name="Freeform 160"/>
            <p:cNvSpPr>
              <a:spLocks/>
            </p:cNvSpPr>
            <p:nvPr/>
          </p:nvSpPr>
          <p:spPr bwMode="auto">
            <a:xfrm>
              <a:off x="3306" y="2165"/>
              <a:ext cx="69" cy="69"/>
            </a:xfrm>
            <a:custGeom>
              <a:avLst/>
              <a:gdLst/>
              <a:ahLst/>
              <a:cxnLst>
                <a:cxn ang="0">
                  <a:pos x="67" y="28"/>
                </a:cxn>
                <a:cxn ang="0">
                  <a:pos x="63" y="15"/>
                </a:cxn>
                <a:cxn ang="0">
                  <a:pos x="53" y="6"/>
                </a:cxn>
                <a:cxn ang="0">
                  <a:pos x="41" y="2"/>
                </a:cxn>
                <a:cxn ang="0">
                  <a:pos x="28" y="2"/>
                </a:cxn>
                <a:cxn ang="0">
                  <a:pos x="15" y="6"/>
                </a:cxn>
                <a:cxn ang="0">
                  <a:pos x="7" y="15"/>
                </a:cxn>
                <a:cxn ang="0">
                  <a:pos x="0" y="28"/>
                </a:cxn>
                <a:cxn ang="0">
                  <a:pos x="0" y="41"/>
                </a:cxn>
                <a:cxn ang="0">
                  <a:pos x="7" y="54"/>
                </a:cxn>
                <a:cxn ang="0">
                  <a:pos x="15" y="62"/>
                </a:cxn>
                <a:cxn ang="0">
                  <a:pos x="28" y="67"/>
                </a:cxn>
                <a:cxn ang="0">
                  <a:pos x="41" y="67"/>
                </a:cxn>
                <a:cxn ang="0">
                  <a:pos x="53" y="62"/>
                </a:cxn>
                <a:cxn ang="0">
                  <a:pos x="63" y="54"/>
                </a:cxn>
                <a:cxn ang="0">
                  <a:pos x="67" y="41"/>
                </a:cxn>
                <a:cxn ang="0">
                  <a:pos x="66" y="34"/>
                </a:cxn>
                <a:cxn ang="0">
                  <a:pos x="63" y="23"/>
                </a:cxn>
                <a:cxn ang="0">
                  <a:pos x="56" y="13"/>
                </a:cxn>
                <a:cxn ang="0">
                  <a:pos x="46" y="6"/>
                </a:cxn>
                <a:cxn ang="0">
                  <a:pos x="35" y="3"/>
                </a:cxn>
                <a:cxn ang="0">
                  <a:pos x="23" y="6"/>
                </a:cxn>
                <a:cxn ang="0">
                  <a:pos x="13" y="13"/>
                </a:cxn>
                <a:cxn ang="0">
                  <a:pos x="7" y="23"/>
                </a:cxn>
                <a:cxn ang="0">
                  <a:pos x="3" y="34"/>
                </a:cxn>
                <a:cxn ang="0">
                  <a:pos x="7" y="46"/>
                </a:cxn>
                <a:cxn ang="0">
                  <a:pos x="13" y="56"/>
                </a:cxn>
                <a:cxn ang="0">
                  <a:pos x="23" y="62"/>
                </a:cxn>
                <a:cxn ang="0">
                  <a:pos x="35" y="65"/>
                </a:cxn>
                <a:cxn ang="0">
                  <a:pos x="46" y="62"/>
                </a:cxn>
                <a:cxn ang="0">
                  <a:pos x="56" y="56"/>
                </a:cxn>
                <a:cxn ang="0">
                  <a:pos x="63" y="46"/>
                </a:cxn>
                <a:cxn ang="0">
                  <a:pos x="66" y="34"/>
                </a:cxn>
              </a:cxnLst>
              <a:rect l="0" t="0" r="r" b="b"/>
              <a:pathLst>
                <a:path w="69" h="69">
                  <a:moveTo>
                    <a:pt x="69" y="34"/>
                  </a:moveTo>
                  <a:lnTo>
                    <a:pt x="67" y="28"/>
                  </a:lnTo>
                  <a:lnTo>
                    <a:pt x="66" y="21"/>
                  </a:lnTo>
                  <a:lnTo>
                    <a:pt x="63" y="15"/>
                  </a:lnTo>
                  <a:lnTo>
                    <a:pt x="59" y="10"/>
                  </a:lnTo>
                  <a:lnTo>
                    <a:pt x="53" y="6"/>
                  </a:lnTo>
                  <a:lnTo>
                    <a:pt x="48" y="3"/>
                  </a:lnTo>
                  <a:lnTo>
                    <a:pt x="41" y="2"/>
                  </a:lnTo>
                  <a:lnTo>
                    <a:pt x="35" y="0"/>
                  </a:lnTo>
                  <a:lnTo>
                    <a:pt x="28" y="2"/>
                  </a:lnTo>
                  <a:lnTo>
                    <a:pt x="22" y="3"/>
                  </a:lnTo>
                  <a:lnTo>
                    <a:pt x="15" y="6"/>
                  </a:lnTo>
                  <a:lnTo>
                    <a:pt x="10" y="10"/>
                  </a:lnTo>
                  <a:lnTo>
                    <a:pt x="7" y="15"/>
                  </a:lnTo>
                  <a:lnTo>
                    <a:pt x="3" y="21"/>
                  </a:lnTo>
                  <a:lnTo>
                    <a:pt x="0" y="28"/>
                  </a:lnTo>
                  <a:lnTo>
                    <a:pt x="0" y="34"/>
                  </a:lnTo>
                  <a:lnTo>
                    <a:pt x="0" y="41"/>
                  </a:lnTo>
                  <a:lnTo>
                    <a:pt x="3" y="47"/>
                  </a:lnTo>
                  <a:lnTo>
                    <a:pt x="7" y="54"/>
                  </a:lnTo>
                  <a:lnTo>
                    <a:pt x="10" y="59"/>
                  </a:lnTo>
                  <a:lnTo>
                    <a:pt x="15" y="62"/>
                  </a:lnTo>
                  <a:lnTo>
                    <a:pt x="22" y="65"/>
                  </a:lnTo>
                  <a:lnTo>
                    <a:pt x="28" y="67"/>
                  </a:lnTo>
                  <a:lnTo>
                    <a:pt x="35" y="69"/>
                  </a:lnTo>
                  <a:lnTo>
                    <a:pt x="41" y="67"/>
                  </a:lnTo>
                  <a:lnTo>
                    <a:pt x="48" y="65"/>
                  </a:lnTo>
                  <a:lnTo>
                    <a:pt x="53" y="62"/>
                  </a:lnTo>
                  <a:lnTo>
                    <a:pt x="59" y="59"/>
                  </a:lnTo>
                  <a:lnTo>
                    <a:pt x="63" y="54"/>
                  </a:lnTo>
                  <a:lnTo>
                    <a:pt x="66" y="47"/>
                  </a:lnTo>
                  <a:lnTo>
                    <a:pt x="67" y="41"/>
                  </a:lnTo>
                  <a:lnTo>
                    <a:pt x="69" y="34"/>
                  </a:lnTo>
                  <a:lnTo>
                    <a:pt x="66" y="34"/>
                  </a:lnTo>
                  <a:lnTo>
                    <a:pt x="64" y="28"/>
                  </a:lnTo>
                  <a:lnTo>
                    <a:pt x="63" y="23"/>
                  </a:lnTo>
                  <a:lnTo>
                    <a:pt x="59" y="18"/>
                  </a:lnTo>
                  <a:lnTo>
                    <a:pt x="56" y="13"/>
                  </a:lnTo>
                  <a:lnTo>
                    <a:pt x="51" y="10"/>
                  </a:lnTo>
                  <a:lnTo>
                    <a:pt x="46" y="6"/>
                  </a:lnTo>
                  <a:lnTo>
                    <a:pt x="41" y="5"/>
                  </a:lnTo>
                  <a:lnTo>
                    <a:pt x="35" y="3"/>
                  </a:lnTo>
                  <a:lnTo>
                    <a:pt x="28" y="5"/>
                  </a:lnTo>
                  <a:lnTo>
                    <a:pt x="23" y="6"/>
                  </a:lnTo>
                  <a:lnTo>
                    <a:pt x="17" y="10"/>
                  </a:lnTo>
                  <a:lnTo>
                    <a:pt x="13" y="13"/>
                  </a:lnTo>
                  <a:lnTo>
                    <a:pt x="8" y="18"/>
                  </a:lnTo>
                  <a:lnTo>
                    <a:pt x="7" y="23"/>
                  </a:lnTo>
                  <a:lnTo>
                    <a:pt x="3" y="28"/>
                  </a:lnTo>
                  <a:lnTo>
                    <a:pt x="3" y="34"/>
                  </a:lnTo>
                  <a:lnTo>
                    <a:pt x="3" y="41"/>
                  </a:lnTo>
                  <a:lnTo>
                    <a:pt x="7" y="46"/>
                  </a:lnTo>
                  <a:lnTo>
                    <a:pt x="8" y="52"/>
                  </a:lnTo>
                  <a:lnTo>
                    <a:pt x="13" y="56"/>
                  </a:lnTo>
                  <a:lnTo>
                    <a:pt x="17" y="61"/>
                  </a:lnTo>
                  <a:lnTo>
                    <a:pt x="23" y="62"/>
                  </a:lnTo>
                  <a:lnTo>
                    <a:pt x="28" y="64"/>
                  </a:lnTo>
                  <a:lnTo>
                    <a:pt x="35" y="65"/>
                  </a:lnTo>
                  <a:lnTo>
                    <a:pt x="41" y="64"/>
                  </a:lnTo>
                  <a:lnTo>
                    <a:pt x="46" y="62"/>
                  </a:lnTo>
                  <a:lnTo>
                    <a:pt x="51" y="61"/>
                  </a:lnTo>
                  <a:lnTo>
                    <a:pt x="56" y="56"/>
                  </a:lnTo>
                  <a:lnTo>
                    <a:pt x="59" y="52"/>
                  </a:lnTo>
                  <a:lnTo>
                    <a:pt x="63" y="46"/>
                  </a:lnTo>
                  <a:lnTo>
                    <a:pt x="64" y="41"/>
                  </a:lnTo>
                  <a:lnTo>
                    <a:pt x="66" y="34"/>
                  </a:lnTo>
                  <a:lnTo>
                    <a:pt x="69" y="34"/>
                  </a:lnTo>
                  <a:close/>
                </a:path>
              </a:pathLst>
            </a:custGeom>
            <a:solidFill>
              <a:srgbClr val="00FFD0"/>
            </a:solidFill>
            <a:ln w="9525">
              <a:noFill/>
              <a:round/>
              <a:headEnd/>
              <a:tailEnd/>
            </a:ln>
            <a:effectLst/>
          </p:spPr>
          <p:txBody>
            <a:bodyPr/>
            <a:lstStyle/>
            <a:p>
              <a:endParaRPr lang="en-GB"/>
            </a:p>
          </p:txBody>
        </p:sp>
        <p:sp>
          <p:nvSpPr>
            <p:cNvPr id="47265" name="Freeform 161"/>
            <p:cNvSpPr>
              <a:spLocks/>
            </p:cNvSpPr>
            <p:nvPr/>
          </p:nvSpPr>
          <p:spPr bwMode="auto">
            <a:xfrm>
              <a:off x="3309" y="2168"/>
              <a:ext cx="63" cy="62"/>
            </a:xfrm>
            <a:custGeom>
              <a:avLst/>
              <a:gdLst/>
              <a:ahLst/>
              <a:cxnLst>
                <a:cxn ang="0">
                  <a:pos x="61" y="25"/>
                </a:cxn>
                <a:cxn ang="0">
                  <a:pos x="56" y="15"/>
                </a:cxn>
                <a:cxn ang="0">
                  <a:pos x="48" y="7"/>
                </a:cxn>
                <a:cxn ang="0">
                  <a:pos x="38" y="2"/>
                </a:cxn>
                <a:cxn ang="0">
                  <a:pos x="25" y="2"/>
                </a:cxn>
                <a:cxn ang="0">
                  <a:pos x="14" y="7"/>
                </a:cxn>
                <a:cxn ang="0">
                  <a:pos x="5" y="15"/>
                </a:cxn>
                <a:cxn ang="0">
                  <a:pos x="0" y="25"/>
                </a:cxn>
                <a:cxn ang="0">
                  <a:pos x="0" y="38"/>
                </a:cxn>
                <a:cxn ang="0">
                  <a:pos x="5" y="49"/>
                </a:cxn>
                <a:cxn ang="0">
                  <a:pos x="14" y="58"/>
                </a:cxn>
                <a:cxn ang="0">
                  <a:pos x="25" y="61"/>
                </a:cxn>
                <a:cxn ang="0">
                  <a:pos x="38" y="61"/>
                </a:cxn>
                <a:cxn ang="0">
                  <a:pos x="48" y="58"/>
                </a:cxn>
                <a:cxn ang="0">
                  <a:pos x="56" y="49"/>
                </a:cxn>
                <a:cxn ang="0">
                  <a:pos x="61" y="38"/>
                </a:cxn>
                <a:cxn ang="0">
                  <a:pos x="60" y="31"/>
                </a:cxn>
                <a:cxn ang="0">
                  <a:pos x="56" y="22"/>
                </a:cxn>
                <a:cxn ang="0">
                  <a:pos x="51" y="12"/>
                </a:cxn>
                <a:cxn ang="0">
                  <a:pos x="41" y="7"/>
                </a:cxn>
                <a:cxn ang="0">
                  <a:pos x="32" y="3"/>
                </a:cxn>
                <a:cxn ang="0">
                  <a:pos x="20" y="7"/>
                </a:cxn>
                <a:cxn ang="0">
                  <a:pos x="12" y="12"/>
                </a:cxn>
                <a:cxn ang="0">
                  <a:pos x="5" y="22"/>
                </a:cxn>
                <a:cxn ang="0">
                  <a:pos x="4" y="31"/>
                </a:cxn>
                <a:cxn ang="0">
                  <a:pos x="5" y="43"/>
                </a:cxn>
                <a:cxn ang="0">
                  <a:pos x="12" y="51"/>
                </a:cxn>
                <a:cxn ang="0">
                  <a:pos x="20" y="56"/>
                </a:cxn>
                <a:cxn ang="0">
                  <a:pos x="32" y="59"/>
                </a:cxn>
                <a:cxn ang="0">
                  <a:pos x="41" y="56"/>
                </a:cxn>
                <a:cxn ang="0">
                  <a:pos x="51" y="51"/>
                </a:cxn>
                <a:cxn ang="0">
                  <a:pos x="56" y="43"/>
                </a:cxn>
                <a:cxn ang="0">
                  <a:pos x="60" y="31"/>
                </a:cxn>
              </a:cxnLst>
              <a:rect l="0" t="0" r="r" b="b"/>
              <a:pathLst>
                <a:path w="63" h="62">
                  <a:moveTo>
                    <a:pt x="63" y="31"/>
                  </a:moveTo>
                  <a:lnTo>
                    <a:pt x="61" y="25"/>
                  </a:lnTo>
                  <a:lnTo>
                    <a:pt x="60" y="20"/>
                  </a:lnTo>
                  <a:lnTo>
                    <a:pt x="56" y="15"/>
                  </a:lnTo>
                  <a:lnTo>
                    <a:pt x="53" y="10"/>
                  </a:lnTo>
                  <a:lnTo>
                    <a:pt x="48" y="7"/>
                  </a:lnTo>
                  <a:lnTo>
                    <a:pt x="43" y="3"/>
                  </a:lnTo>
                  <a:lnTo>
                    <a:pt x="38" y="2"/>
                  </a:lnTo>
                  <a:lnTo>
                    <a:pt x="32" y="0"/>
                  </a:lnTo>
                  <a:lnTo>
                    <a:pt x="25" y="2"/>
                  </a:lnTo>
                  <a:lnTo>
                    <a:pt x="20" y="3"/>
                  </a:lnTo>
                  <a:lnTo>
                    <a:pt x="14" y="7"/>
                  </a:lnTo>
                  <a:lnTo>
                    <a:pt x="10" y="10"/>
                  </a:lnTo>
                  <a:lnTo>
                    <a:pt x="5" y="15"/>
                  </a:lnTo>
                  <a:lnTo>
                    <a:pt x="4" y="20"/>
                  </a:lnTo>
                  <a:lnTo>
                    <a:pt x="0" y="25"/>
                  </a:lnTo>
                  <a:lnTo>
                    <a:pt x="0" y="31"/>
                  </a:lnTo>
                  <a:lnTo>
                    <a:pt x="0" y="38"/>
                  </a:lnTo>
                  <a:lnTo>
                    <a:pt x="4" y="43"/>
                  </a:lnTo>
                  <a:lnTo>
                    <a:pt x="5" y="49"/>
                  </a:lnTo>
                  <a:lnTo>
                    <a:pt x="10" y="53"/>
                  </a:lnTo>
                  <a:lnTo>
                    <a:pt x="14" y="58"/>
                  </a:lnTo>
                  <a:lnTo>
                    <a:pt x="20" y="59"/>
                  </a:lnTo>
                  <a:lnTo>
                    <a:pt x="25" y="61"/>
                  </a:lnTo>
                  <a:lnTo>
                    <a:pt x="32" y="62"/>
                  </a:lnTo>
                  <a:lnTo>
                    <a:pt x="38" y="61"/>
                  </a:lnTo>
                  <a:lnTo>
                    <a:pt x="43" y="59"/>
                  </a:lnTo>
                  <a:lnTo>
                    <a:pt x="48" y="58"/>
                  </a:lnTo>
                  <a:lnTo>
                    <a:pt x="53" y="53"/>
                  </a:lnTo>
                  <a:lnTo>
                    <a:pt x="56" y="49"/>
                  </a:lnTo>
                  <a:lnTo>
                    <a:pt x="60" y="43"/>
                  </a:lnTo>
                  <a:lnTo>
                    <a:pt x="61" y="38"/>
                  </a:lnTo>
                  <a:lnTo>
                    <a:pt x="63" y="31"/>
                  </a:lnTo>
                  <a:lnTo>
                    <a:pt x="60" y="31"/>
                  </a:lnTo>
                  <a:lnTo>
                    <a:pt x="58" y="26"/>
                  </a:lnTo>
                  <a:lnTo>
                    <a:pt x="56" y="22"/>
                  </a:lnTo>
                  <a:lnTo>
                    <a:pt x="55" y="17"/>
                  </a:lnTo>
                  <a:lnTo>
                    <a:pt x="51" y="12"/>
                  </a:lnTo>
                  <a:lnTo>
                    <a:pt x="46" y="8"/>
                  </a:lnTo>
                  <a:lnTo>
                    <a:pt x="41" y="7"/>
                  </a:lnTo>
                  <a:lnTo>
                    <a:pt x="37" y="5"/>
                  </a:lnTo>
                  <a:lnTo>
                    <a:pt x="32" y="3"/>
                  </a:lnTo>
                  <a:lnTo>
                    <a:pt x="25" y="5"/>
                  </a:lnTo>
                  <a:lnTo>
                    <a:pt x="20" y="7"/>
                  </a:lnTo>
                  <a:lnTo>
                    <a:pt x="17" y="8"/>
                  </a:lnTo>
                  <a:lnTo>
                    <a:pt x="12" y="12"/>
                  </a:lnTo>
                  <a:lnTo>
                    <a:pt x="9" y="17"/>
                  </a:lnTo>
                  <a:lnTo>
                    <a:pt x="5" y="22"/>
                  </a:lnTo>
                  <a:lnTo>
                    <a:pt x="5" y="26"/>
                  </a:lnTo>
                  <a:lnTo>
                    <a:pt x="4" y="31"/>
                  </a:lnTo>
                  <a:lnTo>
                    <a:pt x="5" y="36"/>
                  </a:lnTo>
                  <a:lnTo>
                    <a:pt x="5" y="43"/>
                  </a:lnTo>
                  <a:lnTo>
                    <a:pt x="9" y="46"/>
                  </a:lnTo>
                  <a:lnTo>
                    <a:pt x="12" y="51"/>
                  </a:lnTo>
                  <a:lnTo>
                    <a:pt x="17" y="54"/>
                  </a:lnTo>
                  <a:lnTo>
                    <a:pt x="20" y="56"/>
                  </a:lnTo>
                  <a:lnTo>
                    <a:pt x="25" y="58"/>
                  </a:lnTo>
                  <a:lnTo>
                    <a:pt x="32" y="59"/>
                  </a:lnTo>
                  <a:lnTo>
                    <a:pt x="37" y="58"/>
                  </a:lnTo>
                  <a:lnTo>
                    <a:pt x="41" y="56"/>
                  </a:lnTo>
                  <a:lnTo>
                    <a:pt x="46" y="54"/>
                  </a:lnTo>
                  <a:lnTo>
                    <a:pt x="51" y="51"/>
                  </a:lnTo>
                  <a:lnTo>
                    <a:pt x="55" y="46"/>
                  </a:lnTo>
                  <a:lnTo>
                    <a:pt x="56" y="43"/>
                  </a:lnTo>
                  <a:lnTo>
                    <a:pt x="58" y="36"/>
                  </a:lnTo>
                  <a:lnTo>
                    <a:pt x="60" y="31"/>
                  </a:lnTo>
                  <a:lnTo>
                    <a:pt x="63" y="31"/>
                  </a:lnTo>
                  <a:close/>
                </a:path>
              </a:pathLst>
            </a:custGeom>
            <a:solidFill>
              <a:srgbClr val="00FFD5"/>
            </a:solidFill>
            <a:ln w="9525">
              <a:noFill/>
              <a:round/>
              <a:headEnd/>
              <a:tailEnd/>
            </a:ln>
            <a:effectLst/>
          </p:spPr>
          <p:txBody>
            <a:bodyPr/>
            <a:lstStyle/>
            <a:p>
              <a:endParaRPr lang="en-GB"/>
            </a:p>
          </p:txBody>
        </p:sp>
        <p:sp>
          <p:nvSpPr>
            <p:cNvPr id="47266" name="Freeform 162"/>
            <p:cNvSpPr>
              <a:spLocks/>
            </p:cNvSpPr>
            <p:nvPr/>
          </p:nvSpPr>
          <p:spPr bwMode="auto">
            <a:xfrm>
              <a:off x="3313" y="2171"/>
              <a:ext cx="56" cy="56"/>
            </a:xfrm>
            <a:custGeom>
              <a:avLst/>
              <a:gdLst/>
              <a:ahLst/>
              <a:cxnLst>
                <a:cxn ang="0">
                  <a:pos x="54" y="23"/>
                </a:cxn>
                <a:cxn ang="0">
                  <a:pos x="51" y="14"/>
                </a:cxn>
                <a:cxn ang="0">
                  <a:pos x="42" y="5"/>
                </a:cxn>
                <a:cxn ang="0">
                  <a:pos x="33" y="2"/>
                </a:cxn>
                <a:cxn ang="0">
                  <a:pos x="21" y="2"/>
                </a:cxn>
                <a:cxn ang="0">
                  <a:pos x="13" y="5"/>
                </a:cxn>
                <a:cxn ang="0">
                  <a:pos x="5" y="14"/>
                </a:cxn>
                <a:cxn ang="0">
                  <a:pos x="1" y="23"/>
                </a:cxn>
                <a:cxn ang="0">
                  <a:pos x="1" y="33"/>
                </a:cxn>
                <a:cxn ang="0">
                  <a:pos x="5" y="43"/>
                </a:cxn>
                <a:cxn ang="0">
                  <a:pos x="13" y="51"/>
                </a:cxn>
                <a:cxn ang="0">
                  <a:pos x="21" y="55"/>
                </a:cxn>
                <a:cxn ang="0">
                  <a:pos x="33" y="55"/>
                </a:cxn>
                <a:cxn ang="0">
                  <a:pos x="42" y="51"/>
                </a:cxn>
                <a:cxn ang="0">
                  <a:pos x="51" y="43"/>
                </a:cxn>
                <a:cxn ang="0">
                  <a:pos x="54" y="33"/>
                </a:cxn>
                <a:cxn ang="0">
                  <a:pos x="51" y="28"/>
                </a:cxn>
                <a:cxn ang="0">
                  <a:pos x="49" y="19"/>
                </a:cxn>
                <a:cxn ang="0">
                  <a:pos x="44" y="12"/>
                </a:cxn>
                <a:cxn ang="0">
                  <a:pos x="37" y="7"/>
                </a:cxn>
                <a:cxn ang="0">
                  <a:pos x="28" y="4"/>
                </a:cxn>
                <a:cxn ang="0">
                  <a:pos x="18" y="7"/>
                </a:cxn>
                <a:cxn ang="0">
                  <a:pos x="11" y="12"/>
                </a:cxn>
                <a:cxn ang="0">
                  <a:pos x="5" y="19"/>
                </a:cxn>
                <a:cxn ang="0">
                  <a:pos x="3" y="28"/>
                </a:cxn>
                <a:cxn ang="0">
                  <a:pos x="5" y="38"/>
                </a:cxn>
                <a:cxn ang="0">
                  <a:pos x="11" y="45"/>
                </a:cxn>
                <a:cxn ang="0">
                  <a:pos x="18" y="51"/>
                </a:cxn>
                <a:cxn ang="0">
                  <a:pos x="28" y="53"/>
                </a:cxn>
                <a:cxn ang="0">
                  <a:pos x="37" y="51"/>
                </a:cxn>
                <a:cxn ang="0">
                  <a:pos x="44" y="45"/>
                </a:cxn>
                <a:cxn ang="0">
                  <a:pos x="49" y="38"/>
                </a:cxn>
                <a:cxn ang="0">
                  <a:pos x="51" y="28"/>
                </a:cxn>
              </a:cxnLst>
              <a:rect l="0" t="0" r="r" b="b"/>
              <a:pathLst>
                <a:path w="56" h="56">
                  <a:moveTo>
                    <a:pt x="56" y="28"/>
                  </a:moveTo>
                  <a:lnTo>
                    <a:pt x="54" y="23"/>
                  </a:lnTo>
                  <a:lnTo>
                    <a:pt x="52" y="19"/>
                  </a:lnTo>
                  <a:lnTo>
                    <a:pt x="51" y="14"/>
                  </a:lnTo>
                  <a:lnTo>
                    <a:pt x="47" y="9"/>
                  </a:lnTo>
                  <a:lnTo>
                    <a:pt x="42" y="5"/>
                  </a:lnTo>
                  <a:lnTo>
                    <a:pt x="37" y="4"/>
                  </a:lnTo>
                  <a:lnTo>
                    <a:pt x="33" y="2"/>
                  </a:lnTo>
                  <a:lnTo>
                    <a:pt x="28" y="0"/>
                  </a:lnTo>
                  <a:lnTo>
                    <a:pt x="21" y="2"/>
                  </a:lnTo>
                  <a:lnTo>
                    <a:pt x="16" y="4"/>
                  </a:lnTo>
                  <a:lnTo>
                    <a:pt x="13" y="5"/>
                  </a:lnTo>
                  <a:lnTo>
                    <a:pt x="8" y="9"/>
                  </a:lnTo>
                  <a:lnTo>
                    <a:pt x="5" y="14"/>
                  </a:lnTo>
                  <a:lnTo>
                    <a:pt x="1" y="19"/>
                  </a:lnTo>
                  <a:lnTo>
                    <a:pt x="1" y="23"/>
                  </a:lnTo>
                  <a:lnTo>
                    <a:pt x="0" y="28"/>
                  </a:lnTo>
                  <a:lnTo>
                    <a:pt x="1" y="33"/>
                  </a:lnTo>
                  <a:lnTo>
                    <a:pt x="1" y="40"/>
                  </a:lnTo>
                  <a:lnTo>
                    <a:pt x="5" y="43"/>
                  </a:lnTo>
                  <a:lnTo>
                    <a:pt x="8" y="48"/>
                  </a:lnTo>
                  <a:lnTo>
                    <a:pt x="13" y="51"/>
                  </a:lnTo>
                  <a:lnTo>
                    <a:pt x="16" y="53"/>
                  </a:lnTo>
                  <a:lnTo>
                    <a:pt x="21" y="55"/>
                  </a:lnTo>
                  <a:lnTo>
                    <a:pt x="28" y="56"/>
                  </a:lnTo>
                  <a:lnTo>
                    <a:pt x="33" y="55"/>
                  </a:lnTo>
                  <a:lnTo>
                    <a:pt x="37" y="53"/>
                  </a:lnTo>
                  <a:lnTo>
                    <a:pt x="42" y="51"/>
                  </a:lnTo>
                  <a:lnTo>
                    <a:pt x="47" y="48"/>
                  </a:lnTo>
                  <a:lnTo>
                    <a:pt x="51" y="43"/>
                  </a:lnTo>
                  <a:lnTo>
                    <a:pt x="52" y="40"/>
                  </a:lnTo>
                  <a:lnTo>
                    <a:pt x="54" y="33"/>
                  </a:lnTo>
                  <a:lnTo>
                    <a:pt x="56" y="28"/>
                  </a:lnTo>
                  <a:lnTo>
                    <a:pt x="51" y="28"/>
                  </a:lnTo>
                  <a:lnTo>
                    <a:pt x="51" y="23"/>
                  </a:lnTo>
                  <a:lnTo>
                    <a:pt x="49" y="19"/>
                  </a:lnTo>
                  <a:lnTo>
                    <a:pt x="47" y="15"/>
                  </a:lnTo>
                  <a:lnTo>
                    <a:pt x="44" y="12"/>
                  </a:lnTo>
                  <a:lnTo>
                    <a:pt x="41" y="9"/>
                  </a:lnTo>
                  <a:lnTo>
                    <a:pt x="37" y="7"/>
                  </a:lnTo>
                  <a:lnTo>
                    <a:pt x="33" y="5"/>
                  </a:lnTo>
                  <a:lnTo>
                    <a:pt x="28" y="4"/>
                  </a:lnTo>
                  <a:lnTo>
                    <a:pt x="23" y="5"/>
                  </a:lnTo>
                  <a:lnTo>
                    <a:pt x="18" y="7"/>
                  </a:lnTo>
                  <a:lnTo>
                    <a:pt x="15" y="9"/>
                  </a:lnTo>
                  <a:lnTo>
                    <a:pt x="11" y="12"/>
                  </a:lnTo>
                  <a:lnTo>
                    <a:pt x="8" y="15"/>
                  </a:lnTo>
                  <a:lnTo>
                    <a:pt x="5" y="19"/>
                  </a:lnTo>
                  <a:lnTo>
                    <a:pt x="5" y="23"/>
                  </a:lnTo>
                  <a:lnTo>
                    <a:pt x="3" y="28"/>
                  </a:lnTo>
                  <a:lnTo>
                    <a:pt x="5" y="33"/>
                  </a:lnTo>
                  <a:lnTo>
                    <a:pt x="5" y="38"/>
                  </a:lnTo>
                  <a:lnTo>
                    <a:pt x="8" y="41"/>
                  </a:lnTo>
                  <a:lnTo>
                    <a:pt x="11" y="45"/>
                  </a:lnTo>
                  <a:lnTo>
                    <a:pt x="15" y="48"/>
                  </a:lnTo>
                  <a:lnTo>
                    <a:pt x="18" y="51"/>
                  </a:lnTo>
                  <a:lnTo>
                    <a:pt x="23" y="51"/>
                  </a:lnTo>
                  <a:lnTo>
                    <a:pt x="28" y="53"/>
                  </a:lnTo>
                  <a:lnTo>
                    <a:pt x="33" y="51"/>
                  </a:lnTo>
                  <a:lnTo>
                    <a:pt x="37" y="51"/>
                  </a:lnTo>
                  <a:lnTo>
                    <a:pt x="41" y="48"/>
                  </a:lnTo>
                  <a:lnTo>
                    <a:pt x="44" y="45"/>
                  </a:lnTo>
                  <a:lnTo>
                    <a:pt x="47" y="41"/>
                  </a:lnTo>
                  <a:lnTo>
                    <a:pt x="49" y="38"/>
                  </a:lnTo>
                  <a:lnTo>
                    <a:pt x="51" y="33"/>
                  </a:lnTo>
                  <a:lnTo>
                    <a:pt x="51" y="28"/>
                  </a:lnTo>
                  <a:lnTo>
                    <a:pt x="56" y="28"/>
                  </a:lnTo>
                  <a:close/>
                </a:path>
              </a:pathLst>
            </a:custGeom>
            <a:solidFill>
              <a:srgbClr val="00FFDA"/>
            </a:solidFill>
            <a:ln w="9525">
              <a:noFill/>
              <a:round/>
              <a:headEnd/>
              <a:tailEnd/>
            </a:ln>
            <a:effectLst/>
          </p:spPr>
          <p:txBody>
            <a:bodyPr/>
            <a:lstStyle/>
            <a:p>
              <a:endParaRPr lang="en-GB"/>
            </a:p>
          </p:txBody>
        </p:sp>
        <p:sp>
          <p:nvSpPr>
            <p:cNvPr id="47267" name="Freeform 163"/>
            <p:cNvSpPr>
              <a:spLocks/>
            </p:cNvSpPr>
            <p:nvPr/>
          </p:nvSpPr>
          <p:spPr bwMode="auto">
            <a:xfrm>
              <a:off x="3316" y="2175"/>
              <a:ext cx="48" cy="49"/>
            </a:xfrm>
            <a:custGeom>
              <a:avLst/>
              <a:gdLst/>
              <a:ahLst/>
              <a:cxnLst>
                <a:cxn ang="0">
                  <a:pos x="48" y="19"/>
                </a:cxn>
                <a:cxn ang="0">
                  <a:pos x="44" y="11"/>
                </a:cxn>
                <a:cxn ang="0">
                  <a:pos x="38" y="5"/>
                </a:cxn>
                <a:cxn ang="0">
                  <a:pos x="30" y="1"/>
                </a:cxn>
                <a:cxn ang="0">
                  <a:pos x="20" y="1"/>
                </a:cxn>
                <a:cxn ang="0">
                  <a:pos x="12" y="5"/>
                </a:cxn>
                <a:cxn ang="0">
                  <a:pos x="5" y="11"/>
                </a:cxn>
                <a:cxn ang="0">
                  <a:pos x="2" y="19"/>
                </a:cxn>
                <a:cxn ang="0">
                  <a:pos x="2" y="29"/>
                </a:cxn>
                <a:cxn ang="0">
                  <a:pos x="5" y="37"/>
                </a:cxn>
                <a:cxn ang="0">
                  <a:pos x="12" y="44"/>
                </a:cxn>
                <a:cxn ang="0">
                  <a:pos x="20" y="47"/>
                </a:cxn>
                <a:cxn ang="0">
                  <a:pos x="30" y="47"/>
                </a:cxn>
                <a:cxn ang="0">
                  <a:pos x="38" y="44"/>
                </a:cxn>
                <a:cxn ang="0">
                  <a:pos x="44" y="37"/>
                </a:cxn>
                <a:cxn ang="0">
                  <a:pos x="48" y="29"/>
                </a:cxn>
                <a:cxn ang="0">
                  <a:pos x="44" y="24"/>
                </a:cxn>
                <a:cxn ang="0">
                  <a:pos x="43" y="16"/>
                </a:cxn>
                <a:cxn ang="0">
                  <a:pos x="39" y="10"/>
                </a:cxn>
                <a:cxn ang="0">
                  <a:pos x="33" y="6"/>
                </a:cxn>
                <a:cxn ang="0">
                  <a:pos x="25" y="5"/>
                </a:cxn>
                <a:cxn ang="0">
                  <a:pos x="16" y="6"/>
                </a:cxn>
                <a:cxn ang="0">
                  <a:pos x="10" y="10"/>
                </a:cxn>
                <a:cxn ang="0">
                  <a:pos x="5" y="16"/>
                </a:cxn>
                <a:cxn ang="0">
                  <a:pos x="3" y="24"/>
                </a:cxn>
                <a:cxn ang="0">
                  <a:pos x="5" y="33"/>
                </a:cxn>
                <a:cxn ang="0">
                  <a:pos x="10" y="39"/>
                </a:cxn>
                <a:cxn ang="0">
                  <a:pos x="16" y="44"/>
                </a:cxn>
                <a:cxn ang="0">
                  <a:pos x="25" y="46"/>
                </a:cxn>
                <a:cxn ang="0">
                  <a:pos x="33" y="44"/>
                </a:cxn>
                <a:cxn ang="0">
                  <a:pos x="39" y="39"/>
                </a:cxn>
                <a:cxn ang="0">
                  <a:pos x="43" y="33"/>
                </a:cxn>
                <a:cxn ang="0">
                  <a:pos x="44" y="24"/>
                </a:cxn>
              </a:cxnLst>
              <a:rect l="0" t="0" r="r" b="b"/>
              <a:pathLst>
                <a:path w="48" h="49">
                  <a:moveTo>
                    <a:pt x="48" y="24"/>
                  </a:moveTo>
                  <a:lnTo>
                    <a:pt x="48" y="19"/>
                  </a:lnTo>
                  <a:lnTo>
                    <a:pt x="46" y="15"/>
                  </a:lnTo>
                  <a:lnTo>
                    <a:pt x="44" y="11"/>
                  </a:lnTo>
                  <a:lnTo>
                    <a:pt x="41" y="8"/>
                  </a:lnTo>
                  <a:lnTo>
                    <a:pt x="38" y="5"/>
                  </a:lnTo>
                  <a:lnTo>
                    <a:pt x="34" y="3"/>
                  </a:lnTo>
                  <a:lnTo>
                    <a:pt x="30" y="1"/>
                  </a:lnTo>
                  <a:lnTo>
                    <a:pt x="25" y="0"/>
                  </a:lnTo>
                  <a:lnTo>
                    <a:pt x="20" y="1"/>
                  </a:lnTo>
                  <a:lnTo>
                    <a:pt x="15" y="3"/>
                  </a:lnTo>
                  <a:lnTo>
                    <a:pt x="12" y="5"/>
                  </a:lnTo>
                  <a:lnTo>
                    <a:pt x="8" y="8"/>
                  </a:lnTo>
                  <a:lnTo>
                    <a:pt x="5" y="11"/>
                  </a:lnTo>
                  <a:lnTo>
                    <a:pt x="2" y="15"/>
                  </a:lnTo>
                  <a:lnTo>
                    <a:pt x="2" y="19"/>
                  </a:lnTo>
                  <a:lnTo>
                    <a:pt x="0" y="24"/>
                  </a:lnTo>
                  <a:lnTo>
                    <a:pt x="2" y="29"/>
                  </a:lnTo>
                  <a:lnTo>
                    <a:pt x="2" y="34"/>
                  </a:lnTo>
                  <a:lnTo>
                    <a:pt x="5" y="37"/>
                  </a:lnTo>
                  <a:lnTo>
                    <a:pt x="8" y="41"/>
                  </a:lnTo>
                  <a:lnTo>
                    <a:pt x="12" y="44"/>
                  </a:lnTo>
                  <a:lnTo>
                    <a:pt x="15" y="47"/>
                  </a:lnTo>
                  <a:lnTo>
                    <a:pt x="20" y="47"/>
                  </a:lnTo>
                  <a:lnTo>
                    <a:pt x="25" y="49"/>
                  </a:lnTo>
                  <a:lnTo>
                    <a:pt x="30" y="47"/>
                  </a:lnTo>
                  <a:lnTo>
                    <a:pt x="34" y="47"/>
                  </a:lnTo>
                  <a:lnTo>
                    <a:pt x="38" y="44"/>
                  </a:lnTo>
                  <a:lnTo>
                    <a:pt x="41" y="41"/>
                  </a:lnTo>
                  <a:lnTo>
                    <a:pt x="44" y="37"/>
                  </a:lnTo>
                  <a:lnTo>
                    <a:pt x="46" y="34"/>
                  </a:lnTo>
                  <a:lnTo>
                    <a:pt x="48" y="29"/>
                  </a:lnTo>
                  <a:lnTo>
                    <a:pt x="48" y="24"/>
                  </a:lnTo>
                  <a:lnTo>
                    <a:pt x="44" y="24"/>
                  </a:lnTo>
                  <a:lnTo>
                    <a:pt x="44" y="21"/>
                  </a:lnTo>
                  <a:lnTo>
                    <a:pt x="43" y="16"/>
                  </a:lnTo>
                  <a:lnTo>
                    <a:pt x="41" y="13"/>
                  </a:lnTo>
                  <a:lnTo>
                    <a:pt x="39" y="10"/>
                  </a:lnTo>
                  <a:lnTo>
                    <a:pt x="36" y="8"/>
                  </a:lnTo>
                  <a:lnTo>
                    <a:pt x="33" y="6"/>
                  </a:lnTo>
                  <a:lnTo>
                    <a:pt x="28" y="5"/>
                  </a:lnTo>
                  <a:lnTo>
                    <a:pt x="25" y="5"/>
                  </a:lnTo>
                  <a:lnTo>
                    <a:pt x="20" y="5"/>
                  </a:lnTo>
                  <a:lnTo>
                    <a:pt x="16" y="6"/>
                  </a:lnTo>
                  <a:lnTo>
                    <a:pt x="13" y="8"/>
                  </a:lnTo>
                  <a:lnTo>
                    <a:pt x="10" y="10"/>
                  </a:lnTo>
                  <a:lnTo>
                    <a:pt x="7" y="13"/>
                  </a:lnTo>
                  <a:lnTo>
                    <a:pt x="5" y="16"/>
                  </a:lnTo>
                  <a:lnTo>
                    <a:pt x="5" y="21"/>
                  </a:lnTo>
                  <a:lnTo>
                    <a:pt x="3" y="24"/>
                  </a:lnTo>
                  <a:lnTo>
                    <a:pt x="5" y="29"/>
                  </a:lnTo>
                  <a:lnTo>
                    <a:pt x="5" y="33"/>
                  </a:lnTo>
                  <a:lnTo>
                    <a:pt x="7" y="36"/>
                  </a:lnTo>
                  <a:lnTo>
                    <a:pt x="10" y="39"/>
                  </a:lnTo>
                  <a:lnTo>
                    <a:pt x="13" y="41"/>
                  </a:lnTo>
                  <a:lnTo>
                    <a:pt x="16" y="44"/>
                  </a:lnTo>
                  <a:lnTo>
                    <a:pt x="20" y="44"/>
                  </a:lnTo>
                  <a:lnTo>
                    <a:pt x="25" y="46"/>
                  </a:lnTo>
                  <a:lnTo>
                    <a:pt x="28" y="44"/>
                  </a:lnTo>
                  <a:lnTo>
                    <a:pt x="33" y="44"/>
                  </a:lnTo>
                  <a:lnTo>
                    <a:pt x="36" y="41"/>
                  </a:lnTo>
                  <a:lnTo>
                    <a:pt x="39" y="39"/>
                  </a:lnTo>
                  <a:lnTo>
                    <a:pt x="41" y="36"/>
                  </a:lnTo>
                  <a:lnTo>
                    <a:pt x="43" y="33"/>
                  </a:lnTo>
                  <a:lnTo>
                    <a:pt x="44" y="29"/>
                  </a:lnTo>
                  <a:lnTo>
                    <a:pt x="44" y="24"/>
                  </a:lnTo>
                  <a:lnTo>
                    <a:pt x="48" y="24"/>
                  </a:lnTo>
                  <a:close/>
                </a:path>
              </a:pathLst>
            </a:custGeom>
            <a:solidFill>
              <a:srgbClr val="00FFDF"/>
            </a:solidFill>
            <a:ln w="9525">
              <a:noFill/>
              <a:round/>
              <a:headEnd/>
              <a:tailEnd/>
            </a:ln>
            <a:effectLst/>
          </p:spPr>
          <p:txBody>
            <a:bodyPr/>
            <a:lstStyle/>
            <a:p>
              <a:endParaRPr lang="en-GB"/>
            </a:p>
          </p:txBody>
        </p:sp>
        <p:sp>
          <p:nvSpPr>
            <p:cNvPr id="47268" name="Freeform 164"/>
            <p:cNvSpPr>
              <a:spLocks/>
            </p:cNvSpPr>
            <p:nvPr/>
          </p:nvSpPr>
          <p:spPr bwMode="auto">
            <a:xfrm>
              <a:off x="3319" y="2180"/>
              <a:ext cx="41" cy="41"/>
            </a:xfrm>
            <a:custGeom>
              <a:avLst/>
              <a:gdLst/>
              <a:ahLst/>
              <a:cxnLst>
                <a:cxn ang="0">
                  <a:pos x="41" y="16"/>
                </a:cxn>
                <a:cxn ang="0">
                  <a:pos x="38" y="8"/>
                </a:cxn>
                <a:cxn ang="0">
                  <a:pos x="33" y="3"/>
                </a:cxn>
                <a:cxn ang="0">
                  <a:pos x="25" y="0"/>
                </a:cxn>
                <a:cxn ang="0">
                  <a:pos x="17" y="0"/>
                </a:cxn>
                <a:cxn ang="0">
                  <a:pos x="10" y="3"/>
                </a:cxn>
                <a:cxn ang="0">
                  <a:pos x="4" y="8"/>
                </a:cxn>
                <a:cxn ang="0">
                  <a:pos x="2" y="16"/>
                </a:cxn>
                <a:cxn ang="0">
                  <a:pos x="2" y="24"/>
                </a:cxn>
                <a:cxn ang="0">
                  <a:pos x="4" y="31"/>
                </a:cxn>
                <a:cxn ang="0">
                  <a:pos x="10" y="36"/>
                </a:cxn>
                <a:cxn ang="0">
                  <a:pos x="17" y="39"/>
                </a:cxn>
                <a:cxn ang="0">
                  <a:pos x="25" y="39"/>
                </a:cxn>
                <a:cxn ang="0">
                  <a:pos x="33" y="36"/>
                </a:cxn>
                <a:cxn ang="0">
                  <a:pos x="38" y="31"/>
                </a:cxn>
                <a:cxn ang="0">
                  <a:pos x="41" y="24"/>
                </a:cxn>
                <a:cxn ang="0">
                  <a:pos x="38" y="19"/>
                </a:cxn>
                <a:cxn ang="0">
                  <a:pos x="36" y="13"/>
                </a:cxn>
                <a:cxn ang="0">
                  <a:pos x="33" y="8"/>
                </a:cxn>
                <a:cxn ang="0">
                  <a:pos x="28" y="3"/>
                </a:cxn>
                <a:cxn ang="0">
                  <a:pos x="22" y="3"/>
                </a:cxn>
                <a:cxn ang="0">
                  <a:pos x="15" y="3"/>
                </a:cxn>
                <a:cxn ang="0">
                  <a:pos x="9" y="8"/>
                </a:cxn>
                <a:cxn ang="0">
                  <a:pos x="5" y="13"/>
                </a:cxn>
                <a:cxn ang="0">
                  <a:pos x="4" y="19"/>
                </a:cxn>
                <a:cxn ang="0">
                  <a:pos x="5" y="26"/>
                </a:cxn>
                <a:cxn ang="0">
                  <a:pos x="9" y="31"/>
                </a:cxn>
                <a:cxn ang="0">
                  <a:pos x="15" y="36"/>
                </a:cxn>
                <a:cxn ang="0">
                  <a:pos x="22" y="36"/>
                </a:cxn>
                <a:cxn ang="0">
                  <a:pos x="28" y="36"/>
                </a:cxn>
                <a:cxn ang="0">
                  <a:pos x="33" y="31"/>
                </a:cxn>
                <a:cxn ang="0">
                  <a:pos x="36" y="26"/>
                </a:cxn>
                <a:cxn ang="0">
                  <a:pos x="38" y="19"/>
                </a:cxn>
              </a:cxnLst>
              <a:rect l="0" t="0" r="r" b="b"/>
              <a:pathLst>
                <a:path w="41" h="41">
                  <a:moveTo>
                    <a:pt x="41" y="19"/>
                  </a:moveTo>
                  <a:lnTo>
                    <a:pt x="41" y="16"/>
                  </a:lnTo>
                  <a:lnTo>
                    <a:pt x="40" y="11"/>
                  </a:lnTo>
                  <a:lnTo>
                    <a:pt x="38" y="8"/>
                  </a:lnTo>
                  <a:lnTo>
                    <a:pt x="36" y="5"/>
                  </a:lnTo>
                  <a:lnTo>
                    <a:pt x="33" y="3"/>
                  </a:lnTo>
                  <a:lnTo>
                    <a:pt x="30" y="1"/>
                  </a:lnTo>
                  <a:lnTo>
                    <a:pt x="25" y="0"/>
                  </a:lnTo>
                  <a:lnTo>
                    <a:pt x="22" y="0"/>
                  </a:lnTo>
                  <a:lnTo>
                    <a:pt x="17" y="0"/>
                  </a:lnTo>
                  <a:lnTo>
                    <a:pt x="13" y="1"/>
                  </a:lnTo>
                  <a:lnTo>
                    <a:pt x="10" y="3"/>
                  </a:lnTo>
                  <a:lnTo>
                    <a:pt x="7" y="5"/>
                  </a:lnTo>
                  <a:lnTo>
                    <a:pt x="4" y="8"/>
                  </a:lnTo>
                  <a:lnTo>
                    <a:pt x="2" y="11"/>
                  </a:lnTo>
                  <a:lnTo>
                    <a:pt x="2" y="16"/>
                  </a:lnTo>
                  <a:lnTo>
                    <a:pt x="0" y="19"/>
                  </a:lnTo>
                  <a:lnTo>
                    <a:pt x="2" y="24"/>
                  </a:lnTo>
                  <a:lnTo>
                    <a:pt x="2" y="28"/>
                  </a:lnTo>
                  <a:lnTo>
                    <a:pt x="4" y="31"/>
                  </a:lnTo>
                  <a:lnTo>
                    <a:pt x="7" y="34"/>
                  </a:lnTo>
                  <a:lnTo>
                    <a:pt x="10" y="36"/>
                  </a:lnTo>
                  <a:lnTo>
                    <a:pt x="13" y="39"/>
                  </a:lnTo>
                  <a:lnTo>
                    <a:pt x="17" y="39"/>
                  </a:lnTo>
                  <a:lnTo>
                    <a:pt x="22" y="41"/>
                  </a:lnTo>
                  <a:lnTo>
                    <a:pt x="25" y="39"/>
                  </a:lnTo>
                  <a:lnTo>
                    <a:pt x="30" y="39"/>
                  </a:lnTo>
                  <a:lnTo>
                    <a:pt x="33" y="36"/>
                  </a:lnTo>
                  <a:lnTo>
                    <a:pt x="36" y="34"/>
                  </a:lnTo>
                  <a:lnTo>
                    <a:pt x="38" y="31"/>
                  </a:lnTo>
                  <a:lnTo>
                    <a:pt x="40" y="28"/>
                  </a:lnTo>
                  <a:lnTo>
                    <a:pt x="41" y="24"/>
                  </a:lnTo>
                  <a:lnTo>
                    <a:pt x="41" y="19"/>
                  </a:lnTo>
                  <a:lnTo>
                    <a:pt x="38" y="19"/>
                  </a:lnTo>
                  <a:lnTo>
                    <a:pt x="38" y="16"/>
                  </a:lnTo>
                  <a:lnTo>
                    <a:pt x="36" y="13"/>
                  </a:lnTo>
                  <a:lnTo>
                    <a:pt x="35" y="10"/>
                  </a:lnTo>
                  <a:lnTo>
                    <a:pt x="33" y="8"/>
                  </a:lnTo>
                  <a:lnTo>
                    <a:pt x="31" y="5"/>
                  </a:lnTo>
                  <a:lnTo>
                    <a:pt x="28" y="3"/>
                  </a:lnTo>
                  <a:lnTo>
                    <a:pt x="25" y="3"/>
                  </a:lnTo>
                  <a:lnTo>
                    <a:pt x="22" y="3"/>
                  </a:lnTo>
                  <a:lnTo>
                    <a:pt x="18" y="3"/>
                  </a:lnTo>
                  <a:lnTo>
                    <a:pt x="15" y="3"/>
                  </a:lnTo>
                  <a:lnTo>
                    <a:pt x="12" y="5"/>
                  </a:lnTo>
                  <a:lnTo>
                    <a:pt x="9" y="8"/>
                  </a:lnTo>
                  <a:lnTo>
                    <a:pt x="7" y="10"/>
                  </a:lnTo>
                  <a:lnTo>
                    <a:pt x="5" y="13"/>
                  </a:lnTo>
                  <a:lnTo>
                    <a:pt x="5" y="16"/>
                  </a:lnTo>
                  <a:lnTo>
                    <a:pt x="4" y="19"/>
                  </a:lnTo>
                  <a:lnTo>
                    <a:pt x="5" y="23"/>
                  </a:lnTo>
                  <a:lnTo>
                    <a:pt x="5" y="26"/>
                  </a:lnTo>
                  <a:lnTo>
                    <a:pt x="7" y="29"/>
                  </a:lnTo>
                  <a:lnTo>
                    <a:pt x="9" y="31"/>
                  </a:lnTo>
                  <a:lnTo>
                    <a:pt x="12" y="34"/>
                  </a:lnTo>
                  <a:lnTo>
                    <a:pt x="15" y="36"/>
                  </a:lnTo>
                  <a:lnTo>
                    <a:pt x="18" y="36"/>
                  </a:lnTo>
                  <a:lnTo>
                    <a:pt x="22" y="36"/>
                  </a:lnTo>
                  <a:lnTo>
                    <a:pt x="25" y="36"/>
                  </a:lnTo>
                  <a:lnTo>
                    <a:pt x="28" y="36"/>
                  </a:lnTo>
                  <a:lnTo>
                    <a:pt x="31" y="34"/>
                  </a:lnTo>
                  <a:lnTo>
                    <a:pt x="33" y="31"/>
                  </a:lnTo>
                  <a:lnTo>
                    <a:pt x="35" y="29"/>
                  </a:lnTo>
                  <a:lnTo>
                    <a:pt x="36" y="26"/>
                  </a:lnTo>
                  <a:lnTo>
                    <a:pt x="38" y="23"/>
                  </a:lnTo>
                  <a:lnTo>
                    <a:pt x="38" y="19"/>
                  </a:lnTo>
                  <a:lnTo>
                    <a:pt x="41" y="19"/>
                  </a:lnTo>
                  <a:close/>
                </a:path>
              </a:pathLst>
            </a:custGeom>
            <a:solidFill>
              <a:srgbClr val="00FFE4"/>
            </a:solidFill>
            <a:ln w="9525">
              <a:noFill/>
              <a:round/>
              <a:headEnd/>
              <a:tailEnd/>
            </a:ln>
            <a:effectLst/>
          </p:spPr>
          <p:txBody>
            <a:bodyPr/>
            <a:lstStyle/>
            <a:p>
              <a:endParaRPr lang="en-GB"/>
            </a:p>
          </p:txBody>
        </p:sp>
        <p:sp>
          <p:nvSpPr>
            <p:cNvPr id="47269" name="Freeform 165"/>
            <p:cNvSpPr>
              <a:spLocks/>
            </p:cNvSpPr>
            <p:nvPr/>
          </p:nvSpPr>
          <p:spPr bwMode="auto">
            <a:xfrm>
              <a:off x="3323" y="2183"/>
              <a:ext cx="34" cy="33"/>
            </a:xfrm>
            <a:custGeom>
              <a:avLst/>
              <a:gdLst/>
              <a:ahLst/>
              <a:cxnLst>
                <a:cxn ang="0">
                  <a:pos x="34" y="13"/>
                </a:cxn>
                <a:cxn ang="0">
                  <a:pos x="31" y="7"/>
                </a:cxn>
                <a:cxn ang="0">
                  <a:pos x="27" y="2"/>
                </a:cxn>
                <a:cxn ang="0">
                  <a:pos x="21" y="0"/>
                </a:cxn>
                <a:cxn ang="0">
                  <a:pos x="14" y="0"/>
                </a:cxn>
                <a:cxn ang="0">
                  <a:pos x="8" y="2"/>
                </a:cxn>
                <a:cxn ang="0">
                  <a:pos x="3" y="7"/>
                </a:cxn>
                <a:cxn ang="0">
                  <a:pos x="1" y="13"/>
                </a:cxn>
                <a:cxn ang="0">
                  <a:pos x="1" y="20"/>
                </a:cxn>
                <a:cxn ang="0">
                  <a:pos x="3" y="26"/>
                </a:cxn>
                <a:cxn ang="0">
                  <a:pos x="8" y="31"/>
                </a:cxn>
                <a:cxn ang="0">
                  <a:pos x="14" y="33"/>
                </a:cxn>
                <a:cxn ang="0">
                  <a:pos x="21" y="33"/>
                </a:cxn>
                <a:cxn ang="0">
                  <a:pos x="27" y="31"/>
                </a:cxn>
                <a:cxn ang="0">
                  <a:pos x="31" y="26"/>
                </a:cxn>
                <a:cxn ang="0">
                  <a:pos x="34" y="20"/>
                </a:cxn>
                <a:cxn ang="0">
                  <a:pos x="31" y="16"/>
                </a:cxn>
                <a:cxn ang="0">
                  <a:pos x="31" y="11"/>
                </a:cxn>
                <a:cxn ang="0">
                  <a:pos x="27" y="7"/>
                </a:cxn>
                <a:cxn ang="0">
                  <a:pos x="23" y="3"/>
                </a:cxn>
                <a:cxn ang="0">
                  <a:pos x="18" y="3"/>
                </a:cxn>
                <a:cxn ang="0">
                  <a:pos x="13" y="3"/>
                </a:cxn>
                <a:cxn ang="0">
                  <a:pos x="8" y="7"/>
                </a:cxn>
                <a:cxn ang="0">
                  <a:pos x="5" y="11"/>
                </a:cxn>
                <a:cxn ang="0">
                  <a:pos x="5" y="16"/>
                </a:cxn>
                <a:cxn ang="0">
                  <a:pos x="5" y="21"/>
                </a:cxn>
                <a:cxn ang="0">
                  <a:pos x="8" y="26"/>
                </a:cxn>
                <a:cxn ang="0">
                  <a:pos x="13" y="29"/>
                </a:cxn>
                <a:cxn ang="0">
                  <a:pos x="18" y="29"/>
                </a:cxn>
                <a:cxn ang="0">
                  <a:pos x="23" y="29"/>
                </a:cxn>
                <a:cxn ang="0">
                  <a:pos x="27" y="26"/>
                </a:cxn>
                <a:cxn ang="0">
                  <a:pos x="31" y="21"/>
                </a:cxn>
                <a:cxn ang="0">
                  <a:pos x="31" y="16"/>
                </a:cxn>
              </a:cxnLst>
              <a:rect l="0" t="0" r="r" b="b"/>
              <a:pathLst>
                <a:path w="34" h="33">
                  <a:moveTo>
                    <a:pt x="34" y="16"/>
                  </a:moveTo>
                  <a:lnTo>
                    <a:pt x="34" y="13"/>
                  </a:lnTo>
                  <a:lnTo>
                    <a:pt x="32" y="10"/>
                  </a:lnTo>
                  <a:lnTo>
                    <a:pt x="31" y="7"/>
                  </a:lnTo>
                  <a:lnTo>
                    <a:pt x="29" y="5"/>
                  </a:lnTo>
                  <a:lnTo>
                    <a:pt x="27" y="2"/>
                  </a:lnTo>
                  <a:lnTo>
                    <a:pt x="24" y="0"/>
                  </a:lnTo>
                  <a:lnTo>
                    <a:pt x="21" y="0"/>
                  </a:lnTo>
                  <a:lnTo>
                    <a:pt x="18" y="0"/>
                  </a:lnTo>
                  <a:lnTo>
                    <a:pt x="14" y="0"/>
                  </a:lnTo>
                  <a:lnTo>
                    <a:pt x="11" y="0"/>
                  </a:lnTo>
                  <a:lnTo>
                    <a:pt x="8" y="2"/>
                  </a:lnTo>
                  <a:lnTo>
                    <a:pt x="5" y="5"/>
                  </a:lnTo>
                  <a:lnTo>
                    <a:pt x="3" y="7"/>
                  </a:lnTo>
                  <a:lnTo>
                    <a:pt x="1" y="10"/>
                  </a:lnTo>
                  <a:lnTo>
                    <a:pt x="1" y="13"/>
                  </a:lnTo>
                  <a:lnTo>
                    <a:pt x="0" y="16"/>
                  </a:lnTo>
                  <a:lnTo>
                    <a:pt x="1" y="20"/>
                  </a:lnTo>
                  <a:lnTo>
                    <a:pt x="1" y="23"/>
                  </a:lnTo>
                  <a:lnTo>
                    <a:pt x="3" y="26"/>
                  </a:lnTo>
                  <a:lnTo>
                    <a:pt x="5" y="28"/>
                  </a:lnTo>
                  <a:lnTo>
                    <a:pt x="8" y="31"/>
                  </a:lnTo>
                  <a:lnTo>
                    <a:pt x="11" y="33"/>
                  </a:lnTo>
                  <a:lnTo>
                    <a:pt x="14" y="33"/>
                  </a:lnTo>
                  <a:lnTo>
                    <a:pt x="18" y="33"/>
                  </a:lnTo>
                  <a:lnTo>
                    <a:pt x="21" y="33"/>
                  </a:lnTo>
                  <a:lnTo>
                    <a:pt x="24" y="33"/>
                  </a:lnTo>
                  <a:lnTo>
                    <a:pt x="27" y="31"/>
                  </a:lnTo>
                  <a:lnTo>
                    <a:pt x="29" y="28"/>
                  </a:lnTo>
                  <a:lnTo>
                    <a:pt x="31" y="26"/>
                  </a:lnTo>
                  <a:lnTo>
                    <a:pt x="32" y="23"/>
                  </a:lnTo>
                  <a:lnTo>
                    <a:pt x="34" y="20"/>
                  </a:lnTo>
                  <a:lnTo>
                    <a:pt x="34" y="16"/>
                  </a:lnTo>
                  <a:lnTo>
                    <a:pt x="31" y="16"/>
                  </a:lnTo>
                  <a:lnTo>
                    <a:pt x="31" y="13"/>
                  </a:lnTo>
                  <a:lnTo>
                    <a:pt x="31" y="11"/>
                  </a:lnTo>
                  <a:lnTo>
                    <a:pt x="29" y="8"/>
                  </a:lnTo>
                  <a:lnTo>
                    <a:pt x="27" y="7"/>
                  </a:lnTo>
                  <a:lnTo>
                    <a:pt x="26" y="5"/>
                  </a:lnTo>
                  <a:lnTo>
                    <a:pt x="23" y="3"/>
                  </a:lnTo>
                  <a:lnTo>
                    <a:pt x="21" y="3"/>
                  </a:lnTo>
                  <a:lnTo>
                    <a:pt x="18" y="3"/>
                  </a:lnTo>
                  <a:lnTo>
                    <a:pt x="14" y="3"/>
                  </a:lnTo>
                  <a:lnTo>
                    <a:pt x="13" y="3"/>
                  </a:lnTo>
                  <a:lnTo>
                    <a:pt x="9" y="5"/>
                  </a:lnTo>
                  <a:lnTo>
                    <a:pt x="8" y="7"/>
                  </a:lnTo>
                  <a:lnTo>
                    <a:pt x="6" y="8"/>
                  </a:lnTo>
                  <a:lnTo>
                    <a:pt x="5" y="11"/>
                  </a:lnTo>
                  <a:lnTo>
                    <a:pt x="5" y="13"/>
                  </a:lnTo>
                  <a:lnTo>
                    <a:pt x="5" y="16"/>
                  </a:lnTo>
                  <a:lnTo>
                    <a:pt x="5" y="20"/>
                  </a:lnTo>
                  <a:lnTo>
                    <a:pt x="5" y="21"/>
                  </a:lnTo>
                  <a:lnTo>
                    <a:pt x="6" y="25"/>
                  </a:lnTo>
                  <a:lnTo>
                    <a:pt x="8" y="26"/>
                  </a:lnTo>
                  <a:lnTo>
                    <a:pt x="9" y="28"/>
                  </a:lnTo>
                  <a:lnTo>
                    <a:pt x="13" y="29"/>
                  </a:lnTo>
                  <a:lnTo>
                    <a:pt x="14" y="29"/>
                  </a:lnTo>
                  <a:lnTo>
                    <a:pt x="18" y="29"/>
                  </a:lnTo>
                  <a:lnTo>
                    <a:pt x="21" y="29"/>
                  </a:lnTo>
                  <a:lnTo>
                    <a:pt x="23" y="29"/>
                  </a:lnTo>
                  <a:lnTo>
                    <a:pt x="26" y="28"/>
                  </a:lnTo>
                  <a:lnTo>
                    <a:pt x="27" y="26"/>
                  </a:lnTo>
                  <a:lnTo>
                    <a:pt x="29" y="25"/>
                  </a:lnTo>
                  <a:lnTo>
                    <a:pt x="31" y="21"/>
                  </a:lnTo>
                  <a:lnTo>
                    <a:pt x="31" y="20"/>
                  </a:lnTo>
                  <a:lnTo>
                    <a:pt x="31" y="16"/>
                  </a:lnTo>
                  <a:lnTo>
                    <a:pt x="34" y="16"/>
                  </a:lnTo>
                  <a:close/>
                </a:path>
              </a:pathLst>
            </a:custGeom>
            <a:solidFill>
              <a:srgbClr val="00FFEA"/>
            </a:solidFill>
            <a:ln w="9525">
              <a:noFill/>
              <a:round/>
              <a:headEnd/>
              <a:tailEnd/>
            </a:ln>
            <a:effectLst/>
          </p:spPr>
          <p:txBody>
            <a:bodyPr/>
            <a:lstStyle/>
            <a:p>
              <a:endParaRPr lang="en-GB"/>
            </a:p>
          </p:txBody>
        </p:sp>
        <p:sp>
          <p:nvSpPr>
            <p:cNvPr id="47270" name="Freeform 166"/>
            <p:cNvSpPr>
              <a:spLocks/>
            </p:cNvSpPr>
            <p:nvPr/>
          </p:nvSpPr>
          <p:spPr bwMode="auto">
            <a:xfrm>
              <a:off x="3328" y="2186"/>
              <a:ext cx="26" cy="26"/>
            </a:xfrm>
            <a:custGeom>
              <a:avLst/>
              <a:gdLst/>
              <a:ahLst/>
              <a:cxnLst>
                <a:cxn ang="0">
                  <a:pos x="26" y="10"/>
                </a:cxn>
                <a:cxn ang="0">
                  <a:pos x="24" y="5"/>
                </a:cxn>
                <a:cxn ang="0">
                  <a:pos x="21" y="2"/>
                </a:cxn>
                <a:cxn ang="0">
                  <a:pos x="16" y="0"/>
                </a:cxn>
                <a:cxn ang="0">
                  <a:pos x="9" y="0"/>
                </a:cxn>
                <a:cxn ang="0">
                  <a:pos x="4" y="2"/>
                </a:cxn>
                <a:cxn ang="0">
                  <a:pos x="1" y="5"/>
                </a:cxn>
                <a:cxn ang="0">
                  <a:pos x="0" y="10"/>
                </a:cxn>
                <a:cxn ang="0">
                  <a:pos x="0" y="17"/>
                </a:cxn>
                <a:cxn ang="0">
                  <a:pos x="1" y="22"/>
                </a:cxn>
                <a:cxn ang="0">
                  <a:pos x="4" y="25"/>
                </a:cxn>
                <a:cxn ang="0">
                  <a:pos x="9" y="26"/>
                </a:cxn>
                <a:cxn ang="0">
                  <a:pos x="16" y="26"/>
                </a:cxn>
                <a:cxn ang="0">
                  <a:pos x="21" y="25"/>
                </a:cxn>
                <a:cxn ang="0">
                  <a:pos x="24" y="22"/>
                </a:cxn>
                <a:cxn ang="0">
                  <a:pos x="26" y="17"/>
                </a:cxn>
                <a:cxn ang="0">
                  <a:pos x="22" y="13"/>
                </a:cxn>
                <a:cxn ang="0">
                  <a:pos x="22" y="10"/>
                </a:cxn>
                <a:cxn ang="0">
                  <a:pos x="19" y="7"/>
                </a:cxn>
                <a:cxn ang="0">
                  <a:pos x="16" y="4"/>
                </a:cxn>
                <a:cxn ang="0">
                  <a:pos x="13" y="4"/>
                </a:cxn>
                <a:cxn ang="0">
                  <a:pos x="8" y="4"/>
                </a:cxn>
                <a:cxn ang="0">
                  <a:pos x="4" y="7"/>
                </a:cxn>
                <a:cxn ang="0">
                  <a:pos x="3" y="10"/>
                </a:cxn>
                <a:cxn ang="0">
                  <a:pos x="3" y="13"/>
                </a:cxn>
                <a:cxn ang="0">
                  <a:pos x="3" y="17"/>
                </a:cxn>
                <a:cxn ang="0">
                  <a:pos x="4" y="20"/>
                </a:cxn>
                <a:cxn ang="0">
                  <a:pos x="8" y="23"/>
                </a:cxn>
                <a:cxn ang="0">
                  <a:pos x="13" y="23"/>
                </a:cxn>
                <a:cxn ang="0">
                  <a:pos x="16" y="23"/>
                </a:cxn>
                <a:cxn ang="0">
                  <a:pos x="19" y="20"/>
                </a:cxn>
                <a:cxn ang="0">
                  <a:pos x="22" y="17"/>
                </a:cxn>
                <a:cxn ang="0">
                  <a:pos x="22" y="13"/>
                </a:cxn>
              </a:cxnLst>
              <a:rect l="0" t="0" r="r" b="b"/>
              <a:pathLst>
                <a:path w="26" h="26">
                  <a:moveTo>
                    <a:pt x="26" y="13"/>
                  </a:moveTo>
                  <a:lnTo>
                    <a:pt x="26" y="10"/>
                  </a:lnTo>
                  <a:lnTo>
                    <a:pt x="26" y="8"/>
                  </a:lnTo>
                  <a:lnTo>
                    <a:pt x="24" y="5"/>
                  </a:lnTo>
                  <a:lnTo>
                    <a:pt x="22" y="4"/>
                  </a:lnTo>
                  <a:lnTo>
                    <a:pt x="21" y="2"/>
                  </a:lnTo>
                  <a:lnTo>
                    <a:pt x="18" y="0"/>
                  </a:lnTo>
                  <a:lnTo>
                    <a:pt x="16" y="0"/>
                  </a:lnTo>
                  <a:lnTo>
                    <a:pt x="13" y="0"/>
                  </a:lnTo>
                  <a:lnTo>
                    <a:pt x="9" y="0"/>
                  </a:lnTo>
                  <a:lnTo>
                    <a:pt x="8" y="0"/>
                  </a:lnTo>
                  <a:lnTo>
                    <a:pt x="4" y="2"/>
                  </a:lnTo>
                  <a:lnTo>
                    <a:pt x="3" y="4"/>
                  </a:lnTo>
                  <a:lnTo>
                    <a:pt x="1" y="5"/>
                  </a:lnTo>
                  <a:lnTo>
                    <a:pt x="0" y="8"/>
                  </a:lnTo>
                  <a:lnTo>
                    <a:pt x="0" y="10"/>
                  </a:lnTo>
                  <a:lnTo>
                    <a:pt x="0" y="13"/>
                  </a:lnTo>
                  <a:lnTo>
                    <a:pt x="0" y="17"/>
                  </a:lnTo>
                  <a:lnTo>
                    <a:pt x="0" y="18"/>
                  </a:lnTo>
                  <a:lnTo>
                    <a:pt x="1" y="22"/>
                  </a:lnTo>
                  <a:lnTo>
                    <a:pt x="3" y="23"/>
                  </a:lnTo>
                  <a:lnTo>
                    <a:pt x="4" y="25"/>
                  </a:lnTo>
                  <a:lnTo>
                    <a:pt x="8" y="26"/>
                  </a:lnTo>
                  <a:lnTo>
                    <a:pt x="9" y="26"/>
                  </a:lnTo>
                  <a:lnTo>
                    <a:pt x="13" y="26"/>
                  </a:lnTo>
                  <a:lnTo>
                    <a:pt x="16" y="26"/>
                  </a:lnTo>
                  <a:lnTo>
                    <a:pt x="18" y="26"/>
                  </a:lnTo>
                  <a:lnTo>
                    <a:pt x="21" y="25"/>
                  </a:lnTo>
                  <a:lnTo>
                    <a:pt x="22" y="23"/>
                  </a:lnTo>
                  <a:lnTo>
                    <a:pt x="24" y="22"/>
                  </a:lnTo>
                  <a:lnTo>
                    <a:pt x="26" y="18"/>
                  </a:lnTo>
                  <a:lnTo>
                    <a:pt x="26" y="17"/>
                  </a:lnTo>
                  <a:lnTo>
                    <a:pt x="26" y="13"/>
                  </a:lnTo>
                  <a:lnTo>
                    <a:pt x="22" y="13"/>
                  </a:lnTo>
                  <a:lnTo>
                    <a:pt x="22" y="12"/>
                  </a:lnTo>
                  <a:lnTo>
                    <a:pt x="22" y="10"/>
                  </a:lnTo>
                  <a:lnTo>
                    <a:pt x="21" y="8"/>
                  </a:lnTo>
                  <a:lnTo>
                    <a:pt x="19" y="7"/>
                  </a:lnTo>
                  <a:lnTo>
                    <a:pt x="18" y="5"/>
                  </a:lnTo>
                  <a:lnTo>
                    <a:pt x="16" y="4"/>
                  </a:lnTo>
                  <a:lnTo>
                    <a:pt x="14" y="4"/>
                  </a:lnTo>
                  <a:lnTo>
                    <a:pt x="13" y="4"/>
                  </a:lnTo>
                  <a:lnTo>
                    <a:pt x="11" y="4"/>
                  </a:lnTo>
                  <a:lnTo>
                    <a:pt x="8" y="4"/>
                  </a:lnTo>
                  <a:lnTo>
                    <a:pt x="6" y="5"/>
                  </a:lnTo>
                  <a:lnTo>
                    <a:pt x="4" y="7"/>
                  </a:lnTo>
                  <a:lnTo>
                    <a:pt x="4" y="8"/>
                  </a:lnTo>
                  <a:lnTo>
                    <a:pt x="3" y="10"/>
                  </a:lnTo>
                  <a:lnTo>
                    <a:pt x="3" y="12"/>
                  </a:lnTo>
                  <a:lnTo>
                    <a:pt x="3" y="13"/>
                  </a:lnTo>
                  <a:lnTo>
                    <a:pt x="3" y="15"/>
                  </a:lnTo>
                  <a:lnTo>
                    <a:pt x="3" y="17"/>
                  </a:lnTo>
                  <a:lnTo>
                    <a:pt x="4" y="20"/>
                  </a:lnTo>
                  <a:lnTo>
                    <a:pt x="4" y="20"/>
                  </a:lnTo>
                  <a:lnTo>
                    <a:pt x="6" y="22"/>
                  </a:lnTo>
                  <a:lnTo>
                    <a:pt x="8" y="23"/>
                  </a:lnTo>
                  <a:lnTo>
                    <a:pt x="11" y="23"/>
                  </a:lnTo>
                  <a:lnTo>
                    <a:pt x="13" y="23"/>
                  </a:lnTo>
                  <a:lnTo>
                    <a:pt x="14" y="23"/>
                  </a:lnTo>
                  <a:lnTo>
                    <a:pt x="16" y="23"/>
                  </a:lnTo>
                  <a:lnTo>
                    <a:pt x="18" y="22"/>
                  </a:lnTo>
                  <a:lnTo>
                    <a:pt x="19" y="20"/>
                  </a:lnTo>
                  <a:lnTo>
                    <a:pt x="21" y="20"/>
                  </a:lnTo>
                  <a:lnTo>
                    <a:pt x="22" y="17"/>
                  </a:lnTo>
                  <a:lnTo>
                    <a:pt x="22" y="15"/>
                  </a:lnTo>
                  <a:lnTo>
                    <a:pt x="22" y="13"/>
                  </a:lnTo>
                  <a:lnTo>
                    <a:pt x="26" y="13"/>
                  </a:lnTo>
                  <a:close/>
                </a:path>
              </a:pathLst>
            </a:custGeom>
            <a:solidFill>
              <a:srgbClr val="00FFEF"/>
            </a:solidFill>
            <a:ln w="9525">
              <a:noFill/>
              <a:round/>
              <a:headEnd/>
              <a:tailEnd/>
            </a:ln>
            <a:effectLst/>
          </p:spPr>
          <p:txBody>
            <a:bodyPr/>
            <a:lstStyle/>
            <a:p>
              <a:endParaRPr lang="en-GB"/>
            </a:p>
          </p:txBody>
        </p:sp>
        <p:sp>
          <p:nvSpPr>
            <p:cNvPr id="47271" name="Freeform 167"/>
            <p:cNvSpPr>
              <a:spLocks/>
            </p:cNvSpPr>
            <p:nvPr/>
          </p:nvSpPr>
          <p:spPr bwMode="auto">
            <a:xfrm>
              <a:off x="3331" y="2190"/>
              <a:ext cx="19" cy="19"/>
            </a:xfrm>
            <a:custGeom>
              <a:avLst/>
              <a:gdLst/>
              <a:ahLst/>
              <a:cxnLst>
                <a:cxn ang="0">
                  <a:pos x="19" y="8"/>
                </a:cxn>
                <a:cxn ang="0">
                  <a:pos x="18" y="4"/>
                </a:cxn>
                <a:cxn ang="0">
                  <a:pos x="15" y="1"/>
                </a:cxn>
                <a:cxn ang="0">
                  <a:pos x="11" y="0"/>
                </a:cxn>
                <a:cxn ang="0">
                  <a:pos x="8" y="0"/>
                </a:cxn>
                <a:cxn ang="0">
                  <a:pos x="3" y="1"/>
                </a:cxn>
                <a:cxn ang="0">
                  <a:pos x="1" y="4"/>
                </a:cxn>
                <a:cxn ang="0">
                  <a:pos x="0" y="8"/>
                </a:cxn>
                <a:cxn ang="0">
                  <a:pos x="0" y="11"/>
                </a:cxn>
                <a:cxn ang="0">
                  <a:pos x="1" y="16"/>
                </a:cxn>
                <a:cxn ang="0">
                  <a:pos x="3" y="18"/>
                </a:cxn>
                <a:cxn ang="0">
                  <a:pos x="8" y="19"/>
                </a:cxn>
                <a:cxn ang="0">
                  <a:pos x="11" y="19"/>
                </a:cxn>
                <a:cxn ang="0">
                  <a:pos x="15" y="18"/>
                </a:cxn>
                <a:cxn ang="0">
                  <a:pos x="18" y="16"/>
                </a:cxn>
                <a:cxn ang="0">
                  <a:pos x="19" y="11"/>
                </a:cxn>
                <a:cxn ang="0">
                  <a:pos x="16" y="9"/>
                </a:cxn>
                <a:cxn ang="0">
                  <a:pos x="16" y="6"/>
                </a:cxn>
                <a:cxn ang="0">
                  <a:pos x="15" y="4"/>
                </a:cxn>
                <a:cxn ang="0">
                  <a:pos x="11" y="3"/>
                </a:cxn>
                <a:cxn ang="0">
                  <a:pos x="10" y="3"/>
                </a:cxn>
                <a:cxn ang="0">
                  <a:pos x="6" y="3"/>
                </a:cxn>
                <a:cxn ang="0">
                  <a:pos x="5" y="4"/>
                </a:cxn>
                <a:cxn ang="0">
                  <a:pos x="3" y="6"/>
                </a:cxn>
                <a:cxn ang="0">
                  <a:pos x="3" y="9"/>
                </a:cxn>
                <a:cxn ang="0">
                  <a:pos x="3" y="13"/>
                </a:cxn>
                <a:cxn ang="0">
                  <a:pos x="5" y="14"/>
                </a:cxn>
                <a:cxn ang="0">
                  <a:pos x="6" y="16"/>
                </a:cxn>
                <a:cxn ang="0">
                  <a:pos x="10" y="16"/>
                </a:cxn>
                <a:cxn ang="0">
                  <a:pos x="11" y="16"/>
                </a:cxn>
                <a:cxn ang="0">
                  <a:pos x="15" y="14"/>
                </a:cxn>
                <a:cxn ang="0">
                  <a:pos x="16" y="13"/>
                </a:cxn>
                <a:cxn ang="0">
                  <a:pos x="16" y="9"/>
                </a:cxn>
              </a:cxnLst>
              <a:rect l="0" t="0" r="r" b="b"/>
              <a:pathLst>
                <a:path w="19" h="19">
                  <a:moveTo>
                    <a:pt x="19" y="9"/>
                  </a:moveTo>
                  <a:lnTo>
                    <a:pt x="19" y="8"/>
                  </a:lnTo>
                  <a:lnTo>
                    <a:pt x="19" y="6"/>
                  </a:lnTo>
                  <a:lnTo>
                    <a:pt x="18" y="4"/>
                  </a:lnTo>
                  <a:lnTo>
                    <a:pt x="16" y="3"/>
                  </a:lnTo>
                  <a:lnTo>
                    <a:pt x="15" y="1"/>
                  </a:lnTo>
                  <a:lnTo>
                    <a:pt x="13" y="0"/>
                  </a:lnTo>
                  <a:lnTo>
                    <a:pt x="11" y="0"/>
                  </a:lnTo>
                  <a:lnTo>
                    <a:pt x="10" y="0"/>
                  </a:lnTo>
                  <a:lnTo>
                    <a:pt x="8" y="0"/>
                  </a:lnTo>
                  <a:lnTo>
                    <a:pt x="5" y="0"/>
                  </a:lnTo>
                  <a:lnTo>
                    <a:pt x="3" y="1"/>
                  </a:lnTo>
                  <a:lnTo>
                    <a:pt x="1" y="3"/>
                  </a:lnTo>
                  <a:lnTo>
                    <a:pt x="1" y="4"/>
                  </a:lnTo>
                  <a:lnTo>
                    <a:pt x="0" y="6"/>
                  </a:lnTo>
                  <a:lnTo>
                    <a:pt x="0" y="8"/>
                  </a:lnTo>
                  <a:lnTo>
                    <a:pt x="0" y="9"/>
                  </a:lnTo>
                  <a:lnTo>
                    <a:pt x="0" y="11"/>
                  </a:lnTo>
                  <a:lnTo>
                    <a:pt x="0" y="13"/>
                  </a:lnTo>
                  <a:lnTo>
                    <a:pt x="1" y="16"/>
                  </a:lnTo>
                  <a:lnTo>
                    <a:pt x="1" y="16"/>
                  </a:lnTo>
                  <a:lnTo>
                    <a:pt x="3" y="18"/>
                  </a:lnTo>
                  <a:lnTo>
                    <a:pt x="5" y="19"/>
                  </a:lnTo>
                  <a:lnTo>
                    <a:pt x="8" y="19"/>
                  </a:lnTo>
                  <a:lnTo>
                    <a:pt x="10" y="19"/>
                  </a:lnTo>
                  <a:lnTo>
                    <a:pt x="11" y="19"/>
                  </a:lnTo>
                  <a:lnTo>
                    <a:pt x="13" y="19"/>
                  </a:lnTo>
                  <a:lnTo>
                    <a:pt x="15" y="18"/>
                  </a:lnTo>
                  <a:lnTo>
                    <a:pt x="16" y="16"/>
                  </a:lnTo>
                  <a:lnTo>
                    <a:pt x="18" y="16"/>
                  </a:lnTo>
                  <a:lnTo>
                    <a:pt x="19" y="13"/>
                  </a:lnTo>
                  <a:lnTo>
                    <a:pt x="19" y="11"/>
                  </a:lnTo>
                  <a:lnTo>
                    <a:pt x="19" y="9"/>
                  </a:lnTo>
                  <a:lnTo>
                    <a:pt x="16" y="9"/>
                  </a:lnTo>
                  <a:lnTo>
                    <a:pt x="16" y="8"/>
                  </a:lnTo>
                  <a:lnTo>
                    <a:pt x="16" y="6"/>
                  </a:lnTo>
                  <a:lnTo>
                    <a:pt x="15" y="6"/>
                  </a:lnTo>
                  <a:lnTo>
                    <a:pt x="15" y="4"/>
                  </a:lnTo>
                  <a:lnTo>
                    <a:pt x="13" y="4"/>
                  </a:lnTo>
                  <a:lnTo>
                    <a:pt x="11" y="3"/>
                  </a:lnTo>
                  <a:lnTo>
                    <a:pt x="11" y="3"/>
                  </a:lnTo>
                  <a:lnTo>
                    <a:pt x="10" y="3"/>
                  </a:lnTo>
                  <a:lnTo>
                    <a:pt x="8" y="3"/>
                  </a:lnTo>
                  <a:lnTo>
                    <a:pt x="6" y="3"/>
                  </a:lnTo>
                  <a:lnTo>
                    <a:pt x="6" y="4"/>
                  </a:lnTo>
                  <a:lnTo>
                    <a:pt x="5" y="4"/>
                  </a:lnTo>
                  <a:lnTo>
                    <a:pt x="3" y="6"/>
                  </a:lnTo>
                  <a:lnTo>
                    <a:pt x="3" y="6"/>
                  </a:lnTo>
                  <a:lnTo>
                    <a:pt x="3" y="8"/>
                  </a:lnTo>
                  <a:lnTo>
                    <a:pt x="3" y="9"/>
                  </a:lnTo>
                  <a:lnTo>
                    <a:pt x="3" y="11"/>
                  </a:lnTo>
                  <a:lnTo>
                    <a:pt x="3" y="13"/>
                  </a:lnTo>
                  <a:lnTo>
                    <a:pt x="3" y="13"/>
                  </a:lnTo>
                  <a:lnTo>
                    <a:pt x="5" y="14"/>
                  </a:lnTo>
                  <a:lnTo>
                    <a:pt x="6" y="16"/>
                  </a:lnTo>
                  <a:lnTo>
                    <a:pt x="6" y="16"/>
                  </a:lnTo>
                  <a:lnTo>
                    <a:pt x="8" y="16"/>
                  </a:lnTo>
                  <a:lnTo>
                    <a:pt x="10" y="16"/>
                  </a:lnTo>
                  <a:lnTo>
                    <a:pt x="11" y="16"/>
                  </a:lnTo>
                  <a:lnTo>
                    <a:pt x="11" y="16"/>
                  </a:lnTo>
                  <a:lnTo>
                    <a:pt x="13" y="16"/>
                  </a:lnTo>
                  <a:lnTo>
                    <a:pt x="15" y="14"/>
                  </a:lnTo>
                  <a:lnTo>
                    <a:pt x="15" y="13"/>
                  </a:lnTo>
                  <a:lnTo>
                    <a:pt x="16" y="13"/>
                  </a:lnTo>
                  <a:lnTo>
                    <a:pt x="16" y="11"/>
                  </a:lnTo>
                  <a:lnTo>
                    <a:pt x="16" y="9"/>
                  </a:lnTo>
                  <a:lnTo>
                    <a:pt x="19" y="9"/>
                  </a:lnTo>
                  <a:close/>
                </a:path>
              </a:pathLst>
            </a:custGeom>
            <a:solidFill>
              <a:srgbClr val="00FFF4"/>
            </a:solidFill>
            <a:ln w="9525">
              <a:noFill/>
              <a:round/>
              <a:headEnd/>
              <a:tailEnd/>
            </a:ln>
            <a:effectLst/>
          </p:spPr>
          <p:txBody>
            <a:bodyPr/>
            <a:lstStyle/>
            <a:p>
              <a:endParaRPr lang="en-GB"/>
            </a:p>
          </p:txBody>
        </p:sp>
        <p:sp>
          <p:nvSpPr>
            <p:cNvPr id="47272" name="Freeform 168"/>
            <p:cNvSpPr>
              <a:spLocks/>
            </p:cNvSpPr>
            <p:nvPr/>
          </p:nvSpPr>
          <p:spPr bwMode="auto">
            <a:xfrm>
              <a:off x="3334" y="2193"/>
              <a:ext cx="13" cy="13"/>
            </a:xfrm>
            <a:custGeom>
              <a:avLst/>
              <a:gdLst/>
              <a:ahLst/>
              <a:cxnLst>
                <a:cxn ang="0">
                  <a:pos x="13" y="6"/>
                </a:cxn>
                <a:cxn ang="0">
                  <a:pos x="13" y="5"/>
                </a:cxn>
                <a:cxn ang="0">
                  <a:pos x="13" y="3"/>
                </a:cxn>
                <a:cxn ang="0">
                  <a:pos x="12" y="3"/>
                </a:cxn>
                <a:cxn ang="0">
                  <a:pos x="12" y="1"/>
                </a:cxn>
                <a:cxn ang="0">
                  <a:pos x="10" y="1"/>
                </a:cxn>
                <a:cxn ang="0">
                  <a:pos x="8" y="0"/>
                </a:cxn>
                <a:cxn ang="0">
                  <a:pos x="8" y="0"/>
                </a:cxn>
                <a:cxn ang="0">
                  <a:pos x="7" y="0"/>
                </a:cxn>
                <a:cxn ang="0">
                  <a:pos x="5" y="0"/>
                </a:cxn>
                <a:cxn ang="0">
                  <a:pos x="3" y="0"/>
                </a:cxn>
                <a:cxn ang="0">
                  <a:pos x="3" y="1"/>
                </a:cxn>
                <a:cxn ang="0">
                  <a:pos x="2" y="1"/>
                </a:cxn>
                <a:cxn ang="0">
                  <a:pos x="0" y="3"/>
                </a:cxn>
                <a:cxn ang="0">
                  <a:pos x="0" y="3"/>
                </a:cxn>
                <a:cxn ang="0">
                  <a:pos x="0" y="5"/>
                </a:cxn>
                <a:cxn ang="0">
                  <a:pos x="0" y="6"/>
                </a:cxn>
                <a:cxn ang="0">
                  <a:pos x="0" y="8"/>
                </a:cxn>
                <a:cxn ang="0">
                  <a:pos x="0" y="10"/>
                </a:cxn>
                <a:cxn ang="0">
                  <a:pos x="0" y="10"/>
                </a:cxn>
                <a:cxn ang="0">
                  <a:pos x="2" y="11"/>
                </a:cxn>
                <a:cxn ang="0">
                  <a:pos x="3" y="13"/>
                </a:cxn>
                <a:cxn ang="0">
                  <a:pos x="3" y="13"/>
                </a:cxn>
                <a:cxn ang="0">
                  <a:pos x="5" y="13"/>
                </a:cxn>
                <a:cxn ang="0">
                  <a:pos x="7" y="13"/>
                </a:cxn>
                <a:cxn ang="0">
                  <a:pos x="8" y="13"/>
                </a:cxn>
                <a:cxn ang="0">
                  <a:pos x="8" y="13"/>
                </a:cxn>
                <a:cxn ang="0">
                  <a:pos x="10" y="13"/>
                </a:cxn>
                <a:cxn ang="0">
                  <a:pos x="12" y="11"/>
                </a:cxn>
                <a:cxn ang="0">
                  <a:pos x="12" y="10"/>
                </a:cxn>
                <a:cxn ang="0">
                  <a:pos x="13" y="10"/>
                </a:cxn>
                <a:cxn ang="0">
                  <a:pos x="13" y="8"/>
                </a:cxn>
                <a:cxn ang="0">
                  <a:pos x="13" y="6"/>
                </a:cxn>
              </a:cxnLst>
              <a:rect l="0" t="0" r="r" b="b"/>
              <a:pathLst>
                <a:path w="13" h="13">
                  <a:moveTo>
                    <a:pt x="13" y="6"/>
                  </a:moveTo>
                  <a:lnTo>
                    <a:pt x="13" y="5"/>
                  </a:lnTo>
                  <a:lnTo>
                    <a:pt x="13" y="3"/>
                  </a:lnTo>
                  <a:lnTo>
                    <a:pt x="12" y="3"/>
                  </a:lnTo>
                  <a:lnTo>
                    <a:pt x="12" y="1"/>
                  </a:lnTo>
                  <a:lnTo>
                    <a:pt x="10" y="1"/>
                  </a:lnTo>
                  <a:lnTo>
                    <a:pt x="8" y="0"/>
                  </a:lnTo>
                  <a:lnTo>
                    <a:pt x="8" y="0"/>
                  </a:lnTo>
                  <a:lnTo>
                    <a:pt x="7" y="0"/>
                  </a:lnTo>
                  <a:lnTo>
                    <a:pt x="5" y="0"/>
                  </a:lnTo>
                  <a:lnTo>
                    <a:pt x="3" y="0"/>
                  </a:lnTo>
                  <a:lnTo>
                    <a:pt x="3" y="1"/>
                  </a:lnTo>
                  <a:lnTo>
                    <a:pt x="2" y="1"/>
                  </a:lnTo>
                  <a:lnTo>
                    <a:pt x="0" y="3"/>
                  </a:lnTo>
                  <a:lnTo>
                    <a:pt x="0" y="3"/>
                  </a:lnTo>
                  <a:lnTo>
                    <a:pt x="0" y="5"/>
                  </a:lnTo>
                  <a:lnTo>
                    <a:pt x="0" y="6"/>
                  </a:lnTo>
                  <a:lnTo>
                    <a:pt x="0" y="8"/>
                  </a:lnTo>
                  <a:lnTo>
                    <a:pt x="0" y="10"/>
                  </a:lnTo>
                  <a:lnTo>
                    <a:pt x="0" y="10"/>
                  </a:lnTo>
                  <a:lnTo>
                    <a:pt x="2" y="11"/>
                  </a:lnTo>
                  <a:lnTo>
                    <a:pt x="3" y="13"/>
                  </a:lnTo>
                  <a:lnTo>
                    <a:pt x="3" y="13"/>
                  </a:lnTo>
                  <a:lnTo>
                    <a:pt x="5" y="13"/>
                  </a:lnTo>
                  <a:lnTo>
                    <a:pt x="7" y="13"/>
                  </a:lnTo>
                  <a:lnTo>
                    <a:pt x="8" y="13"/>
                  </a:lnTo>
                  <a:lnTo>
                    <a:pt x="8" y="13"/>
                  </a:lnTo>
                  <a:lnTo>
                    <a:pt x="10" y="13"/>
                  </a:lnTo>
                  <a:lnTo>
                    <a:pt x="12" y="11"/>
                  </a:lnTo>
                  <a:lnTo>
                    <a:pt x="12" y="10"/>
                  </a:lnTo>
                  <a:lnTo>
                    <a:pt x="13" y="10"/>
                  </a:lnTo>
                  <a:lnTo>
                    <a:pt x="13" y="8"/>
                  </a:lnTo>
                  <a:lnTo>
                    <a:pt x="13" y="6"/>
                  </a:lnTo>
                  <a:close/>
                </a:path>
              </a:pathLst>
            </a:custGeom>
            <a:solidFill>
              <a:srgbClr val="00FFF9"/>
            </a:solidFill>
            <a:ln w="9525">
              <a:noFill/>
              <a:round/>
              <a:headEnd/>
              <a:tailEnd/>
            </a:ln>
            <a:effectLst/>
          </p:spPr>
          <p:txBody>
            <a:bodyPr/>
            <a:lstStyle/>
            <a:p>
              <a:endParaRPr lang="en-GB"/>
            </a:p>
          </p:txBody>
        </p:sp>
        <p:sp>
          <p:nvSpPr>
            <p:cNvPr id="47273" name="Freeform 169"/>
            <p:cNvSpPr>
              <a:spLocks/>
            </p:cNvSpPr>
            <p:nvPr/>
          </p:nvSpPr>
          <p:spPr bwMode="auto">
            <a:xfrm>
              <a:off x="3337" y="2196"/>
              <a:ext cx="7" cy="7"/>
            </a:xfrm>
            <a:custGeom>
              <a:avLst/>
              <a:gdLst/>
              <a:ahLst/>
              <a:cxnLst>
                <a:cxn ang="0">
                  <a:pos x="7" y="3"/>
                </a:cxn>
                <a:cxn ang="0">
                  <a:pos x="7" y="3"/>
                </a:cxn>
                <a:cxn ang="0">
                  <a:pos x="7" y="2"/>
                </a:cxn>
                <a:cxn ang="0">
                  <a:pos x="7" y="2"/>
                </a:cxn>
                <a:cxn ang="0">
                  <a:pos x="5" y="2"/>
                </a:cxn>
                <a:cxn ang="0">
                  <a:pos x="5" y="0"/>
                </a:cxn>
                <a:cxn ang="0">
                  <a:pos x="5" y="0"/>
                </a:cxn>
                <a:cxn ang="0">
                  <a:pos x="4" y="0"/>
                </a:cxn>
                <a:cxn ang="0">
                  <a:pos x="4" y="0"/>
                </a:cxn>
                <a:cxn ang="0">
                  <a:pos x="2" y="0"/>
                </a:cxn>
                <a:cxn ang="0">
                  <a:pos x="2" y="0"/>
                </a:cxn>
                <a:cxn ang="0">
                  <a:pos x="2" y="0"/>
                </a:cxn>
                <a:cxn ang="0">
                  <a:pos x="0" y="2"/>
                </a:cxn>
                <a:cxn ang="0">
                  <a:pos x="0" y="2"/>
                </a:cxn>
                <a:cxn ang="0">
                  <a:pos x="0" y="2"/>
                </a:cxn>
                <a:cxn ang="0">
                  <a:pos x="0" y="3"/>
                </a:cxn>
                <a:cxn ang="0">
                  <a:pos x="0" y="3"/>
                </a:cxn>
                <a:cxn ang="0">
                  <a:pos x="0" y="3"/>
                </a:cxn>
                <a:cxn ang="0">
                  <a:pos x="0" y="5"/>
                </a:cxn>
                <a:cxn ang="0">
                  <a:pos x="0" y="5"/>
                </a:cxn>
                <a:cxn ang="0">
                  <a:pos x="0" y="7"/>
                </a:cxn>
                <a:cxn ang="0">
                  <a:pos x="2" y="7"/>
                </a:cxn>
                <a:cxn ang="0">
                  <a:pos x="2" y="7"/>
                </a:cxn>
                <a:cxn ang="0">
                  <a:pos x="2" y="7"/>
                </a:cxn>
                <a:cxn ang="0">
                  <a:pos x="4" y="7"/>
                </a:cxn>
                <a:cxn ang="0">
                  <a:pos x="4" y="7"/>
                </a:cxn>
                <a:cxn ang="0">
                  <a:pos x="5" y="7"/>
                </a:cxn>
                <a:cxn ang="0">
                  <a:pos x="5" y="7"/>
                </a:cxn>
                <a:cxn ang="0">
                  <a:pos x="5" y="7"/>
                </a:cxn>
                <a:cxn ang="0">
                  <a:pos x="7" y="5"/>
                </a:cxn>
                <a:cxn ang="0">
                  <a:pos x="7" y="5"/>
                </a:cxn>
                <a:cxn ang="0">
                  <a:pos x="7" y="3"/>
                </a:cxn>
                <a:cxn ang="0">
                  <a:pos x="7" y="3"/>
                </a:cxn>
              </a:cxnLst>
              <a:rect l="0" t="0" r="r" b="b"/>
              <a:pathLst>
                <a:path w="7" h="7">
                  <a:moveTo>
                    <a:pt x="7" y="3"/>
                  </a:moveTo>
                  <a:lnTo>
                    <a:pt x="7" y="3"/>
                  </a:lnTo>
                  <a:lnTo>
                    <a:pt x="7" y="2"/>
                  </a:lnTo>
                  <a:lnTo>
                    <a:pt x="7" y="2"/>
                  </a:lnTo>
                  <a:lnTo>
                    <a:pt x="5" y="2"/>
                  </a:lnTo>
                  <a:lnTo>
                    <a:pt x="5" y="0"/>
                  </a:lnTo>
                  <a:lnTo>
                    <a:pt x="5" y="0"/>
                  </a:lnTo>
                  <a:lnTo>
                    <a:pt x="4" y="0"/>
                  </a:lnTo>
                  <a:lnTo>
                    <a:pt x="4" y="0"/>
                  </a:lnTo>
                  <a:lnTo>
                    <a:pt x="2" y="0"/>
                  </a:lnTo>
                  <a:lnTo>
                    <a:pt x="2" y="0"/>
                  </a:lnTo>
                  <a:lnTo>
                    <a:pt x="2" y="0"/>
                  </a:lnTo>
                  <a:lnTo>
                    <a:pt x="0" y="2"/>
                  </a:lnTo>
                  <a:lnTo>
                    <a:pt x="0" y="2"/>
                  </a:lnTo>
                  <a:lnTo>
                    <a:pt x="0" y="2"/>
                  </a:lnTo>
                  <a:lnTo>
                    <a:pt x="0" y="3"/>
                  </a:lnTo>
                  <a:lnTo>
                    <a:pt x="0" y="3"/>
                  </a:lnTo>
                  <a:lnTo>
                    <a:pt x="0" y="3"/>
                  </a:lnTo>
                  <a:lnTo>
                    <a:pt x="0" y="5"/>
                  </a:lnTo>
                  <a:lnTo>
                    <a:pt x="0" y="5"/>
                  </a:lnTo>
                  <a:lnTo>
                    <a:pt x="0" y="7"/>
                  </a:lnTo>
                  <a:lnTo>
                    <a:pt x="2" y="7"/>
                  </a:lnTo>
                  <a:lnTo>
                    <a:pt x="2" y="7"/>
                  </a:lnTo>
                  <a:lnTo>
                    <a:pt x="2" y="7"/>
                  </a:lnTo>
                  <a:lnTo>
                    <a:pt x="4" y="7"/>
                  </a:lnTo>
                  <a:lnTo>
                    <a:pt x="4" y="7"/>
                  </a:lnTo>
                  <a:lnTo>
                    <a:pt x="5" y="7"/>
                  </a:lnTo>
                  <a:lnTo>
                    <a:pt x="5" y="7"/>
                  </a:lnTo>
                  <a:lnTo>
                    <a:pt x="5" y="7"/>
                  </a:lnTo>
                  <a:lnTo>
                    <a:pt x="7" y="5"/>
                  </a:lnTo>
                  <a:lnTo>
                    <a:pt x="7" y="5"/>
                  </a:lnTo>
                  <a:lnTo>
                    <a:pt x="7" y="3"/>
                  </a:lnTo>
                  <a:lnTo>
                    <a:pt x="7" y="3"/>
                  </a:lnTo>
                  <a:close/>
                </a:path>
              </a:pathLst>
            </a:custGeom>
            <a:solidFill>
              <a:srgbClr val="00FFFF"/>
            </a:solidFill>
            <a:ln w="9525">
              <a:noFill/>
              <a:round/>
              <a:headEnd/>
              <a:tailEnd/>
            </a:ln>
            <a:effectLst/>
          </p:spPr>
          <p:txBody>
            <a:bodyPr/>
            <a:lstStyle/>
            <a:p>
              <a:endParaRPr lang="en-GB"/>
            </a:p>
          </p:txBody>
        </p:sp>
        <p:sp>
          <p:nvSpPr>
            <p:cNvPr id="47274" name="Freeform 170"/>
            <p:cNvSpPr>
              <a:spLocks noEditPoints="1"/>
            </p:cNvSpPr>
            <p:nvPr/>
          </p:nvSpPr>
          <p:spPr bwMode="auto">
            <a:xfrm>
              <a:off x="3285" y="2063"/>
              <a:ext cx="144" cy="249"/>
            </a:xfrm>
            <a:custGeom>
              <a:avLst/>
              <a:gdLst/>
              <a:ahLst/>
              <a:cxnLst>
                <a:cxn ang="0">
                  <a:pos x="24" y="0"/>
                </a:cxn>
                <a:cxn ang="0">
                  <a:pos x="20" y="2"/>
                </a:cxn>
                <a:cxn ang="0">
                  <a:pos x="8" y="7"/>
                </a:cxn>
                <a:cxn ang="0">
                  <a:pos x="0" y="12"/>
                </a:cxn>
                <a:cxn ang="0">
                  <a:pos x="2" y="12"/>
                </a:cxn>
                <a:cxn ang="0">
                  <a:pos x="2" y="10"/>
                </a:cxn>
                <a:cxn ang="0">
                  <a:pos x="3" y="9"/>
                </a:cxn>
                <a:cxn ang="0">
                  <a:pos x="5" y="9"/>
                </a:cxn>
                <a:cxn ang="0">
                  <a:pos x="6" y="7"/>
                </a:cxn>
                <a:cxn ang="0">
                  <a:pos x="8" y="5"/>
                </a:cxn>
                <a:cxn ang="0">
                  <a:pos x="10" y="5"/>
                </a:cxn>
                <a:cxn ang="0">
                  <a:pos x="11" y="4"/>
                </a:cxn>
                <a:cxn ang="0">
                  <a:pos x="11" y="4"/>
                </a:cxn>
                <a:cxn ang="0">
                  <a:pos x="13" y="2"/>
                </a:cxn>
                <a:cxn ang="0">
                  <a:pos x="15" y="2"/>
                </a:cxn>
                <a:cxn ang="0">
                  <a:pos x="16" y="2"/>
                </a:cxn>
                <a:cxn ang="0">
                  <a:pos x="18" y="0"/>
                </a:cxn>
                <a:cxn ang="0">
                  <a:pos x="20" y="0"/>
                </a:cxn>
                <a:cxn ang="0">
                  <a:pos x="21" y="0"/>
                </a:cxn>
                <a:cxn ang="0">
                  <a:pos x="24" y="0"/>
                </a:cxn>
                <a:cxn ang="0">
                  <a:pos x="120" y="249"/>
                </a:cxn>
                <a:cxn ang="0">
                  <a:pos x="125" y="248"/>
                </a:cxn>
                <a:cxn ang="0">
                  <a:pos x="136" y="241"/>
                </a:cxn>
                <a:cxn ang="0">
                  <a:pos x="144" y="236"/>
                </a:cxn>
                <a:cxn ang="0">
                  <a:pos x="143" y="238"/>
                </a:cxn>
                <a:cxn ang="0">
                  <a:pos x="143" y="240"/>
                </a:cxn>
                <a:cxn ang="0">
                  <a:pos x="141" y="241"/>
                </a:cxn>
                <a:cxn ang="0">
                  <a:pos x="139" y="241"/>
                </a:cxn>
                <a:cxn ang="0">
                  <a:pos x="138" y="243"/>
                </a:cxn>
                <a:cxn ang="0">
                  <a:pos x="136" y="243"/>
                </a:cxn>
                <a:cxn ang="0">
                  <a:pos x="134" y="244"/>
                </a:cxn>
                <a:cxn ang="0">
                  <a:pos x="133" y="244"/>
                </a:cxn>
                <a:cxn ang="0">
                  <a:pos x="133" y="246"/>
                </a:cxn>
                <a:cxn ang="0">
                  <a:pos x="131" y="246"/>
                </a:cxn>
                <a:cxn ang="0">
                  <a:pos x="129" y="248"/>
                </a:cxn>
                <a:cxn ang="0">
                  <a:pos x="128" y="248"/>
                </a:cxn>
                <a:cxn ang="0">
                  <a:pos x="126" y="248"/>
                </a:cxn>
                <a:cxn ang="0">
                  <a:pos x="125" y="248"/>
                </a:cxn>
                <a:cxn ang="0">
                  <a:pos x="123" y="249"/>
                </a:cxn>
                <a:cxn ang="0">
                  <a:pos x="120" y="249"/>
                </a:cxn>
              </a:cxnLst>
              <a:rect l="0" t="0" r="r" b="b"/>
              <a:pathLst>
                <a:path w="144" h="249">
                  <a:moveTo>
                    <a:pt x="24" y="0"/>
                  </a:moveTo>
                  <a:lnTo>
                    <a:pt x="20" y="2"/>
                  </a:lnTo>
                  <a:lnTo>
                    <a:pt x="8" y="7"/>
                  </a:lnTo>
                  <a:lnTo>
                    <a:pt x="0" y="12"/>
                  </a:lnTo>
                  <a:lnTo>
                    <a:pt x="2" y="12"/>
                  </a:lnTo>
                  <a:lnTo>
                    <a:pt x="2" y="10"/>
                  </a:lnTo>
                  <a:lnTo>
                    <a:pt x="3" y="9"/>
                  </a:lnTo>
                  <a:lnTo>
                    <a:pt x="5" y="9"/>
                  </a:lnTo>
                  <a:lnTo>
                    <a:pt x="6" y="7"/>
                  </a:lnTo>
                  <a:lnTo>
                    <a:pt x="8" y="5"/>
                  </a:lnTo>
                  <a:lnTo>
                    <a:pt x="10" y="5"/>
                  </a:lnTo>
                  <a:lnTo>
                    <a:pt x="11" y="4"/>
                  </a:lnTo>
                  <a:lnTo>
                    <a:pt x="11" y="4"/>
                  </a:lnTo>
                  <a:lnTo>
                    <a:pt x="13" y="2"/>
                  </a:lnTo>
                  <a:lnTo>
                    <a:pt x="15" y="2"/>
                  </a:lnTo>
                  <a:lnTo>
                    <a:pt x="16" y="2"/>
                  </a:lnTo>
                  <a:lnTo>
                    <a:pt x="18" y="0"/>
                  </a:lnTo>
                  <a:lnTo>
                    <a:pt x="20" y="0"/>
                  </a:lnTo>
                  <a:lnTo>
                    <a:pt x="21" y="0"/>
                  </a:lnTo>
                  <a:lnTo>
                    <a:pt x="24" y="0"/>
                  </a:lnTo>
                  <a:close/>
                  <a:moveTo>
                    <a:pt x="120" y="249"/>
                  </a:moveTo>
                  <a:lnTo>
                    <a:pt x="125" y="248"/>
                  </a:lnTo>
                  <a:lnTo>
                    <a:pt x="136" y="241"/>
                  </a:lnTo>
                  <a:lnTo>
                    <a:pt x="144" y="236"/>
                  </a:lnTo>
                  <a:lnTo>
                    <a:pt x="143" y="238"/>
                  </a:lnTo>
                  <a:lnTo>
                    <a:pt x="143" y="240"/>
                  </a:lnTo>
                  <a:lnTo>
                    <a:pt x="141" y="241"/>
                  </a:lnTo>
                  <a:lnTo>
                    <a:pt x="139" y="241"/>
                  </a:lnTo>
                  <a:lnTo>
                    <a:pt x="138" y="243"/>
                  </a:lnTo>
                  <a:lnTo>
                    <a:pt x="136" y="243"/>
                  </a:lnTo>
                  <a:lnTo>
                    <a:pt x="134" y="244"/>
                  </a:lnTo>
                  <a:lnTo>
                    <a:pt x="133" y="244"/>
                  </a:lnTo>
                  <a:lnTo>
                    <a:pt x="133" y="246"/>
                  </a:lnTo>
                  <a:lnTo>
                    <a:pt x="131" y="246"/>
                  </a:lnTo>
                  <a:lnTo>
                    <a:pt x="129" y="248"/>
                  </a:lnTo>
                  <a:lnTo>
                    <a:pt x="128" y="248"/>
                  </a:lnTo>
                  <a:lnTo>
                    <a:pt x="126" y="248"/>
                  </a:lnTo>
                  <a:lnTo>
                    <a:pt x="125" y="248"/>
                  </a:lnTo>
                  <a:lnTo>
                    <a:pt x="123" y="249"/>
                  </a:lnTo>
                  <a:lnTo>
                    <a:pt x="120" y="249"/>
                  </a:lnTo>
                  <a:close/>
                </a:path>
              </a:pathLst>
            </a:custGeom>
            <a:solidFill>
              <a:srgbClr val="00FF2E"/>
            </a:solidFill>
            <a:ln w="9525">
              <a:noFill/>
              <a:round/>
              <a:headEnd/>
              <a:tailEnd/>
            </a:ln>
            <a:effectLst/>
          </p:spPr>
          <p:txBody>
            <a:bodyPr/>
            <a:lstStyle/>
            <a:p>
              <a:endParaRPr lang="en-GB"/>
            </a:p>
          </p:txBody>
        </p:sp>
        <p:sp>
          <p:nvSpPr>
            <p:cNvPr id="47275" name="Freeform 171"/>
            <p:cNvSpPr>
              <a:spLocks noEditPoints="1"/>
            </p:cNvSpPr>
            <p:nvPr/>
          </p:nvSpPr>
          <p:spPr bwMode="auto">
            <a:xfrm>
              <a:off x="3280" y="2063"/>
              <a:ext cx="154" cy="249"/>
            </a:xfrm>
            <a:custGeom>
              <a:avLst/>
              <a:gdLst/>
              <a:ahLst/>
              <a:cxnLst>
                <a:cxn ang="0">
                  <a:pos x="29" y="0"/>
                </a:cxn>
                <a:cxn ang="0">
                  <a:pos x="25" y="2"/>
                </a:cxn>
                <a:cxn ang="0">
                  <a:pos x="13" y="7"/>
                </a:cxn>
                <a:cxn ang="0">
                  <a:pos x="5" y="12"/>
                </a:cxn>
                <a:cxn ang="0">
                  <a:pos x="3" y="13"/>
                </a:cxn>
                <a:cxn ang="0">
                  <a:pos x="3" y="15"/>
                </a:cxn>
                <a:cxn ang="0">
                  <a:pos x="2" y="15"/>
                </a:cxn>
                <a:cxn ang="0">
                  <a:pos x="2" y="17"/>
                </a:cxn>
                <a:cxn ang="0">
                  <a:pos x="2" y="17"/>
                </a:cxn>
                <a:cxn ang="0">
                  <a:pos x="0" y="18"/>
                </a:cxn>
                <a:cxn ang="0">
                  <a:pos x="0" y="20"/>
                </a:cxn>
                <a:cxn ang="0">
                  <a:pos x="0" y="20"/>
                </a:cxn>
                <a:cxn ang="0">
                  <a:pos x="5" y="17"/>
                </a:cxn>
                <a:cxn ang="0">
                  <a:pos x="15" y="10"/>
                </a:cxn>
                <a:cxn ang="0">
                  <a:pos x="26" y="5"/>
                </a:cxn>
                <a:cxn ang="0">
                  <a:pos x="38" y="0"/>
                </a:cxn>
                <a:cxn ang="0">
                  <a:pos x="36" y="0"/>
                </a:cxn>
                <a:cxn ang="0">
                  <a:pos x="36" y="0"/>
                </a:cxn>
                <a:cxn ang="0">
                  <a:pos x="34" y="0"/>
                </a:cxn>
                <a:cxn ang="0">
                  <a:pos x="33" y="0"/>
                </a:cxn>
                <a:cxn ang="0">
                  <a:pos x="33" y="0"/>
                </a:cxn>
                <a:cxn ang="0">
                  <a:pos x="31" y="0"/>
                </a:cxn>
                <a:cxn ang="0">
                  <a:pos x="29" y="0"/>
                </a:cxn>
                <a:cxn ang="0">
                  <a:pos x="29" y="0"/>
                </a:cxn>
                <a:cxn ang="0">
                  <a:pos x="125" y="249"/>
                </a:cxn>
                <a:cxn ang="0">
                  <a:pos x="130" y="248"/>
                </a:cxn>
                <a:cxn ang="0">
                  <a:pos x="141" y="241"/>
                </a:cxn>
                <a:cxn ang="0">
                  <a:pos x="149" y="236"/>
                </a:cxn>
                <a:cxn ang="0">
                  <a:pos x="149" y="236"/>
                </a:cxn>
                <a:cxn ang="0">
                  <a:pos x="151" y="235"/>
                </a:cxn>
                <a:cxn ang="0">
                  <a:pos x="151" y="235"/>
                </a:cxn>
                <a:cxn ang="0">
                  <a:pos x="152" y="233"/>
                </a:cxn>
                <a:cxn ang="0">
                  <a:pos x="152" y="231"/>
                </a:cxn>
                <a:cxn ang="0">
                  <a:pos x="154" y="231"/>
                </a:cxn>
                <a:cxn ang="0">
                  <a:pos x="154" y="230"/>
                </a:cxn>
                <a:cxn ang="0">
                  <a:pos x="154" y="228"/>
                </a:cxn>
                <a:cxn ang="0">
                  <a:pos x="149" y="233"/>
                </a:cxn>
                <a:cxn ang="0">
                  <a:pos x="139" y="240"/>
                </a:cxn>
                <a:cxn ang="0">
                  <a:pos x="128" y="244"/>
                </a:cxn>
                <a:cxn ang="0">
                  <a:pos x="116" y="249"/>
                </a:cxn>
                <a:cxn ang="0">
                  <a:pos x="118" y="249"/>
                </a:cxn>
                <a:cxn ang="0">
                  <a:pos x="118" y="249"/>
                </a:cxn>
                <a:cxn ang="0">
                  <a:pos x="120" y="249"/>
                </a:cxn>
                <a:cxn ang="0">
                  <a:pos x="121" y="249"/>
                </a:cxn>
                <a:cxn ang="0">
                  <a:pos x="121" y="249"/>
                </a:cxn>
                <a:cxn ang="0">
                  <a:pos x="123" y="249"/>
                </a:cxn>
                <a:cxn ang="0">
                  <a:pos x="125" y="249"/>
                </a:cxn>
                <a:cxn ang="0">
                  <a:pos x="125" y="249"/>
                </a:cxn>
              </a:cxnLst>
              <a:rect l="0" t="0" r="r" b="b"/>
              <a:pathLst>
                <a:path w="154" h="249">
                  <a:moveTo>
                    <a:pt x="29" y="0"/>
                  </a:moveTo>
                  <a:lnTo>
                    <a:pt x="25" y="2"/>
                  </a:lnTo>
                  <a:lnTo>
                    <a:pt x="13" y="7"/>
                  </a:lnTo>
                  <a:lnTo>
                    <a:pt x="5" y="12"/>
                  </a:lnTo>
                  <a:lnTo>
                    <a:pt x="3" y="13"/>
                  </a:lnTo>
                  <a:lnTo>
                    <a:pt x="3" y="15"/>
                  </a:lnTo>
                  <a:lnTo>
                    <a:pt x="2" y="15"/>
                  </a:lnTo>
                  <a:lnTo>
                    <a:pt x="2" y="17"/>
                  </a:lnTo>
                  <a:lnTo>
                    <a:pt x="2" y="17"/>
                  </a:lnTo>
                  <a:lnTo>
                    <a:pt x="0" y="18"/>
                  </a:lnTo>
                  <a:lnTo>
                    <a:pt x="0" y="20"/>
                  </a:lnTo>
                  <a:lnTo>
                    <a:pt x="0" y="20"/>
                  </a:lnTo>
                  <a:lnTo>
                    <a:pt x="5" y="17"/>
                  </a:lnTo>
                  <a:lnTo>
                    <a:pt x="15" y="10"/>
                  </a:lnTo>
                  <a:lnTo>
                    <a:pt x="26" y="5"/>
                  </a:lnTo>
                  <a:lnTo>
                    <a:pt x="38" y="0"/>
                  </a:lnTo>
                  <a:lnTo>
                    <a:pt x="36" y="0"/>
                  </a:lnTo>
                  <a:lnTo>
                    <a:pt x="36" y="0"/>
                  </a:lnTo>
                  <a:lnTo>
                    <a:pt x="34" y="0"/>
                  </a:lnTo>
                  <a:lnTo>
                    <a:pt x="33" y="0"/>
                  </a:lnTo>
                  <a:lnTo>
                    <a:pt x="33" y="0"/>
                  </a:lnTo>
                  <a:lnTo>
                    <a:pt x="31" y="0"/>
                  </a:lnTo>
                  <a:lnTo>
                    <a:pt x="29" y="0"/>
                  </a:lnTo>
                  <a:lnTo>
                    <a:pt x="29" y="0"/>
                  </a:lnTo>
                  <a:close/>
                  <a:moveTo>
                    <a:pt x="125" y="249"/>
                  </a:moveTo>
                  <a:lnTo>
                    <a:pt x="130" y="248"/>
                  </a:lnTo>
                  <a:lnTo>
                    <a:pt x="141" y="241"/>
                  </a:lnTo>
                  <a:lnTo>
                    <a:pt x="149" y="236"/>
                  </a:lnTo>
                  <a:lnTo>
                    <a:pt x="149" y="236"/>
                  </a:lnTo>
                  <a:lnTo>
                    <a:pt x="151" y="235"/>
                  </a:lnTo>
                  <a:lnTo>
                    <a:pt x="151" y="235"/>
                  </a:lnTo>
                  <a:lnTo>
                    <a:pt x="152" y="233"/>
                  </a:lnTo>
                  <a:lnTo>
                    <a:pt x="152" y="231"/>
                  </a:lnTo>
                  <a:lnTo>
                    <a:pt x="154" y="231"/>
                  </a:lnTo>
                  <a:lnTo>
                    <a:pt x="154" y="230"/>
                  </a:lnTo>
                  <a:lnTo>
                    <a:pt x="154" y="228"/>
                  </a:lnTo>
                  <a:lnTo>
                    <a:pt x="149" y="233"/>
                  </a:lnTo>
                  <a:lnTo>
                    <a:pt x="139" y="240"/>
                  </a:lnTo>
                  <a:lnTo>
                    <a:pt x="128" y="244"/>
                  </a:lnTo>
                  <a:lnTo>
                    <a:pt x="116" y="249"/>
                  </a:lnTo>
                  <a:lnTo>
                    <a:pt x="118" y="249"/>
                  </a:lnTo>
                  <a:lnTo>
                    <a:pt x="118" y="249"/>
                  </a:lnTo>
                  <a:lnTo>
                    <a:pt x="120" y="249"/>
                  </a:lnTo>
                  <a:lnTo>
                    <a:pt x="121" y="249"/>
                  </a:lnTo>
                  <a:lnTo>
                    <a:pt x="121" y="249"/>
                  </a:lnTo>
                  <a:lnTo>
                    <a:pt x="123" y="249"/>
                  </a:lnTo>
                  <a:lnTo>
                    <a:pt x="125" y="249"/>
                  </a:lnTo>
                  <a:lnTo>
                    <a:pt x="125" y="249"/>
                  </a:lnTo>
                  <a:close/>
                </a:path>
              </a:pathLst>
            </a:custGeom>
            <a:solidFill>
              <a:srgbClr val="00FF34"/>
            </a:solidFill>
            <a:ln w="9525">
              <a:noFill/>
              <a:round/>
              <a:headEnd/>
              <a:tailEnd/>
            </a:ln>
            <a:effectLst/>
          </p:spPr>
          <p:txBody>
            <a:bodyPr/>
            <a:lstStyle/>
            <a:p>
              <a:endParaRPr lang="en-GB"/>
            </a:p>
          </p:txBody>
        </p:sp>
        <p:sp>
          <p:nvSpPr>
            <p:cNvPr id="47276" name="Freeform 172"/>
            <p:cNvSpPr>
              <a:spLocks noEditPoints="1"/>
            </p:cNvSpPr>
            <p:nvPr/>
          </p:nvSpPr>
          <p:spPr bwMode="auto">
            <a:xfrm>
              <a:off x="3277" y="2063"/>
              <a:ext cx="160" cy="249"/>
            </a:xfrm>
            <a:custGeom>
              <a:avLst/>
              <a:gdLst/>
              <a:ahLst/>
              <a:cxnLst>
                <a:cxn ang="0">
                  <a:pos x="41" y="0"/>
                </a:cxn>
                <a:cxn ang="0">
                  <a:pos x="29" y="5"/>
                </a:cxn>
                <a:cxn ang="0">
                  <a:pos x="18" y="10"/>
                </a:cxn>
                <a:cxn ang="0">
                  <a:pos x="8" y="17"/>
                </a:cxn>
                <a:cxn ang="0">
                  <a:pos x="3" y="20"/>
                </a:cxn>
                <a:cxn ang="0">
                  <a:pos x="1" y="22"/>
                </a:cxn>
                <a:cxn ang="0">
                  <a:pos x="1" y="22"/>
                </a:cxn>
                <a:cxn ang="0">
                  <a:pos x="1" y="23"/>
                </a:cxn>
                <a:cxn ang="0">
                  <a:pos x="1" y="23"/>
                </a:cxn>
                <a:cxn ang="0">
                  <a:pos x="0" y="25"/>
                </a:cxn>
                <a:cxn ang="0">
                  <a:pos x="0" y="25"/>
                </a:cxn>
                <a:cxn ang="0">
                  <a:pos x="0" y="27"/>
                </a:cxn>
                <a:cxn ang="0">
                  <a:pos x="0" y="27"/>
                </a:cxn>
                <a:cxn ang="0">
                  <a:pos x="0" y="27"/>
                </a:cxn>
                <a:cxn ang="0">
                  <a:pos x="10" y="20"/>
                </a:cxn>
                <a:cxn ang="0">
                  <a:pos x="19" y="13"/>
                </a:cxn>
                <a:cxn ang="0">
                  <a:pos x="31" y="9"/>
                </a:cxn>
                <a:cxn ang="0">
                  <a:pos x="42" y="4"/>
                </a:cxn>
                <a:cxn ang="0">
                  <a:pos x="49" y="2"/>
                </a:cxn>
                <a:cxn ang="0">
                  <a:pos x="47" y="2"/>
                </a:cxn>
                <a:cxn ang="0">
                  <a:pos x="47" y="2"/>
                </a:cxn>
                <a:cxn ang="0">
                  <a:pos x="46" y="2"/>
                </a:cxn>
                <a:cxn ang="0">
                  <a:pos x="44" y="0"/>
                </a:cxn>
                <a:cxn ang="0">
                  <a:pos x="44" y="0"/>
                </a:cxn>
                <a:cxn ang="0">
                  <a:pos x="42" y="0"/>
                </a:cxn>
                <a:cxn ang="0">
                  <a:pos x="42" y="0"/>
                </a:cxn>
                <a:cxn ang="0">
                  <a:pos x="41" y="0"/>
                </a:cxn>
                <a:cxn ang="0">
                  <a:pos x="119" y="249"/>
                </a:cxn>
                <a:cxn ang="0">
                  <a:pos x="131" y="244"/>
                </a:cxn>
                <a:cxn ang="0">
                  <a:pos x="142" y="240"/>
                </a:cxn>
                <a:cxn ang="0">
                  <a:pos x="152" y="233"/>
                </a:cxn>
                <a:cxn ang="0">
                  <a:pos x="157" y="228"/>
                </a:cxn>
                <a:cxn ang="0">
                  <a:pos x="159" y="228"/>
                </a:cxn>
                <a:cxn ang="0">
                  <a:pos x="159" y="228"/>
                </a:cxn>
                <a:cxn ang="0">
                  <a:pos x="159" y="226"/>
                </a:cxn>
                <a:cxn ang="0">
                  <a:pos x="159" y="226"/>
                </a:cxn>
                <a:cxn ang="0">
                  <a:pos x="160" y="225"/>
                </a:cxn>
                <a:cxn ang="0">
                  <a:pos x="160" y="225"/>
                </a:cxn>
                <a:cxn ang="0">
                  <a:pos x="160" y="223"/>
                </a:cxn>
                <a:cxn ang="0">
                  <a:pos x="160" y="223"/>
                </a:cxn>
                <a:cxn ang="0">
                  <a:pos x="151" y="230"/>
                </a:cxn>
                <a:cxn ang="0">
                  <a:pos x="141" y="236"/>
                </a:cxn>
                <a:cxn ang="0">
                  <a:pos x="129" y="241"/>
                </a:cxn>
                <a:cxn ang="0">
                  <a:pos x="118" y="246"/>
                </a:cxn>
                <a:cxn ang="0">
                  <a:pos x="111" y="248"/>
                </a:cxn>
                <a:cxn ang="0">
                  <a:pos x="113" y="248"/>
                </a:cxn>
                <a:cxn ang="0">
                  <a:pos x="114" y="248"/>
                </a:cxn>
                <a:cxn ang="0">
                  <a:pos x="114" y="248"/>
                </a:cxn>
                <a:cxn ang="0">
                  <a:pos x="116" y="248"/>
                </a:cxn>
                <a:cxn ang="0">
                  <a:pos x="116" y="248"/>
                </a:cxn>
                <a:cxn ang="0">
                  <a:pos x="118" y="248"/>
                </a:cxn>
                <a:cxn ang="0">
                  <a:pos x="118" y="248"/>
                </a:cxn>
                <a:cxn ang="0">
                  <a:pos x="119" y="249"/>
                </a:cxn>
              </a:cxnLst>
              <a:rect l="0" t="0" r="r" b="b"/>
              <a:pathLst>
                <a:path w="160" h="249">
                  <a:moveTo>
                    <a:pt x="41" y="0"/>
                  </a:moveTo>
                  <a:lnTo>
                    <a:pt x="29" y="5"/>
                  </a:lnTo>
                  <a:lnTo>
                    <a:pt x="18" y="10"/>
                  </a:lnTo>
                  <a:lnTo>
                    <a:pt x="8" y="17"/>
                  </a:lnTo>
                  <a:lnTo>
                    <a:pt x="3" y="20"/>
                  </a:lnTo>
                  <a:lnTo>
                    <a:pt x="1" y="22"/>
                  </a:lnTo>
                  <a:lnTo>
                    <a:pt x="1" y="22"/>
                  </a:lnTo>
                  <a:lnTo>
                    <a:pt x="1" y="23"/>
                  </a:lnTo>
                  <a:lnTo>
                    <a:pt x="1" y="23"/>
                  </a:lnTo>
                  <a:lnTo>
                    <a:pt x="0" y="25"/>
                  </a:lnTo>
                  <a:lnTo>
                    <a:pt x="0" y="25"/>
                  </a:lnTo>
                  <a:lnTo>
                    <a:pt x="0" y="27"/>
                  </a:lnTo>
                  <a:lnTo>
                    <a:pt x="0" y="27"/>
                  </a:lnTo>
                  <a:lnTo>
                    <a:pt x="0" y="27"/>
                  </a:lnTo>
                  <a:lnTo>
                    <a:pt x="10" y="20"/>
                  </a:lnTo>
                  <a:lnTo>
                    <a:pt x="19" y="13"/>
                  </a:lnTo>
                  <a:lnTo>
                    <a:pt x="31" y="9"/>
                  </a:lnTo>
                  <a:lnTo>
                    <a:pt x="42" y="4"/>
                  </a:lnTo>
                  <a:lnTo>
                    <a:pt x="49" y="2"/>
                  </a:lnTo>
                  <a:lnTo>
                    <a:pt x="47" y="2"/>
                  </a:lnTo>
                  <a:lnTo>
                    <a:pt x="47" y="2"/>
                  </a:lnTo>
                  <a:lnTo>
                    <a:pt x="46" y="2"/>
                  </a:lnTo>
                  <a:lnTo>
                    <a:pt x="44" y="0"/>
                  </a:lnTo>
                  <a:lnTo>
                    <a:pt x="44" y="0"/>
                  </a:lnTo>
                  <a:lnTo>
                    <a:pt x="42" y="0"/>
                  </a:lnTo>
                  <a:lnTo>
                    <a:pt x="42" y="0"/>
                  </a:lnTo>
                  <a:lnTo>
                    <a:pt x="41" y="0"/>
                  </a:lnTo>
                  <a:close/>
                  <a:moveTo>
                    <a:pt x="119" y="249"/>
                  </a:moveTo>
                  <a:lnTo>
                    <a:pt x="131" y="244"/>
                  </a:lnTo>
                  <a:lnTo>
                    <a:pt x="142" y="240"/>
                  </a:lnTo>
                  <a:lnTo>
                    <a:pt x="152" y="233"/>
                  </a:lnTo>
                  <a:lnTo>
                    <a:pt x="157" y="228"/>
                  </a:lnTo>
                  <a:lnTo>
                    <a:pt x="159" y="228"/>
                  </a:lnTo>
                  <a:lnTo>
                    <a:pt x="159" y="228"/>
                  </a:lnTo>
                  <a:lnTo>
                    <a:pt x="159" y="226"/>
                  </a:lnTo>
                  <a:lnTo>
                    <a:pt x="159" y="226"/>
                  </a:lnTo>
                  <a:lnTo>
                    <a:pt x="160" y="225"/>
                  </a:lnTo>
                  <a:lnTo>
                    <a:pt x="160" y="225"/>
                  </a:lnTo>
                  <a:lnTo>
                    <a:pt x="160" y="223"/>
                  </a:lnTo>
                  <a:lnTo>
                    <a:pt x="160" y="223"/>
                  </a:lnTo>
                  <a:lnTo>
                    <a:pt x="151" y="230"/>
                  </a:lnTo>
                  <a:lnTo>
                    <a:pt x="141" y="236"/>
                  </a:lnTo>
                  <a:lnTo>
                    <a:pt x="129" y="241"/>
                  </a:lnTo>
                  <a:lnTo>
                    <a:pt x="118" y="246"/>
                  </a:lnTo>
                  <a:lnTo>
                    <a:pt x="111" y="248"/>
                  </a:lnTo>
                  <a:lnTo>
                    <a:pt x="113" y="248"/>
                  </a:lnTo>
                  <a:lnTo>
                    <a:pt x="114" y="248"/>
                  </a:lnTo>
                  <a:lnTo>
                    <a:pt x="114" y="248"/>
                  </a:lnTo>
                  <a:lnTo>
                    <a:pt x="116" y="248"/>
                  </a:lnTo>
                  <a:lnTo>
                    <a:pt x="116" y="248"/>
                  </a:lnTo>
                  <a:lnTo>
                    <a:pt x="118" y="248"/>
                  </a:lnTo>
                  <a:lnTo>
                    <a:pt x="118" y="248"/>
                  </a:lnTo>
                  <a:lnTo>
                    <a:pt x="119" y="249"/>
                  </a:lnTo>
                  <a:close/>
                </a:path>
              </a:pathLst>
            </a:custGeom>
            <a:solidFill>
              <a:srgbClr val="00FF39"/>
            </a:solidFill>
            <a:ln w="9525">
              <a:noFill/>
              <a:round/>
              <a:headEnd/>
              <a:tailEnd/>
            </a:ln>
            <a:effectLst/>
          </p:spPr>
          <p:txBody>
            <a:bodyPr/>
            <a:lstStyle/>
            <a:p>
              <a:endParaRPr lang="en-GB"/>
            </a:p>
          </p:txBody>
        </p:sp>
        <p:sp>
          <p:nvSpPr>
            <p:cNvPr id="47277" name="Freeform 173"/>
            <p:cNvSpPr>
              <a:spLocks noEditPoints="1"/>
            </p:cNvSpPr>
            <p:nvPr/>
          </p:nvSpPr>
          <p:spPr bwMode="auto">
            <a:xfrm>
              <a:off x="3273" y="2065"/>
              <a:ext cx="166" cy="246"/>
            </a:xfrm>
            <a:custGeom>
              <a:avLst/>
              <a:gdLst/>
              <a:ahLst/>
              <a:cxnLst>
                <a:cxn ang="0">
                  <a:pos x="53" y="0"/>
                </a:cxn>
                <a:cxn ang="0">
                  <a:pos x="46" y="2"/>
                </a:cxn>
                <a:cxn ang="0">
                  <a:pos x="35" y="7"/>
                </a:cxn>
                <a:cxn ang="0">
                  <a:pos x="23" y="11"/>
                </a:cxn>
                <a:cxn ang="0">
                  <a:pos x="14" y="18"/>
                </a:cxn>
                <a:cxn ang="0">
                  <a:pos x="4" y="25"/>
                </a:cxn>
                <a:cxn ang="0">
                  <a:pos x="4" y="25"/>
                </a:cxn>
                <a:cxn ang="0">
                  <a:pos x="4" y="26"/>
                </a:cxn>
                <a:cxn ang="0">
                  <a:pos x="2" y="26"/>
                </a:cxn>
                <a:cxn ang="0">
                  <a:pos x="2" y="28"/>
                </a:cxn>
                <a:cxn ang="0">
                  <a:pos x="2" y="28"/>
                </a:cxn>
                <a:cxn ang="0">
                  <a:pos x="2" y="29"/>
                </a:cxn>
                <a:cxn ang="0">
                  <a:pos x="2" y="29"/>
                </a:cxn>
                <a:cxn ang="0">
                  <a:pos x="2" y="31"/>
                </a:cxn>
                <a:cxn ang="0">
                  <a:pos x="0" y="31"/>
                </a:cxn>
                <a:cxn ang="0">
                  <a:pos x="5" y="28"/>
                </a:cxn>
                <a:cxn ang="0">
                  <a:pos x="15" y="20"/>
                </a:cxn>
                <a:cxn ang="0">
                  <a:pos x="25" y="15"/>
                </a:cxn>
                <a:cxn ang="0">
                  <a:pos x="36" y="8"/>
                </a:cxn>
                <a:cxn ang="0">
                  <a:pos x="48" y="5"/>
                </a:cxn>
                <a:cxn ang="0">
                  <a:pos x="58" y="2"/>
                </a:cxn>
                <a:cxn ang="0">
                  <a:pos x="58" y="2"/>
                </a:cxn>
                <a:cxn ang="0">
                  <a:pos x="58" y="2"/>
                </a:cxn>
                <a:cxn ang="0">
                  <a:pos x="56" y="2"/>
                </a:cxn>
                <a:cxn ang="0">
                  <a:pos x="56" y="2"/>
                </a:cxn>
                <a:cxn ang="0">
                  <a:pos x="55" y="0"/>
                </a:cxn>
                <a:cxn ang="0">
                  <a:pos x="55" y="0"/>
                </a:cxn>
                <a:cxn ang="0">
                  <a:pos x="53" y="0"/>
                </a:cxn>
                <a:cxn ang="0">
                  <a:pos x="53" y="0"/>
                </a:cxn>
                <a:cxn ang="0">
                  <a:pos x="115" y="246"/>
                </a:cxn>
                <a:cxn ang="0">
                  <a:pos x="122" y="244"/>
                </a:cxn>
                <a:cxn ang="0">
                  <a:pos x="133" y="239"/>
                </a:cxn>
                <a:cxn ang="0">
                  <a:pos x="145" y="234"/>
                </a:cxn>
                <a:cxn ang="0">
                  <a:pos x="155" y="228"/>
                </a:cxn>
                <a:cxn ang="0">
                  <a:pos x="164" y="221"/>
                </a:cxn>
                <a:cxn ang="0">
                  <a:pos x="164" y="220"/>
                </a:cxn>
                <a:cxn ang="0">
                  <a:pos x="166" y="220"/>
                </a:cxn>
                <a:cxn ang="0">
                  <a:pos x="166" y="218"/>
                </a:cxn>
                <a:cxn ang="0">
                  <a:pos x="166" y="218"/>
                </a:cxn>
                <a:cxn ang="0">
                  <a:pos x="166" y="216"/>
                </a:cxn>
                <a:cxn ang="0">
                  <a:pos x="166" y="216"/>
                </a:cxn>
                <a:cxn ang="0">
                  <a:pos x="166" y="215"/>
                </a:cxn>
                <a:cxn ang="0">
                  <a:pos x="166" y="215"/>
                </a:cxn>
                <a:cxn ang="0">
                  <a:pos x="163" y="218"/>
                </a:cxn>
                <a:cxn ang="0">
                  <a:pos x="153" y="224"/>
                </a:cxn>
                <a:cxn ang="0">
                  <a:pos x="143" y="231"/>
                </a:cxn>
                <a:cxn ang="0">
                  <a:pos x="132" y="236"/>
                </a:cxn>
                <a:cxn ang="0">
                  <a:pos x="120" y="241"/>
                </a:cxn>
                <a:cxn ang="0">
                  <a:pos x="110" y="244"/>
                </a:cxn>
                <a:cxn ang="0">
                  <a:pos x="110" y="244"/>
                </a:cxn>
                <a:cxn ang="0">
                  <a:pos x="112" y="244"/>
                </a:cxn>
                <a:cxn ang="0">
                  <a:pos x="112" y="244"/>
                </a:cxn>
                <a:cxn ang="0">
                  <a:pos x="114" y="244"/>
                </a:cxn>
                <a:cxn ang="0">
                  <a:pos x="114" y="244"/>
                </a:cxn>
                <a:cxn ang="0">
                  <a:pos x="114" y="244"/>
                </a:cxn>
                <a:cxn ang="0">
                  <a:pos x="115" y="246"/>
                </a:cxn>
                <a:cxn ang="0">
                  <a:pos x="115" y="246"/>
                </a:cxn>
              </a:cxnLst>
              <a:rect l="0" t="0" r="r" b="b"/>
              <a:pathLst>
                <a:path w="166" h="246">
                  <a:moveTo>
                    <a:pt x="53" y="0"/>
                  </a:moveTo>
                  <a:lnTo>
                    <a:pt x="46" y="2"/>
                  </a:lnTo>
                  <a:lnTo>
                    <a:pt x="35" y="7"/>
                  </a:lnTo>
                  <a:lnTo>
                    <a:pt x="23" y="11"/>
                  </a:lnTo>
                  <a:lnTo>
                    <a:pt x="14" y="18"/>
                  </a:lnTo>
                  <a:lnTo>
                    <a:pt x="4" y="25"/>
                  </a:lnTo>
                  <a:lnTo>
                    <a:pt x="4" y="25"/>
                  </a:lnTo>
                  <a:lnTo>
                    <a:pt x="4" y="26"/>
                  </a:lnTo>
                  <a:lnTo>
                    <a:pt x="2" y="26"/>
                  </a:lnTo>
                  <a:lnTo>
                    <a:pt x="2" y="28"/>
                  </a:lnTo>
                  <a:lnTo>
                    <a:pt x="2" y="28"/>
                  </a:lnTo>
                  <a:lnTo>
                    <a:pt x="2" y="29"/>
                  </a:lnTo>
                  <a:lnTo>
                    <a:pt x="2" y="29"/>
                  </a:lnTo>
                  <a:lnTo>
                    <a:pt x="2" y="31"/>
                  </a:lnTo>
                  <a:lnTo>
                    <a:pt x="0" y="31"/>
                  </a:lnTo>
                  <a:lnTo>
                    <a:pt x="5" y="28"/>
                  </a:lnTo>
                  <a:lnTo>
                    <a:pt x="15" y="20"/>
                  </a:lnTo>
                  <a:lnTo>
                    <a:pt x="25" y="15"/>
                  </a:lnTo>
                  <a:lnTo>
                    <a:pt x="36" y="8"/>
                  </a:lnTo>
                  <a:lnTo>
                    <a:pt x="48" y="5"/>
                  </a:lnTo>
                  <a:lnTo>
                    <a:pt x="58" y="2"/>
                  </a:lnTo>
                  <a:lnTo>
                    <a:pt x="58" y="2"/>
                  </a:lnTo>
                  <a:lnTo>
                    <a:pt x="58" y="2"/>
                  </a:lnTo>
                  <a:lnTo>
                    <a:pt x="56" y="2"/>
                  </a:lnTo>
                  <a:lnTo>
                    <a:pt x="56" y="2"/>
                  </a:lnTo>
                  <a:lnTo>
                    <a:pt x="55" y="0"/>
                  </a:lnTo>
                  <a:lnTo>
                    <a:pt x="55" y="0"/>
                  </a:lnTo>
                  <a:lnTo>
                    <a:pt x="53" y="0"/>
                  </a:lnTo>
                  <a:lnTo>
                    <a:pt x="53" y="0"/>
                  </a:lnTo>
                  <a:close/>
                  <a:moveTo>
                    <a:pt x="115" y="246"/>
                  </a:moveTo>
                  <a:lnTo>
                    <a:pt x="122" y="244"/>
                  </a:lnTo>
                  <a:lnTo>
                    <a:pt x="133" y="239"/>
                  </a:lnTo>
                  <a:lnTo>
                    <a:pt x="145" y="234"/>
                  </a:lnTo>
                  <a:lnTo>
                    <a:pt x="155" y="228"/>
                  </a:lnTo>
                  <a:lnTo>
                    <a:pt x="164" y="221"/>
                  </a:lnTo>
                  <a:lnTo>
                    <a:pt x="164" y="220"/>
                  </a:lnTo>
                  <a:lnTo>
                    <a:pt x="166" y="220"/>
                  </a:lnTo>
                  <a:lnTo>
                    <a:pt x="166" y="218"/>
                  </a:lnTo>
                  <a:lnTo>
                    <a:pt x="166" y="218"/>
                  </a:lnTo>
                  <a:lnTo>
                    <a:pt x="166" y="216"/>
                  </a:lnTo>
                  <a:lnTo>
                    <a:pt x="166" y="216"/>
                  </a:lnTo>
                  <a:lnTo>
                    <a:pt x="166" y="215"/>
                  </a:lnTo>
                  <a:lnTo>
                    <a:pt x="166" y="215"/>
                  </a:lnTo>
                  <a:lnTo>
                    <a:pt x="163" y="218"/>
                  </a:lnTo>
                  <a:lnTo>
                    <a:pt x="153" y="224"/>
                  </a:lnTo>
                  <a:lnTo>
                    <a:pt x="143" y="231"/>
                  </a:lnTo>
                  <a:lnTo>
                    <a:pt x="132" y="236"/>
                  </a:lnTo>
                  <a:lnTo>
                    <a:pt x="120" y="241"/>
                  </a:lnTo>
                  <a:lnTo>
                    <a:pt x="110" y="244"/>
                  </a:lnTo>
                  <a:lnTo>
                    <a:pt x="110" y="244"/>
                  </a:lnTo>
                  <a:lnTo>
                    <a:pt x="112" y="244"/>
                  </a:lnTo>
                  <a:lnTo>
                    <a:pt x="112" y="244"/>
                  </a:lnTo>
                  <a:lnTo>
                    <a:pt x="114" y="244"/>
                  </a:lnTo>
                  <a:lnTo>
                    <a:pt x="114" y="244"/>
                  </a:lnTo>
                  <a:lnTo>
                    <a:pt x="114" y="244"/>
                  </a:lnTo>
                  <a:lnTo>
                    <a:pt x="115" y="246"/>
                  </a:lnTo>
                  <a:lnTo>
                    <a:pt x="115" y="246"/>
                  </a:lnTo>
                  <a:close/>
                </a:path>
              </a:pathLst>
            </a:custGeom>
            <a:solidFill>
              <a:srgbClr val="00FF3E"/>
            </a:solidFill>
            <a:ln w="9525">
              <a:noFill/>
              <a:round/>
              <a:headEnd/>
              <a:tailEnd/>
            </a:ln>
            <a:effectLst/>
          </p:spPr>
          <p:txBody>
            <a:bodyPr/>
            <a:lstStyle/>
            <a:p>
              <a:endParaRPr lang="en-GB"/>
            </a:p>
          </p:txBody>
        </p:sp>
        <p:sp>
          <p:nvSpPr>
            <p:cNvPr id="47278" name="Freeform 174"/>
            <p:cNvSpPr>
              <a:spLocks noEditPoints="1"/>
            </p:cNvSpPr>
            <p:nvPr/>
          </p:nvSpPr>
          <p:spPr bwMode="auto">
            <a:xfrm>
              <a:off x="3273" y="2067"/>
              <a:ext cx="168" cy="242"/>
            </a:xfrm>
            <a:custGeom>
              <a:avLst/>
              <a:gdLst/>
              <a:ahLst/>
              <a:cxnLst>
                <a:cxn ang="0">
                  <a:pos x="58" y="0"/>
                </a:cxn>
                <a:cxn ang="0">
                  <a:pos x="48" y="3"/>
                </a:cxn>
                <a:cxn ang="0">
                  <a:pos x="36" y="6"/>
                </a:cxn>
                <a:cxn ang="0">
                  <a:pos x="25" y="13"/>
                </a:cxn>
                <a:cxn ang="0">
                  <a:pos x="15" y="18"/>
                </a:cxn>
                <a:cxn ang="0">
                  <a:pos x="5" y="26"/>
                </a:cxn>
                <a:cxn ang="0">
                  <a:pos x="0" y="29"/>
                </a:cxn>
                <a:cxn ang="0">
                  <a:pos x="0" y="31"/>
                </a:cxn>
                <a:cxn ang="0">
                  <a:pos x="0" y="31"/>
                </a:cxn>
                <a:cxn ang="0">
                  <a:pos x="0" y="31"/>
                </a:cxn>
                <a:cxn ang="0">
                  <a:pos x="0" y="32"/>
                </a:cxn>
                <a:cxn ang="0">
                  <a:pos x="0" y="32"/>
                </a:cxn>
                <a:cxn ang="0">
                  <a:pos x="0" y="34"/>
                </a:cxn>
                <a:cxn ang="0">
                  <a:pos x="0" y="34"/>
                </a:cxn>
                <a:cxn ang="0">
                  <a:pos x="0" y="36"/>
                </a:cxn>
                <a:cxn ang="0">
                  <a:pos x="7" y="27"/>
                </a:cxn>
                <a:cxn ang="0">
                  <a:pos x="17" y="21"/>
                </a:cxn>
                <a:cxn ang="0">
                  <a:pos x="27" y="14"/>
                </a:cxn>
                <a:cxn ang="0">
                  <a:pos x="36" y="9"/>
                </a:cxn>
                <a:cxn ang="0">
                  <a:pos x="48" y="6"/>
                </a:cxn>
                <a:cxn ang="0">
                  <a:pos x="59" y="3"/>
                </a:cxn>
                <a:cxn ang="0">
                  <a:pos x="64" y="3"/>
                </a:cxn>
                <a:cxn ang="0">
                  <a:pos x="64" y="1"/>
                </a:cxn>
                <a:cxn ang="0">
                  <a:pos x="63" y="1"/>
                </a:cxn>
                <a:cxn ang="0">
                  <a:pos x="63" y="1"/>
                </a:cxn>
                <a:cxn ang="0">
                  <a:pos x="61" y="1"/>
                </a:cxn>
                <a:cxn ang="0">
                  <a:pos x="61" y="1"/>
                </a:cxn>
                <a:cxn ang="0">
                  <a:pos x="59" y="0"/>
                </a:cxn>
                <a:cxn ang="0">
                  <a:pos x="59" y="0"/>
                </a:cxn>
                <a:cxn ang="0">
                  <a:pos x="58" y="0"/>
                </a:cxn>
                <a:cxn ang="0">
                  <a:pos x="110" y="242"/>
                </a:cxn>
                <a:cxn ang="0">
                  <a:pos x="120" y="239"/>
                </a:cxn>
                <a:cxn ang="0">
                  <a:pos x="132" y="234"/>
                </a:cxn>
                <a:cxn ang="0">
                  <a:pos x="143" y="229"/>
                </a:cxn>
                <a:cxn ang="0">
                  <a:pos x="153" y="222"/>
                </a:cxn>
                <a:cxn ang="0">
                  <a:pos x="163" y="216"/>
                </a:cxn>
                <a:cxn ang="0">
                  <a:pos x="166" y="213"/>
                </a:cxn>
                <a:cxn ang="0">
                  <a:pos x="168" y="211"/>
                </a:cxn>
                <a:cxn ang="0">
                  <a:pos x="168" y="211"/>
                </a:cxn>
                <a:cxn ang="0">
                  <a:pos x="168" y="209"/>
                </a:cxn>
                <a:cxn ang="0">
                  <a:pos x="168" y="209"/>
                </a:cxn>
                <a:cxn ang="0">
                  <a:pos x="168" y="208"/>
                </a:cxn>
                <a:cxn ang="0">
                  <a:pos x="168" y="208"/>
                </a:cxn>
                <a:cxn ang="0">
                  <a:pos x="168" y="208"/>
                </a:cxn>
                <a:cxn ang="0">
                  <a:pos x="168" y="206"/>
                </a:cxn>
                <a:cxn ang="0">
                  <a:pos x="161" y="213"/>
                </a:cxn>
                <a:cxn ang="0">
                  <a:pos x="151" y="221"/>
                </a:cxn>
                <a:cxn ang="0">
                  <a:pos x="141" y="226"/>
                </a:cxn>
                <a:cxn ang="0">
                  <a:pos x="132" y="231"/>
                </a:cxn>
                <a:cxn ang="0">
                  <a:pos x="120" y="236"/>
                </a:cxn>
                <a:cxn ang="0">
                  <a:pos x="109" y="239"/>
                </a:cxn>
                <a:cxn ang="0">
                  <a:pos x="104" y="239"/>
                </a:cxn>
                <a:cxn ang="0">
                  <a:pos x="105" y="239"/>
                </a:cxn>
                <a:cxn ang="0">
                  <a:pos x="105" y="239"/>
                </a:cxn>
                <a:cxn ang="0">
                  <a:pos x="105" y="240"/>
                </a:cxn>
                <a:cxn ang="0">
                  <a:pos x="107" y="240"/>
                </a:cxn>
                <a:cxn ang="0">
                  <a:pos x="107" y="240"/>
                </a:cxn>
                <a:cxn ang="0">
                  <a:pos x="109" y="240"/>
                </a:cxn>
                <a:cxn ang="0">
                  <a:pos x="109" y="240"/>
                </a:cxn>
                <a:cxn ang="0">
                  <a:pos x="110" y="242"/>
                </a:cxn>
              </a:cxnLst>
              <a:rect l="0" t="0" r="r" b="b"/>
              <a:pathLst>
                <a:path w="168" h="242">
                  <a:moveTo>
                    <a:pt x="58" y="0"/>
                  </a:moveTo>
                  <a:lnTo>
                    <a:pt x="48" y="3"/>
                  </a:lnTo>
                  <a:lnTo>
                    <a:pt x="36" y="6"/>
                  </a:lnTo>
                  <a:lnTo>
                    <a:pt x="25" y="13"/>
                  </a:lnTo>
                  <a:lnTo>
                    <a:pt x="15" y="18"/>
                  </a:lnTo>
                  <a:lnTo>
                    <a:pt x="5" y="26"/>
                  </a:lnTo>
                  <a:lnTo>
                    <a:pt x="0" y="29"/>
                  </a:lnTo>
                  <a:lnTo>
                    <a:pt x="0" y="31"/>
                  </a:lnTo>
                  <a:lnTo>
                    <a:pt x="0" y="31"/>
                  </a:lnTo>
                  <a:lnTo>
                    <a:pt x="0" y="31"/>
                  </a:lnTo>
                  <a:lnTo>
                    <a:pt x="0" y="32"/>
                  </a:lnTo>
                  <a:lnTo>
                    <a:pt x="0" y="32"/>
                  </a:lnTo>
                  <a:lnTo>
                    <a:pt x="0" y="34"/>
                  </a:lnTo>
                  <a:lnTo>
                    <a:pt x="0" y="34"/>
                  </a:lnTo>
                  <a:lnTo>
                    <a:pt x="0" y="36"/>
                  </a:lnTo>
                  <a:lnTo>
                    <a:pt x="7" y="27"/>
                  </a:lnTo>
                  <a:lnTo>
                    <a:pt x="17" y="21"/>
                  </a:lnTo>
                  <a:lnTo>
                    <a:pt x="27" y="14"/>
                  </a:lnTo>
                  <a:lnTo>
                    <a:pt x="36" y="9"/>
                  </a:lnTo>
                  <a:lnTo>
                    <a:pt x="48" y="6"/>
                  </a:lnTo>
                  <a:lnTo>
                    <a:pt x="59" y="3"/>
                  </a:lnTo>
                  <a:lnTo>
                    <a:pt x="64" y="3"/>
                  </a:lnTo>
                  <a:lnTo>
                    <a:pt x="64" y="1"/>
                  </a:lnTo>
                  <a:lnTo>
                    <a:pt x="63" y="1"/>
                  </a:lnTo>
                  <a:lnTo>
                    <a:pt x="63" y="1"/>
                  </a:lnTo>
                  <a:lnTo>
                    <a:pt x="61" y="1"/>
                  </a:lnTo>
                  <a:lnTo>
                    <a:pt x="61" y="1"/>
                  </a:lnTo>
                  <a:lnTo>
                    <a:pt x="59" y="0"/>
                  </a:lnTo>
                  <a:lnTo>
                    <a:pt x="59" y="0"/>
                  </a:lnTo>
                  <a:lnTo>
                    <a:pt x="58" y="0"/>
                  </a:lnTo>
                  <a:close/>
                  <a:moveTo>
                    <a:pt x="110" y="242"/>
                  </a:moveTo>
                  <a:lnTo>
                    <a:pt x="120" y="239"/>
                  </a:lnTo>
                  <a:lnTo>
                    <a:pt x="132" y="234"/>
                  </a:lnTo>
                  <a:lnTo>
                    <a:pt x="143" y="229"/>
                  </a:lnTo>
                  <a:lnTo>
                    <a:pt x="153" y="222"/>
                  </a:lnTo>
                  <a:lnTo>
                    <a:pt x="163" y="216"/>
                  </a:lnTo>
                  <a:lnTo>
                    <a:pt x="166" y="213"/>
                  </a:lnTo>
                  <a:lnTo>
                    <a:pt x="168" y="211"/>
                  </a:lnTo>
                  <a:lnTo>
                    <a:pt x="168" y="211"/>
                  </a:lnTo>
                  <a:lnTo>
                    <a:pt x="168" y="209"/>
                  </a:lnTo>
                  <a:lnTo>
                    <a:pt x="168" y="209"/>
                  </a:lnTo>
                  <a:lnTo>
                    <a:pt x="168" y="208"/>
                  </a:lnTo>
                  <a:lnTo>
                    <a:pt x="168" y="208"/>
                  </a:lnTo>
                  <a:lnTo>
                    <a:pt x="168" y="208"/>
                  </a:lnTo>
                  <a:lnTo>
                    <a:pt x="168" y="206"/>
                  </a:lnTo>
                  <a:lnTo>
                    <a:pt x="161" y="213"/>
                  </a:lnTo>
                  <a:lnTo>
                    <a:pt x="151" y="221"/>
                  </a:lnTo>
                  <a:lnTo>
                    <a:pt x="141" y="226"/>
                  </a:lnTo>
                  <a:lnTo>
                    <a:pt x="132" y="231"/>
                  </a:lnTo>
                  <a:lnTo>
                    <a:pt x="120" y="236"/>
                  </a:lnTo>
                  <a:lnTo>
                    <a:pt x="109" y="239"/>
                  </a:lnTo>
                  <a:lnTo>
                    <a:pt x="104" y="239"/>
                  </a:lnTo>
                  <a:lnTo>
                    <a:pt x="105" y="239"/>
                  </a:lnTo>
                  <a:lnTo>
                    <a:pt x="105" y="239"/>
                  </a:lnTo>
                  <a:lnTo>
                    <a:pt x="105" y="240"/>
                  </a:lnTo>
                  <a:lnTo>
                    <a:pt x="107" y="240"/>
                  </a:lnTo>
                  <a:lnTo>
                    <a:pt x="107" y="240"/>
                  </a:lnTo>
                  <a:lnTo>
                    <a:pt x="109" y="240"/>
                  </a:lnTo>
                  <a:lnTo>
                    <a:pt x="109" y="240"/>
                  </a:lnTo>
                  <a:lnTo>
                    <a:pt x="110" y="242"/>
                  </a:lnTo>
                  <a:close/>
                </a:path>
              </a:pathLst>
            </a:custGeom>
            <a:solidFill>
              <a:srgbClr val="00FF43"/>
            </a:solidFill>
            <a:ln w="9525">
              <a:noFill/>
              <a:round/>
              <a:headEnd/>
              <a:tailEnd/>
            </a:ln>
            <a:effectLst/>
          </p:spPr>
          <p:txBody>
            <a:bodyPr/>
            <a:lstStyle/>
            <a:p>
              <a:endParaRPr lang="en-GB"/>
            </a:p>
          </p:txBody>
        </p:sp>
        <p:sp>
          <p:nvSpPr>
            <p:cNvPr id="47279" name="Freeform 175"/>
            <p:cNvSpPr>
              <a:spLocks noEditPoints="1"/>
            </p:cNvSpPr>
            <p:nvPr/>
          </p:nvSpPr>
          <p:spPr bwMode="auto">
            <a:xfrm>
              <a:off x="3272" y="2070"/>
              <a:ext cx="170" cy="236"/>
            </a:xfrm>
            <a:custGeom>
              <a:avLst/>
              <a:gdLst/>
              <a:ahLst/>
              <a:cxnLst>
                <a:cxn ang="0">
                  <a:pos x="60" y="0"/>
                </a:cxn>
                <a:cxn ang="0">
                  <a:pos x="37" y="6"/>
                </a:cxn>
                <a:cxn ang="0">
                  <a:pos x="18" y="18"/>
                </a:cxn>
                <a:cxn ang="0">
                  <a:pos x="1" y="33"/>
                </a:cxn>
                <a:cxn ang="0">
                  <a:pos x="0" y="34"/>
                </a:cxn>
                <a:cxn ang="0">
                  <a:pos x="0" y="34"/>
                </a:cxn>
                <a:cxn ang="0">
                  <a:pos x="0" y="36"/>
                </a:cxn>
                <a:cxn ang="0">
                  <a:pos x="0" y="38"/>
                </a:cxn>
                <a:cxn ang="0">
                  <a:pos x="11" y="28"/>
                </a:cxn>
                <a:cxn ang="0">
                  <a:pos x="29" y="15"/>
                </a:cxn>
                <a:cxn ang="0">
                  <a:pos x="51" y="6"/>
                </a:cxn>
                <a:cxn ang="0">
                  <a:pos x="70" y="2"/>
                </a:cxn>
                <a:cxn ang="0">
                  <a:pos x="69" y="2"/>
                </a:cxn>
                <a:cxn ang="0">
                  <a:pos x="69" y="0"/>
                </a:cxn>
                <a:cxn ang="0">
                  <a:pos x="67" y="0"/>
                </a:cxn>
                <a:cxn ang="0">
                  <a:pos x="65" y="0"/>
                </a:cxn>
                <a:cxn ang="0">
                  <a:pos x="110" y="236"/>
                </a:cxn>
                <a:cxn ang="0">
                  <a:pos x="133" y="228"/>
                </a:cxn>
                <a:cxn ang="0">
                  <a:pos x="152" y="218"/>
                </a:cxn>
                <a:cxn ang="0">
                  <a:pos x="169" y="203"/>
                </a:cxn>
                <a:cxn ang="0">
                  <a:pos x="169" y="201"/>
                </a:cxn>
                <a:cxn ang="0">
                  <a:pos x="170" y="200"/>
                </a:cxn>
                <a:cxn ang="0">
                  <a:pos x="170" y="198"/>
                </a:cxn>
                <a:cxn ang="0">
                  <a:pos x="170" y="198"/>
                </a:cxn>
                <a:cxn ang="0">
                  <a:pos x="159" y="208"/>
                </a:cxn>
                <a:cxn ang="0">
                  <a:pos x="141" y="219"/>
                </a:cxn>
                <a:cxn ang="0">
                  <a:pos x="119" y="229"/>
                </a:cxn>
                <a:cxn ang="0">
                  <a:pos x="100" y="233"/>
                </a:cxn>
                <a:cxn ang="0">
                  <a:pos x="101" y="234"/>
                </a:cxn>
                <a:cxn ang="0">
                  <a:pos x="103" y="234"/>
                </a:cxn>
                <a:cxn ang="0">
                  <a:pos x="103" y="236"/>
                </a:cxn>
                <a:cxn ang="0">
                  <a:pos x="105" y="236"/>
                </a:cxn>
              </a:cxnLst>
              <a:rect l="0" t="0" r="r" b="b"/>
              <a:pathLst>
                <a:path w="170" h="236">
                  <a:moveTo>
                    <a:pt x="65" y="0"/>
                  </a:moveTo>
                  <a:lnTo>
                    <a:pt x="60" y="0"/>
                  </a:lnTo>
                  <a:lnTo>
                    <a:pt x="49" y="3"/>
                  </a:lnTo>
                  <a:lnTo>
                    <a:pt x="37" y="6"/>
                  </a:lnTo>
                  <a:lnTo>
                    <a:pt x="28" y="11"/>
                  </a:lnTo>
                  <a:lnTo>
                    <a:pt x="18" y="18"/>
                  </a:lnTo>
                  <a:lnTo>
                    <a:pt x="8" y="24"/>
                  </a:lnTo>
                  <a:lnTo>
                    <a:pt x="1" y="33"/>
                  </a:lnTo>
                  <a:lnTo>
                    <a:pt x="1" y="33"/>
                  </a:lnTo>
                  <a:lnTo>
                    <a:pt x="0" y="34"/>
                  </a:lnTo>
                  <a:lnTo>
                    <a:pt x="0" y="34"/>
                  </a:lnTo>
                  <a:lnTo>
                    <a:pt x="0" y="34"/>
                  </a:lnTo>
                  <a:lnTo>
                    <a:pt x="0" y="36"/>
                  </a:lnTo>
                  <a:lnTo>
                    <a:pt x="0" y="36"/>
                  </a:lnTo>
                  <a:lnTo>
                    <a:pt x="0" y="38"/>
                  </a:lnTo>
                  <a:lnTo>
                    <a:pt x="0" y="38"/>
                  </a:lnTo>
                  <a:lnTo>
                    <a:pt x="3" y="34"/>
                  </a:lnTo>
                  <a:lnTo>
                    <a:pt x="11" y="28"/>
                  </a:lnTo>
                  <a:lnTo>
                    <a:pt x="19" y="21"/>
                  </a:lnTo>
                  <a:lnTo>
                    <a:pt x="29" y="15"/>
                  </a:lnTo>
                  <a:lnTo>
                    <a:pt x="39" y="10"/>
                  </a:lnTo>
                  <a:lnTo>
                    <a:pt x="51" y="6"/>
                  </a:lnTo>
                  <a:lnTo>
                    <a:pt x="62" y="3"/>
                  </a:lnTo>
                  <a:lnTo>
                    <a:pt x="70" y="2"/>
                  </a:lnTo>
                  <a:lnTo>
                    <a:pt x="70" y="2"/>
                  </a:lnTo>
                  <a:lnTo>
                    <a:pt x="69" y="2"/>
                  </a:lnTo>
                  <a:lnTo>
                    <a:pt x="69" y="2"/>
                  </a:lnTo>
                  <a:lnTo>
                    <a:pt x="69" y="0"/>
                  </a:lnTo>
                  <a:lnTo>
                    <a:pt x="67" y="0"/>
                  </a:lnTo>
                  <a:lnTo>
                    <a:pt x="67" y="0"/>
                  </a:lnTo>
                  <a:lnTo>
                    <a:pt x="65" y="0"/>
                  </a:lnTo>
                  <a:lnTo>
                    <a:pt x="65" y="0"/>
                  </a:lnTo>
                  <a:close/>
                  <a:moveTo>
                    <a:pt x="105" y="236"/>
                  </a:moveTo>
                  <a:lnTo>
                    <a:pt x="110" y="236"/>
                  </a:lnTo>
                  <a:lnTo>
                    <a:pt x="121" y="233"/>
                  </a:lnTo>
                  <a:lnTo>
                    <a:pt x="133" y="228"/>
                  </a:lnTo>
                  <a:lnTo>
                    <a:pt x="142" y="223"/>
                  </a:lnTo>
                  <a:lnTo>
                    <a:pt x="152" y="218"/>
                  </a:lnTo>
                  <a:lnTo>
                    <a:pt x="162" y="210"/>
                  </a:lnTo>
                  <a:lnTo>
                    <a:pt x="169" y="203"/>
                  </a:lnTo>
                  <a:lnTo>
                    <a:pt x="169" y="203"/>
                  </a:lnTo>
                  <a:lnTo>
                    <a:pt x="169" y="201"/>
                  </a:lnTo>
                  <a:lnTo>
                    <a:pt x="170" y="201"/>
                  </a:lnTo>
                  <a:lnTo>
                    <a:pt x="170" y="200"/>
                  </a:lnTo>
                  <a:lnTo>
                    <a:pt x="170" y="200"/>
                  </a:lnTo>
                  <a:lnTo>
                    <a:pt x="170" y="198"/>
                  </a:lnTo>
                  <a:lnTo>
                    <a:pt x="170" y="198"/>
                  </a:lnTo>
                  <a:lnTo>
                    <a:pt x="170" y="198"/>
                  </a:lnTo>
                  <a:lnTo>
                    <a:pt x="167" y="200"/>
                  </a:lnTo>
                  <a:lnTo>
                    <a:pt x="159" y="208"/>
                  </a:lnTo>
                  <a:lnTo>
                    <a:pt x="151" y="215"/>
                  </a:lnTo>
                  <a:lnTo>
                    <a:pt x="141" y="219"/>
                  </a:lnTo>
                  <a:lnTo>
                    <a:pt x="131" y="224"/>
                  </a:lnTo>
                  <a:lnTo>
                    <a:pt x="119" y="229"/>
                  </a:lnTo>
                  <a:lnTo>
                    <a:pt x="108" y="233"/>
                  </a:lnTo>
                  <a:lnTo>
                    <a:pt x="100" y="233"/>
                  </a:lnTo>
                  <a:lnTo>
                    <a:pt x="100" y="234"/>
                  </a:lnTo>
                  <a:lnTo>
                    <a:pt x="101" y="234"/>
                  </a:lnTo>
                  <a:lnTo>
                    <a:pt x="101" y="234"/>
                  </a:lnTo>
                  <a:lnTo>
                    <a:pt x="103" y="234"/>
                  </a:lnTo>
                  <a:lnTo>
                    <a:pt x="103" y="234"/>
                  </a:lnTo>
                  <a:lnTo>
                    <a:pt x="103" y="236"/>
                  </a:lnTo>
                  <a:lnTo>
                    <a:pt x="105" y="236"/>
                  </a:lnTo>
                  <a:lnTo>
                    <a:pt x="105" y="236"/>
                  </a:lnTo>
                  <a:close/>
                </a:path>
              </a:pathLst>
            </a:custGeom>
            <a:solidFill>
              <a:srgbClr val="00FF48"/>
            </a:solidFill>
            <a:ln w="9525">
              <a:noFill/>
              <a:round/>
              <a:headEnd/>
              <a:tailEnd/>
            </a:ln>
            <a:effectLst/>
          </p:spPr>
          <p:txBody>
            <a:bodyPr/>
            <a:lstStyle/>
            <a:p>
              <a:endParaRPr lang="en-GB"/>
            </a:p>
          </p:txBody>
        </p:sp>
        <p:sp>
          <p:nvSpPr>
            <p:cNvPr id="47280" name="Freeform 176"/>
            <p:cNvSpPr>
              <a:spLocks noEditPoints="1"/>
            </p:cNvSpPr>
            <p:nvPr/>
          </p:nvSpPr>
          <p:spPr bwMode="auto">
            <a:xfrm>
              <a:off x="3272" y="2072"/>
              <a:ext cx="170" cy="231"/>
            </a:xfrm>
            <a:custGeom>
              <a:avLst/>
              <a:gdLst/>
              <a:ahLst/>
              <a:cxnLst>
                <a:cxn ang="0">
                  <a:pos x="62" y="1"/>
                </a:cxn>
                <a:cxn ang="0">
                  <a:pos x="39" y="8"/>
                </a:cxn>
                <a:cxn ang="0">
                  <a:pos x="19" y="19"/>
                </a:cxn>
                <a:cxn ang="0">
                  <a:pos x="3" y="32"/>
                </a:cxn>
                <a:cxn ang="0">
                  <a:pos x="0" y="37"/>
                </a:cxn>
                <a:cxn ang="0">
                  <a:pos x="0" y="37"/>
                </a:cxn>
                <a:cxn ang="0">
                  <a:pos x="0" y="39"/>
                </a:cxn>
                <a:cxn ang="0">
                  <a:pos x="0" y="41"/>
                </a:cxn>
                <a:cxn ang="0">
                  <a:pos x="5" y="36"/>
                </a:cxn>
                <a:cxn ang="0">
                  <a:pos x="21" y="21"/>
                </a:cxn>
                <a:cxn ang="0">
                  <a:pos x="41" y="11"/>
                </a:cxn>
                <a:cxn ang="0">
                  <a:pos x="62" y="4"/>
                </a:cxn>
                <a:cxn ang="0">
                  <a:pos x="75" y="3"/>
                </a:cxn>
                <a:cxn ang="0">
                  <a:pos x="74" y="1"/>
                </a:cxn>
                <a:cxn ang="0">
                  <a:pos x="74" y="1"/>
                </a:cxn>
                <a:cxn ang="0">
                  <a:pos x="72" y="1"/>
                </a:cxn>
                <a:cxn ang="0">
                  <a:pos x="70" y="0"/>
                </a:cxn>
                <a:cxn ang="0">
                  <a:pos x="108" y="231"/>
                </a:cxn>
                <a:cxn ang="0">
                  <a:pos x="131" y="222"/>
                </a:cxn>
                <a:cxn ang="0">
                  <a:pos x="151" y="213"/>
                </a:cxn>
                <a:cxn ang="0">
                  <a:pos x="167" y="198"/>
                </a:cxn>
                <a:cxn ang="0">
                  <a:pos x="170" y="195"/>
                </a:cxn>
                <a:cxn ang="0">
                  <a:pos x="170" y="193"/>
                </a:cxn>
                <a:cxn ang="0">
                  <a:pos x="170" y="191"/>
                </a:cxn>
                <a:cxn ang="0">
                  <a:pos x="170" y="191"/>
                </a:cxn>
                <a:cxn ang="0">
                  <a:pos x="165" y="196"/>
                </a:cxn>
                <a:cxn ang="0">
                  <a:pos x="149" y="209"/>
                </a:cxn>
                <a:cxn ang="0">
                  <a:pos x="129" y="221"/>
                </a:cxn>
                <a:cxn ang="0">
                  <a:pos x="108" y="227"/>
                </a:cxn>
                <a:cxn ang="0">
                  <a:pos x="95" y="229"/>
                </a:cxn>
                <a:cxn ang="0">
                  <a:pos x="97" y="229"/>
                </a:cxn>
                <a:cxn ang="0">
                  <a:pos x="98" y="231"/>
                </a:cxn>
                <a:cxn ang="0">
                  <a:pos x="98" y="231"/>
                </a:cxn>
                <a:cxn ang="0">
                  <a:pos x="100" y="231"/>
                </a:cxn>
              </a:cxnLst>
              <a:rect l="0" t="0" r="r" b="b"/>
              <a:pathLst>
                <a:path w="170" h="231">
                  <a:moveTo>
                    <a:pt x="70" y="0"/>
                  </a:moveTo>
                  <a:lnTo>
                    <a:pt x="62" y="1"/>
                  </a:lnTo>
                  <a:lnTo>
                    <a:pt x="51" y="4"/>
                  </a:lnTo>
                  <a:lnTo>
                    <a:pt x="39" y="8"/>
                  </a:lnTo>
                  <a:lnTo>
                    <a:pt x="29" y="13"/>
                  </a:lnTo>
                  <a:lnTo>
                    <a:pt x="19" y="19"/>
                  </a:lnTo>
                  <a:lnTo>
                    <a:pt x="11" y="26"/>
                  </a:lnTo>
                  <a:lnTo>
                    <a:pt x="3" y="32"/>
                  </a:lnTo>
                  <a:lnTo>
                    <a:pt x="0" y="36"/>
                  </a:lnTo>
                  <a:lnTo>
                    <a:pt x="0" y="37"/>
                  </a:lnTo>
                  <a:lnTo>
                    <a:pt x="0" y="37"/>
                  </a:lnTo>
                  <a:lnTo>
                    <a:pt x="0" y="37"/>
                  </a:lnTo>
                  <a:lnTo>
                    <a:pt x="0" y="39"/>
                  </a:lnTo>
                  <a:lnTo>
                    <a:pt x="0" y="39"/>
                  </a:lnTo>
                  <a:lnTo>
                    <a:pt x="0" y="41"/>
                  </a:lnTo>
                  <a:lnTo>
                    <a:pt x="0" y="41"/>
                  </a:lnTo>
                  <a:lnTo>
                    <a:pt x="0" y="42"/>
                  </a:lnTo>
                  <a:lnTo>
                    <a:pt x="5" y="36"/>
                  </a:lnTo>
                  <a:lnTo>
                    <a:pt x="13" y="27"/>
                  </a:lnTo>
                  <a:lnTo>
                    <a:pt x="21" y="21"/>
                  </a:lnTo>
                  <a:lnTo>
                    <a:pt x="31" y="16"/>
                  </a:lnTo>
                  <a:lnTo>
                    <a:pt x="41" y="11"/>
                  </a:lnTo>
                  <a:lnTo>
                    <a:pt x="51" y="8"/>
                  </a:lnTo>
                  <a:lnTo>
                    <a:pt x="62" y="4"/>
                  </a:lnTo>
                  <a:lnTo>
                    <a:pt x="74" y="3"/>
                  </a:lnTo>
                  <a:lnTo>
                    <a:pt x="75" y="3"/>
                  </a:lnTo>
                  <a:lnTo>
                    <a:pt x="75" y="3"/>
                  </a:lnTo>
                  <a:lnTo>
                    <a:pt x="74" y="1"/>
                  </a:lnTo>
                  <a:lnTo>
                    <a:pt x="74" y="1"/>
                  </a:lnTo>
                  <a:lnTo>
                    <a:pt x="74" y="1"/>
                  </a:lnTo>
                  <a:lnTo>
                    <a:pt x="72" y="1"/>
                  </a:lnTo>
                  <a:lnTo>
                    <a:pt x="72" y="1"/>
                  </a:lnTo>
                  <a:lnTo>
                    <a:pt x="72" y="0"/>
                  </a:lnTo>
                  <a:lnTo>
                    <a:pt x="70" y="0"/>
                  </a:lnTo>
                  <a:close/>
                  <a:moveTo>
                    <a:pt x="100" y="231"/>
                  </a:moveTo>
                  <a:lnTo>
                    <a:pt x="108" y="231"/>
                  </a:lnTo>
                  <a:lnTo>
                    <a:pt x="119" y="227"/>
                  </a:lnTo>
                  <a:lnTo>
                    <a:pt x="131" y="222"/>
                  </a:lnTo>
                  <a:lnTo>
                    <a:pt x="141" y="217"/>
                  </a:lnTo>
                  <a:lnTo>
                    <a:pt x="151" y="213"/>
                  </a:lnTo>
                  <a:lnTo>
                    <a:pt x="159" y="206"/>
                  </a:lnTo>
                  <a:lnTo>
                    <a:pt x="167" y="198"/>
                  </a:lnTo>
                  <a:lnTo>
                    <a:pt x="170" y="196"/>
                  </a:lnTo>
                  <a:lnTo>
                    <a:pt x="170" y="195"/>
                  </a:lnTo>
                  <a:lnTo>
                    <a:pt x="170" y="195"/>
                  </a:lnTo>
                  <a:lnTo>
                    <a:pt x="170" y="193"/>
                  </a:lnTo>
                  <a:lnTo>
                    <a:pt x="170" y="193"/>
                  </a:lnTo>
                  <a:lnTo>
                    <a:pt x="170" y="191"/>
                  </a:lnTo>
                  <a:lnTo>
                    <a:pt x="170" y="191"/>
                  </a:lnTo>
                  <a:lnTo>
                    <a:pt x="170" y="191"/>
                  </a:lnTo>
                  <a:lnTo>
                    <a:pt x="170" y="190"/>
                  </a:lnTo>
                  <a:lnTo>
                    <a:pt x="165" y="196"/>
                  </a:lnTo>
                  <a:lnTo>
                    <a:pt x="157" y="203"/>
                  </a:lnTo>
                  <a:lnTo>
                    <a:pt x="149" y="209"/>
                  </a:lnTo>
                  <a:lnTo>
                    <a:pt x="139" y="216"/>
                  </a:lnTo>
                  <a:lnTo>
                    <a:pt x="129" y="221"/>
                  </a:lnTo>
                  <a:lnTo>
                    <a:pt x="119" y="224"/>
                  </a:lnTo>
                  <a:lnTo>
                    <a:pt x="108" y="227"/>
                  </a:lnTo>
                  <a:lnTo>
                    <a:pt x="97" y="229"/>
                  </a:lnTo>
                  <a:lnTo>
                    <a:pt x="95" y="229"/>
                  </a:lnTo>
                  <a:lnTo>
                    <a:pt x="95" y="229"/>
                  </a:lnTo>
                  <a:lnTo>
                    <a:pt x="97" y="229"/>
                  </a:lnTo>
                  <a:lnTo>
                    <a:pt x="97" y="229"/>
                  </a:lnTo>
                  <a:lnTo>
                    <a:pt x="98" y="231"/>
                  </a:lnTo>
                  <a:lnTo>
                    <a:pt x="98" y="231"/>
                  </a:lnTo>
                  <a:lnTo>
                    <a:pt x="98" y="231"/>
                  </a:lnTo>
                  <a:lnTo>
                    <a:pt x="100" y="231"/>
                  </a:lnTo>
                  <a:lnTo>
                    <a:pt x="100" y="231"/>
                  </a:lnTo>
                  <a:close/>
                </a:path>
              </a:pathLst>
            </a:custGeom>
            <a:solidFill>
              <a:srgbClr val="00FF4E"/>
            </a:solidFill>
            <a:ln w="9525">
              <a:noFill/>
              <a:round/>
              <a:headEnd/>
              <a:tailEnd/>
            </a:ln>
            <a:effectLst/>
          </p:spPr>
          <p:txBody>
            <a:bodyPr/>
            <a:lstStyle/>
            <a:p>
              <a:endParaRPr lang="en-GB"/>
            </a:p>
          </p:txBody>
        </p:sp>
        <p:sp>
          <p:nvSpPr>
            <p:cNvPr id="47281" name="Freeform 177"/>
            <p:cNvSpPr>
              <a:spLocks noEditPoints="1"/>
            </p:cNvSpPr>
            <p:nvPr/>
          </p:nvSpPr>
          <p:spPr bwMode="auto">
            <a:xfrm>
              <a:off x="3270" y="2075"/>
              <a:ext cx="172" cy="226"/>
            </a:xfrm>
            <a:custGeom>
              <a:avLst/>
              <a:gdLst/>
              <a:ahLst/>
              <a:cxnLst>
                <a:cxn ang="0">
                  <a:pos x="76" y="0"/>
                </a:cxn>
                <a:cxn ang="0">
                  <a:pos x="53" y="5"/>
                </a:cxn>
                <a:cxn ang="0">
                  <a:pos x="33" y="13"/>
                </a:cxn>
                <a:cxn ang="0">
                  <a:pos x="15" y="24"/>
                </a:cxn>
                <a:cxn ang="0">
                  <a:pos x="2" y="39"/>
                </a:cxn>
                <a:cxn ang="0">
                  <a:pos x="2" y="39"/>
                </a:cxn>
                <a:cxn ang="0">
                  <a:pos x="2" y="41"/>
                </a:cxn>
                <a:cxn ang="0">
                  <a:pos x="2" y="42"/>
                </a:cxn>
                <a:cxn ang="0">
                  <a:pos x="0" y="44"/>
                </a:cxn>
                <a:cxn ang="0">
                  <a:pos x="8" y="34"/>
                </a:cxn>
                <a:cxn ang="0">
                  <a:pos x="25" y="21"/>
                </a:cxn>
                <a:cxn ang="0">
                  <a:pos x="44" y="11"/>
                </a:cxn>
                <a:cxn ang="0">
                  <a:pos x="64" y="5"/>
                </a:cxn>
                <a:cxn ang="0">
                  <a:pos x="82" y="3"/>
                </a:cxn>
                <a:cxn ang="0">
                  <a:pos x="80" y="1"/>
                </a:cxn>
                <a:cxn ang="0">
                  <a:pos x="80" y="1"/>
                </a:cxn>
                <a:cxn ang="0">
                  <a:pos x="79" y="0"/>
                </a:cxn>
                <a:cxn ang="0">
                  <a:pos x="77" y="0"/>
                </a:cxn>
                <a:cxn ang="0">
                  <a:pos x="99" y="226"/>
                </a:cxn>
                <a:cxn ang="0">
                  <a:pos x="121" y="221"/>
                </a:cxn>
                <a:cxn ang="0">
                  <a:pos x="141" y="213"/>
                </a:cxn>
                <a:cxn ang="0">
                  <a:pos x="159" y="200"/>
                </a:cxn>
                <a:cxn ang="0">
                  <a:pos x="172" y="187"/>
                </a:cxn>
                <a:cxn ang="0">
                  <a:pos x="172" y="185"/>
                </a:cxn>
                <a:cxn ang="0">
                  <a:pos x="172" y="183"/>
                </a:cxn>
                <a:cxn ang="0">
                  <a:pos x="172" y="183"/>
                </a:cxn>
                <a:cxn ang="0">
                  <a:pos x="172" y="182"/>
                </a:cxn>
                <a:cxn ang="0">
                  <a:pos x="164" y="190"/>
                </a:cxn>
                <a:cxn ang="0">
                  <a:pos x="149" y="205"/>
                </a:cxn>
                <a:cxn ang="0">
                  <a:pos x="130" y="214"/>
                </a:cxn>
                <a:cxn ang="0">
                  <a:pos x="110" y="221"/>
                </a:cxn>
                <a:cxn ang="0">
                  <a:pos x="92" y="223"/>
                </a:cxn>
                <a:cxn ang="0">
                  <a:pos x="94" y="223"/>
                </a:cxn>
                <a:cxn ang="0">
                  <a:pos x="95" y="224"/>
                </a:cxn>
                <a:cxn ang="0">
                  <a:pos x="95" y="224"/>
                </a:cxn>
                <a:cxn ang="0">
                  <a:pos x="97" y="226"/>
                </a:cxn>
              </a:cxnLst>
              <a:rect l="0" t="0" r="r" b="b"/>
              <a:pathLst>
                <a:path w="172" h="226">
                  <a:moveTo>
                    <a:pt x="77" y="0"/>
                  </a:moveTo>
                  <a:lnTo>
                    <a:pt x="76" y="0"/>
                  </a:lnTo>
                  <a:lnTo>
                    <a:pt x="64" y="1"/>
                  </a:lnTo>
                  <a:lnTo>
                    <a:pt x="53" y="5"/>
                  </a:lnTo>
                  <a:lnTo>
                    <a:pt x="43" y="8"/>
                  </a:lnTo>
                  <a:lnTo>
                    <a:pt x="33" y="13"/>
                  </a:lnTo>
                  <a:lnTo>
                    <a:pt x="23" y="18"/>
                  </a:lnTo>
                  <a:lnTo>
                    <a:pt x="15" y="24"/>
                  </a:lnTo>
                  <a:lnTo>
                    <a:pt x="7" y="33"/>
                  </a:lnTo>
                  <a:lnTo>
                    <a:pt x="2" y="39"/>
                  </a:lnTo>
                  <a:lnTo>
                    <a:pt x="2" y="39"/>
                  </a:lnTo>
                  <a:lnTo>
                    <a:pt x="2" y="39"/>
                  </a:lnTo>
                  <a:lnTo>
                    <a:pt x="2" y="41"/>
                  </a:lnTo>
                  <a:lnTo>
                    <a:pt x="2" y="41"/>
                  </a:lnTo>
                  <a:lnTo>
                    <a:pt x="2" y="42"/>
                  </a:lnTo>
                  <a:lnTo>
                    <a:pt x="2" y="42"/>
                  </a:lnTo>
                  <a:lnTo>
                    <a:pt x="0" y="44"/>
                  </a:lnTo>
                  <a:lnTo>
                    <a:pt x="0" y="44"/>
                  </a:lnTo>
                  <a:lnTo>
                    <a:pt x="2" y="42"/>
                  </a:lnTo>
                  <a:lnTo>
                    <a:pt x="8" y="34"/>
                  </a:lnTo>
                  <a:lnTo>
                    <a:pt x="17" y="28"/>
                  </a:lnTo>
                  <a:lnTo>
                    <a:pt x="25" y="21"/>
                  </a:lnTo>
                  <a:lnTo>
                    <a:pt x="35" y="16"/>
                  </a:lnTo>
                  <a:lnTo>
                    <a:pt x="44" y="11"/>
                  </a:lnTo>
                  <a:lnTo>
                    <a:pt x="54" y="8"/>
                  </a:lnTo>
                  <a:lnTo>
                    <a:pt x="64" y="5"/>
                  </a:lnTo>
                  <a:lnTo>
                    <a:pt x="76" y="3"/>
                  </a:lnTo>
                  <a:lnTo>
                    <a:pt x="82" y="3"/>
                  </a:lnTo>
                  <a:lnTo>
                    <a:pt x="82" y="3"/>
                  </a:lnTo>
                  <a:lnTo>
                    <a:pt x="80" y="1"/>
                  </a:lnTo>
                  <a:lnTo>
                    <a:pt x="80" y="1"/>
                  </a:lnTo>
                  <a:lnTo>
                    <a:pt x="80" y="1"/>
                  </a:lnTo>
                  <a:lnTo>
                    <a:pt x="79" y="1"/>
                  </a:lnTo>
                  <a:lnTo>
                    <a:pt x="79" y="0"/>
                  </a:lnTo>
                  <a:lnTo>
                    <a:pt x="79" y="0"/>
                  </a:lnTo>
                  <a:lnTo>
                    <a:pt x="77" y="0"/>
                  </a:lnTo>
                  <a:close/>
                  <a:moveTo>
                    <a:pt x="97" y="226"/>
                  </a:moveTo>
                  <a:lnTo>
                    <a:pt x="99" y="226"/>
                  </a:lnTo>
                  <a:lnTo>
                    <a:pt x="110" y="224"/>
                  </a:lnTo>
                  <a:lnTo>
                    <a:pt x="121" y="221"/>
                  </a:lnTo>
                  <a:lnTo>
                    <a:pt x="131" y="218"/>
                  </a:lnTo>
                  <a:lnTo>
                    <a:pt x="141" y="213"/>
                  </a:lnTo>
                  <a:lnTo>
                    <a:pt x="151" y="206"/>
                  </a:lnTo>
                  <a:lnTo>
                    <a:pt x="159" y="200"/>
                  </a:lnTo>
                  <a:lnTo>
                    <a:pt x="167" y="193"/>
                  </a:lnTo>
                  <a:lnTo>
                    <a:pt x="172" y="187"/>
                  </a:lnTo>
                  <a:lnTo>
                    <a:pt x="172" y="187"/>
                  </a:lnTo>
                  <a:lnTo>
                    <a:pt x="172" y="185"/>
                  </a:lnTo>
                  <a:lnTo>
                    <a:pt x="172" y="185"/>
                  </a:lnTo>
                  <a:lnTo>
                    <a:pt x="172" y="183"/>
                  </a:lnTo>
                  <a:lnTo>
                    <a:pt x="172" y="183"/>
                  </a:lnTo>
                  <a:lnTo>
                    <a:pt x="172" y="183"/>
                  </a:lnTo>
                  <a:lnTo>
                    <a:pt x="172" y="182"/>
                  </a:lnTo>
                  <a:lnTo>
                    <a:pt x="172" y="182"/>
                  </a:lnTo>
                  <a:lnTo>
                    <a:pt x="172" y="183"/>
                  </a:lnTo>
                  <a:lnTo>
                    <a:pt x="164" y="190"/>
                  </a:lnTo>
                  <a:lnTo>
                    <a:pt x="158" y="198"/>
                  </a:lnTo>
                  <a:lnTo>
                    <a:pt x="149" y="205"/>
                  </a:lnTo>
                  <a:lnTo>
                    <a:pt x="140" y="210"/>
                  </a:lnTo>
                  <a:lnTo>
                    <a:pt x="130" y="214"/>
                  </a:lnTo>
                  <a:lnTo>
                    <a:pt x="120" y="218"/>
                  </a:lnTo>
                  <a:lnTo>
                    <a:pt x="110" y="221"/>
                  </a:lnTo>
                  <a:lnTo>
                    <a:pt x="99" y="223"/>
                  </a:lnTo>
                  <a:lnTo>
                    <a:pt x="92" y="223"/>
                  </a:lnTo>
                  <a:lnTo>
                    <a:pt x="92" y="223"/>
                  </a:lnTo>
                  <a:lnTo>
                    <a:pt x="94" y="223"/>
                  </a:lnTo>
                  <a:lnTo>
                    <a:pt x="94" y="224"/>
                  </a:lnTo>
                  <a:lnTo>
                    <a:pt x="95" y="224"/>
                  </a:lnTo>
                  <a:lnTo>
                    <a:pt x="95" y="224"/>
                  </a:lnTo>
                  <a:lnTo>
                    <a:pt x="95" y="224"/>
                  </a:lnTo>
                  <a:lnTo>
                    <a:pt x="97" y="226"/>
                  </a:lnTo>
                  <a:lnTo>
                    <a:pt x="97" y="226"/>
                  </a:lnTo>
                  <a:close/>
                </a:path>
              </a:pathLst>
            </a:custGeom>
            <a:solidFill>
              <a:srgbClr val="00FF53"/>
            </a:solidFill>
            <a:ln w="9525">
              <a:noFill/>
              <a:round/>
              <a:headEnd/>
              <a:tailEnd/>
            </a:ln>
            <a:effectLst/>
          </p:spPr>
          <p:txBody>
            <a:bodyPr/>
            <a:lstStyle/>
            <a:p>
              <a:endParaRPr lang="en-GB"/>
            </a:p>
          </p:txBody>
        </p:sp>
        <p:sp>
          <p:nvSpPr>
            <p:cNvPr id="47282" name="Freeform 178"/>
            <p:cNvSpPr>
              <a:spLocks noEditPoints="1"/>
            </p:cNvSpPr>
            <p:nvPr/>
          </p:nvSpPr>
          <p:spPr bwMode="auto">
            <a:xfrm>
              <a:off x="3270" y="2078"/>
              <a:ext cx="174" cy="220"/>
            </a:xfrm>
            <a:custGeom>
              <a:avLst/>
              <a:gdLst/>
              <a:ahLst/>
              <a:cxnLst>
                <a:cxn ang="0">
                  <a:pos x="76" y="0"/>
                </a:cxn>
                <a:cxn ang="0">
                  <a:pos x="54" y="5"/>
                </a:cxn>
                <a:cxn ang="0">
                  <a:pos x="35" y="13"/>
                </a:cxn>
                <a:cxn ang="0">
                  <a:pos x="17" y="25"/>
                </a:cxn>
                <a:cxn ang="0">
                  <a:pos x="2" y="39"/>
                </a:cxn>
                <a:cxn ang="0">
                  <a:pos x="0" y="41"/>
                </a:cxn>
                <a:cxn ang="0">
                  <a:pos x="0" y="43"/>
                </a:cxn>
                <a:cxn ang="0">
                  <a:pos x="0" y="44"/>
                </a:cxn>
                <a:cxn ang="0">
                  <a:pos x="0" y="46"/>
                </a:cxn>
                <a:cxn ang="0">
                  <a:pos x="5" y="41"/>
                </a:cxn>
                <a:cxn ang="0">
                  <a:pos x="20" y="28"/>
                </a:cxn>
                <a:cxn ang="0">
                  <a:pos x="36" y="16"/>
                </a:cxn>
                <a:cxn ang="0">
                  <a:pos x="56" y="8"/>
                </a:cxn>
                <a:cxn ang="0">
                  <a:pos x="76" y="3"/>
                </a:cxn>
                <a:cxn ang="0">
                  <a:pos x="85" y="2"/>
                </a:cxn>
                <a:cxn ang="0">
                  <a:pos x="85" y="2"/>
                </a:cxn>
                <a:cxn ang="0">
                  <a:pos x="84" y="2"/>
                </a:cxn>
                <a:cxn ang="0">
                  <a:pos x="82" y="0"/>
                </a:cxn>
                <a:cxn ang="0">
                  <a:pos x="92" y="220"/>
                </a:cxn>
                <a:cxn ang="0">
                  <a:pos x="110" y="218"/>
                </a:cxn>
                <a:cxn ang="0">
                  <a:pos x="130" y="211"/>
                </a:cxn>
                <a:cxn ang="0">
                  <a:pos x="149" y="202"/>
                </a:cxn>
                <a:cxn ang="0">
                  <a:pos x="164" y="187"/>
                </a:cxn>
                <a:cxn ang="0">
                  <a:pos x="172" y="179"/>
                </a:cxn>
                <a:cxn ang="0">
                  <a:pos x="172" y="177"/>
                </a:cxn>
                <a:cxn ang="0">
                  <a:pos x="174" y="175"/>
                </a:cxn>
                <a:cxn ang="0">
                  <a:pos x="174" y="174"/>
                </a:cxn>
                <a:cxn ang="0">
                  <a:pos x="174" y="172"/>
                </a:cxn>
                <a:cxn ang="0">
                  <a:pos x="162" y="185"/>
                </a:cxn>
                <a:cxn ang="0">
                  <a:pos x="146" y="198"/>
                </a:cxn>
                <a:cxn ang="0">
                  <a:pos x="128" y="208"/>
                </a:cxn>
                <a:cxn ang="0">
                  <a:pos x="108" y="215"/>
                </a:cxn>
                <a:cxn ang="0">
                  <a:pos x="87" y="216"/>
                </a:cxn>
                <a:cxn ang="0">
                  <a:pos x="89" y="216"/>
                </a:cxn>
                <a:cxn ang="0">
                  <a:pos x="90" y="218"/>
                </a:cxn>
                <a:cxn ang="0">
                  <a:pos x="90" y="218"/>
                </a:cxn>
                <a:cxn ang="0">
                  <a:pos x="92" y="220"/>
                </a:cxn>
              </a:cxnLst>
              <a:rect l="0" t="0" r="r" b="b"/>
              <a:pathLst>
                <a:path w="174" h="220">
                  <a:moveTo>
                    <a:pt x="82" y="0"/>
                  </a:moveTo>
                  <a:lnTo>
                    <a:pt x="76" y="0"/>
                  </a:lnTo>
                  <a:lnTo>
                    <a:pt x="64" y="2"/>
                  </a:lnTo>
                  <a:lnTo>
                    <a:pt x="54" y="5"/>
                  </a:lnTo>
                  <a:lnTo>
                    <a:pt x="44" y="8"/>
                  </a:lnTo>
                  <a:lnTo>
                    <a:pt x="35" y="13"/>
                  </a:lnTo>
                  <a:lnTo>
                    <a:pt x="25" y="18"/>
                  </a:lnTo>
                  <a:lnTo>
                    <a:pt x="17" y="25"/>
                  </a:lnTo>
                  <a:lnTo>
                    <a:pt x="8" y="31"/>
                  </a:lnTo>
                  <a:lnTo>
                    <a:pt x="2" y="39"/>
                  </a:lnTo>
                  <a:lnTo>
                    <a:pt x="0" y="41"/>
                  </a:lnTo>
                  <a:lnTo>
                    <a:pt x="0" y="41"/>
                  </a:lnTo>
                  <a:lnTo>
                    <a:pt x="0" y="43"/>
                  </a:lnTo>
                  <a:lnTo>
                    <a:pt x="0" y="43"/>
                  </a:lnTo>
                  <a:lnTo>
                    <a:pt x="0" y="44"/>
                  </a:lnTo>
                  <a:lnTo>
                    <a:pt x="0" y="44"/>
                  </a:lnTo>
                  <a:lnTo>
                    <a:pt x="0" y="46"/>
                  </a:lnTo>
                  <a:lnTo>
                    <a:pt x="0" y="46"/>
                  </a:lnTo>
                  <a:lnTo>
                    <a:pt x="0" y="46"/>
                  </a:lnTo>
                  <a:lnTo>
                    <a:pt x="5" y="41"/>
                  </a:lnTo>
                  <a:lnTo>
                    <a:pt x="12" y="35"/>
                  </a:lnTo>
                  <a:lnTo>
                    <a:pt x="20" y="28"/>
                  </a:lnTo>
                  <a:lnTo>
                    <a:pt x="28" y="21"/>
                  </a:lnTo>
                  <a:lnTo>
                    <a:pt x="36" y="16"/>
                  </a:lnTo>
                  <a:lnTo>
                    <a:pt x="46" y="12"/>
                  </a:lnTo>
                  <a:lnTo>
                    <a:pt x="56" y="8"/>
                  </a:lnTo>
                  <a:lnTo>
                    <a:pt x="66" y="5"/>
                  </a:lnTo>
                  <a:lnTo>
                    <a:pt x="76" y="3"/>
                  </a:lnTo>
                  <a:lnTo>
                    <a:pt x="87" y="3"/>
                  </a:lnTo>
                  <a:lnTo>
                    <a:pt x="85" y="2"/>
                  </a:lnTo>
                  <a:lnTo>
                    <a:pt x="85" y="2"/>
                  </a:lnTo>
                  <a:lnTo>
                    <a:pt x="85" y="2"/>
                  </a:lnTo>
                  <a:lnTo>
                    <a:pt x="84" y="2"/>
                  </a:lnTo>
                  <a:lnTo>
                    <a:pt x="84" y="2"/>
                  </a:lnTo>
                  <a:lnTo>
                    <a:pt x="84" y="0"/>
                  </a:lnTo>
                  <a:lnTo>
                    <a:pt x="82" y="0"/>
                  </a:lnTo>
                  <a:lnTo>
                    <a:pt x="82" y="0"/>
                  </a:lnTo>
                  <a:close/>
                  <a:moveTo>
                    <a:pt x="92" y="220"/>
                  </a:moveTo>
                  <a:lnTo>
                    <a:pt x="99" y="220"/>
                  </a:lnTo>
                  <a:lnTo>
                    <a:pt x="110" y="218"/>
                  </a:lnTo>
                  <a:lnTo>
                    <a:pt x="120" y="215"/>
                  </a:lnTo>
                  <a:lnTo>
                    <a:pt x="130" y="211"/>
                  </a:lnTo>
                  <a:lnTo>
                    <a:pt x="140" y="207"/>
                  </a:lnTo>
                  <a:lnTo>
                    <a:pt x="149" y="202"/>
                  </a:lnTo>
                  <a:lnTo>
                    <a:pt x="158" y="195"/>
                  </a:lnTo>
                  <a:lnTo>
                    <a:pt x="164" y="187"/>
                  </a:lnTo>
                  <a:lnTo>
                    <a:pt x="172" y="180"/>
                  </a:lnTo>
                  <a:lnTo>
                    <a:pt x="172" y="179"/>
                  </a:lnTo>
                  <a:lnTo>
                    <a:pt x="172" y="177"/>
                  </a:lnTo>
                  <a:lnTo>
                    <a:pt x="172" y="177"/>
                  </a:lnTo>
                  <a:lnTo>
                    <a:pt x="174" y="175"/>
                  </a:lnTo>
                  <a:lnTo>
                    <a:pt x="174" y="175"/>
                  </a:lnTo>
                  <a:lnTo>
                    <a:pt x="174" y="175"/>
                  </a:lnTo>
                  <a:lnTo>
                    <a:pt x="174" y="174"/>
                  </a:lnTo>
                  <a:lnTo>
                    <a:pt x="174" y="174"/>
                  </a:lnTo>
                  <a:lnTo>
                    <a:pt x="174" y="172"/>
                  </a:lnTo>
                  <a:lnTo>
                    <a:pt x="169" y="177"/>
                  </a:lnTo>
                  <a:lnTo>
                    <a:pt x="162" y="185"/>
                  </a:lnTo>
                  <a:lnTo>
                    <a:pt x="154" y="192"/>
                  </a:lnTo>
                  <a:lnTo>
                    <a:pt x="146" y="198"/>
                  </a:lnTo>
                  <a:lnTo>
                    <a:pt x="138" y="203"/>
                  </a:lnTo>
                  <a:lnTo>
                    <a:pt x="128" y="208"/>
                  </a:lnTo>
                  <a:lnTo>
                    <a:pt x="118" y="211"/>
                  </a:lnTo>
                  <a:lnTo>
                    <a:pt x="108" y="215"/>
                  </a:lnTo>
                  <a:lnTo>
                    <a:pt x="99" y="216"/>
                  </a:lnTo>
                  <a:lnTo>
                    <a:pt x="87" y="216"/>
                  </a:lnTo>
                  <a:lnTo>
                    <a:pt x="89" y="216"/>
                  </a:lnTo>
                  <a:lnTo>
                    <a:pt x="89" y="216"/>
                  </a:lnTo>
                  <a:lnTo>
                    <a:pt x="89" y="218"/>
                  </a:lnTo>
                  <a:lnTo>
                    <a:pt x="90" y="218"/>
                  </a:lnTo>
                  <a:lnTo>
                    <a:pt x="90" y="218"/>
                  </a:lnTo>
                  <a:lnTo>
                    <a:pt x="90" y="218"/>
                  </a:lnTo>
                  <a:lnTo>
                    <a:pt x="92" y="220"/>
                  </a:lnTo>
                  <a:lnTo>
                    <a:pt x="92" y="220"/>
                  </a:lnTo>
                  <a:close/>
                </a:path>
              </a:pathLst>
            </a:custGeom>
            <a:solidFill>
              <a:srgbClr val="00FF58"/>
            </a:solidFill>
            <a:ln w="9525">
              <a:noFill/>
              <a:round/>
              <a:headEnd/>
              <a:tailEnd/>
            </a:ln>
            <a:effectLst/>
          </p:spPr>
          <p:txBody>
            <a:bodyPr/>
            <a:lstStyle/>
            <a:p>
              <a:endParaRPr lang="en-GB"/>
            </a:p>
          </p:txBody>
        </p:sp>
        <p:sp>
          <p:nvSpPr>
            <p:cNvPr id="47283" name="Freeform 179"/>
            <p:cNvSpPr>
              <a:spLocks noEditPoints="1"/>
            </p:cNvSpPr>
            <p:nvPr/>
          </p:nvSpPr>
          <p:spPr bwMode="auto">
            <a:xfrm>
              <a:off x="3270" y="2081"/>
              <a:ext cx="174" cy="213"/>
            </a:xfrm>
            <a:custGeom>
              <a:avLst/>
              <a:gdLst/>
              <a:ahLst/>
              <a:cxnLst>
                <a:cxn ang="0">
                  <a:pos x="76" y="0"/>
                </a:cxn>
                <a:cxn ang="0">
                  <a:pos x="56" y="5"/>
                </a:cxn>
                <a:cxn ang="0">
                  <a:pos x="36" y="13"/>
                </a:cxn>
                <a:cxn ang="0">
                  <a:pos x="20" y="25"/>
                </a:cxn>
                <a:cxn ang="0">
                  <a:pos x="5" y="38"/>
                </a:cxn>
                <a:cxn ang="0">
                  <a:pos x="0" y="45"/>
                </a:cxn>
                <a:cxn ang="0">
                  <a:pos x="0" y="46"/>
                </a:cxn>
                <a:cxn ang="0">
                  <a:pos x="2" y="46"/>
                </a:cxn>
                <a:cxn ang="0">
                  <a:pos x="2" y="48"/>
                </a:cxn>
                <a:cxn ang="0">
                  <a:pos x="2" y="50"/>
                </a:cxn>
                <a:cxn ang="0">
                  <a:pos x="13" y="33"/>
                </a:cxn>
                <a:cxn ang="0">
                  <a:pos x="30" y="22"/>
                </a:cxn>
                <a:cxn ang="0">
                  <a:pos x="46" y="12"/>
                </a:cxn>
                <a:cxn ang="0">
                  <a:pos x="66" y="5"/>
                </a:cxn>
                <a:cxn ang="0">
                  <a:pos x="87" y="4"/>
                </a:cxn>
                <a:cxn ang="0">
                  <a:pos x="90" y="4"/>
                </a:cxn>
                <a:cxn ang="0">
                  <a:pos x="90" y="2"/>
                </a:cxn>
                <a:cxn ang="0">
                  <a:pos x="89" y="0"/>
                </a:cxn>
                <a:cxn ang="0">
                  <a:pos x="87" y="0"/>
                </a:cxn>
                <a:cxn ang="0">
                  <a:pos x="87" y="213"/>
                </a:cxn>
                <a:cxn ang="0">
                  <a:pos x="108" y="212"/>
                </a:cxn>
                <a:cxn ang="0">
                  <a:pos x="128" y="205"/>
                </a:cxn>
                <a:cxn ang="0">
                  <a:pos x="146" y="195"/>
                </a:cxn>
                <a:cxn ang="0">
                  <a:pos x="162" y="182"/>
                </a:cxn>
                <a:cxn ang="0">
                  <a:pos x="174" y="169"/>
                </a:cxn>
                <a:cxn ang="0">
                  <a:pos x="172" y="167"/>
                </a:cxn>
                <a:cxn ang="0">
                  <a:pos x="172" y="167"/>
                </a:cxn>
                <a:cxn ang="0">
                  <a:pos x="172" y="166"/>
                </a:cxn>
                <a:cxn ang="0">
                  <a:pos x="172" y="164"/>
                </a:cxn>
                <a:cxn ang="0">
                  <a:pos x="167" y="172"/>
                </a:cxn>
                <a:cxn ang="0">
                  <a:pos x="153" y="187"/>
                </a:cxn>
                <a:cxn ang="0">
                  <a:pos x="136" y="197"/>
                </a:cxn>
                <a:cxn ang="0">
                  <a:pos x="118" y="205"/>
                </a:cxn>
                <a:cxn ang="0">
                  <a:pos x="97" y="210"/>
                </a:cxn>
                <a:cxn ang="0">
                  <a:pos x="84" y="210"/>
                </a:cxn>
                <a:cxn ang="0">
                  <a:pos x="84" y="210"/>
                </a:cxn>
                <a:cxn ang="0">
                  <a:pos x="85" y="212"/>
                </a:cxn>
                <a:cxn ang="0">
                  <a:pos x="87" y="212"/>
                </a:cxn>
                <a:cxn ang="0">
                  <a:pos x="87" y="213"/>
                </a:cxn>
              </a:cxnLst>
              <a:rect l="0" t="0" r="r" b="b"/>
              <a:pathLst>
                <a:path w="174" h="213">
                  <a:moveTo>
                    <a:pt x="87" y="0"/>
                  </a:moveTo>
                  <a:lnTo>
                    <a:pt x="76" y="0"/>
                  </a:lnTo>
                  <a:lnTo>
                    <a:pt x="66" y="2"/>
                  </a:lnTo>
                  <a:lnTo>
                    <a:pt x="56" y="5"/>
                  </a:lnTo>
                  <a:lnTo>
                    <a:pt x="46" y="9"/>
                  </a:lnTo>
                  <a:lnTo>
                    <a:pt x="36" y="13"/>
                  </a:lnTo>
                  <a:lnTo>
                    <a:pt x="28" y="18"/>
                  </a:lnTo>
                  <a:lnTo>
                    <a:pt x="20" y="25"/>
                  </a:lnTo>
                  <a:lnTo>
                    <a:pt x="12" y="32"/>
                  </a:lnTo>
                  <a:lnTo>
                    <a:pt x="5" y="38"/>
                  </a:lnTo>
                  <a:lnTo>
                    <a:pt x="0" y="43"/>
                  </a:lnTo>
                  <a:lnTo>
                    <a:pt x="0" y="45"/>
                  </a:lnTo>
                  <a:lnTo>
                    <a:pt x="0" y="45"/>
                  </a:lnTo>
                  <a:lnTo>
                    <a:pt x="0" y="46"/>
                  </a:lnTo>
                  <a:lnTo>
                    <a:pt x="0" y="46"/>
                  </a:lnTo>
                  <a:lnTo>
                    <a:pt x="2" y="46"/>
                  </a:lnTo>
                  <a:lnTo>
                    <a:pt x="2" y="48"/>
                  </a:lnTo>
                  <a:lnTo>
                    <a:pt x="2" y="48"/>
                  </a:lnTo>
                  <a:lnTo>
                    <a:pt x="2" y="50"/>
                  </a:lnTo>
                  <a:lnTo>
                    <a:pt x="2" y="50"/>
                  </a:lnTo>
                  <a:lnTo>
                    <a:pt x="7" y="41"/>
                  </a:lnTo>
                  <a:lnTo>
                    <a:pt x="13" y="33"/>
                  </a:lnTo>
                  <a:lnTo>
                    <a:pt x="21" y="27"/>
                  </a:lnTo>
                  <a:lnTo>
                    <a:pt x="30" y="22"/>
                  </a:lnTo>
                  <a:lnTo>
                    <a:pt x="38" y="15"/>
                  </a:lnTo>
                  <a:lnTo>
                    <a:pt x="46" y="12"/>
                  </a:lnTo>
                  <a:lnTo>
                    <a:pt x="56" y="9"/>
                  </a:lnTo>
                  <a:lnTo>
                    <a:pt x="66" y="5"/>
                  </a:lnTo>
                  <a:lnTo>
                    <a:pt x="77" y="4"/>
                  </a:lnTo>
                  <a:lnTo>
                    <a:pt x="87" y="4"/>
                  </a:lnTo>
                  <a:lnTo>
                    <a:pt x="92" y="4"/>
                  </a:lnTo>
                  <a:lnTo>
                    <a:pt x="90" y="4"/>
                  </a:lnTo>
                  <a:lnTo>
                    <a:pt x="90" y="2"/>
                  </a:lnTo>
                  <a:lnTo>
                    <a:pt x="90" y="2"/>
                  </a:lnTo>
                  <a:lnTo>
                    <a:pt x="89" y="2"/>
                  </a:lnTo>
                  <a:lnTo>
                    <a:pt x="89" y="0"/>
                  </a:lnTo>
                  <a:lnTo>
                    <a:pt x="87" y="0"/>
                  </a:lnTo>
                  <a:lnTo>
                    <a:pt x="87" y="0"/>
                  </a:lnTo>
                  <a:lnTo>
                    <a:pt x="87" y="0"/>
                  </a:lnTo>
                  <a:close/>
                  <a:moveTo>
                    <a:pt x="87" y="213"/>
                  </a:moveTo>
                  <a:lnTo>
                    <a:pt x="99" y="213"/>
                  </a:lnTo>
                  <a:lnTo>
                    <a:pt x="108" y="212"/>
                  </a:lnTo>
                  <a:lnTo>
                    <a:pt x="118" y="208"/>
                  </a:lnTo>
                  <a:lnTo>
                    <a:pt x="128" y="205"/>
                  </a:lnTo>
                  <a:lnTo>
                    <a:pt x="138" y="200"/>
                  </a:lnTo>
                  <a:lnTo>
                    <a:pt x="146" y="195"/>
                  </a:lnTo>
                  <a:lnTo>
                    <a:pt x="154" y="189"/>
                  </a:lnTo>
                  <a:lnTo>
                    <a:pt x="162" y="182"/>
                  </a:lnTo>
                  <a:lnTo>
                    <a:pt x="169" y="174"/>
                  </a:lnTo>
                  <a:lnTo>
                    <a:pt x="174" y="169"/>
                  </a:lnTo>
                  <a:lnTo>
                    <a:pt x="174" y="169"/>
                  </a:lnTo>
                  <a:lnTo>
                    <a:pt x="172" y="167"/>
                  </a:lnTo>
                  <a:lnTo>
                    <a:pt x="172" y="167"/>
                  </a:lnTo>
                  <a:lnTo>
                    <a:pt x="172" y="167"/>
                  </a:lnTo>
                  <a:lnTo>
                    <a:pt x="172" y="166"/>
                  </a:lnTo>
                  <a:lnTo>
                    <a:pt x="172" y="166"/>
                  </a:lnTo>
                  <a:lnTo>
                    <a:pt x="172" y="164"/>
                  </a:lnTo>
                  <a:lnTo>
                    <a:pt x="172" y="164"/>
                  </a:lnTo>
                  <a:lnTo>
                    <a:pt x="172" y="164"/>
                  </a:lnTo>
                  <a:lnTo>
                    <a:pt x="167" y="172"/>
                  </a:lnTo>
                  <a:lnTo>
                    <a:pt x="161" y="179"/>
                  </a:lnTo>
                  <a:lnTo>
                    <a:pt x="153" y="187"/>
                  </a:lnTo>
                  <a:lnTo>
                    <a:pt x="144" y="192"/>
                  </a:lnTo>
                  <a:lnTo>
                    <a:pt x="136" y="197"/>
                  </a:lnTo>
                  <a:lnTo>
                    <a:pt x="128" y="202"/>
                  </a:lnTo>
                  <a:lnTo>
                    <a:pt x="118" y="205"/>
                  </a:lnTo>
                  <a:lnTo>
                    <a:pt x="108" y="208"/>
                  </a:lnTo>
                  <a:lnTo>
                    <a:pt x="97" y="210"/>
                  </a:lnTo>
                  <a:lnTo>
                    <a:pt x="87" y="210"/>
                  </a:lnTo>
                  <a:lnTo>
                    <a:pt x="84" y="210"/>
                  </a:lnTo>
                  <a:lnTo>
                    <a:pt x="84" y="210"/>
                  </a:lnTo>
                  <a:lnTo>
                    <a:pt x="84" y="210"/>
                  </a:lnTo>
                  <a:lnTo>
                    <a:pt x="85" y="212"/>
                  </a:lnTo>
                  <a:lnTo>
                    <a:pt x="85" y="212"/>
                  </a:lnTo>
                  <a:lnTo>
                    <a:pt x="85" y="212"/>
                  </a:lnTo>
                  <a:lnTo>
                    <a:pt x="87" y="212"/>
                  </a:lnTo>
                  <a:lnTo>
                    <a:pt x="87" y="213"/>
                  </a:lnTo>
                  <a:lnTo>
                    <a:pt x="87" y="213"/>
                  </a:lnTo>
                  <a:close/>
                </a:path>
              </a:pathLst>
            </a:custGeom>
            <a:solidFill>
              <a:srgbClr val="00FF5D"/>
            </a:solidFill>
            <a:ln w="9525">
              <a:noFill/>
              <a:round/>
              <a:headEnd/>
              <a:tailEnd/>
            </a:ln>
            <a:effectLst/>
          </p:spPr>
          <p:txBody>
            <a:bodyPr/>
            <a:lstStyle/>
            <a:p>
              <a:endParaRPr lang="en-GB"/>
            </a:p>
          </p:txBody>
        </p:sp>
        <p:sp>
          <p:nvSpPr>
            <p:cNvPr id="47284" name="Freeform 180"/>
            <p:cNvSpPr>
              <a:spLocks noEditPoints="1"/>
            </p:cNvSpPr>
            <p:nvPr/>
          </p:nvSpPr>
          <p:spPr bwMode="auto">
            <a:xfrm>
              <a:off x="3272" y="2085"/>
              <a:ext cx="170" cy="206"/>
            </a:xfrm>
            <a:custGeom>
              <a:avLst/>
              <a:gdLst/>
              <a:ahLst/>
              <a:cxnLst>
                <a:cxn ang="0">
                  <a:pos x="85" y="0"/>
                </a:cxn>
                <a:cxn ang="0">
                  <a:pos x="64" y="1"/>
                </a:cxn>
                <a:cxn ang="0">
                  <a:pos x="44" y="8"/>
                </a:cxn>
                <a:cxn ang="0">
                  <a:pos x="28" y="18"/>
                </a:cxn>
                <a:cxn ang="0">
                  <a:pos x="11" y="29"/>
                </a:cxn>
                <a:cxn ang="0">
                  <a:pos x="0" y="46"/>
                </a:cxn>
                <a:cxn ang="0">
                  <a:pos x="0" y="46"/>
                </a:cxn>
                <a:cxn ang="0">
                  <a:pos x="0" y="47"/>
                </a:cxn>
                <a:cxn ang="0">
                  <a:pos x="0" y="49"/>
                </a:cxn>
                <a:cxn ang="0">
                  <a:pos x="0" y="50"/>
                </a:cxn>
                <a:cxn ang="0">
                  <a:pos x="1" y="47"/>
                </a:cxn>
                <a:cxn ang="0">
                  <a:pos x="15" y="32"/>
                </a:cxn>
                <a:cxn ang="0">
                  <a:pos x="29" y="19"/>
                </a:cxn>
                <a:cxn ang="0">
                  <a:pos x="46" y="11"/>
                </a:cxn>
                <a:cxn ang="0">
                  <a:pos x="65" y="5"/>
                </a:cxn>
                <a:cxn ang="0">
                  <a:pos x="85" y="3"/>
                </a:cxn>
                <a:cxn ang="0">
                  <a:pos x="93" y="3"/>
                </a:cxn>
                <a:cxn ang="0">
                  <a:pos x="92" y="1"/>
                </a:cxn>
                <a:cxn ang="0">
                  <a:pos x="92" y="1"/>
                </a:cxn>
                <a:cxn ang="0">
                  <a:pos x="90" y="0"/>
                </a:cxn>
                <a:cxn ang="0">
                  <a:pos x="82" y="206"/>
                </a:cxn>
                <a:cxn ang="0">
                  <a:pos x="95" y="206"/>
                </a:cxn>
                <a:cxn ang="0">
                  <a:pos x="116" y="201"/>
                </a:cxn>
                <a:cxn ang="0">
                  <a:pos x="134" y="193"/>
                </a:cxn>
                <a:cxn ang="0">
                  <a:pos x="151" y="183"/>
                </a:cxn>
                <a:cxn ang="0">
                  <a:pos x="165" y="168"/>
                </a:cxn>
                <a:cxn ang="0">
                  <a:pos x="170" y="160"/>
                </a:cxn>
                <a:cxn ang="0">
                  <a:pos x="170" y="159"/>
                </a:cxn>
                <a:cxn ang="0">
                  <a:pos x="170" y="157"/>
                </a:cxn>
                <a:cxn ang="0">
                  <a:pos x="170" y="155"/>
                </a:cxn>
                <a:cxn ang="0">
                  <a:pos x="170" y="154"/>
                </a:cxn>
                <a:cxn ang="0">
                  <a:pos x="162" y="167"/>
                </a:cxn>
                <a:cxn ang="0">
                  <a:pos x="149" y="180"/>
                </a:cxn>
                <a:cxn ang="0">
                  <a:pos x="133" y="191"/>
                </a:cxn>
                <a:cxn ang="0">
                  <a:pos x="115" y="198"/>
                </a:cxn>
                <a:cxn ang="0">
                  <a:pos x="95" y="203"/>
                </a:cxn>
                <a:cxn ang="0">
                  <a:pos x="77" y="203"/>
                </a:cxn>
                <a:cxn ang="0">
                  <a:pos x="78" y="203"/>
                </a:cxn>
                <a:cxn ang="0">
                  <a:pos x="78" y="204"/>
                </a:cxn>
                <a:cxn ang="0">
                  <a:pos x="80" y="204"/>
                </a:cxn>
                <a:cxn ang="0">
                  <a:pos x="82" y="206"/>
                </a:cxn>
              </a:cxnLst>
              <a:rect l="0" t="0" r="r" b="b"/>
              <a:pathLst>
                <a:path w="170" h="206">
                  <a:moveTo>
                    <a:pt x="90" y="0"/>
                  </a:moveTo>
                  <a:lnTo>
                    <a:pt x="85" y="0"/>
                  </a:lnTo>
                  <a:lnTo>
                    <a:pt x="75" y="0"/>
                  </a:lnTo>
                  <a:lnTo>
                    <a:pt x="64" y="1"/>
                  </a:lnTo>
                  <a:lnTo>
                    <a:pt x="54" y="5"/>
                  </a:lnTo>
                  <a:lnTo>
                    <a:pt x="44" y="8"/>
                  </a:lnTo>
                  <a:lnTo>
                    <a:pt x="36" y="11"/>
                  </a:lnTo>
                  <a:lnTo>
                    <a:pt x="28" y="18"/>
                  </a:lnTo>
                  <a:lnTo>
                    <a:pt x="19" y="23"/>
                  </a:lnTo>
                  <a:lnTo>
                    <a:pt x="11" y="29"/>
                  </a:lnTo>
                  <a:lnTo>
                    <a:pt x="5" y="37"/>
                  </a:lnTo>
                  <a:lnTo>
                    <a:pt x="0" y="46"/>
                  </a:lnTo>
                  <a:lnTo>
                    <a:pt x="0" y="46"/>
                  </a:lnTo>
                  <a:lnTo>
                    <a:pt x="0" y="46"/>
                  </a:lnTo>
                  <a:lnTo>
                    <a:pt x="0" y="47"/>
                  </a:lnTo>
                  <a:lnTo>
                    <a:pt x="0" y="47"/>
                  </a:lnTo>
                  <a:lnTo>
                    <a:pt x="0" y="47"/>
                  </a:lnTo>
                  <a:lnTo>
                    <a:pt x="0" y="49"/>
                  </a:lnTo>
                  <a:lnTo>
                    <a:pt x="0" y="49"/>
                  </a:lnTo>
                  <a:lnTo>
                    <a:pt x="0" y="50"/>
                  </a:lnTo>
                  <a:lnTo>
                    <a:pt x="0" y="50"/>
                  </a:lnTo>
                  <a:lnTo>
                    <a:pt x="1" y="47"/>
                  </a:lnTo>
                  <a:lnTo>
                    <a:pt x="8" y="39"/>
                  </a:lnTo>
                  <a:lnTo>
                    <a:pt x="15" y="32"/>
                  </a:lnTo>
                  <a:lnTo>
                    <a:pt x="21" y="26"/>
                  </a:lnTo>
                  <a:lnTo>
                    <a:pt x="29" y="19"/>
                  </a:lnTo>
                  <a:lnTo>
                    <a:pt x="37" y="14"/>
                  </a:lnTo>
                  <a:lnTo>
                    <a:pt x="46" y="11"/>
                  </a:lnTo>
                  <a:lnTo>
                    <a:pt x="56" y="8"/>
                  </a:lnTo>
                  <a:lnTo>
                    <a:pt x="65" y="5"/>
                  </a:lnTo>
                  <a:lnTo>
                    <a:pt x="75" y="3"/>
                  </a:lnTo>
                  <a:lnTo>
                    <a:pt x="85" y="3"/>
                  </a:lnTo>
                  <a:lnTo>
                    <a:pt x="93" y="3"/>
                  </a:lnTo>
                  <a:lnTo>
                    <a:pt x="93" y="3"/>
                  </a:lnTo>
                  <a:lnTo>
                    <a:pt x="93" y="1"/>
                  </a:lnTo>
                  <a:lnTo>
                    <a:pt x="92" y="1"/>
                  </a:lnTo>
                  <a:lnTo>
                    <a:pt x="92" y="1"/>
                  </a:lnTo>
                  <a:lnTo>
                    <a:pt x="92" y="1"/>
                  </a:lnTo>
                  <a:lnTo>
                    <a:pt x="90" y="0"/>
                  </a:lnTo>
                  <a:lnTo>
                    <a:pt x="90" y="0"/>
                  </a:lnTo>
                  <a:lnTo>
                    <a:pt x="90" y="0"/>
                  </a:lnTo>
                  <a:close/>
                  <a:moveTo>
                    <a:pt x="82" y="206"/>
                  </a:moveTo>
                  <a:lnTo>
                    <a:pt x="85" y="206"/>
                  </a:lnTo>
                  <a:lnTo>
                    <a:pt x="95" y="206"/>
                  </a:lnTo>
                  <a:lnTo>
                    <a:pt x="106" y="204"/>
                  </a:lnTo>
                  <a:lnTo>
                    <a:pt x="116" y="201"/>
                  </a:lnTo>
                  <a:lnTo>
                    <a:pt x="126" y="198"/>
                  </a:lnTo>
                  <a:lnTo>
                    <a:pt x="134" y="193"/>
                  </a:lnTo>
                  <a:lnTo>
                    <a:pt x="142" y="188"/>
                  </a:lnTo>
                  <a:lnTo>
                    <a:pt x="151" y="183"/>
                  </a:lnTo>
                  <a:lnTo>
                    <a:pt x="159" y="175"/>
                  </a:lnTo>
                  <a:lnTo>
                    <a:pt x="165" y="168"/>
                  </a:lnTo>
                  <a:lnTo>
                    <a:pt x="170" y="160"/>
                  </a:lnTo>
                  <a:lnTo>
                    <a:pt x="170" y="160"/>
                  </a:lnTo>
                  <a:lnTo>
                    <a:pt x="170" y="160"/>
                  </a:lnTo>
                  <a:lnTo>
                    <a:pt x="170" y="159"/>
                  </a:lnTo>
                  <a:lnTo>
                    <a:pt x="170" y="159"/>
                  </a:lnTo>
                  <a:lnTo>
                    <a:pt x="170" y="157"/>
                  </a:lnTo>
                  <a:lnTo>
                    <a:pt x="170" y="157"/>
                  </a:lnTo>
                  <a:lnTo>
                    <a:pt x="170" y="155"/>
                  </a:lnTo>
                  <a:lnTo>
                    <a:pt x="170" y="155"/>
                  </a:lnTo>
                  <a:lnTo>
                    <a:pt x="170" y="154"/>
                  </a:lnTo>
                  <a:lnTo>
                    <a:pt x="169" y="159"/>
                  </a:lnTo>
                  <a:lnTo>
                    <a:pt x="162" y="167"/>
                  </a:lnTo>
                  <a:lnTo>
                    <a:pt x="156" y="173"/>
                  </a:lnTo>
                  <a:lnTo>
                    <a:pt x="149" y="180"/>
                  </a:lnTo>
                  <a:lnTo>
                    <a:pt x="141" y="185"/>
                  </a:lnTo>
                  <a:lnTo>
                    <a:pt x="133" y="191"/>
                  </a:lnTo>
                  <a:lnTo>
                    <a:pt x="124" y="195"/>
                  </a:lnTo>
                  <a:lnTo>
                    <a:pt x="115" y="198"/>
                  </a:lnTo>
                  <a:lnTo>
                    <a:pt x="105" y="201"/>
                  </a:lnTo>
                  <a:lnTo>
                    <a:pt x="95" y="203"/>
                  </a:lnTo>
                  <a:lnTo>
                    <a:pt x="85" y="203"/>
                  </a:lnTo>
                  <a:lnTo>
                    <a:pt x="77" y="203"/>
                  </a:lnTo>
                  <a:lnTo>
                    <a:pt x="77" y="203"/>
                  </a:lnTo>
                  <a:lnTo>
                    <a:pt x="78" y="203"/>
                  </a:lnTo>
                  <a:lnTo>
                    <a:pt x="78" y="204"/>
                  </a:lnTo>
                  <a:lnTo>
                    <a:pt x="78" y="204"/>
                  </a:lnTo>
                  <a:lnTo>
                    <a:pt x="80" y="204"/>
                  </a:lnTo>
                  <a:lnTo>
                    <a:pt x="80" y="204"/>
                  </a:lnTo>
                  <a:lnTo>
                    <a:pt x="80" y="206"/>
                  </a:lnTo>
                  <a:lnTo>
                    <a:pt x="82" y="206"/>
                  </a:lnTo>
                  <a:close/>
                </a:path>
              </a:pathLst>
            </a:custGeom>
            <a:solidFill>
              <a:srgbClr val="00FF62"/>
            </a:solidFill>
            <a:ln w="9525">
              <a:noFill/>
              <a:round/>
              <a:headEnd/>
              <a:tailEnd/>
            </a:ln>
            <a:effectLst/>
          </p:spPr>
          <p:txBody>
            <a:bodyPr/>
            <a:lstStyle/>
            <a:p>
              <a:endParaRPr lang="en-GB"/>
            </a:p>
          </p:txBody>
        </p:sp>
        <p:sp>
          <p:nvSpPr>
            <p:cNvPr id="47285" name="Freeform 181"/>
            <p:cNvSpPr>
              <a:spLocks noEditPoints="1"/>
            </p:cNvSpPr>
            <p:nvPr/>
          </p:nvSpPr>
          <p:spPr bwMode="auto">
            <a:xfrm>
              <a:off x="3272" y="2088"/>
              <a:ext cx="170" cy="200"/>
            </a:xfrm>
            <a:custGeom>
              <a:avLst/>
              <a:gdLst/>
              <a:ahLst/>
              <a:cxnLst>
                <a:cxn ang="0">
                  <a:pos x="85" y="0"/>
                </a:cxn>
                <a:cxn ang="0">
                  <a:pos x="65" y="2"/>
                </a:cxn>
                <a:cxn ang="0">
                  <a:pos x="46" y="8"/>
                </a:cxn>
                <a:cxn ang="0">
                  <a:pos x="29" y="16"/>
                </a:cxn>
                <a:cxn ang="0">
                  <a:pos x="15" y="29"/>
                </a:cxn>
                <a:cxn ang="0">
                  <a:pos x="1" y="44"/>
                </a:cxn>
                <a:cxn ang="0">
                  <a:pos x="0" y="49"/>
                </a:cxn>
                <a:cxn ang="0">
                  <a:pos x="0" y="49"/>
                </a:cxn>
                <a:cxn ang="0">
                  <a:pos x="0" y="51"/>
                </a:cxn>
                <a:cxn ang="0">
                  <a:pos x="0" y="52"/>
                </a:cxn>
                <a:cxn ang="0">
                  <a:pos x="5" y="46"/>
                </a:cxn>
                <a:cxn ang="0">
                  <a:pos x="16" y="31"/>
                </a:cxn>
                <a:cxn ang="0">
                  <a:pos x="31" y="20"/>
                </a:cxn>
                <a:cxn ang="0">
                  <a:pos x="47" y="10"/>
                </a:cxn>
                <a:cxn ang="0">
                  <a:pos x="65" y="5"/>
                </a:cxn>
                <a:cxn ang="0">
                  <a:pos x="85" y="3"/>
                </a:cxn>
                <a:cxn ang="0">
                  <a:pos x="98" y="3"/>
                </a:cxn>
                <a:cxn ang="0">
                  <a:pos x="97" y="3"/>
                </a:cxn>
                <a:cxn ang="0">
                  <a:pos x="95" y="2"/>
                </a:cxn>
                <a:cxn ang="0">
                  <a:pos x="95" y="2"/>
                </a:cxn>
                <a:cxn ang="0">
                  <a:pos x="93" y="0"/>
                </a:cxn>
                <a:cxn ang="0">
                  <a:pos x="85" y="200"/>
                </a:cxn>
                <a:cxn ang="0">
                  <a:pos x="105" y="198"/>
                </a:cxn>
                <a:cxn ang="0">
                  <a:pos x="124" y="192"/>
                </a:cxn>
                <a:cxn ang="0">
                  <a:pos x="141" y="182"/>
                </a:cxn>
                <a:cxn ang="0">
                  <a:pos x="156" y="170"/>
                </a:cxn>
                <a:cxn ang="0">
                  <a:pos x="169" y="156"/>
                </a:cxn>
                <a:cxn ang="0">
                  <a:pos x="170" y="151"/>
                </a:cxn>
                <a:cxn ang="0">
                  <a:pos x="170" y="149"/>
                </a:cxn>
                <a:cxn ang="0">
                  <a:pos x="170" y="147"/>
                </a:cxn>
                <a:cxn ang="0">
                  <a:pos x="170" y="147"/>
                </a:cxn>
                <a:cxn ang="0">
                  <a:pos x="165" y="154"/>
                </a:cxn>
                <a:cxn ang="0">
                  <a:pos x="154" y="169"/>
                </a:cxn>
                <a:cxn ang="0">
                  <a:pos x="139" y="180"/>
                </a:cxn>
                <a:cxn ang="0">
                  <a:pos x="123" y="188"/>
                </a:cxn>
                <a:cxn ang="0">
                  <a:pos x="105" y="195"/>
                </a:cxn>
                <a:cxn ang="0">
                  <a:pos x="85" y="197"/>
                </a:cxn>
                <a:cxn ang="0">
                  <a:pos x="74" y="195"/>
                </a:cxn>
                <a:cxn ang="0">
                  <a:pos x="74" y="197"/>
                </a:cxn>
                <a:cxn ang="0">
                  <a:pos x="75" y="198"/>
                </a:cxn>
                <a:cxn ang="0">
                  <a:pos x="75" y="198"/>
                </a:cxn>
                <a:cxn ang="0">
                  <a:pos x="77" y="200"/>
                </a:cxn>
              </a:cxnLst>
              <a:rect l="0" t="0" r="r" b="b"/>
              <a:pathLst>
                <a:path w="170" h="200">
                  <a:moveTo>
                    <a:pt x="93" y="0"/>
                  </a:moveTo>
                  <a:lnTo>
                    <a:pt x="85" y="0"/>
                  </a:lnTo>
                  <a:lnTo>
                    <a:pt x="75" y="0"/>
                  </a:lnTo>
                  <a:lnTo>
                    <a:pt x="65" y="2"/>
                  </a:lnTo>
                  <a:lnTo>
                    <a:pt x="56" y="5"/>
                  </a:lnTo>
                  <a:lnTo>
                    <a:pt x="46" y="8"/>
                  </a:lnTo>
                  <a:lnTo>
                    <a:pt x="37" y="11"/>
                  </a:lnTo>
                  <a:lnTo>
                    <a:pt x="29" y="16"/>
                  </a:lnTo>
                  <a:lnTo>
                    <a:pt x="21" y="23"/>
                  </a:lnTo>
                  <a:lnTo>
                    <a:pt x="15" y="29"/>
                  </a:lnTo>
                  <a:lnTo>
                    <a:pt x="8" y="36"/>
                  </a:lnTo>
                  <a:lnTo>
                    <a:pt x="1" y="44"/>
                  </a:lnTo>
                  <a:lnTo>
                    <a:pt x="0" y="47"/>
                  </a:lnTo>
                  <a:lnTo>
                    <a:pt x="0" y="49"/>
                  </a:lnTo>
                  <a:lnTo>
                    <a:pt x="0" y="49"/>
                  </a:lnTo>
                  <a:lnTo>
                    <a:pt x="0" y="49"/>
                  </a:lnTo>
                  <a:lnTo>
                    <a:pt x="0" y="51"/>
                  </a:lnTo>
                  <a:lnTo>
                    <a:pt x="0" y="51"/>
                  </a:lnTo>
                  <a:lnTo>
                    <a:pt x="0" y="52"/>
                  </a:lnTo>
                  <a:lnTo>
                    <a:pt x="0" y="52"/>
                  </a:lnTo>
                  <a:lnTo>
                    <a:pt x="0" y="54"/>
                  </a:lnTo>
                  <a:lnTo>
                    <a:pt x="5" y="46"/>
                  </a:lnTo>
                  <a:lnTo>
                    <a:pt x="10" y="38"/>
                  </a:lnTo>
                  <a:lnTo>
                    <a:pt x="16" y="31"/>
                  </a:lnTo>
                  <a:lnTo>
                    <a:pt x="23" y="25"/>
                  </a:lnTo>
                  <a:lnTo>
                    <a:pt x="31" y="20"/>
                  </a:lnTo>
                  <a:lnTo>
                    <a:pt x="39" y="15"/>
                  </a:lnTo>
                  <a:lnTo>
                    <a:pt x="47" y="10"/>
                  </a:lnTo>
                  <a:lnTo>
                    <a:pt x="56" y="6"/>
                  </a:lnTo>
                  <a:lnTo>
                    <a:pt x="65" y="5"/>
                  </a:lnTo>
                  <a:lnTo>
                    <a:pt x="75" y="3"/>
                  </a:lnTo>
                  <a:lnTo>
                    <a:pt x="85" y="3"/>
                  </a:lnTo>
                  <a:lnTo>
                    <a:pt x="95" y="3"/>
                  </a:lnTo>
                  <a:lnTo>
                    <a:pt x="98" y="3"/>
                  </a:lnTo>
                  <a:lnTo>
                    <a:pt x="97" y="3"/>
                  </a:lnTo>
                  <a:lnTo>
                    <a:pt x="97" y="3"/>
                  </a:lnTo>
                  <a:lnTo>
                    <a:pt x="97" y="2"/>
                  </a:lnTo>
                  <a:lnTo>
                    <a:pt x="95" y="2"/>
                  </a:lnTo>
                  <a:lnTo>
                    <a:pt x="95" y="2"/>
                  </a:lnTo>
                  <a:lnTo>
                    <a:pt x="95" y="2"/>
                  </a:lnTo>
                  <a:lnTo>
                    <a:pt x="93" y="0"/>
                  </a:lnTo>
                  <a:lnTo>
                    <a:pt x="93" y="0"/>
                  </a:lnTo>
                  <a:close/>
                  <a:moveTo>
                    <a:pt x="77" y="200"/>
                  </a:moveTo>
                  <a:lnTo>
                    <a:pt x="85" y="200"/>
                  </a:lnTo>
                  <a:lnTo>
                    <a:pt x="95" y="200"/>
                  </a:lnTo>
                  <a:lnTo>
                    <a:pt x="105" y="198"/>
                  </a:lnTo>
                  <a:lnTo>
                    <a:pt x="115" y="195"/>
                  </a:lnTo>
                  <a:lnTo>
                    <a:pt x="124" y="192"/>
                  </a:lnTo>
                  <a:lnTo>
                    <a:pt x="133" y="188"/>
                  </a:lnTo>
                  <a:lnTo>
                    <a:pt x="141" y="182"/>
                  </a:lnTo>
                  <a:lnTo>
                    <a:pt x="149" y="177"/>
                  </a:lnTo>
                  <a:lnTo>
                    <a:pt x="156" y="170"/>
                  </a:lnTo>
                  <a:lnTo>
                    <a:pt x="162" y="164"/>
                  </a:lnTo>
                  <a:lnTo>
                    <a:pt x="169" y="156"/>
                  </a:lnTo>
                  <a:lnTo>
                    <a:pt x="170" y="151"/>
                  </a:lnTo>
                  <a:lnTo>
                    <a:pt x="170" y="151"/>
                  </a:lnTo>
                  <a:lnTo>
                    <a:pt x="170" y="151"/>
                  </a:lnTo>
                  <a:lnTo>
                    <a:pt x="170" y="149"/>
                  </a:lnTo>
                  <a:lnTo>
                    <a:pt x="170" y="149"/>
                  </a:lnTo>
                  <a:lnTo>
                    <a:pt x="170" y="147"/>
                  </a:lnTo>
                  <a:lnTo>
                    <a:pt x="170" y="147"/>
                  </a:lnTo>
                  <a:lnTo>
                    <a:pt x="170" y="147"/>
                  </a:lnTo>
                  <a:lnTo>
                    <a:pt x="170" y="146"/>
                  </a:lnTo>
                  <a:lnTo>
                    <a:pt x="165" y="154"/>
                  </a:lnTo>
                  <a:lnTo>
                    <a:pt x="160" y="160"/>
                  </a:lnTo>
                  <a:lnTo>
                    <a:pt x="154" y="169"/>
                  </a:lnTo>
                  <a:lnTo>
                    <a:pt x="147" y="174"/>
                  </a:lnTo>
                  <a:lnTo>
                    <a:pt x="139" y="180"/>
                  </a:lnTo>
                  <a:lnTo>
                    <a:pt x="131" y="185"/>
                  </a:lnTo>
                  <a:lnTo>
                    <a:pt x="123" y="188"/>
                  </a:lnTo>
                  <a:lnTo>
                    <a:pt x="115" y="192"/>
                  </a:lnTo>
                  <a:lnTo>
                    <a:pt x="105" y="195"/>
                  </a:lnTo>
                  <a:lnTo>
                    <a:pt x="95" y="197"/>
                  </a:lnTo>
                  <a:lnTo>
                    <a:pt x="85" y="197"/>
                  </a:lnTo>
                  <a:lnTo>
                    <a:pt x="75" y="197"/>
                  </a:lnTo>
                  <a:lnTo>
                    <a:pt x="74" y="195"/>
                  </a:lnTo>
                  <a:lnTo>
                    <a:pt x="74" y="197"/>
                  </a:lnTo>
                  <a:lnTo>
                    <a:pt x="74" y="197"/>
                  </a:lnTo>
                  <a:lnTo>
                    <a:pt x="74" y="197"/>
                  </a:lnTo>
                  <a:lnTo>
                    <a:pt x="75" y="198"/>
                  </a:lnTo>
                  <a:lnTo>
                    <a:pt x="75" y="198"/>
                  </a:lnTo>
                  <a:lnTo>
                    <a:pt x="75" y="198"/>
                  </a:lnTo>
                  <a:lnTo>
                    <a:pt x="77" y="198"/>
                  </a:lnTo>
                  <a:lnTo>
                    <a:pt x="77" y="200"/>
                  </a:lnTo>
                  <a:close/>
                </a:path>
              </a:pathLst>
            </a:custGeom>
            <a:solidFill>
              <a:srgbClr val="00FF68"/>
            </a:solidFill>
            <a:ln w="9525">
              <a:noFill/>
              <a:round/>
              <a:headEnd/>
              <a:tailEnd/>
            </a:ln>
            <a:effectLst/>
          </p:spPr>
          <p:txBody>
            <a:bodyPr/>
            <a:lstStyle/>
            <a:p>
              <a:endParaRPr lang="en-GB"/>
            </a:p>
          </p:txBody>
        </p:sp>
        <p:sp>
          <p:nvSpPr>
            <p:cNvPr id="47286" name="Freeform 182"/>
            <p:cNvSpPr>
              <a:spLocks noEditPoints="1"/>
            </p:cNvSpPr>
            <p:nvPr/>
          </p:nvSpPr>
          <p:spPr bwMode="auto">
            <a:xfrm>
              <a:off x="3272" y="2091"/>
              <a:ext cx="170" cy="194"/>
            </a:xfrm>
            <a:custGeom>
              <a:avLst/>
              <a:gdLst/>
              <a:ahLst/>
              <a:cxnLst>
                <a:cxn ang="0">
                  <a:pos x="95" y="0"/>
                </a:cxn>
                <a:cxn ang="0">
                  <a:pos x="75" y="0"/>
                </a:cxn>
                <a:cxn ang="0">
                  <a:pos x="56" y="3"/>
                </a:cxn>
                <a:cxn ang="0">
                  <a:pos x="39" y="12"/>
                </a:cxn>
                <a:cxn ang="0">
                  <a:pos x="23" y="22"/>
                </a:cxn>
                <a:cxn ang="0">
                  <a:pos x="10" y="35"/>
                </a:cxn>
                <a:cxn ang="0">
                  <a:pos x="0" y="51"/>
                </a:cxn>
                <a:cxn ang="0">
                  <a:pos x="0" y="51"/>
                </a:cxn>
                <a:cxn ang="0">
                  <a:pos x="0" y="53"/>
                </a:cxn>
                <a:cxn ang="0">
                  <a:pos x="1" y="54"/>
                </a:cxn>
                <a:cxn ang="0">
                  <a:pos x="1" y="56"/>
                </a:cxn>
                <a:cxn ang="0">
                  <a:pos x="8" y="44"/>
                </a:cxn>
                <a:cxn ang="0">
                  <a:pos x="19" y="31"/>
                </a:cxn>
                <a:cxn ang="0">
                  <a:pos x="33" y="20"/>
                </a:cxn>
                <a:cxn ang="0">
                  <a:pos x="49" y="10"/>
                </a:cxn>
                <a:cxn ang="0">
                  <a:pos x="65" y="5"/>
                </a:cxn>
                <a:cxn ang="0">
                  <a:pos x="85" y="3"/>
                </a:cxn>
                <a:cxn ang="0">
                  <a:pos x="101" y="5"/>
                </a:cxn>
                <a:cxn ang="0">
                  <a:pos x="101" y="3"/>
                </a:cxn>
                <a:cxn ang="0">
                  <a:pos x="100" y="3"/>
                </a:cxn>
                <a:cxn ang="0">
                  <a:pos x="98" y="2"/>
                </a:cxn>
                <a:cxn ang="0">
                  <a:pos x="98" y="0"/>
                </a:cxn>
                <a:cxn ang="0">
                  <a:pos x="75" y="194"/>
                </a:cxn>
                <a:cxn ang="0">
                  <a:pos x="95" y="194"/>
                </a:cxn>
                <a:cxn ang="0">
                  <a:pos x="115" y="189"/>
                </a:cxn>
                <a:cxn ang="0">
                  <a:pos x="131" y="182"/>
                </a:cxn>
                <a:cxn ang="0">
                  <a:pos x="147" y="171"/>
                </a:cxn>
                <a:cxn ang="0">
                  <a:pos x="160" y="157"/>
                </a:cxn>
                <a:cxn ang="0">
                  <a:pos x="170" y="143"/>
                </a:cxn>
                <a:cxn ang="0">
                  <a:pos x="170" y="141"/>
                </a:cxn>
                <a:cxn ang="0">
                  <a:pos x="170" y="139"/>
                </a:cxn>
                <a:cxn ang="0">
                  <a:pos x="169" y="138"/>
                </a:cxn>
                <a:cxn ang="0">
                  <a:pos x="169" y="136"/>
                </a:cxn>
                <a:cxn ang="0">
                  <a:pos x="162" y="149"/>
                </a:cxn>
                <a:cxn ang="0">
                  <a:pos x="151" y="162"/>
                </a:cxn>
                <a:cxn ang="0">
                  <a:pos x="138" y="174"/>
                </a:cxn>
                <a:cxn ang="0">
                  <a:pos x="121" y="182"/>
                </a:cxn>
                <a:cxn ang="0">
                  <a:pos x="103" y="189"/>
                </a:cxn>
                <a:cxn ang="0">
                  <a:pos x="85" y="190"/>
                </a:cxn>
                <a:cxn ang="0">
                  <a:pos x="69" y="189"/>
                </a:cxn>
                <a:cxn ang="0">
                  <a:pos x="70" y="190"/>
                </a:cxn>
                <a:cxn ang="0">
                  <a:pos x="70" y="190"/>
                </a:cxn>
                <a:cxn ang="0">
                  <a:pos x="72" y="192"/>
                </a:cxn>
                <a:cxn ang="0">
                  <a:pos x="74" y="192"/>
                </a:cxn>
              </a:cxnLst>
              <a:rect l="0" t="0" r="r" b="b"/>
              <a:pathLst>
                <a:path w="170" h="194">
                  <a:moveTo>
                    <a:pt x="98" y="0"/>
                  </a:moveTo>
                  <a:lnTo>
                    <a:pt x="95" y="0"/>
                  </a:lnTo>
                  <a:lnTo>
                    <a:pt x="85" y="0"/>
                  </a:lnTo>
                  <a:lnTo>
                    <a:pt x="75" y="0"/>
                  </a:lnTo>
                  <a:lnTo>
                    <a:pt x="65" y="2"/>
                  </a:lnTo>
                  <a:lnTo>
                    <a:pt x="56" y="3"/>
                  </a:lnTo>
                  <a:lnTo>
                    <a:pt x="47" y="7"/>
                  </a:lnTo>
                  <a:lnTo>
                    <a:pt x="39" y="12"/>
                  </a:lnTo>
                  <a:lnTo>
                    <a:pt x="31" y="17"/>
                  </a:lnTo>
                  <a:lnTo>
                    <a:pt x="23" y="22"/>
                  </a:lnTo>
                  <a:lnTo>
                    <a:pt x="16" y="28"/>
                  </a:lnTo>
                  <a:lnTo>
                    <a:pt x="10" y="35"/>
                  </a:lnTo>
                  <a:lnTo>
                    <a:pt x="5" y="43"/>
                  </a:lnTo>
                  <a:lnTo>
                    <a:pt x="0" y="51"/>
                  </a:lnTo>
                  <a:lnTo>
                    <a:pt x="0" y="51"/>
                  </a:lnTo>
                  <a:lnTo>
                    <a:pt x="0" y="51"/>
                  </a:lnTo>
                  <a:lnTo>
                    <a:pt x="0" y="53"/>
                  </a:lnTo>
                  <a:lnTo>
                    <a:pt x="0" y="53"/>
                  </a:lnTo>
                  <a:lnTo>
                    <a:pt x="0" y="54"/>
                  </a:lnTo>
                  <a:lnTo>
                    <a:pt x="1" y="54"/>
                  </a:lnTo>
                  <a:lnTo>
                    <a:pt x="1" y="56"/>
                  </a:lnTo>
                  <a:lnTo>
                    <a:pt x="1" y="56"/>
                  </a:lnTo>
                  <a:lnTo>
                    <a:pt x="3" y="53"/>
                  </a:lnTo>
                  <a:lnTo>
                    <a:pt x="8" y="44"/>
                  </a:lnTo>
                  <a:lnTo>
                    <a:pt x="13" y="38"/>
                  </a:lnTo>
                  <a:lnTo>
                    <a:pt x="19" y="31"/>
                  </a:lnTo>
                  <a:lnTo>
                    <a:pt x="26" y="25"/>
                  </a:lnTo>
                  <a:lnTo>
                    <a:pt x="33" y="20"/>
                  </a:lnTo>
                  <a:lnTo>
                    <a:pt x="41" y="15"/>
                  </a:lnTo>
                  <a:lnTo>
                    <a:pt x="49" y="10"/>
                  </a:lnTo>
                  <a:lnTo>
                    <a:pt x="57" y="7"/>
                  </a:lnTo>
                  <a:lnTo>
                    <a:pt x="65" y="5"/>
                  </a:lnTo>
                  <a:lnTo>
                    <a:pt x="75" y="3"/>
                  </a:lnTo>
                  <a:lnTo>
                    <a:pt x="85" y="3"/>
                  </a:lnTo>
                  <a:lnTo>
                    <a:pt x="95" y="3"/>
                  </a:lnTo>
                  <a:lnTo>
                    <a:pt x="101" y="5"/>
                  </a:lnTo>
                  <a:lnTo>
                    <a:pt x="101" y="5"/>
                  </a:lnTo>
                  <a:lnTo>
                    <a:pt x="101" y="3"/>
                  </a:lnTo>
                  <a:lnTo>
                    <a:pt x="100" y="3"/>
                  </a:lnTo>
                  <a:lnTo>
                    <a:pt x="100" y="3"/>
                  </a:lnTo>
                  <a:lnTo>
                    <a:pt x="100" y="2"/>
                  </a:lnTo>
                  <a:lnTo>
                    <a:pt x="98" y="2"/>
                  </a:lnTo>
                  <a:lnTo>
                    <a:pt x="98" y="2"/>
                  </a:lnTo>
                  <a:lnTo>
                    <a:pt x="98" y="0"/>
                  </a:lnTo>
                  <a:close/>
                  <a:moveTo>
                    <a:pt x="74" y="192"/>
                  </a:moveTo>
                  <a:lnTo>
                    <a:pt x="75" y="194"/>
                  </a:lnTo>
                  <a:lnTo>
                    <a:pt x="85" y="194"/>
                  </a:lnTo>
                  <a:lnTo>
                    <a:pt x="95" y="194"/>
                  </a:lnTo>
                  <a:lnTo>
                    <a:pt x="105" y="192"/>
                  </a:lnTo>
                  <a:lnTo>
                    <a:pt x="115" y="189"/>
                  </a:lnTo>
                  <a:lnTo>
                    <a:pt x="123" y="185"/>
                  </a:lnTo>
                  <a:lnTo>
                    <a:pt x="131" y="182"/>
                  </a:lnTo>
                  <a:lnTo>
                    <a:pt x="139" y="177"/>
                  </a:lnTo>
                  <a:lnTo>
                    <a:pt x="147" y="171"/>
                  </a:lnTo>
                  <a:lnTo>
                    <a:pt x="154" y="166"/>
                  </a:lnTo>
                  <a:lnTo>
                    <a:pt x="160" y="157"/>
                  </a:lnTo>
                  <a:lnTo>
                    <a:pt x="165" y="151"/>
                  </a:lnTo>
                  <a:lnTo>
                    <a:pt x="170" y="143"/>
                  </a:lnTo>
                  <a:lnTo>
                    <a:pt x="170" y="143"/>
                  </a:lnTo>
                  <a:lnTo>
                    <a:pt x="170" y="141"/>
                  </a:lnTo>
                  <a:lnTo>
                    <a:pt x="170" y="141"/>
                  </a:lnTo>
                  <a:lnTo>
                    <a:pt x="170" y="139"/>
                  </a:lnTo>
                  <a:lnTo>
                    <a:pt x="170" y="139"/>
                  </a:lnTo>
                  <a:lnTo>
                    <a:pt x="169" y="138"/>
                  </a:lnTo>
                  <a:lnTo>
                    <a:pt x="169" y="138"/>
                  </a:lnTo>
                  <a:lnTo>
                    <a:pt x="169" y="136"/>
                  </a:lnTo>
                  <a:lnTo>
                    <a:pt x="167" y="141"/>
                  </a:lnTo>
                  <a:lnTo>
                    <a:pt x="162" y="149"/>
                  </a:lnTo>
                  <a:lnTo>
                    <a:pt x="157" y="156"/>
                  </a:lnTo>
                  <a:lnTo>
                    <a:pt x="151" y="162"/>
                  </a:lnTo>
                  <a:lnTo>
                    <a:pt x="144" y="169"/>
                  </a:lnTo>
                  <a:lnTo>
                    <a:pt x="138" y="174"/>
                  </a:lnTo>
                  <a:lnTo>
                    <a:pt x="129" y="179"/>
                  </a:lnTo>
                  <a:lnTo>
                    <a:pt x="121" y="182"/>
                  </a:lnTo>
                  <a:lnTo>
                    <a:pt x="113" y="185"/>
                  </a:lnTo>
                  <a:lnTo>
                    <a:pt x="103" y="189"/>
                  </a:lnTo>
                  <a:lnTo>
                    <a:pt x="95" y="190"/>
                  </a:lnTo>
                  <a:lnTo>
                    <a:pt x="85" y="190"/>
                  </a:lnTo>
                  <a:lnTo>
                    <a:pt x="75" y="190"/>
                  </a:lnTo>
                  <a:lnTo>
                    <a:pt x="69" y="189"/>
                  </a:lnTo>
                  <a:lnTo>
                    <a:pt x="69" y="189"/>
                  </a:lnTo>
                  <a:lnTo>
                    <a:pt x="70" y="190"/>
                  </a:lnTo>
                  <a:lnTo>
                    <a:pt x="70" y="190"/>
                  </a:lnTo>
                  <a:lnTo>
                    <a:pt x="70" y="190"/>
                  </a:lnTo>
                  <a:lnTo>
                    <a:pt x="72" y="190"/>
                  </a:lnTo>
                  <a:lnTo>
                    <a:pt x="72" y="192"/>
                  </a:lnTo>
                  <a:lnTo>
                    <a:pt x="72" y="192"/>
                  </a:lnTo>
                  <a:lnTo>
                    <a:pt x="74" y="192"/>
                  </a:lnTo>
                  <a:close/>
                </a:path>
              </a:pathLst>
            </a:custGeom>
            <a:solidFill>
              <a:srgbClr val="00FF6D"/>
            </a:solidFill>
            <a:ln w="9525">
              <a:noFill/>
              <a:round/>
              <a:headEnd/>
              <a:tailEnd/>
            </a:ln>
            <a:effectLst/>
          </p:spPr>
          <p:txBody>
            <a:bodyPr/>
            <a:lstStyle/>
            <a:p>
              <a:endParaRPr lang="en-GB"/>
            </a:p>
          </p:txBody>
        </p:sp>
        <p:sp>
          <p:nvSpPr>
            <p:cNvPr id="47287" name="Freeform 183"/>
            <p:cNvSpPr>
              <a:spLocks noEditPoints="1"/>
            </p:cNvSpPr>
            <p:nvPr/>
          </p:nvSpPr>
          <p:spPr bwMode="auto">
            <a:xfrm>
              <a:off x="3273" y="2094"/>
              <a:ext cx="168" cy="187"/>
            </a:xfrm>
            <a:custGeom>
              <a:avLst/>
              <a:gdLst/>
              <a:ahLst/>
              <a:cxnLst>
                <a:cxn ang="0">
                  <a:pos x="94" y="0"/>
                </a:cxn>
                <a:cxn ang="0">
                  <a:pos x="74" y="0"/>
                </a:cxn>
                <a:cxn ang="0">
                  <a:pos x="56" y="4"/>
                </a:cxn>
                <a:cxn ang="0">
                  <a:pos x="40" y="12"/>
                </a:cxn>
                <a:cxn ang="0">
                  <a:pos x="25" y="22"/>
                </a:cxn>
                <a:cxn ang="0">
                  <a:pos x="12" y="35"/>
                </a:cxn>
                <a:cxn ang="0">
                  <a:pos x="2" y="50"/>
                </a:cxn>
                <a:cxn ang="0">
                  <a:pos x="0" y="55"/>
                </a:cxn>
                <a:cxn ang="0">
                  <a:pos x="0" y="55"/>
                </a:cxn>
                <a:cxn ang="0">
                  <a:pos x="0" y="56"/>
                </a:cxn>
                <a:cxn ang="0">
                  <a:pos x="0" y="58"/>
                </a:cxn>
                <a:cxn ang="0">
                  <a:pos x="0" y="58"/>
                </a:cxn>
                <a:cxn ang="0">
                  <a:pos x="9" y="43"/>
                </a:cxn>
                <a:cxn ang="0">
                  <a:pos x="20" y="30"/>
                </a:cxn>
                <a:cxn ang="0">
                  <a:pos x="33" y="19"/>
                </a:cxn>
                <a:cxn ang="0">
                  <a:pos x="50" y="10"/>
                </a:cxn>
                <a:cxn ang="0">
                  <a:pos x="66" y="5"/>
                </a:cxn>
                <a:cxn ang="0">
                  <a:pos x="84" y="4"/>
                </a:cxn>
                <a:cxn ang="0">
                  <a:pos x="102" y="5"/>
                </a:cxn>
                <a:cxn ang="0">
                  <a:pos x="105" y="5"/>
                </a:cxn>
                <a:cxn ang="0">
                  <a:pos x="104" y="4"/>
                </a:cxn>
                <a:cxn ang="0">
                  <a:pos x="102" y="4"/>
                </a:cxn>
                <a:cxn ang="0">
                  <a:pos x="102" y="2"/>
                </a:cxn>
                <a:cxn ang="0">
                  <a:pos x="68" y="186"/>
                </a:cxn>
                <a:cxn ang="0">
                  <a:pos x="84" y="187"/>
                </a:cxn>
                <a:cxn ang="0">
                  <a:pos x="102" y="186"/>
                </a:cxn>
                <a:cxn ang="0">
                  <a:pos x="120" y="179"/>
                </a:cxn>
                <a:cxn ang="0">
                  <a:pos x="137" y="171"/>
                </a:cxn>
                <a:cxn ang="0">
                  <a:pos x="150" y="159"/>
                </a:cxn>
                <a:cxn ang="0">
                  <a:pos x="161" y="146"/>
                </a:cxn>
                <a:cxn ang="0">
                  <a:pos x="168" y="133"/>
                </a:cxn>
                <a:cxn ang="0">
                  <a:pos x="168" y="133"/>
                </a:cxn>
                <a:cxn ang="0">
                  <a:pos x="168" y="132"/>
                </a:cxn>
                <a:cxn ang="0">
                  <a:pos x="168" y="130"/>
                </a:cxn>
                <a:cxn ang="0">
                  <a:pos x="168" y="128"/>
                </a:cxn>
                <a:cxn ang="0">
                  <a:pos x="163" y="136"/>
                </a:cxn>
                <a:cxn ang="0">
                  <a:pos x="153" y="151"/>
                </a:cxn>
                <a:cxn ang="0">
                  <a:pos x="141" y="163"/>
                </a:cxn>
                <a:cxn ang="0">
                  <a:pos x="127" y="173"/>
                </a:cxn>
                <a:cxn ang="0">
                  <a:pos x="110" y="179"/>
                </a:cxn>
                <a:cxn ang="0">
                  <a:pos x="94" y="184"/>
                </a:cxn>
                <a:cxn ang="0">
                  <a:pos x="74" y="184"/>
                </a:cxn>
                <a:cxn ang="0">
                  <a:pos x="63" y="181"/>
                </a:cxn>
                <a:cxn ang="0">
                  <a:pos x="64" y="182"/>
                </a:cxn>
                <a:cxn ang="0">
                  <a:pos x="66" y="184"/>
                </a:cxn>
                <a:cxn ang="0">
                  <a:pos x="66" y="184"/>
                </a:cxn>
                <a:cxn ang="0">
                  <a:pos x="68" y="186"/>
                </a:cxn>
              </a:cxnLst>
              <a:rect l="0" t="0" r="r" b="b"/>
              <a:pathLst>
                <a:path w="168" h="187">
                  <a:moveTo>
                    <a:pt x="100" y="2"/>
                  </a:moveTo>
                  <a:lnTo>
                    <a:pt x="94" y="0"/>
                  </a:lnTo>
                  <a:lnTo>
                    <a:pt x="84" y="0"/>
                  </a:lnTo>
                  <a:lnTo>
                    <a:pt x="74" y="0"/>
                  </a:lnTo>
                  <a:lnTo>
                    <a:pt x="64" y="2"/>
                  </a:lnTo>
                  <a:lnTo>
                    <a:pt x="56" y="4"/>
                  </a:lnTo>
                  <a:lnTo>
                    <a:pt x="48" y="7"/>
                  </a:lnTo>
                  <a:lnTo>
                    <a:pt x="40" y="12"/>
                  </a:lnTo>
                  <a:lnTo>
                    <a:pt x="32" y="17"/>
                  </a:lnTo>
                  <a:lnTo>
                    <a:pt x="25" y="22"/>
                  </a:lnTo>
                  <a:lnTo>
                    <a:pt x="18" y="28"/>
                  </a:lnTo>
                  <a:lnTo>
                    <a:pt x="12" y="35"/>
                  </a:lnTo>
                  <a:lnTo>
                    <a:pt x="7" y="41"/>
                  </a:lnTo>
                  <a:lnTo>
                    <a:pt x="2" y="50"/>
                  </a:lnTo>
                  <a:lnTo>
                    <a:pt x="0" y="53"/>
                  </a:lnTo>
                  <a:lnTo>
                    <a:pt x="0" y="55"/>
                  </a:lnTo>
                  <a:lnTo>
                    <a:pt x="0" y="55"/>
                  </a:lnTo>
                  <a:lnTo>
                    <a:pt x="0" y="55"/>
                  </a:lnTo>
                  <a:lnTo>
                    <a:pt x="0" y="56"/>
                  </a:lnTo>
                  <a:lnTo>
                    <a:pt x="0" y="56"/>
                  </a:lnTo>
                  <a:lnTo>
                    <a:pt x="0" y="58"/>
                  </a:lnTo>
                  <a:lnTo>
                    <a:pt x="0" y="58"/>
                  </a:lnTo>
                  <a:lnTo>
                    <a:pt x="0" y="59"/>
                  </a:lnTo>
                  <a:lnTo>
                    <a:pt x="0" y="58"/>
                  </a:lnTo>
                  <a:lnTo>
                    <a:pt x="5" y="51"/>
                  </a:lnTo>
                  <a:lnTo>
                    <a:pt x="9" y="43"/>
                  </a:lnTo>
                  <a:lnTo>
                    <a:pt x="15" y="37"/>
                  </a:lnTo>
                  <a:lnTo>
                    <a:pt x="20" y="30"/>
                  </a:lnTo>
                  <a:lnTo>
                    <a:pt x="27" y="23"/>
                  </a:lnTo>
                  <a:lnTo>
                    <a:pt x="33" y="19"/>
                  </a:lnTo>
                  <a:lnTo>
                    <a:pt x="41" y="15"/>
                  </a:lnTo>
                  <a:lnTo>
                    <a:pt x="50" y="10"/>
                  </a:lnTo>
                  <a:lnTo>
                    <a:pt x="58" y="7"/>
                  </a:lnTo>
                  <a:lnTo>
                    <a:pt x="66" y="5"/>
                  </a:lnTo>
                  <a:lnTo>
                    <a:pt x="74" y="4"/>
                  </a:lnTo>
                  <a:lnTo>
                    <a:pt x="84" y="4"/>
                  </a:lnTo>
                  <a:lnTo>
                    <a:pt x="94" y="4"/>
                  </a:lnTo>
                  <a:lnTo>
                    <a:pt x="102" y="5"/>
                  </a:lnTo>
                  <a:lnTo>
                    <a:pt x="105" y="5"/>
                  </a:lnTo>
                  <a:lnTo>
                    <a:pt x="105" y="5"/>
                  </a:lnTo>
                  <a:lnTo>
                    <a:pt x="104" y="5"/>
                  </a:lnTo>
                  <a:lnTo>
                    <a:pt x="104" y="4"/>
                  </a:lnTo>
                  <a:lnTo>
                    <a:pt x="104" y="4"/>
                  </a:lnTo>
                  <a:lnTo>
                    <a:pt x="102" y="4"/>
                  </a:lnTo>
                  <a:lnTo>
                    <a:pt x="102" y="2"/>
                  </a:lnTo>
                  <a:lnTo>
                    <a:pt x="102" y="2"/>
                  </a:lnTo>
                  <a:lnTo>
                    <a:pt x="100" y="2"/>
                  </a:lnTo>
                  <a:close/>
                  <a:moveTo>
                    <a:pt x="68" y="186"/>
                  </a:moveTo>
                  <a:lnTo>
                    <a:pt x="74" y="187"/>
                  </a:lnTo>
                  <a:lnTo>
                    <a:pt x="84" y="187"/>
                  </a:lnTo>
                  <a:lnTo>
                    <a:pt x="94" y="187"/>
                  </a:lnTo>
                  <a:lnTo>
                    <a:pt x="102" y="186"/>
                  </a:lnTo>
                  <a:lnTo>
                    <a:pt x="112" y="182"/>
                  </a:lnTo>
                  <a:lnTo>
                    <a:pt x="120" y="179"/>
                  </a:lnTo>
                  <a:lnTo>
                    <a:pt x="128" y="176"/>
                  </a:lnTo>
                  <a:lnTo>
                    <a:pt x="137" y="171"/>
                  </a:lnTo>
                  <a:lnTo>
                    <a:pt x="143" y="166"/>
                  </a:lnTo>
                  <a:lnTo>
                    <a:pt x="150" y="159"/>
                  </a:lnTo>
                  <a:lnTo>
                    <a:pt x="156" y="153"/>
                  </a:lnTo>
                  <a:lnTo>
                    <a:pt x="161" y="146"/>
                  </a:lnTo>
                  <a:lnTo>
                    <a:pt x="166" y="138"/>
                  </a:lnTo>
                  <a:lnTo>
                    <a:pt x="168" y="133"/>
                  </a:lnTo>
                  <a:lnTo>
                    <a:pt x="168" y="133"/>
                  </a:lnTo>
                  <a:lnTo>
                    <a:pt x="168" y="133"/>
                  </a:lnTo>
                  <a:lnTo>
                    <a:pt x="168" y="132"/>
                  </a:lnTo>
                  <a:lnTo>
                    <a:pt x="168" y="132"/>
                  </a:lnTo>
                  <a:lnTo>
                    <a:pt x="168" y="130"/>
                  </a:lnTo>
                  <a:lnTo>
                    <a:pt x="168" y="130"/>
                  </a:lnTo>
                  <a:lnTo>
                    <a:pt x="168" y="128"/>
                  </a:lnTo>
                  <a:lnTo>
                    <a:pt x="168" y="128"/>
                  </a:lnTo>
                  <a:lnTo>
                    <a:pt x="168" y="128"/>
                  </a:lnTo>
                  <a:lnTo>
                    <a:pt x="163" y="136"/>
                  </a:lnTo>
                  <a:lnTo>
                    <a:pt x="159" y="145"/>
                  </a:lnTo>
                  <a:lnTo>
                    <a:pt x="153" y="151"/>
                  </a:lnTo>
                  <a:lnTo>
                    <a:pt x="148" y="158"/>
                  </a:lnTo>
                  <a:lnTo>
                    <a:pt x="141" y="163"/>
                  </a:lnTo>
                  <a:lnTo>
                    <a:pt x="135" y="168"/>
                  </a:lnTo>
                  <a:lnTo>
                    <a:pt x="127" y="173"/>
                  </a:lnTo>
                  <a:lnTo>
                    <a:pt x="118" y="176"/>
                  </a:lnTo>
                  <a:lnTo>
                    <a:pt x="110" y="179"/>
                  </a:lnTo>
                  <a:lnTo>
                    <a:pt x="102" y="182"/>
                  </a:lnTo>
                  <a:lnTo>
                    <a:pt x="94" y="184"/>
                  </a:lnTo>
                  <a:lnTo>
                    <a:pt x="84" y="184"/>
                  </a:lnTo>
                  <a:lnTo>
                    <a:pt x="74" y="184"/>
                  </a:lnTo>
                  <a:lnTo>
                    <a:pt x="66" y="182"/>
                  </a:lnTo>
                  <a:lnTo>
                    <a:pt x="63" y="181"/>
                  </a:lnTo>
                  <a:lnTo>
                    <a:pt x="64" y="182"/>
                  </a:lnTo>
                  <a:lnTo>
                    <a:pt x="64" y="182"/>
                  </a:lnTo>
                  <a:lnTo>
                    <a:pt x="64" y="182"/>
                  </a:lnTo>
                  <a:lnTo>
                    <a:pt x="66" y="184"/>
                  </a:lnTo>
                  <a:lnTo>
                    <a:pt x="66" y="184"/>
                  </a:lnTo>
                  <a:lnTo>
                    <a:pt x="66" y="184"/>
                  </a:lnTo>
                  <a:lnTo>
                    <a:pt x="68" y="186"/>
                  </a:lnTo>
                  <a:lnTo>
                    <a:pt x="68" y="186"/>
                  </a:lnTo>
                  <a:close/>
                </a:path>
              </a:pathLst>
            </a:custGeom>
            <a:solidFill>
              <a:srgbClr val="00FF72"/>
            </a:solidFill>
            <a:ln w="9525">
              <a:noFill/>
              <a:round/>
              <a:headEnd/>
              <a:tailEnd/>
            </a:ln>
            <a:effectLst/>
          </p:spPr>
          <p:txBody>
            <a:bodyPr/>
            <a:lstStyle/>
            <a:p>
              <a:endParaRPr lang="en-GB"/>
            </a:p>
          </p:txBody>
        </p:sp>
        <p:sp>
          <p:nvSpPr>
            <p:cNvPr id="47288" name="Freeform 184"/>
            <p:cNvSpPr>
              <a:spLocks noEditPoints="1"/>
            </p:cNvSpPr>
            <p:nvPr/>
          </p:nvSpPr>
          <p:spPr bwMode="auto">
            <a:xfrm>
              <a:off x="3273" y="2098"/>
              <a:ext cx="168" cy="180"/>
            </a:xfrm>
            <a:custGeom>
              <a:avLst/>
              <a:gdLst/>
              <a:ahLst/>
              <a:cxnLst>
                <a:cxn ang="0">
                  <a:pos x="102" y="1"/>
                </a:cxn>
                <a:cxn ang="0">
                  <a:pos x="84" y="0"/>
                </a:cxn>
                <a:cxn ang="0">
                  <a:pos x="66" y="1"/>
                </a:cxn>
                <a:cxn ang="0">
                  <a:pos x="50" y="6"/>
                </a:cxn>
                <a:cxn ang="0">
                  <a:pos x="33" y="15"/>
                </a:cxn>
                <a:cxn ang="0">
                  <a:pos x="20" y="26"/>
                </a:cxn>
                <a:cxn ang="0">
                  <a:pos x="9" y="39"/>
                </a:cxn>
                <a:cxn ang="0">
                  <a:pos x="0" y="54"/>
                </a:cxn>
                <a:cxn ang="0">
                  <a:pos x="0" y="55"/>
                </a:cxn>
                <a:cxn ang="0">
                  <a:pos x="2" y="57"/>
                </a:cxn>
                <a:cxn ang="0">
                  <a:pos x="2" y="59"/>
                </a:cxn>
                <a:cxn ang="0">
                  <a:pos x="2" y="60"/>
                </a:cxn>
                <a:cxn ang="0">
                  <a:pos x="4" y="55"/>
                </a:cxn>
                <a:cxn ang="0">
                  <a:pos x="23" y="28"/>
                </a:cxn>
                <a:cxn ang="0">
                  <a:pos x="50" y="10"/>
                </a:cxn>
                <a:cxn ang="0">
                  <a:pos x="66" y="5"/>
                </a:cxn>
                <a:cxn ang="0">
                  <a:pos x="84" y="3"/>
                </a:cxn>
                <a:cxn ang="0">
                  <a:pos x="102" y="5"/>
                </a:cxn>
                <a:cxn ang="0">
                  <a:pos x="109" y="6"/>
                </a:cxn>
                <a:cxn ang="0">
                  <a:pos x="107" y="5"/>
                </a:cxn>
                <a:cxn ang="0">
                  <a:pos x="107" y="3"/>
                </a:cxn>
                <a:cxn ang="0">
                  <a:pos x="105" y="3"/>
                </a:cxn>
                <a:cxn ang="0">
                  <a:pos x="63" y="177"/>
                </a:cxn>
                <a:cxn ang="0">
                  <a:pos x="74" y="180"/>
                </a:cxn>
                <a:cxn ang="0">
                  <a:pos x="94" y="180"/>
                </a:cxn>
                <a:cxn ang="0">
                  <a:pos x="110" y="175"/>
                </a:cxn>
                <a:cxn ang="0">
                  <a:pos x="127" y="169"/>
                </a:cxn>
                <a:cxn ang="0">
                  <a:pos x="141" y="159"/>
                </a:cxn>
                <a:cxn ang="0">
                  <a:pos x="153" y="147"/>
                </a:cxn>
                <a:cxn ang="0">
                  <a:pos x="163" y="132"/>
                </a:cxn>
                <a:cxn ang="0">
                  <a:pos x="168" y="124"/>
                </a:cxn>
                <a:cxn ang="0">
                  <a:pos x="168" y="123"/>
                </a:cxn>
                <a:cxn ang="0">
                  <a:pos x="166" y="121"/>
                </a:cxn>
                <a:cxn ang="0">
                  <a:pos x="166" y="119"/>
                </a:cxn>
                <a:cxn ang="0">
                  <a:pos x="166" y="118"/>
                </a:cxn>
                <a:cxn ang="0">
                  <a:pos x="156" y="137"/>
                </a:cxn>
                <a:cxn ang="0">
                  <a:pos x="133" y="162"/>
                </a:cxn>
                <a:cxn ang="0">
                  <a:pos x="110" y="172"/>
                </a:cxn>
                <a:cxn ang="0">
                  <a:pos x="92" y="177"/>
                </a:cxn>
                <a:cxn ang="0">
                  <a:pos x="76" y="177"/>
                </a:cxn>
                <a:cxn ang="0">
                  <a:pos x="59" y="173"/>
                </a:cxn>
                <a:cxn ang="0">
                  <a:pos x="61" y="173"/>
                </a:cxn>
                <a:cxn ang="0">
                  <a:pos x="61" y="175"/>
                </a:cxn>
                <a:cxn ang="0">
                  <a:pos x="63" y="177"/>
                </a:cxn>
                <a:cxn ang="0">
                  <a:pos x="63" y="177"/>
                </a:cxn>
              </a:cxnLst>
              <a:rect l="0" t="0" r="r" b="b"/>
              <a:pathLst>
                <a:path w="168" h="180">
                  <a:moveTo>
                    <a:pt x="105" y="1"/>
                  </a:moveTo>
                  <a:lnTo>
                    <a:pt x="102" y="1"/>
                  </a:lnTo>
                  <a:lnTo>
                    <a:pt x="94" y="0"/>
                  </a:lnTo>
                  <a:lnTo>
                    <a:pt x="84" y="0"/>
                  </a:lnTo>
                  <a:lnTo>
                    <a:pt x="74" y="0"/>
                  </a:lnTo>
                  <a:lnTo>
                    <a:pt x="66" y="1"/>
                  </a:lnTo>
                  <a:lnTo>
                    <a:pt x="58" y="3"/>
                  </a:lnTo>
                  <a:lnTo>
                    <a:pt x="50" y="6"/>
                  </a:lnTo>
                  <a:lnTo>
                    <a:pt x="41" y="11"/>
                  </a:lnTo>
                  <a:lnTo>
                    <a:pt x="33" y="15"/>
                  </a:lnTo>
                  <a:lnTo>
                    <a:pt x="27" y="19"/>
                  </a:lnTo>
                  <a:lnTo>
                    <a:pt x="20" y="26"/>
                  </a:lnTo>
                  <a:lnTo>
                    <a:pt x="15" y="33"/>
                  </a:lnTo>
                  <a:lnTo>
                    <a:pt x="9" y="39"/>
                  </a:lnTo>
                  <a:lnTo>
                    <a:pt x="5" y="47"/>
                  </a:lnTo>
                  <a:lnTo>
                    <a:pt x="0" y="54"/>
                  </a:lnTo>
                  <a:lnTo>
                    <a:pt x="0" y="55"/>
                  </a:lnTo>
                  <a:lnTo>
                    <a:pt x="0" y="55"/>
                  </a:lnTo>
                  <a:lnTo>
                    <a:pt x="0" y="57"/>
                  </a:lnTo>
                  <a:lnTo>
                    <a:pt x="2" y="57"/>
                  </a:lnTo>
                  <a:lnTo>
                    <a:pt x="2" y="59"/>
                  </a:lnTo>
                  <a:lnTo>
                    <a:pt x="2" y="59"/>
                  </a:lnTo>
                  <a:lnTo>
                    <a:pt x="2" y="59"/>
                  </a:lnTo>
                  <a:lnTo>
                    <a:pt x="2" y="60"/>
                  </a:lnTo>
                  <a:lnTo>
                    <a:pt x="2" y="60"/>
                  </a:lnTo>
                  <a:lnTo>
                    <a:pt x="4" y="55"/>
                  </a:lnTo>
                  <a:lnTo>
                    <a:pt x="12" y="41"/>
                  </a:lnTo>
                  <a:lnTo>
                    <a:pt x="23" y="28"/>
                  </a:lnTo>
                  <a:lnTo>
                    <a:pt x="35" y="18"/>
                  </a:lnTo>
                  <a:lnTo>
                    <a:pt x="50" y="10"/>
                  </a:lnTo>
                  <a:lnTo>
                    <a:pt x="58" y="6"/>
                  </a:lnTo>
                  <a:lnTo>
                    <a:pt x="66" y="5"/>
                  </a:lnTo>
                  <a:lnTo>
                    <a:pt x="76" y="3"/>
                  </a:lnTo>
                  <a:lnTo>
                    <a:pt x="84" y="3"/>
                  </a:lnTo>
                  <a:lnTo>
                    <a:pt x="92" y="3"/>
                  </a:lnTo>
                  <a:lnTo>
                    <a:pt x="102" y="5"/>
                  </a:lnTo>
                  <a:lnTo>
                    <a:pt x="109" y="6"/>
                  </a:lnTo>
                  <a:lnTo>
                    <a:pt x="109" y="6"/>
                  </a:lnTo>
                  <a:lnTo>
                    <a:pt x="109" y="6"/>
                  </a:lnTo>
                  <a:lnTo>
                    <a:pt x="107" y="5"/>
                  </a:lnTo>
                  <a:lnTo>
                    <a:pt x="107" y="5"/>
                  </a:lnTo>
                  <a:lnTo>
                    <a:pt x="107" y="3"/>
                  </a:lnTo>
                  <a:lnTo>
                    <a:pt x="105" y="3"/>
                  </a:lnTo>
                  <a:lnTo>
                    <a:pt x="105" y="3"/>
                  </a:lnTo>
                  <a:lnTo>
                    <a:pt x="105" y="1"/>
                  </a:lnTo>
                  <a:close/>
                  <a:moveTo>
                    <a:pt x="63" y="177"/>
                  </a:moveTo>
                  <a:lnTo>
                    <a:pt x="66" y="178"/>
                  </a:lnTo>
                  <a:lnTo>
                    <a:pt x="74" y="180"/>
                  </a:lnTo>
                  <a:lnTo>
                    <a:pt x="84" y="180"/>
                  </a:lnTo>
                  <a:lnTo>
                    <a:pt x="94" y="180"/>
                  </a:lnTo>
                  <a:lnTo>
                    <a:pt x="102" y="178"/>
                  </a:lnTo>
                  <a:lnTo>
                    <a:pt x="110" y="175"/>
                  </a:lnTo>
                  <a:lnTo>
                    <a:pt x="118" y="172"/>
                  </a:lnTo>
                  <a:lnTo>
                    <a:pt x="127" y="169"/>
                  </a:lnTo>
                  <a:lnTo>
                    <a:pt x="135" y="164"/>
                  </a:lnTo>
                  <a:lnTo>
                    <a:pt x="141" y="159"/>
                  </a:lnTo>
                  <a:lnTo>
                    <a:pt x="148" y="154"/>
                  </a:lnTo>
                  <a:lnTo>
                    <a:pt x="153" y="147"/>
                  </a:lnTo>
                  <a:lnTo>
                    <a:pt x="159" y="141"/>
                  </a:lnTo>
                  <a:lnTo>
                    <a:pt x="163" y="132"/>
                  </a:lnTo>
                  <a:lnTo>
                    <a:pt x="168" y="124"/>
                  </a:lnTo>
                  <a:lnTo>
                    <a:pt x="168" y="124"/>
                  </a:lnTo>
                  <a:lnTo>
                    <a:pt x="168" y="124"/>
                  </a:lnTo>
                  <a:lnTo>
                    <a:pt x="168" y="123"/>
                  </a:lnTo>
                  <a:lnTo>
                    <a:pt x="166" y="123"/>
                  </a:lnTo>
                  <a:lnTo>
                    <a:pt x="166" y="121"/>
                  </a:lnTo>
                  <a:lnTo>
                    <a:pt x="166" y="121"/>
                  </a:lnTo>
                  <a:lnTo>
                    <a:pt x="166" y="119"/>
                  </a:lnTo>
                  <a:lnTo>
                    <a:pt x="166" y="119"/>
                  </a:lnTo>
                  <a:lnTo>
                    <a:pt x="166" y="118"/>
                  </a:lnTo>
                  <a:lnTo>
                    <a:pt x="164" y="123"/>
                  </a:lnTo>
                  <a:lnTo>
                    <a:pt x="156" y="137"/>
                  </a:lnTo>
                  <a:lnTo>
                    <a:pt x="145" y="150"/>
                  </a:lnTo>
                  <a:lnTo>
                    <a:pt x="133" y="162"/>
                  </a:lnTo>
                  <a:lnTo>
                    <a:pt x="118" y="170"/>
                  </a:lnTo>
                  <a:lnTo>
                    <a:pt x="110" y="172"/>
                  </a:lnTo>
                  <a:lnTo>
                    <a:pt x="102" y="175"/>
                  </a:lnTo>
                  <a:lnTo>
                    <a:pt x="92" y="177"/>
                  </a:lnTo>
                  <a:lnTo>
                    <a:pt x="84" y="177"/>
                  </a:lnTo>
                  <a:lnTo>
                    <a:pt x="76" y="177"/>
                  </a:lnTo>
                  <a:lnTo>
                    <a:pt x="66" y="175"/>
                  </a:lnTo>
                  <a:lnTo>
                    <a:pt x="59" y="173"/>
                  </a:lnTo>
                  <a:lnTo>
                    <a:pt x="59" y="173"/>
                  </a:lnTo>
                  <a:lnTo>
                    <a:pt x="61" y="173"/>
                  </a:lnTo>
                  <a:lnTo>
                    <a:pt x="61" y="175"/>
                  </a:lnTo>
                  <a:lnTo>
                    <a:pt x="61" y="175"/>
                  </a:lnTo>
                  <a:lnTo>
                    <a:pt x="61" y="175"/>
                  </a:lnTo>
                  <a:lnTo>
                    <a:pt x="63" y="177"/>
                  </a:lnTo>
                  <a:lnTo>
                    <a:pt x="63" y="177"/>
                  </a:lnTo>
                  <a:lnTo>
                    <a:pt x="63" y="177"/>
                  </a:lnTo>
                  <a:close/>
                </a:path>
              </a:pathLst>
            </a:custGeom>
            <a:solidFill>
              <a:srgbClr val="00FF77"/>
            </a:solidFill>
            <a:ln w="9525">
              <a:noFill/>
              <a:round/>
              <a:headEnd/>
              <a:tailEnd/>
            </a:ln>
            <a:effectLst/>
          </p:spPr>
          <p:txBody>
            <a:bodyPr/>
            <a:lstStyle/>
            <a:p>
              <a:endParaRPr lang="en-GB"/>
            </a:p>
          </p:txBody>
        </p:sp>
        <p:sp>
          <p:nvSpPr>
            <p:cNvPr id="47289" name="Freeform 185"/>
            <p:cNvSpPr>
              <a:spLocks noEditPoints="1"/>
            </p:cNvSpPr>
            <p:nvPr/>
          </p:nvSpPr>
          <p:spPr bwMode="auto">
            <a:xfrm>
              <a:off x="3275" y="2101"/>
              <a:ext cx="164" cy="174"/>
            </a:xfrm>
            <a:custGeom>
              <a:avLst/>
              <a:gdLst/>
              <a:ahLst/>
              <a:cxnLst>
                <a:cxn ang="0">
                  <a:pos x="100" y="2"/>
                </a:cxn>
                <a:cxn ang="0">
                  <a:pos x="82" y="0"/>
                </a:cxn>
                <a:cxn ang="0">
                  <a:pos x="64" y="2"/>
                </a:cxn>
                <a:cxn ang="0">
                  <a:pos x="48" y="7"/>
                </a:cxn>
                <a:cxn ang="0">
                  <a:pos x="21" y="25"/>
                </a:cxn>
                <a:cxn ang="0">
                  <a:pos x="2" y="52"/>
                </a:cxn>
                <a:cxn ang="0">
                  <a:pos x="0" y="59"/>
                </a:cxn>
                <a:cxn ang="0">
                  <a:pos x="0" y="61"/>
                </a:cxn>
                <a:cxn ang="0">
                  <a:pos x="2" y="62"/>
                </a:cxn>
                <a:cxn ang="0">
                  <a:pos x="2" y="64"/>
                </a:cxn>
                <a:cxn ang="0">
                  <a:pos x="2" y="62"/>
                </a:cxn>
                <a:cxn ang="0">
                  <a:pos x="13" y="39"/>
                </a:cxn>
                <a:cxn ang="0">
                  <a:pos x="36" y="18"/>
                </a:cxn>
                <a:cxn ang="0">
                  <a:pos x="57" y="7"/>
                </a:cxn>
                <a:cxn ang="0">
                  <a:pos x="74" y="3"/>
                </a:cxn>
                <a:cxn ang="0">
                  <a:pos x="90" y="3"/>
                </a:cxn>
                <a:cxn ang="0">
                  <a:pos x="107" y="7"/>
                </a:cxn>
                <a:cxn ang="0">
                  <a:pos x="112" y="8"/>
                </a:cxn>
                <a:cxn ang="0">
                  <a:pos x="110" y="7"/>
                </a:cxn>
                <a:cxn ang="0">
                  <a:pos x="108" y="5"/>
                </a:cxn>
                <a:cxn ang="0">
                  <a:pos x="108" y="5"/>
                </a:cxn>
                <a:cxn ang="0">
                  <a:pos x="57" y="170"/>
                </a:cxn>
                <a:cxn ang="0">
                  <a:pos x="74" y="174"/>
                </a:cxn>
                <a:cxn ang="0">
                  <a:pos x="90" y="174"/>
                </a:cxn>
                <a:cxn ang="0">
                  <a:pos x="108" y="169"/>
                </a:cxn>
                <a:cxn ang="0">
                  <a:pos x="131" y="159"/>
                </a:cxn>
                <a:cxn ang="0">
                  <a:pos x="154" y="134"/>
                </a:cxn>
                <a:cxn ang="0">
                  <a:pos x="164" y="115"/>
                </a:cxn>
                <a:cxn ang="0">
                  <a:pos x="164" y="113"/>
                </a:cxn>
                <a:cxn ang="0">
                  <a:pos x="164" y="111"/>
                </a:cxn>
                <a:cxn ang="0">
                  <a:pos x="162" y="110"/>
                </a:cxn>
                <a:cxn ang="0">
                  <a:pos x="162" y="108"/>
                </a:cxn>
                <a:cxn ang="0">
                  <a:pos x="159" y="120"/>
                </a:cxn>
                <a:cxn ang="0">
                  <a:pos x="141" y="146"/>
                </a:cxn>
                <a:cxn ang="0">
                  <a:pos x="115" y="164"/>
                </a:cxn>
                <a:cxn ang="0">
                  <a:pos x="98" y="169"/>
                </a:cxn>
                <a:cxn ang="0">
                  <a:pos x="82" y="170"/>
                </a:cxn>
                <a:cxn ang="0">
                  <a:pos x="66" y="169"/>
                </a:cxn>
                <a:cxn ang="0">
                  <a:pos x="53" y="164"/>
                </a:cxn>
                <a:cxn ang="0">
                  <a:pos x="54" y="166"/>
                </a:cxn>
                <a:cxn ang="0">
                  <a:pos x="56" y="167"/>
                </a:cxn>
                <a:cxn ang="0">
                  <a:pos x="56" y="169"/>
                </a:cxn>
                <a:cxn ang="0">
                  <a:pos x="57" y="170"/>
                </a:cxn>
              </a:cxnLst>
              <a:rect l="0" t="0" r="r" b="b"/>
              <a:pathLst>
                <a:path w="164" h="174">
                  <a:moveTo>
                    <a:pt x="107" y="3"/>
                  </a:moveTo>
                  <a:lnTo>
                    <a:pt x="100" y="2"/>
                  </a:lnTo>
                  <a:lnTo>
                    <a:pt x="90" y="0"/>
                  </a:lnTo>
                  <a:lnTo>
                    <a:pt x="82" y="0"/>
                  </a:lnTo>
                  <a:lnTo>
                    <a:pt x="74" y="0"/>
                  </a:lnTo>
                  <a:lnTo>
                    <a:pt x="64" y="2"/>
                  </a:lnTo>
                  <a:lnTo>
                    <a:pt x="56" y="3"/>
                  </a:lnTo>
                  <a:lnTo>
                    <a:pt x="48" y="7"/>
                  </a:lnTo>
                  <a:lnTo>
                    <a:pt x="33" y="15"/>
                  </a:lnTo>
                  <a:lnTo>
                    <a:pt x="21" y="25"/>
                  </a:lnTo>
                  <a:lnTo>
                    <a:pt x="10" y="38"/>
                  </a:lnTo>
                  <a:lnTo>
                    <a:pt x="2" y="52"/>
                  </a:lnTo>
                  <a:lnTo>
                    <a:pt x="0" y="57"/>
                  </a:lnTo>
                  <a:lnTo>
                    <a:pt x="0" y="59"/>
                  </a:lnTo>
                  <a:lnTo>
                    <a:pt x="0" y="59"/>
                  </a:lnTo>
                  <a:lnTo>
                    <a:pt x="0" y="61"/>
                  </a:lnTo>
                  <a:lnTo>
                    <a:pt x="0" y="61"/>
                  </a:lnTo>
                  <a:lnTo>
                    <a:pt x="2" y="62"/>
                  </a:lnTo>
                  <a:lnTo>
                    <a:pt x="2" y="62"/>
                  </a:lnTo>
                  <a:lnTo>
                    <a:pt x="2" y="64"/>
                  </a:lnTo>
                  <a:lnTo>
                    <a:pt x="2" y="64"/>
                  </a:lnTo>
                  <a:lnTo>
                    <a:pt x="2" y="62"/>
                  </a:lnTo>
                  <a:lnTo>
                    <a:pt x="5" y="54"/>
                  </a:lnTo>
                  <a:lnTo>
                    <a:pt x="13" y="39"/>
                  </a:lnTo>
                  <a:lnTo>
                    <a:pt x="23" y="28"/>
                  </a:lnTo>
                  <a:lnTo>
                    <a:pt x="36" y="18"/>
                  </a:lnTo>
                  <a:lnTo>
                    <a:pt x="49" y="10"/>
                  </a:lnTo>
                  <a:lnTo>
                    <a:pt x="57" y="7"/>
                  </a:lnTo>
                  <a:lnTo>
                    <a:pt x="66" y="5"/>
                  </a:lnTo>
                  <a:lnTo>
                    <a:pt x="74" y="3"/>
                  </a:lnTo>
                  <a:lnTo>
                    <a:pt x="82" y="3"/>
                  </a:lnTo>
                  <a:lnTo>
                    <a:pt x="90" y="3"/>
                  </a:lnTo>
                  <a:lnTo>
                    <a:pt x="98" y="5"/>
                  </a:lnTo>
                  <a:lnTo>
                    <a:pt x="107" y="7"/>
                  </a:lnTo>
                  <a:lnTo>
                    <a:pt x="112" y="8"/>
                  </a:lnTo>
                  <a:lnTo>
                    <a:pt x="112" y="8"/>
                  </a:lnTo>
                  <a:lnTo>
                    <a:pt x="110" y="8"/>
                  </a:lnTo>
                  <a:lnTo>
                    <a:pt x="110" y="7"/>
                  </a:lnTo>
                  <a:lnTo>
                    <a:pt x="110" y="7"/>
                  </a:lnTo>
                  <a:lnTo>
                    <a:pt x="108" y="5"/>
                  </a:lnTo>
                  <a:lnTo>
                    <a:pt x="108" y="5"/>
                  </a:lnTo>
                  <a:lnTo>
                    <a:pt x="108" y="5"/>
                  </a:lnTo>
                  <a:lnTo>
                    <a:pt x="107" y="3"/>
                  </a:lnTo>
                  <a:close/>
                  <a:moveTo>
                    <a:pt x="57" y="170"/>
                  </a:moveTo>
                  <a:lnTo>
                    <a:pt x="64" y="172"/>
                  </a:lnTo>
                  <a:lnTo>
                    <a:pt x="74" y="174"/>
                  </a:lnTo>
                  <a:lnTo>
                    <a:pt x="82" y="174"/>
                  </a:lnTo>
                  <a:lnTo>
                    <a:pt x="90" y="174"/>
                  </a:lnTo>
                  <a:lnTo>
                    <a:pt x="100" y="172"/>
                  </a:lnTo>
                  <a:lnTo>
                    <a:pt x="108" y="169"/>
                  </a:lnTo>
                  <a:lnTo>
                    <a:pt x="116" y="167"/>
                  </a:lnTo>
                  <a:lnTo>
                    <a:pt x="131" y="159"/>
                  </a:lnTo>
                  <a:lnTo>
                    <a:pt x="143" y="147"/>
                  </a:lnTo>
                  <a:lnTo>
                    <a:pt x="154" y="134"/>
                  </a:lnTo>
                  <a:lnTo>
                    <a:pt x="162" y="120"/>
                  </a:lnTo>
                  <a:lnTo>
                    <a:pt x="164" y="115"/>
                  </a:lnTo>
                  <a:lnTo>
                    <a:pt x="164" y="115"/>
                  </a:lnTo>
                  <a:lnTo>
                    <a:pt x="164" y="113"/>
                  </a:lnTo>
                  <a:lnTo>
                    <a:pt x="164" y="113"/>
                  </a:lnTo>
                  <a:lnTo>
                    <a:pt x="164" y="111"/>
                  </a:lnTo>
                  <a:lnTo>
                    <a:pt x="162" y="111"/>
                  </a:lnTo>
                  <a:lnTo>
                    <a:pt x="162" y="110"/>
                  </a:lnTo>
                  <a:lnTo>
                    <a:pt x="162" y="110"/>
                  </a:lnTo>
                  <a:lnTo>
                    <a:pt x="162" y="108"/>
                  </a:lnTo>
                  <a:lnTo>
                    <a:pt x="162" y="111"/>
                  </a:lnTo>
                  <a:lnTo>
                    <a:pt x="159" y="120"/>
                  </a:lnTo>
                  <a:lnTo>
                    <a:pt x="151" y="133"/>
                  </a:lnTo>
                  <a:lnTo>
                    <a:pt x="141" y="146"/>
                  </a:lnTo>
                  <a:lnTo>
                    <a:pt x="128" y="156"/>
                  </a:lnTo>
                  <a:lnTo>
                    <a:pt x="115" y="164"/>
                  </a:lnTo>
                  <a:lnTo>
                    <a:pt x="107" y="166"/>
                  </a:lnTo>
                  <a:lnTo>
                    <a:pt x="98" y="169"/>
                  </a:lnTo>
                  <a:lnTo>
                    <a:pt x="90" y="169"/>
                  </a:lnTo>
                  <a:lnTo>
                    <a:pt x="82" y="170"/>
                  </a:lnTo>
                  <a:lnTo>
                    <a:pt x="74" y="169"/>
                  </a:lnTo>
                  <a:lnTo>
                    <a:pt x="66" y="169"/>
                  </a:lnTo>
                  <a:lnTo>
                    <a:pt x="57" y="166"/>
                  </a:lnTo>
                  <a:lnTo>
                    <a:pt x="53" y="164"/>
                  </a:lnTo>
                  <a:lnTo>
                    <a:pt x="54" y="166"/>
                  </a:lnTo>
                  <a:lnTo>
                    <a:pt x="54" y="166"/>
                  </a:lnTo>
                  <a:lnTo>
                    <a:pt x="54" y="167"/>
                  </a:lnTo>
                  <a:lnTo>
                    <a:pt x="56" y="167"/>
                  </a:lnTo>
                  <a:lnTo>
                    <a:pt x="56" y="167"/>
                  </a:lnTo>
                  <a:lnTo>
                    <a:pt x="56" y="169"/>
                  </a:lnTo>
                  <a:lnTo>
                    <a:pt x="57" y="169"/>
                  </a:lnTo>
                  <a:lnTo>
                    <a:pt x="57" y="170"/>
                  </a:lnTo>
                  <a:close/>
                </a:path>
              </a:pathLst>
            </a:custGeom>
            <a:solidFill>
              <a:srgbClr val="00FF7C"/>
            </a:solidFill>
            <a:ln w="9525">
              <a:noFill/>
              <a:round/>
              <a:headEnd/>
              <a:tailEnd/>
            </a:ln>
            <a:effectLst/>
          </p:spPr>
          <p:txBody>
            <a:bodyPr/>
            <a:lstStyle/>
            <a:p>
              <a:endParaRPr lang="en-GB"/>
            </a:p>
          </p:txBody>
        </p:sp>
        <p:sp>
          <p:nvSpPr>
            <p:cNvPr id="47290" name="Freeform 186"/>
            <p:cNvSpPr>
              <a:spLocks noEditPoints="1"/>
            </p:cNvSpPr>
            <p:nvPr/>
          </p:nvSpPr>
          <p:spPr bwMode="auto">
            <a:xfrm>
              <a:off x="3277" y="2104"/>
              <a:ext cx="160" cy="167"/>
            </a:xfrm>
            <a:custGeom>
              <a:avLst/>
              <a:gdLst/>
              <a:ahLst/>
              <a:cxnLst>
                <a:cxn ang="0">
                  <a:pos x="105" y="4"/>
                </a:cxn>
                <a:cxn ang="0">
                  <a:pos x="88" y="0"/>
                </a:cxn>
                <a:cxn ang="0">
                  <a:pos x="72" y="0"/>
                </a:cxn>
                <a:cxn ang="0">
                  <a:pos x="55" y="4"/>
                </a:cxn>
                <a:cxn ang="0">
                  <a:pos x="34" y="15"/>
                </a:cxn>
                <a:cxn ang="0">
                  <a:pos x="11" y="36"/>
                </a:cxn>
                <a:cxn ang="0">
                  <a:pos x="0" y="59"/>
                </a:cxn>
                <a:cxn ang="0">
                  <a:pos x="0" y="63"/>
                </a:cxn>
                <a:cxn ang="0">
                  <a:pos x="0" y="64"/>
                </a:cxn>
                <a:cxn ang="0">
                  <a:pos x="1" y="66"/>
                </a:cxn>
                <a:cxn ang="0">
                  <a:pos x="1" y="67"/>
                </a:cxn>
                <a:cxn ang="0">
                  <a:pos x="1" y="67"/>
                </a:cxn>
                <a:cxn ang="0">
                  <a:pos x="13" y="40"/>
                </a:cxn>
                <a:cxn ang="0">
                  <a:pos x="36" y="17"/>
                </a:cxn>
                <a:cxn ang="0">
                  <a:pos x="64" y="5"/>
                </a:cxn>
                <a:cxn ang="0">
                  <a:pos x="96" y="5"/>
                </a:cxn>
                <a:cxn ang="0">
                  <a:pos x="114" y="12"/>
                </a:cxn>
                <a:cxn ang="0">
                  <a:pos x="113" y="10"/>
                </a:cxn>
                <a:cxn ang="0">
                  <a:pos x="111" y="9"/>
                </a:cxn>
                <a:cxn ang="0">
                  <a:pos x="111" y="7"/>
                </a:cxn>
                <a:cxn ang="0">
                  <a:pos x="110" y="5"/>
                </a:cxn>
                <a:cxn ang="0">
                  <a:pos x="55" y="163"/>
                </a:cxn>
                <a:cxn ang="0">
                  <a:pos x="72" y="166"/>
                </a:cxn>
                <a:cxn ang="0">
                  <a:pos x="88" y="166"/>
                </a:cxn>
                <a:cxn ang="0">
                  <a:pos x="105" y="163"/>
                </a:cxn>
                <a:cxn ang="0">
                  <a:pos x="126" y="153"/>
                </a:cxn>
                <a:cxn ang="0">
                  <a:pos x="149" y="130"/>
                </a:cxn>
                <a:cxn ang="0">
                  <a:pos x="160" y="108"/>
                </a:cxn>
                <a:cxn ang="0">
                  <a:pos x="160" y="105"/>
                </a:cxn>
                <a:cxn ang="0">
                  <a:pos x="160" y="104"/>
                </a:cxn>
                <a:cxn ang="0">
                  <a:pos x="159" y="102"/>
                </a:cxn>
                <a:cxn ang="0">
                  <a:pos x="159" y="100"/>
                </a:cxn>
                <a:cxn ang="0">
                  <a:pos x="159" y="100"/>
                </a:cxn>
                <a:cxn ang="0">
                  <a:pos x="146" y="128"/>
                </a:cxn>
                <a:cxn ang="0">
                  <a:pos x="124" y="149"/>
                </a:cxn>
                <a:cxn ang="0">
                  <a:pos x="96" y="163"/>
                </a:cxn>
                <a:cxn ang="0">
                  <a:pos x="64" y="163"/>
                </a:cxn>
                <a:cxn ang="0">
                  <a:pos x="46" y="156"/>
                </a:cxn>
                <a:cxn ang="0">
                  <a:pos x="47" y="158"/>
                </a:cxn>
                <a:cxn ang="0">
                  <a:pos x="49" y="159"/>
                </a:cxn>
                <a:cxn ang="0">
                  <a:pos x="51" y="161"/>
                </a:cxn>
                <a:cxn ang="0">
                  <a:pos x="51" y="161"/>
                </a:cxn>
              </a:cxnLst>
              <a:rect l="0" t="0" r="r" b="b"/>
              <a:pathLst>
                <a:path w="160" h="167">
                  <a:moveTo>
                    <a:pt x="110" y="5"/>
                  </a:moveTo>
                  <a:lnTo>
                    <a:pt x="105" y="4"/>
                  </a:lnTo>
                  <a:lnTo>
                    <a:pt x="96" y="2"/>
                  </a:lnTo>
                  <a:lnTo>
                    <a:pt x="88" y="0"/>
                  </a:lnTo>
                  <a:lnTo>
                    <a:pt x="80" y="0"/>
                  </a:lnTo>
                  <a:lnTo>
                    <a:pt x="72" y="0"/>
                  </a:lnTo>
                  <a:lnTo>
                    <a:pt x="64" y="2"/>
                  </a:lnTo>
                  <a:lnTo>
                    <a:pt x="55" y="4"/>
                  </a:lnTo>
                  <a:lnTo>
                    <a:pt x="47" y="7"/>
                  </a:lnTo>
                  <a:lnTo>
                    <a:pt x="34" y="15"/>
                  </a:lnTo>
                  <a:lnTo>
                    <a:pt x="21" y="25"/>
                  </a:lnTo>
                  <a:lnTo>
                    <a:pt x="11" y="36"/>
                  </a:lnTo>
                  <a:lnTo>
                    <a:pt x="3" y="51"/>
                  </a:lnTo>
                  <a:lnTo>
                    <a:pt x="0" y="59"/>
                  </a:lnTo>
                  <a:lnTo>
                    <a:pt x="0" y="61"/>
                  </a:lnTo>
                  <a:lnTo>
                    <a:pt x="0" y="63"/>
                  </a:lnTo>
                  <a:lnTo>
                    <a:pt x="0" y="63"/>
                  </a:lnTo>
                  <a:lnTo>
                    <a:pt x="0" y="64"/>
                  </a:lnTo>
                  <a:lnTo>
                    <a:pt x="1" y="64"/>
                  </a:lnTo>
                  <a:lnTo>
                    <a:pt x="1" y="66"/>
                  </a:lnTo>
                  <a:lnTo>
                    <a:pt x="1" y="66"/>
                  </a:lnTo>
                  <a:lnTo>
                    <a:pt x="1" y="67"/>
                  </a:lnTo>
                  <a:lnTo>
                    <a:pt x="1" y="67"/>
                  </a:lnTo>
                  <a:lnTo>
                    <a:pt x="1" y="67"/>
                  </a:lnTo>
                  <a:lnTo>
                    <a:pt x="6" y="53"/>
                  </a:lnTo>
                  <a:lnTo>
                    <a:pt x="13" y="40"/>
                  </a:lnTo>
                  <a:lnTo>
                    <a:pt x="23" y="27"/>
                  </a:lnTo>
                  <a:lnTo>
                    <a:pt x="36" y="17"/>
                  </a:lnTo>
                  <a:lnTo>
                    <a:pt x="49" y="10"/>
                  </a:lnTo>
                  <a:lnTo>
                    <a:pt x="64" y="5"/>
                  </a:lnTo>
                  <a:lnTo>
                    <a:pt x="80" y="4"/>
                  </a:lnTo>
                  <a:lnTo>
                    <a:pt x="96" y="5"/>
                  </a:lnTo>
                  <a:lnTo>
                    <a:pt x="111" y="10"/>
                  </a:lnTo>
                  <a:lnTo>
                    <a:pt x="114" y="12"/>
                  </a:lnTo>
                  <a:lnTo>
                    <a:pt x="114" y="10"/>
                  </a:lnTo>
                  <a:lnTo>
                    <a:pt x="113" y="10"/>
                  </a:lnTo>
                  <a:lnTo>
                    <a:pt x="113" y="9"/>
                  </a:lnTo>
                  <a:lnTo>
                    <a:pt x="111" y="9"/>
                  </a:lnTo>
                  <a:lnTo>
                    <a:pt x="111" y="9"/>
                  </a:lnTo>
                  <a:lnTo>
                    <a:pt x="111" y="7"/>
                  </a:lnTo>
                  <a:lnTo>
                    <a:pt x="110" y="7"/>
                  </a:lnTo>
                  <a:lnTo>
                    <a:pt x="110" y="5"/>
                  </a:lnTo>
                  <a:close/>
                  <a:moveTo>
                    <a:pt x="51" y="161"/>
                  </a:moveTo>
                  <a:lnTo>
                    <a:pt x="55" y="163"/>
                  </a:lnTo>
                  <a:lnTo>
                    <a:pt x="64" y="166"/>
                  </a:lnTo>
                  <a:lnTo>
                    <a:pt x="72" y="166"/>
                  </a:lnTo>
                  <a:lnTo>
                    <a:pt x="80" y="167"/>
                  </a:lnTo>
                  <a:lnTo>
                    <a:pt x="88" y="166"/>
                  </a:lnTo>
                  <a:lnTo>
                    <a:pt x="96" y="166"/>
                  </a:lnTo>
                  <a:lnTo>
                    <a:pt x="105" y="163"/>
                  </a:lnTo>
                  <a:lnTo>
                    <a:pt x="113" y="161"/>
                  </a:lnTo>
                  <a:lnTo>
                    <a:pt x="126" y="153"/>
                  </a:lnTo>
                  <a:lnTo>
                    <a:pt x="139" y="143"/>
                  </a:lnTo>
                  <a:lnTo>
                    <a:pt x="149" y="130"/>
                  </a:lnTo>
                  <a:lnTo>
                    <a:pt x="157" y="117"/>
                  </a:lnTo>
                  <a:lnTo>
                    <a:pt x="160" y="108"/>
                  </a:lnTo>
                  <a:lnTo>
                    <a:pt x="160" y="105"/>
                  </a:lnTo>
                  <a:lnTo>
                    <a:pt x="160" y="105"/>
                  </a:lnTo>
                  <a:lnTo>
                    <a:pt x="160" y="104"/>
                  </a:lnTo>
                  <a:lnTo>
                    <a:pt x="160" y="104"/>
                  </a:lnTo>
                  <a:lnTo>
                    <a:pt x="159" y="102"/>
                  </a:lnTo>
                  <a:lnTo>
                    <a:pt x="159" y="102"/>
                  </a:lnTo>
                  <a:lnTo>
                    <a:pt x="159" y="100"/>
                  </a:lnTo>
                  <a:lnTo>
                    <a:pt x="159" y="100"/>
                  </a:lnTo>
                  <a:lnTo>
                    <a:pt x="159" y="99"/>
                  </a:lnTo>
                  <a:lnTo>
                    <a:pt x="159" y="100"/>
                  </a:lnTo>
                  <a:lnTo>
                    <a:pt x="154" y="115"/>
                  </a:lnTo>
                  <a:lnTo>
                    <a:pt x="146" y="128"/>
                  </a:lnTo>
                  <a:lnTo>
                    <a:pt x="137" y="140"/>
                  </a:lnTo>
                  <a:lnTo>
                    <a:pt x="124" y="149"/>
                  </a:lnTo>
                  <a:lnTo>
                    <a:pt x="111" y="158"/>
                  </a:lnTo>
                  <a:lnTo>
                    <a:pt x="96" y="163"/>
                  </a:lnTo>
                  <a:lnTo>
                    <a:pt x="80" y="164"/>
                  </a:lnTo>
                  <a:lnTo>
                    <a:pt x="64" y="163"/>
                  </a:lnTo>
                  <a:lnTo>
                    <a:pt x="49" y="158"/>
                  </a:lnTo>
                  <a:lnTo>
                    <a:pt x="46" y="156"/>
                  </a:lnTo>
                  <a:lnTo>
                    <a:pt x="47" y="156"/>
                  </a:lnTo>
                  <a:lnTo>
                    <a:pt x="47" y="158"/>
                  </a:lnTo>
                  <a:lnTo>
                    <a:pt x="47" y="158"/>
                  </a:lnTo>
                  <a:lnTo>
                    <a:pt x="49" y="159"/>
                  </a:lnTo>
                  <a:lnTo>
                    <a:pt x="49" y="159"/>
                  </a:lnTo>
                  <a:lnTo>
                    <a:pt x="51" y="161"/>
                  </a:lnTo>
                  <a:lnTo>
                    <a:pt x="51" y="161"/>
                  </a:lnTo>
                  <a:lnTo>
                    <a:pt x="51" y="161"/>
                  </a:lnTo>
                  <a:close/>
                </a:path>
              </a:pathLst>
            </a:custGeom>
            <a:solidFill>
              <a:srgbClr val="00FF82"/>
            </a:solidFill>
            <a:ln w="9525">
              <a:noFill/>
              <a:round/>
              <a:headEnd/>
              <a:tailEnd/>
            </a:ln>
            <a:effectLst/>
          </p:spPr>
          <p:txBody>
            <a:bodyPr/>
            <a:lstStyle/>
            <a:p>
              <a:endParaRPr lang="en-GB"/>
            </a:p>
          </p:txBody>
        </p:sp>
        <p:sp>
          <p:nvSpPr>
            <p:cNvPr id="47291" name="Freeform 187"/>
            <p:cNvSpPr>
              <a:spLocks noEditPoints="1"/>
            </p:cNvSpPr>
            <p:nvPr/>
          </p:nvSpPr>
          <p:spPr bwMode="auto">
            <a:xfrm>
              <a:off x="3278" y="2108"/>
              <a:ext cx="158" cy="160"/>
            </a:xfrm>
            <a:custGeom>
              <a:avLst/>
              <a:gdLst/>
              <a:ahLst/>
              <a:cxnLst>
                <a:cxn ang="0">
                  <a:pos x="110" y="6"/>
                </a:cxn>
                <a:cxn ang="0">
                  <a:pos x="79" y="0"/>
                </a:cxn>
                <a:cxn ang="0">
                  <a:pos x="48" y="6"/>
                </a:cxn>
                <a:cxn ang="0">
                  <a:pos x="22" y="23"/>
                </a:cxn>
                <a:cxn ang="0">
                  <a:pos x="5" y="49"/>
                </a:cxn>
                <a:cxn ang="0">
                  <a:pos x="0" y="63"/>
                </a:cxn>
                <a:cxn ang="0">
                  <a:pos x="0" y="67"/>
                </a:cxn>
                <a:cxn ang="0">
                  <a:pos x="2" y="68"/>
                </a:cxn>
                <a:cxn ang="0">
                  <a:pos x="2" y="70"/>
                </a:cxn>
                <a:cxn ang="0">
                  <a:pos x="4" y="72"/>
                </a:cxn>
                <a:cxn ang="0">
                  <a:pos x="9" y="50"/>
                </a:cxn>
                <a:cxn ang="0">
                  <a:pos x="25" y="26"/>
                </a:cxn>
                <a:cxn ang="0">
                  <a:pos x="50" y="9"/>
                </a:cxn>
                <a:cxn ang="0">
                  <a:pos x="79" y="3"/>
                </a:cxn>
                <a:cxn ang="0">
                  <a:pos x="109" y="9"/>
                </a:cxn>
                <a:cxn ang="0">
                  <a:pos x="117" y="13"/>
                </a:cxn>
                <a:cxn ang="0">
                  <a:pos x="117" y="11"/>
                </a:cxn>
                <a:cxn ang="0">
                  <a:pos x="115" y="9"/>
                </a:cxn>
                <a:cxn ang="0">
                  <a:pos x="113" y="8"/>
                </a:cxn>
                <a:cxn ang="0">
                  <a:pos x="45" y="152"/>
                </a:cxn>
                <a:cxn ang="0">
                  <a:pos x="63" y="159"/>
                </a:cxn>
                <a:cxn ang="0">
                  <a:pos x="95" y="159"/>
                </a:cxn>
                <a:cxn ang="0">
                  <a:pos x="123" y="145"/>
                </a:cxn>
                <a:cxn ang="0">
                  <a:pos x="145" y="124"/>
                </a:cxn>
                <a:cxn ang="0">
                  <a:pos x="158" y="96"/>
                </a:cxn>
                <a:cxn ang="0">
                  <a:pos x="158" y="93"/>
                </a:cxn>
                <a:cxn ang="0">
                  <a:pos x="156" y="91"/>
                </a:cxn>
                <a:cxn ang="0">
                  <a:pos x="156" y="90"/>
                </a:cxn>
                <a:cxn ang="0">
                  <a:pos x="156" y="88"/>
                </a:cxn>
                <a:cxn ang="0">
                  <a:pos x="154" y="95"/>
                </a:cxn>
                <a:cxn ang="0">
                  <a:pos x="143" y="122"/>
                </a:cxn>
                <a:cxn ang="0">
                  <a:pos x="122" y="144"/>
                </a:cxn>
                <a:cxn ang="0">
                  <a:pos x="94" y="155"/>
                </a:cxn>
                <a:cxn ang="0">
                  <a:pos x="64" y="155"/>
                </a:cxn>
                <a:cxn ang="0">
                  <a:pos x="40" y="145"/>
                </a:cxn>
                <a:cxn ang="0">
                  <a:pos x="41" y="147"/>
                </a:cxn>
                <a:cxn ang="0">
                  <a:pos x="43" y="149"/>
                </a:cxn>
                <a:cxn ang="0">
                  <a:pos x="45" y="150"/>
                </a:cxn>
                <a:cxn ang="0">
                  <a:pos x="45" y="152"/>
                </a:cxn>
              </a:cxnLst>
              <a:rect l="0" t="0" r="r" b="b"/>
              <a:pathLst>
                <a:path w="158" h="160">
                  <a:moveTo>
                    <a:pt x="113" y="8"/>
                  </a:moveTo>
                  <a:lnTo>
                    <a:pt x="110" y="6"/>
                  </a:lnTo>
                  <a:lnTo>
                    <a:pt x="95" y="1"/>
                  </a:lnTo>
                  <a:lnTo>
                    <a:pt x="79" y="0"/>
                  </a:lnTo>
                  <a:lnTo>
                    <a:pt x="63" y="1"/>
                  </a:lnTo>
                  <a:lnTo>
                    <a:pt x="48" y="6"/>
                  </a:lnTo>
                  <a:lnTo>
                    <a:pt x="35" y="13"/>
                  </a:lnTo>
                  <a:lnTo>
                    <a:pt x="22" y="23"/>
                  </a:lnTo>
                  <a:lnTo>
                    <a:pt x="12" y="36"/>
                  </a:lnTo>
                  <a:lnTo>
                    <a:pt x="5" y="49"/>
                  </a:lnTo>
                  <a:lnTo>
                    <a:pt x="0" y="63"/>
                  </a:lnTo>
                  <a:lnTo>
                    <a:pt x="0" y="63"/>
                  </a:lnTo>
                  <a:lnTo>
                    <a:pt x="0" y="65"/>
                  </a:lnTo>
                  <a:lnTo>
                    <a:pt x="0" y="67"/>
                  </a:lnTo>
                  <a:lnTo>
                    <a:pt x="2" y="67"/>
                  </a:lnTo>
                  <a:lnTo>
                    <a:pt x="2" y="68"/>
                  </a:lnTo>
                  <a:lnTo>
                    <a:pt x="2" y="70"/>
                  </a:lnTo>
                  <a:lnTo>
                    <a:pt x="2" y="70"/>
                  </a:lnTo>
                  <a:lnTo>
                    <a:pt x="2" y="72"/>
                  </a:lnTo>
                  <a:lnTo>
                    <a:pt x="4" y="72"/>
                  </a:lnTo>
                  <a:lnTo>
                    <a:pt x="4" y="63"/>
                  </a:lnTo>
                  <a:lnTo>
                    <a:pt x="9" y="50"/>
                  </a:lnTo>
                  <a:lnTo>
                    <a:pt x="15" y="37"/>
                  </a:lnTo>
                  <a:lnTo>
                    <a:pt x="25" y="26"/>
                  </a:lnTo>
                  <a:lnTo>
                    <a:pt x="36" y="16"/>
                  </a:lnTo>
                  <a:lnTo>
                    <a:pt x="50" y="9"/>
                  </a:lnTo>
                  <a:lnTo>
                    <a:pt x="64" y="5"/>
                  </a:lnTo>
                  <a:lnTo>
                    <a:pt x="79" y="3"/>
                  </a:lnTo>
                  <a:lnTo>
                    <a:pt x="94" y="5"/>
                  </a:lnTo>
                  <a:lnTo>
                    <a:pt x="109" y="9"/>
                  </a:lnTo>
                  <a:lnTo>
                    <a:pt x="118" y="14"/>
                  </a:lnTo>
                  <a:lnTo>
                    <a:pt x="117" y="13"/>
                  </a:lnTo>
                  <a:lnTo>
                    <a:pt x="117" y="13"/>
                  </a:lnTo>
                  <a:lnTo>
                    <a:pt x="117" y="11"/>
                  </a:lnTo>
                  <a:lnTo>
                    <a:pt x="115" y="11"/>
                  </a:lnTo>
                  <a:lnTo>
                    <a:pt x="115" y="9"/>
                  </a:lnTo>
                  <a:lnTo>
                    <a:pt x="115" y="9"/>
                  </a:lnTo>
                  <a:lnTo>
                    <a:pt x="113" y="8"/>
                  </a:lnTo>
                  <a:lnTo>
                    <a:pt x="113" y="8"/>
                  </a:lnTo>
                  <a:close/>
                  <a:moveTo>
                    <a:pt x="45" y="152"/>
                  </a:moveTo>
                  <a:lnTo>
                    <a:pt x="48" y="154"/>
                  </a:lnTo>
                  <a:lnTo>
                    <a:pt x="63" y="159"/>
                  </a:lnTo>
                  <a:lnTo>
                    <a:pt x="79" y="160"/>
                  </a:lnTo>
                  <a:lnTo>
                    <a:pt x="95" y="159"/>
                  </a:lnTo>
                  <a:lnTo>
                    <a:pt x="110" y="154"/>
                  </a:lnTo>
                  <a:lnTo>
                    <a:pt x="123" y="145"/>
                  </a:lnTo>
                  <a:lnTo>
                    <a:pt x="136" y="136"/>
                  </a:lnTo>
                  <a:lnTo>
                    <a:pt x="145" y="124"/>
                  </a:lnTo>
                  <a:lnTo>
                    <a:pt x="153" y="111"/>
                  </a:lnTo>
                  <a:lnTo>
                    <a:pt x="158" y="96"/>
                  </a:lnTo>
                  <a:lnTo>
                    <a:pt x="158" y="95"/>
                  </a:lnTo>
                  <a:lnTo>
                    <a:pt x="158" y="93"/>
                  </a:lnTo>
                  <a:lnTo>
                    <a:pt x="158" y="93"/>
                  </a:lnTo>
                  <a:lnTo>
                    <a:pt x="156" y="91"/>
                  </a:lnTo>
                  <a:lnTo>
                    <a:pt x="156" y="91"/>
                  </a:lnTo>
                  <a:lnTo>
                    <a:pt x="156" y="90"/>
                  </a:lnTo>
                  <a:lnTo>
                    <a:pt x="156" y="88"/>
                  </a:lnTo>
                  <a:lnTo>
                    <a:pt x="156" y="88"/>
                  </a:lnTo>
                  <a:lnTo>
                    <a:pt x="154" y="86"/>
                  </a:lnTo>
                  <a:lnTo>
                    <a:pt x="154" y="95"/>
                  </a:lnTo>
                  <a:lnTo>
                    <a:pt x="150" y="109"/>
                  </a:lnTo>
                  <a:lnTo>
                    <a:pt x="143" y="122"/>
                  </a:lnTo>
                  <a:lnTo>
                    <a:pt x="133" y="134"/>
                  </a:lnTo>
                  <a:lnTo>
                    <a:pt x="122" y="144"/>
                  </a:lnTo>
                  <a:lnTo>
                    <a:pt x="109" y="150"/>
                  </a:lnTo>
                  <a:lnTo>
                    <a:pt x="94" y="155"/>
                  </a:lnTo>
                  <a:lnTo>
                    <a:pt x="79" y="157"/>
                  </a:lnTo>
                  <a:lnTo>
                    <a:pt x="64" y="155"/>
                  </a:lnTo>
                  <a:lnTo>
                    <a:pt x="50" y="150"/>
                  </a:lnTo>
                  <a:lnTo>
                    <a:pt x="40" y="145"/>
                  </a:lnTo>
                  <a:lnTo>
                    <a:pt x="41" y="147"/>
                  </a:lnTo>
                  <a:lnTo>
                    <a:pt x="41" y="147"/>
                  </a:lnTo>
                  <a:lnTo>
                    <a:pt x="43" y="149"/>
                  </a:lnTo>
                  <a:lnTo>
                    <a:pt x="43" y="149"/>
                  </a:lnTo>
                  <a:lnTo>
                    <a:pt x="43" y="150"/>
                  </a:lnTo>
                  <a:lnTo>
                    <a:pt x="45" y="150"/>
                  </a:lnTo>
                  <a:lnTo>
                    <a:pt x="45" y="152"/>
                  </a:lnTo>
                  <a:lnTo>
                    <a:pt x="45" y="152"/>
                  </a:lnTo>
                  <a:close/>
                </a:path>
              </a:pathLst>
            </a:custGeom>
            <a:solidFill>
              <a:srgbClr val="00FF87"/>
            </a:solidFill>
            <a:ln w="9525">
              <a:noFill/>
              <a:round/>
              <a:headEnd/>
              <a:tailEnd/>
            </a:ln>
            <a:effectLst/>
          </p:spPr>
          <p:txBody>
            <a:bodyPr/>
            <a:lstStyle/>
            <a:p>
              <a:endParaRPr lang="en-GB"/>
            </a:p>
          </p:txBody>
        </p:sp>
        <p:sp>
          <p:nvSpPr>
            <p:cNvPr id="47292" name="Freeform 188"/>
            <p:cNvSpPr>
              <a:spLocks noEditPoints="1"/>
            </p:cNvSpPr>
            <p:nvPr/>
          </p:nvSpPr>
          <p:spPr bwMode="auto">
            <a:xfrm>
              <a:off x="3282" y="2111"/>
              <a:ext cx="150" cy="154"/>
            </a:xfrm>
            <a:custGeom>
              <a:avLst/>
              <a:gdLst/>
              <a:ahLst/>
              <a:cxnLst>
                <a:cxn ang="0">
                  <a:pos x="105" y="6"/>
                </a:cxn>
                <a:cxn ang="0">
                  <a:pos x="75" y="0"/>
                </a:cxn>
                <a:cxn ang="0">
                  <a:pos x="46" y="6"/>
                </a:cxn>
                <a:cxn ang="0">
                  <a:pos x="21" y="23"/>
                </a:cxn>
                <a:cxn ang="0">
                  <a:pos x="5" y="47"/>
                </a:cxn>
                <a:cxn ang="0">
                  <a:pos x="0" y="69"/>
                </a:cxn>
                <a:cxn ang="0">
                  <a:pos x="0" y="72"/>
                </a:cxn>
                <a:cxn ang="0">
                  <a:pos x="0" y="74"/>
                </a:cxn>
                <a:cxn ang="0">
                  <a:pos x="1" y="75"/>
                </a:cxn>
                <a:cxn ang="0">
                  <a:pos x="1" y="77"/>
                </a:cxn>
                <a:cxn ang="0">
                  <a:pos x="3" y="62"/>
                </a:cxn>
                <a:cxn ang="0">
                  <a:pos x="14" y="36"/>
                </a:cxn>
                <a:cxn ang="0">
                  <a:pos x="34" y="16"/>
                </a:cxn>
                <a:cxn ang="0">
                  <a:pos x="60" y="5"/>
                </a:cxn>
                <a:cxn ang="0">
                  <a:pos x="90" y="5"/>
                </a:cxn>
                <a:cxn ang="0">
                  <a:pos x="116" y="16"/>
                </a:cxn>
                <a:cxn ang="0">
                  <a:pos x="119" y="18"/>
                </a:cxn>
                <a:cxn ang="0">
                  <a:pos x="118" y="16"/>
                </a:cxn>
                <a:cxn ang="0">
                  <a:pos x="116" y="13"/>
                </a:cxn>
                <a:cxn ang="0">
                  <a:pos x="114" y="11"/>
                </a:cxn>
                <a:cxn ang="0">
                  <a:pos x="36" y="142"/>
                </a:cxn>
                <a:cxn ang="0">
                  <a:pos x="60" y="152"/>
                </a:cxn>
                <a:cxn ang="0">
                  <a:pos x="90" y="152"/>
                </a:cxn>
                <a:cxn ang="0">
                  <a:pos x="118" y="141"/>
                </a:cxn>
                <a:cxn ang="0">
                  <a:pos x="139" y="119"/>
                </a:cxn>
                <a:cxn ang="0">
                  <a:pos x="150" y="92"/>
                </a:cxn>
                <a:cxn ang="0">
                  <a:pos x="150" y="83"/>
                </a:cxn>
                <a:cxn ang="0">
                  <a:pos x="150" y="82"/>
                </a:cxn>
                <a:cxn ang="0">
                  <a:pos x="149" y="79"/>
                </a:cxn>
                <a:cxn ang="0">
                  <a:pos x="149" y="77"/>
                </a:cxn>
                <a:cxn ang="0">
                  <a:pos x="149" y="77"/>
                </a:cxn>
                <a:cxn ang="0">
                  <a:pos x="149" y="75"/>
                </a:cxn>
                <a:cxn ang="0">
                  <a:pos x="149" y="77"/>
                </a:cxn>
                <a:cxn ang="0">
                  <a:pos x="149" y="77"/>
                </a:cxn>
                <a:cxn ang="0">
                  <a:pos x="149" y="77"/>
                </a:cxn>
                <a:cxn ang="0">
                  <a:pos x="149" y="77"/>
                </a:cxn>
                <a:cxn ang="0">
                  <a:pos x="142" y="105"/>
                </a:cxn>
                <a:cxn ang="0">
                  <a:pos x="128" y="129"/>
                </a:cxn>
                <a:cxn ang="0">
                  <a:pos x="103" y="144"/>
                </a:cxn>
                <a:cxn ang="0">
                  <a:pos x="75" y="151"/>
                </a:cxn>
                <a:cxn ang="0">
                  <a:pos x="47" y="144"/>
                </a:cxn>
                <a:cxn ang="0">
                  <a:pos x="31" y="136"/>
                </a:cxn>
                <a:cxn ang="0">
                  <a:pos x="32" y="137"/>
                </a:cxn>
                <a:cxn ang="0">
                  <a:pos x="34" y="139"/>
                </a:cxn>
                <a:cxn ang="0">
                  <a:pos x="36" y="141"/>
                </a:cxn>
                <a:cxn ang="0">
                  <a:pos x="36" y="142"/>
                </a:cxn>
              </a:cxnLst>
              <a:rect l="0" t="0" r="r" b="b"/>
              <a:pathLst>
                <a:path w="150" h="154">
                  <a:moveTo>
                    <a:pt x="114" y="11"/>
                  </a:moveTo>
                  <a:lnTo>
                    <a:pt x="105" y="6"/>
                  </a:lnTo>
                  <a:lnTo>
                    <a:pt x="90" y="2"/>
                  </a:lnTo>
                  <a:lnTo>
                    <a:pt x="75" y="0"/>
                  </a:lnTo>
                  <a:lnTo>
                    <a:pt x="60" y="2"/>
                  </a:lnTo>
                  <a:lnTo>
                    <a:pt x="46" y="6"/>
                  </a:lnTo>
                  <a:lnTo>
                    <a:pt x="32" y="13"/>
                  </a:lnTo>
                  <a:lnTo>
                    <a:pt x="21" y="23"/>
                  </a:lnTo>
                  <a:lnTo>
                    <a:pt x="11" y="34"/>
                  </a:lnTo>
                  <a:lnTo>
                    <a:pt x="5" y="47"/>
                  </a:lnTo>
                  <a:lnTo>
                    <a:pt x="0" y="60"/>
                  </a:lnTo>
                  <a:lnTo>
                    <a:pt x="0" y="69"/>
                  </a:lnTo>
                  <a:lnTo>
                    <a:pt x="0" y="70"/>
                  </a:lnTo>
                  <a:lnTo>
                    <a:pt x="0" y="72"/>
                  </a:lnTo>
                  <a:lnTo>
                    <a:pt x="0" y="72"/>
                  </a:lnTo>
                  <a:lnTo>
                    <a:pt x="0" y="74"/>
                  </a:lnTo>
                  <a:lnTo>
                    <a:pt x="1" y="74"/>
                  </a:lnTo>
                  <a:lnTo>
                    <a:pt x="1" y="75"/>
                  </a:lnTo>
                  <a:lnTo>
                    <a:pt x="1" y="75"/>
                  </a:lnTo>
                  <a:lnTo>
                    <a:pt x="1" y="77"/>
                  </a:lnTo>
                  <a:lnTo>
                    <a:pt x="1" y="77"/>
                  </a:lnTo>
                  <a:lnTo>
                    <a:pt x="3" y="62"/>
                  </a:lnTo>
                  <a:lnTo>
                    <a:pt x="8" y="47"/>
                  </a:lnTo>
                  <a:lnTo>
                    <a:pt x="14" y="36"/>
                  </a:lnTo>
                  <a:lnTo>
                    <a:pt x="23" y="24"/>
                  </a:lnTo>
                  <a:lnTo>
                    <a:pt x="34" y="16"/>
                  </a:lnTo>
                  <a:lnTo>
                    <a:pt x="47" y="10"/>
                  </a:lnTo>
                  <a:lnTo>
                    <a:pt x="60" y="5"/>
                  </a:lnTo>
                  <a:lnTo>
                    <a:pt x="75" y="3"/>
                  </a:lnTo>
                  <a:lnTo>
                    <a:pt x="90" y="5"/>
                  </a:lnTo>
                  <a:lnTo>
                    <a:pt x="103" y="10"/>
                  </a:lnTo>
                  <a:lnTo>
                    <a:pt x="116" y="16"/>
                  </a:lnTo>
                  <a:lnTo>
                    <a:pt x="119" y="18"/>
                  </a:lnTo>
                  <a:lnTo>
                    <a:pt x="119" y="18"/>
                  </a:lnTo>
                  <a:lnTo>
                    <a:pt x="118" y="16"/>
                  </a:lnTo>
                  <a:lnTo>
                    <a:pt x="118" y="16"/>
                  </a:lnTo>
                  <a:lnTo>
                    <a:pt x="116" y="15"/>
                  </a:lnTo>
                  <a:lnTo>
                    <a:pt x="116" y="13"/>
                  </a:lnTo>
                  <a:lnTo>
                    <a:pt x="116" y="13"/>
                  </a:lnTo>
                  <a:lnTo>
                    <a:pt x="114" y="11"/>
                  </a:lnTo>
                  <a:lnTo>
                    <a:pt x="114" y="11"/>
                  </a:lnTo>
                  <a:close/>
                  <a:moveTo>
                    <a:pt x="36" y="142"/>
                  </a:moveTo>
                  <a:lnTo>
                    <a:pt x="46" y="147"/>
                  </a:lnTo>
                  <a:lnTo>
                    <a:pt x="60" y="152"/>
                  </a:lnTo>
                  <a:lnTo>
                    <a:pt x="75" y="154"/>
                  </a:lnTo>
                  <a:lnTo>
                    <a:pt x="90" y="152"/>
                  </a:lnTo>
                  <a:lnTo>
                    <a:pt x="105" y="147"/>
                  </a:lnTo>
                  <a:lnTo>
                    <a:pt x="118" y="141"/>
                  </a:lnTo>
                  <a:lnTo>
                    <a:pt x="129" y="131"/>
                  </a:lnTo>
                  <a:lnTo>
                    <a:pt x="139" y="119"/>
                  </a:lnTo>
                  <a:lnTo>
                    <a:pt x="146" y="106"/>
                  </a:lnTo>
                  <a:lnTo>
                    <a:pt x="150" y="92"/>
                  </a:lnTo>
                  <a:lnTo>
                    <a:pt x="150" y="83"/>
                  </a:lnTo>
                  <a:lnTo>
                    <a:pt x="150" y="83"/>
                  </a:lnTo>
                  <a:lnTo>
                    <a:pt x="150" y="82"/>
                  </a:lnTo>
                  <a:lnTo>
                    <a:pt x="150" y="82"/>
                  </a:lnTo>
                  <a:lnTo>
                    <a:pt x="150" y="80"/>
                  </a:lnTo>
                  <a:lnTo>
                    <a:pt x="149" y="79"/>
                  </a:lnTo>
                  <a:lnTo>
                    <a:pt x="149" y="79"/>
                  </a:lnTo>
                  <a:lnTo>
                    <a:pt x="149" y="77"/>
                  </a:lnTo>
                  <a:lnTo>
                    <a:pt x="149" y="77"/>
                  </a:lnTo>
                  <a:lnTo>
                    <a:pt x="149" y="77"/>
                  </a:lnTo>
                  <a:lnTo>
                    <a:pt x="149" y="75"/>
                  </a:lnTo>
                  <a:lnTo>
                    <a:pt x="149" y="75"/>
                  </a:lnTo>
                  <a:lnTo>
                    <a:pt x="149" y="75"/>
                  </a:lnTo>
                  <a:lnTo>
                    <a:pt x="149" y="77"/>
                  </a:lnTo>
                  <a:lnTo>
                    <a:pt x="149" y="77"/>
                  </a:lnTo>
                  <a:lnTo>
                    <a:pt x="149" y="77"/>
                  </a:lnTo>
                  <a:lnTo>
                    <a:pt x="149" y="77"/>
                  </a:lnTo>
                  <a:lnTo>
                    <a:pt x="149" y="77"/>
                  </a:lnTo>
                  <a:lnTo>
                    <a:pt x="149" y="77"/>
                  </a:lnTo>
                  <a:lnTo>
                    <a:pt x="149" y="77"/>
                  </a:lnTo>
                  <a:lnTo>
                    <a:pt x="147" y="92"/>
                  </a:lnTo>
                  <a:lnTo>
                    <a:pt x="142" y="105"/>
                  </a:lnTo>
                  <a:lnTo>
                    <a:pt x="136" y="118"/>
                  </a:lnTo>
                  <a:lnTo>
                    <a:pt x="128" y="129"/>
                  </a:lnTo>
                  <a:lnTo>
                    <a:pt x="116" y="137"/>
                  </a:lnTo>
                  <a:lnTo>
                    <a:pt x="103" y="144"/>
                  </a:lnTo>
                  <a:lnTo>
                    <a:pt x="90" y="149"/>
                  </a:lnTo>
                  <a:lnTo>
                    <a:pt x="75" y="151"/>
                  </a:lnTo>
                  <a:lnTo>
                    <a:pt x="60" y="149"/>
                  </a:lnTo>
                  <a:lnTo>
                    <a:pt x="47" y="144"/>
                  </a:lnTo>
                  <a:lnTo>
                    <a:pt x="34" y="137"/>
                  </a:lnTo>
                  <a:lnTo>
                    <a:pt x="31" y="136"/>
                  </a:lnTo>
                  <a:lnTo>
                    <a:pt x="32" y="136"/>
                  </a:lnTo>
                  <a:lnTo>
                    <a:pt x="32" y="137"/>
                  </a:lnTo>
                  <a:lnTo>
                    <a:pt x="32" y="137"/>
                  </a:lnTo>
                  <a:lnTo>
                    <a:pt x="34" y="139"/>
                  </a:lnTo>
                  <a:lnTo>
                    <a:pt x="34" y="139"/>
                  </a:lnTo>
                  <a:lnTo>
                    <a:pt x="36" y="141"/>
                  </a:lnTo>
                  <a:lnTo>
                    <a:pt x="36" y="142"/>
                  </a:lnTo>
                  <a:lnTo>
                    <a:pt x="36" y="142"/>
                  </a:lnTo>
                  <a:close/>
                </a:path>
              </a:pathLst>
            </a:custGeom>
            <a:solidFill>
              <a:srgbClr val="00FF8C"/>
            </a:solidFill>
            <a:ln w="9525">
              <a:noFill/>
              <a:round/>
              <a:headEnd/>
              <a:tailEnd/>
            </a:ln>
            <a:effectLst/>
          </p:spPr>
          <p:txBody>
            <a:bodyPr/>
            <a:lstStyle/>
            <a:p>
              <a:endParaRPr lang="en-GB"/>
            </a:p>
          </p:txBody>
        </p:sp>
        <p:sp>
          <p:nvSpPr>
            <p:cNvPr id="47293" name="Freeform 189"/>
            <p:cNvSpPr>
              <a:spLocks noEditPoints="1"/>
            </p:cNvSpPr>
            <p:nvPr/>
          </p:nvSpPr>
          <p:spPr bwMode="auto">
            <a:xfrm>
              <a:off x="3283" y="2114"/>
              <a:ext cx="148" cy="148"/>
            </a:xfrm>
            <a:custGeom>
              <a:avLst/>
              <a:gdLst/>
              <a:ahLst/>
              <a:cxnLst>
                <a:cxn ang="0">
                  <a:pos x="148" y="72"/>
                </a:cxn>
                <a:cxn ang="0">
                  <a:pos x="146" y="71"/>
                </a:cxn>
                <a:cxn ang="0">
                  <a:pos x="145" y="67"/>
                </a:cxn>
                <a:cxn ang="0">
                  <a:pos x="145" y="64"/>
                </a:cxn>
                <a:cxn ang="0">
                  <a:pos x="143" y="61"/>
                </a:cxn>
                <a:cxn ang="0">
                  <a:pos x="148" y="74"/>
                </a:cxn>
                <a:cxn ang="0">
                  <a:pos x="141" y="102"/>
                </a:cxn>
                <a:cxn ang="0">
                  <a:pos x="127" y="126"/>
                </a:cxn>
                <a:cxn ang="0">
                  <a:pos x="102" y="141"/>
                </a:cxn>
                <a:cxn ang="0">
                  <a:pos x="74" y="148"/>
                </a:cxn>
                <a:cxn ang="0">
                  <a:pos x="46" y="141"/>
                </a:cxn>
                <a:cxn ang="0">
                  <a:pos x="30" y="133"/>
                </a:cxn>
                <a:cxn ang="0">
                  <a:pos x="28" y="130"/>
                </a:cxn>
                <a:cxn ang="0">
                  <a:pos x="26" y="128"/>
                </a:cxn>
                <a:cxn ang="0">
                  <a:pos x="26" y="125"/>
                </a:cxn>
                <a:cxn ang="0">
                  <a:pos x="25" y="123"/>
                </a:cxn>
                <a:cxn ang="0">
                  <a:pos x="35" y="131"/>
                </a:cxn>
                <a:cxn ang="0">
                  <a:pos x="59" y="143"/>
                </a:cxn>
                <a:cxn ang="0">
                  <a:pos x="89" y="143"/>
                </a:cxn>
                <a:cxn ang="0">
                  <a:pos x="113" y="131"/>
                </a:cxn>
                <a:cxn ang="0">
                  <a:pos x="131" y="113"/>
                </a:cxn>
                <a:cxn ang="0">
                  <a:pos x="143" y="87"/>
                </a:cxn>
                <a:cxn ang="0">
                  <a:pos x="148" y="74"/>
                </a:cxn>
                <a:cxn ang="0">
                  <a:pos x="115" y="13"/>
                </a:cxn>
                <a:cxn ang="0">
                  <a:pos x="89" y="2"/>
                </a:cxn>
                <a:cxn ang="0">
                  <a:pos x="59" y="2"/>
                </a:cxn>
                <a:cxn ang="0">
                  <a:pos x="33" y="13"/>
                </a:cxn>
                <a:cxn ang="0">
                  <a:pos x="13" y="33"/>
                </a:cxn>
                <a:cxn ang="0">
                  <a:pos x="2" y="59"/>
                </a:cxn>
                <a:cxn ang="0">
                  <a:pos x="0" y="74"/>
                </a:cxn>
                <a:cxn ang="0">
                  <a:pos x="2" y="77"/>
                </a:cxn>
                <a:cxn ang="0">
                  <a:pos x="4" y="80"/>
                </a:cxn>
                <a:cxn ang="0">
                  <a:pos x="4" y="82"/>
                </a:cxn>
                <a:cxn ang="0">
                  <a:pos x="5" y="85"/>
                </a:cxn>
                <a:cxn ang="0">
                  <a:pos x="5" y="59"/>
                </a:cxn>
                <a:cxn ang="0">
                  <a:pos x="17" y="35"/>
                </a:cxn>
                <a:cxn ang="0">
                  <a:pos x="35" y="15"/>
                </a:cxn>
                <a:cxn ang="0">
                  <a:pos x="59" y="5"/>
                </a:cxn>
                <a:cxn ang="0">
                  <a:pos x="89" y="5"/>
                </a:cxn>
                <a:cxn ang="0">
                  <a:pos x="113" y="15"/>
                </a:cxn>
                <a:cxn ang="0">
                  <a:pos x="125" y="25"/>
                </a:cxn>
                <a:cxn ang="0">
                  <a:pos x="123" y="23"/>
                </a:cxn>
                <a:cxn ang="0">
                  <a:pos x="122" y="20"/>
                </a:cxn>
                <a:cxn ang="0">
                  <a:pos x="120" y="18"/>
                </a:cxn>
                <a:cxn ang="0">
                  <a:pos x="118" y="15"/>
                </a:cxn>
              </a:cxnLst>
              <a:rect l="0" t="0" r="r" b="b"/>
              <a:pathLst>
                <a:path w="148" h="148">
                  <a:moveTo>
                    <a:pt x="148" y="74"/>
                  </a:moveTo>
                  <a:lnTo>
                    <a:pt x="148" y="72"/>
                  </a:lnTo>
                  <a:lnTo>
                    <a:pt x="146" y="71"/>
                  </a:lnTo>
                  <a:lnTo>
                    <a:pt x="146" y="71"/>
                  </a:lnTo>
                  <a:lnTo>
                    <a:pt x="146" y="69"/>
                  </a:lnTo>
                  <a:lnTo>
                    <a:pt x="145" y="67"/>
                  </a:lnTo>
                  <a:lnTo>
                    <a:pt x="145" y="66"/>
                  </a:lnTo>
                  <a:lnTo>
                    <a:pt x="145" y="64"/>
                  </a:lnTo>
                  <a:lnTo>
                    <a:pt x="143" y="62"/>
                  </a:lnTo>
                  <a:lnTo>
                    <a:pt x="143" y="61"/>
                  </a:lnTo>
                  <a:lnTo>
                    <a:pt x="145" y="74"/>
                  </a:lnTo>
                  <a:lnTo>
                    <a:pt x="148" y="74"/>
                  </a:lnTo>
                  <a:lnTo>
                    <a:pt x="146" y="89"/>
                  </a:lnTo>
                  <a:lnTo>
                    <a:pt x="141" y="102"/>
                  </a:lnTo>
                  <a:lnTo>
                    <a:pt x="135" y="115"/>
                  </a:lnTo>
                  <a:lnTo>
                    <a:pt x="127" y="126"/>
                  </a:lnTo>
                  <a:lnTo>
                    <a:pt x="115" y="134"/>
                  </a:lnTo>
                  <a:lnTo>
                    <a:pt x="102" y="141"/>
                  </a:lnTo>
                  <a:lnTo>
                    <a:pt x="89" y="146"/>
                  </a:lnTo>
                  <a:lnTo>
                    <a:pt x="74" y="148"/>
                  </a:lnTo>
                  <a:lnTo>
                    <a:pt x="59" y="146"/>
                  </a:lnTo>
                  <a:lnTo>
                    <a:pt x="46" y="141"/>
                  </a:lnTo>
                  <a:lnTo>
                    <a:pt x="33" y="134"/>
                  </a:lnTo>
                  <a:lnTo>
                    <a:pt x="30" y="133"/>
                  </a:lnTo>
                  <a:lnTo>
                    <a:pt x="30" y="131"/>
                  </a:lnTo>
                  <a:lnTo>
                    <a:pt x="28" y="130"/>
                  </a:lnTo>
                  <a:lnTo>
                    <a:pt x="28" y="130"/>
                  </a:lnTo>
                  <a:lnTo>
                    <a:pt x="26" y="128"/>
                  </a:lnTo>
                  <a:lnTo>
                    <a:pt x="26" y="126"/>
                  </a:lnTo>
                  <a:lnTo>
                    <a:pt x="26" y="125"/>
                  </a:lnTo>
                  <a:lnTo>
                    <a:pt x="25" y="125"/>
                  </a:lnTo>
                  <a:lnTo>
                    <a:pt x="25" y="123"/>
                  </a:lnTo>
                  <a:lnTo>
                    <a:pt x="25" y="123"/>
                  </a:lnTo>
                  <a:lnTo>
                    <a:pt x="35" y="131"/>
                  </a:lnTo>
                  <a:lnTo>
                    <a:pt x="46" y="138"/>
                  </a:lnTo>
                  <a:lnTo>
                    <a:pt x="59" y="143"/>
                  </a:lnTo>
                  <a:lnTo>
                    <a:pt x="74" y="144"/>
                  </a:lnTo>
                  <a:lnTo>
                    <a:pt x="89" y="143"/>
                  </a:lnTo>
                  <a:lnTo>
                    <a:pt x="102" y="138"/>
                  </a:lnTo>
                  <a:lnTo>
                    <a:pt x="113" y="131"/>
                  </a:lnTo>
                  <a:lnTo>
                    <a:pt x="123" y="123"/>
                  </a:lnTo>
                  <a:lnTo>
                    <a:pt x="131" y="113"/>
                  </a:lnTo>
                  <a:lnTo>
                    <a:pt x="138" y="100"/>
                  </a:lnTo>
                  <a:lnTo>
                    <a:pt x="143" y="87"/>
                  </a:lnTo>
                  <a:lnTo>
                    <a:pt x="145" y="74"/>
                  </a:lnTo>
                  <a:lnTo>
                    <a:pt x="148" y="74"/>
                  </a:lnTo>
                  <a:close/>
                  <a:moveTo>
                    <a:pt x="118" y="15"/>
                  </a:moveTo>
                  <a:lnTo>
                    <a:pt x="115" y="13"/>
                  </a:lnTo>
                  <a:lnTo>
                    <a:pt x="102" y="7"/>
                  </a:lnTo>
                  <a:lnTo>
                    <a:pt x="89" y="2"/>
                  </a:lnTo>
                  <a:lnTo>
                    <a:pt x="74" y="0"/>
                  </a:lnTo>
                  <a:lnTo>
                    <a:pt x="59" y="2"/>
                  </a:lnTo>
                  <a:lnTo>
                    <a:pt x="46" y="7"/>
                  </a:lnTo>
                  <a:lnTo>
                    <a:pt x="33" y="13"/>
                  </a:lnTo>
                  <a:lnTo>
                    <a:pt x="22" y="21"/>
                  </a:lnTo>
                  <a:lnTo>
                    <a:pt x="13" y="33"/>
                  </a:lnTo>
                  <a:lnTo>
                    <a:pt x="7" y="44"/>
                  </a:lnTo>
                  <a:lnTo>
                    <a:pt x="2" y="59"/>
                  </a:lnTo>
                  <a:lnTo>
                    <a:pt x="0" y="74"/>
                  </a:lnTo>
                  <a:lnTo>
                    <a:pt x="0" y="74"/>
                  </a:lnTo>
                  <a:lnTo>
                    <a:pt x="2" y="76"/>
                  </a:lnTo>
                  <a:lnTo>
                    <a:pt x="2" y="77"/>
                  </a:lnTo>
                  <a:lnTo>
                    <a:pt x="2" y="79"/>
                  </a:lnTo>
                  <a:lnTo>
                    <a:pt x="4" y="80"/>
                  </a:lnTo>
                  <a:lnTo>
                    <a:pt x="4" y="80"/>
                  </a:lnTo>
                  <a:lnTo>
                    <a:pt x="4" y="82"/>
                  </a:lnTo>
                  <a:lnTo>
                    <a:pt x="5" y="84"/>
                  </a:lnTo>
                  <a:lnTo>
                    <a:pt x="5" y="85"/>
                  </a:lnTo>
                  <a:lnTo>
                    <a:pt x="4" y="74"/>
                  </a:lnTo>
                  <a:lnTo>
                    <a:pt x="5" y="59"/>
                  </a:lnTo>
                  <a:lnTo>
                    <a:pt x="10" y="46"/>
                  </a:lnTo>
                  <a:lnTo>
                    <a:pt x="17" y="35"/>
                  </a:lnTo>
                  <a:lnTo>
                    <a:pt x="25" y="25"/>
                  </a:lnTo>
                  <a:lnTo>
                    <a:pt x="35" y="15"/>
                  </a:lnTo>
                  <a:lnTo>
                    <a:pt x="46" y="8"/>
                  </a:lnTo>
                  <a:lnTo>
                    <a:pt x="59" y="5"/>
                  </a:lnTo>
                  <a:lnTo>
                    <a:pt x="74" y="3"/>
                  </a:lnTo>
                  <a:lnTo>
                    <a:pt x="89" y="5"/>
                  </a:lnTo>
                  <a:lnTo>
                    <a:pt x="102" y="8"/>
                  </a:lnTo>
                  <a:lnTo>
                    <a:pt x="113" y="15"/>
                  </a:lnTo>
                  <a:lnTo>
                    <a:pt x="123" y="25"/>
                  </a:lnTo>
                  <a:lnTo>
                    <a:pt x="125" y="25"/>
                  </a:lnTo>
                  <a:lnTo>
                    <a:pt x="123" y="23"/>
                  </a:lnTo>
                  <a:lnTo>
                    <a:pt x="123" y="23"/>
                  </a:lnTo>
                  <a:lnTo>
                    <a:pt x="122" y="21"/>
                  </a:lnTo>
                  <a:lnTo>
                    <a:pt x="122" y="20"/>
                  </a:lnTo>
                  <a:lnTo>
                    <a:pt x="120" y="18"/>
                  </a:lnTo>
                  <a:lnTo>
                    <a:pt x="120" y="18"/>
                  </a:lnTo>
                  <a:lnTo>
                    <a:pt x="118" y="17"/>
                  </a:lnTo>
                  <a:lnTo>
                    <a:pt x="118" y="15"/>
                  </a:lnTo>
                  <a:close/>
                </a:path>
              </a:pathLst>
            </a:custGeom>
            <a:solidFill>
              <a:srgbClr val="00FF91"/>
            </a:solidFill>
            <a:ln w="9525">
              <a:noFill/>
              <a:round/>
              <a:headEnd/>
              <a:tailEnd/>
            </a:ln>
            <a:effectLst/>
          </p:spPr>
          <p:txBody>
            <a:bodyPr/>
            <a:lstStyle/>
            <a:p>
              <a:endParaRPr lang="en-GB"/>
            </a:p>
          </p:txBody>
        </p:sp>
        <p:sp>
          <p:nvSpPr>
            <p:cNvPr id="47294" name="Freeform 190"/>
            <p:cNvSpPr>
              <a:spLocks/>
            </p:cNvSpPr>
            <p:nvPr/>
          </p:nvSpPr>
          <p:spPr bwMode="auto">
            <a:xfrm>
              <a:off x="3287" y="2117"/>
              <a:ext cx="141" cy="141"/>
            </a:xfrm>
            <a:custGeom>
              <a:avLst/>
              <a:gdLst/>
              <a:ahLst/>
              <a:cxnLst>
                <a:cxn ang="0">
                  <a:pos x="139" y="58"/>
                </a:cxn>
                <a:cxn ang="0">
                  <a:pos x="137" y="54"/>
                </a:cxn>
                <a:cxn ang="0">
                  <a:pos x="134" y="50"/>
                </a:cxn>
                <a:cxn ang="0">
                  <a:pos x="132" y="45"/>
                </a:cxn>
                <a:cxn ang="0">
                  <a:pos x="131" y="40"/>
                </a:cxn>
                <a:cxn ang="0">
                  <a:pos x="127" y="35"/>
                </a:cxn>
                <a:cxn ang="0">
                  <a:pos x="126" y="32"/>
                </a:cxn>
                <a:cxn ang="0">
                  <a:pos x="123" y="27"/>
                </a:cxn>
                <a:cxn ang="0">
                  <a:pos x="121" y="22"/>
                </a:cxn>
                <a:cxn ang="0">
                  <a:pos x="109" y="12"/>
                </a:cxn>
                <a:cxn ang="0">
                  <a:pos x="85" y="2"/>
                </a:cxn>
                <a:cxn ang="0">
                  <a:pos x="55" y="2"/>
                </a:cxn>
                <a:cxn ang="0">
                  <a:pos x="31" y="12"/>
                </a:cxn>
                <a:cxn ang="0">
                  <a:pos x="13" y="32"/>
                </a:cxn>
                <a:cxn ang="0">
                  <a:pos x="1" y="56"/>
                </a:cxn>
                <a:cxn ang="0">
                  <a:pos x="1" y="82"/>
                </a:cxn>
                <a:cxn ang="0">
                  <a:pos x="3" y="87"/>
                </a:cxn>
                <a:cxn ang="0">
                  <a:pos x="4" y="92"/>
                </a:cxn>
                <a:cxn ang="0">
                  <a:pos x="8" y="97"/>
                </a:cxn>
                <a:cxn ang="0">
                  <a:pos x="9" y="102"/>
                </a:cxn>
                <a:cxn ang="0">
                  <a:pos x="13" y="105"/>
                </a:cxn>
                <a:cxn ang="0">
                  <a:pos x="14" y="110"/>
                </a:cxn>
                <a:cxn ang="0">
                  <a:pos x="18" y="115"/>
                </a:cxn>
                <a:cxn ang="0">
                  <a:pos x="21" y="120"/>
                </a:cxn>
                <a:cxn ang="0">
                  <a:pos x="31" y="128"/>
                </a:cxn>
                <a:cxn ang="0">
                  <a:pos x="55" y="140"/>
                </a:cxn>
                <a:cxn ang="0">
                  <a:pos x="85" y="140"/>
                </a:cxn>
                <a:cxn ang="0">
                  <a:pos x="109" y="128"/>
                </a:cxn>
                <a:cxn ang="0">
                  <a:pos x="127" y="110"/>
                </a:cxn>
                <a:cxn ang="0">
                  <a:pos x="139" y="84"/>
                </a:cxn>
                <a:cxn ang="0">
                  <a:pos x="137" y="71"/>
                </a:cxn>
                <a:cxn ang="0">
                  <a:pos x="131" y="45"/>
                </a:cxn>
                <a:cxn ang="0">
                  <a:pos x="118" y="23"/>
                </a:cxn>
                <a:cxn ang="0">
                  <a:pos x="96" y="9"/>
                </a:cxn>
                <a:cxn ang="0">
                  <a:pos x="70" y="4"/>
                </a:cxn>
                <a:cxn ang="0">
                  <a:pos x="44" y="9"/>
                </a:cxn>
                <a:cxn ang="0">
                  <a:pos x="22" y="23"/>
                </a:cxn>
                <a:cxn ang="0">
                  <a:pos x="8" y="45"/>
                </a:cxn>
                <a:cxn ang="0">
                  <a:pos x="3" y="71"/>
                </a:cxn>
                <a:cxn ang="0">
                  <a:pos x="8" y="97"/>
                </a:cxn>
                <a:cxn ang="0">
                  <a:pos x="22" y="118"/>
                </a:cxn>
                <a:cxn ang="0">
                  <a:pos x="44" y="131"/>
                </a:cxn>
                <a:cxn ang="0">
                  <a:pos x="70" y="138"/>
                </a:cxn>
                <a:cxn ang="0">
                  <a:pos x="96" y="131"/>
                </a:cxn>
                <a:cxn ang="0">
                  <a:pos x="118" y="118"/>
                </a:cxn>
                <a:cxn ang="0">
                  <a:pos x="131" y="97"/>
                </a:cxn>
                <a:cxn ang="0">
                  <a:pos x="137" y="71"/>
                </a:cxn>
              </a:cxnLst>
              <a:rect l="0" t="0" r="r" b="b"/>
              <a:pathLst>
                <a:path w="141" h="141">
                  <a:moveTo>
                    <a:pt x="141" y="71"/>
                  </a:moveTo>
                  <a:lnTo>
                    <a:pt x="139" y="58"/>
                  </a:lnTo>
                  <a:lnTo>
                    <a:pt x="137" y="56"/>
                  </a:lnTo>
                  <a:lnTo>
                    <a:pt x="137" y="54"/>
                  </a:lnTo>
                  <a:lnTo>
                    <a:pt x="136" y="51"/>
                  </a:lnTo>
                  <a:lnTo>
                    <a:pt x="134" y="50"/>
                  </a:lnTo>
                  <a:lnTo>
                    <a:pt x="134" y="46"/>
                  </a:lnTo>
                  <a:lnTo>
                    <a:pt x="132" y="45"/>
                  </a:lnTo>
                  <a:lnTo>
                    <a:pt x="131" y="43"/>
                  </a:lnTo>
                  <a:lnTo>
                    <a:pt x="131" y="40"/>
                  </a:lnTo>
                  <a:lnTo>
                    <a:pt x="129" y="38"/>
                  </a:lnTo>
                  <a:lnTo>
                    <a:pt x="127" y="35"/>
                  </a:lnTo>
                  <a:lnTo>
                    <a:pt x="127" y="33"/>
                  </a:lnTo>
                  <a:lnTo>
                    <a:pt x="126" y="32"/>
                  </a:lnTo>
                  <a:lnTo>
                    <a:pt x="124" y="28"/>
                  </a:lnTo>
                  <a:lnTo>
                    <a:pt x="123" y="27"/>
                  </a:lnTo>
                  <a:lnTo>
                    <a:pt x="121" y="25"/>
                  </a:lnTo>
                  <a:lnTo>
                    <a:pt x="121" y="22"/>
                  </a:lnTo>
                  <a:lnTo>
                    <a:pt x="119" y="22"/>
                  </a:lnTo>
                  <a:lnTo>
                    <a:pt x="109" y="12"/>
                  </a:lnTo>
                  <a:lnTo>
                    <a:pt x="98" y="5"/>
                  </a:lnTo>
                  <a:lnTo>
                    <a:pt x="85" y="2"/>
                  </a:lnTo>
                  <a:lnTo>
                    <a:pt x="70" y="0"/>
                  </a:lnTo>
                  <a:lnTo>
                    <a:pt x="55" y="2"/>
                  </a:lnTo>
                  <a:lnTo>
                    <a:pt x="42" y="5"/>
                  </a:lnTo>
                  <a:lnTo>
                    <a:pt x="31" y="12"/>
                  </a:lnTo>
                  <a:lnTo>
                    <a:pt x="21" y="22"/>
                  </a:lnTo>
                  <a:lnTo>
                    <a:pt x="13" y="32"/>
                  </a:lnTo>
                  <a:lnTo>
                    <a:pt x="6" y="43"/>
                  </a:lnTo>
                  <a:lnTo>
                    <a:pt x="1" y="56"/>
                  </a:lnTo>
                  <a:lnTo>
                    <a:pt x="0" y="71"/>
                  </a:lnTo>
                  <a:lnTo>
                    <a:pt x="1" y="82"/>
                  </a:lnTo>
                  <a:lnTo>
                    <a:pt x="3" y="84"/>
                  </a:lnTo>
                  <a:lnTo>
                    <a:pt x="3" y="87"/>
                  </a:lnTo>
                  <a:lnTo>
                    <a:pt x="4" y="89"/>
                  </a:lnTo>
                  <a:lnTo>
                    <a:pt x="4" y="92"/>
                  </a:lnTo>
                  <a:lnTo>
                    <a:pt x="6" y="94"/>
                  </a:lnTo>
                  <a:lnTo>
                    <a:pt x="8" y="97"/>
                  </a:lnTo>
                  <a:lnTo>
                    <a:pt x="9" y="99"/>
                  </a:lnTo>
                  <a:lnTo>
                    <a:pt x="9" y="102"/>
                  </a:lnTo>
                  <a:lnTo>
                    <a:pt x="11" y="104"/>
                  </a:lnTo>
                  <a:lnTo>
                    <a:pt x="13" y="105"/>
                  </a:lnTo>
                  <a:lnTo>
                    <a:pt x="14" y="109"/>
                  </a:lnTo>
                  <a:lnTo>
                    <a:pt x="14" y="110"/>
                  </a:lnTo>
                  <a:lnTo>
                    <a:pt x="16" y="113"/>
                  </a:lnTo>
                  <a:lnTo>
                    <a:pt x="18" y="115"/>
                  </a:lnTo>
                  <a:lnTo>
                    <a:pt x="19" y="118"/>
                  </a:lnTo>
                  <a:lnTo>
                    <a:pt x="21" y="120"/>
                  </a:lnTo>
                  <a:lnTo>
                    <a:pt x="21" y="120"/>
                  </a:lnTo>
                  <a:lnTo>
                    <a:pt x="31" y="128"/>
                  </a:lnTo>
                  <a:lnTo>
                    <a:pt x="42" y="135"/>
                  </a:lnTo>
                  <a:lnTo>
                    <a:pt x="55" y="140"/>
                  </a:lnTo>
                  <a:lnTo>
                    <a:pt x="70" y="141"/>
                  </a:lnTo>
                  <a:lnTo>
                    <a:pt x="85" y="140"/>
                  </a:lnTo>
                  <a:lnTo>
                    <a:pt x="98" y="135"/>
                  </a:lnTo>
                  <a:lnTo>
                    <a:pt x="109" y="128"/>
                  </a:lnTo>
                  <a:lnTo>
                    <a:pt x="119" y="120"/>
                  </a:lnTo>
                  <a:lnTo>
                    <a:pt x="127" y="110"/>
                  </a:lnTo>
                  <a:lnTo>
                    <a:pt x="134" y="97"/>
                  </a:lnTo>
                  <a:lnTo>
                    <a:pt x="139" y="84"/>
                  </a:lnTo>
                  <a:lnTo>
                    <a:pt x="141" y="71"/>
                  </a:lnTo>
                  <a:lnTo>
                    <a:pt x="137" y="71"/>
                  </a:lnTo>
                  <a:lnTo>
                    <a:pt x="136" y="58"/>
                  </a:lnTo>
                  <a:lnTo>
                    <a:pt x="131" y="45"/>
                  </a:lnTo>
                  <a:lnTo>
                    <a:pt x="126" y="33"/>
                  </a:lnTo>
                  <a:lnTo>
                    <a:pt x="118" y="23"/>
                  </a:lnTo>
                  <a:lnTo>
                    <a:pt x="108" y="15"/>
                  </a:lnTo>
                  <a:lnTo>
                    <a:pt x="96" y="9"/>
                  </a:lnTo>
                  <a:lnTo>
                    <a:pt x="83" y="5"/>
                  </a:lnTo>
                  <a:lnTo>
                    <a:pt x="70" y="4"/>
                  </a:lnTo>
                  <a:lnTo>
                    <a:pt x="57" y="5"/>
                  </a:lnTo>
                  <a:lnTo>
                    <a:pt x="44" y="9"/>
                  </a:lnTo>
                  <a:lnTo>
                    <a:pt x="32" y="15"/>
                  </a:lnTo>
                  <a:lnTo>
                    <a:pt x="22" y="23"/>
                  </a:lnTo>
                  <a:lnTo>
                    <a:pt x="14" y="33"/>
                  </a:lnTo>
                  <a:lnTo>
                    <a:pt x="8" y="45"/>
                  </a:lnTo>
                  <a:lnTo>
                    <a:pt x="4" y="58"/>
                  </a:lnTo>
                  <a:lnTo>
                    <a:pt x="3" y="71"/>
                  </a:lnTo>
                  <a:lnTo>
                    <a:pt x="4" y="84"/>
                  </a:lnTo>
                  <a:lnTo>
                    <a:pt x="8" y="97"/>
                  </a:lnTo>
                  <a:lnTo>
                    <a:pt x="14" y="109"/>
                  </a:lnTo>
                  <a:lnTo>
                    <a:pt x="22" y="118"/>
                  </a:lnTo>
                  <a:lnTo>
                    <a:pt x="32" y="127"/>
                  </a:lnTo>
                  <a:lnTo>
                    <a:pt x="44" y="131"/>
                  </a:lnTo>
                  <a:lnTo>
                    <a:pt x="57" y="136"/>
                  </a:lnTo>
                  <a:lnTo>
                    <a:pt x="70" y="138"/>
                  </a:lnTo>
                  <a:lnTo>
                    <a:pt x="83" y="136"/>
                  </a:lnTo>
                  <a:lnTo>
                    <a:pt x="96" y="131"/>
                  </a:lnTo>
                  <a:lnTo>
                    <a:pt x="108" y="127"/>
                  </a:lnTo>
                  <a:lnTo>
                    <a:pt x="118" y="118"/>
                  </a:lnTo>
                  <a:lnTo>
                    <a:pt x="126" y="109"/>
                  </a:lnTo>
                  <a:lnTo>
                    <a:pt x="131" y="97"/>
                  </a:lnTo>
                  <a:lnTo>
                    <a:pt x="136" y="84"/>
                  </a:lnTo>
                  <a:lnTo>
                    <a:pt x="137" y="71"/>
                  </a:lnTo>
                  <a:lnTo>
                    <a:pt x="141" y="71"/>
                  </a:lnTo>
                  <a:close/>
                </a:path>
              </a:pathLst>
            </a:custGeom>
            <a:solidFill>
              <a:srgbClr val="00FF96"/>
            </a:solidFill>
            <a:ln w="9525">
              <a:noFill/>
              <a:round/>
              <a:headEnd/>
              <a:tailEnd/>
            </a:ln>
            <a:effectLst/>
          </p:spPr>
          <p:txBody>
            <a:bodyPr/>
            <a:lstStyle/>
            <a:p>
              <a:endParaRPr lang="en-GB"/>
            </a:p>
          </p:txBody>
        </p:sp>
        <p:sp>
          <p:nvSpPr>
            <p:cNvPr id="47295" name="Freeform 191"/>
            <p:cNvSpPr>
              <a:spLocks/>
            </p:cNvSpPr>
            <p:nvPr/>
          </p:nvSpPr>
          <p:spPr bwMode="auto">
            <a:xfrm>
              <a:off x="3290" y="2121"/>
              <a:ext cx="134" cy="134"/>
            </a:xfrm>
            <a:custGeom>
              <a:avLst/>
              <a:gdLst/>
              <a:ahLst/>
              <a:cxnLst>
                <a:cxn ang="0">
                  <a:pos x="133" y="54"/>
                </a:cxn>
                <a:cxn ang="0">
                  <a:pos x="123" y="29"/>
                </a:cxn>
                <a:cxn ang="0">
                  <a:pos x="105" y="11"/>
                </a:cxn>
                <a:cxn ang="0">
                  <a:pos x="80" y="1"/>
                </a:cxn>
                <a:cxn ang="0">
                  <a:pos x="54" y="1"/>
                </a:cxn>
                <a:cxn ang="0">
                  <a:pos x="29" y="11"/>
                </a:cxn>
                <a:cxn ang="0">
                  <a:pos x="11" y="29"/>
                </a:cxn>
                <a:cxn ang="0">
                  <a:pos x="1" y="54"/>
                </a:cxn>
                <a:cxn ang="0">
                  <a:pos x="1" y="80"/>
                </a:cxn>
                <a:cxn ang="0">
                  <a:pos x="11" y="105"/>
                </a:cxn>
                <a:cxn ang="0">
                  <a:pos x="29" y="123"/>
                </a:cxn>
                <a:cxn ang="0">
                  <a:pos x="54" y="132"/>
                </a:cxn>
                <a:cxn ang="0">
                  <a:pos x="80" y="132"/>
                </a:cxn>
                <a:cxn ang="0">
                  <a:pos x="105" y="123"/>
                </a:cxn>
                <a:cxn ang="0">
                  <a:pos x="123" y="105"/>
                </a:cxn>
                <a:cxn ang="0">
                  <a:pos x="133" y="80"/>
                </a:cxn>
                <a:cxn ang="0">
                  <a:pos x="131" y="67"/>
                </a:cxn>
                <a:cxn ang="0">
                  <a:pos x="126" y="42"/>
                </a:cxn>
                <a:cxn ang="0">
                  <a:pos x="111" y="21"/>
                </a:cxn>
                <a:cxn ang="0">
                  <a:pos x="92" y="8"/>
                </a:cxn>
                <a:cxn ang="0">
                  <a:pos x="67" y="3"/>
                </a:cxn>
                <a:cxn ang="0">
                  <a:pos x="42" y="8"/>
                </a:cxn>
                <a:cxn ang="0">
                  <a:pos x="23" y="21"/>
                </a:cxn>
                <a:cxn ang="0">
                  <a:pos x="8" y="42"/>
                </a:cxn>
                <a:cxn ang="0">
                  <a:pos x="3" y="67"/>
                </a:cxn>
                <a:cxn ang="0">
                  <a:pos x="8" y="91"/>
                </a:cxn>
                <a:cxn ang="0">
                  <a:pos x="23" y="111"/>
                </a:cxn>
                <a:cxn ang="0">
                  <a:pos x="42" y="124"/>
                </a:cxn>
                <a:cxn ang="0">
                  <a:pos x="67" y="131"/>
                </a:cxn>
                <a:cxn ang="0">
                  <a:pos x="92" y="124"/>
                </a:cxn>
                <a:cxn ang="0">
                  <a:pos x="111" y="111"/>
                </a:cxn>
                <a:cxn ang="0">
                  <a:pos x="126" y="91"/>
                </a:cxn>
                <a:cxn ang="0">
                  <a:pos x="131" y="67"/>
                </a:cxn>
              </a:cxnLst>
              <a:rect l="0" t="0" r="r" b="b"/>
              <a:pathLst>
                <a:path w="134" h="134">
                  <a:moveTo>
                    <a:pt x="134" y="67"/>
                  </a:moveTo>
                  <a:lnTo>
                    <a:pt x="133" y="54"/>
                  </a:lnTo>
                  <a:lnTo>
                    <a:pt x="128" y="41"/>
                  </a:lnTo>
                  <a:lnTo>
                    <a:pt x="123" y="29"/>
                  </a:lnTo>
                  <a:lnTo>
                    <a:pt x="115" y="19"/>
                  </a:lnTo>
                  <a:lnTo>
                    <a:pt x="105" y="11"/>
                  </a:lnTo>
                  <a:lnTo>
                    <a:pt x="93" y="5"/>
                  </a:lnTo>
                  <a:lnTo>
                    <a:pt x="80" y="1"/>
                  </a:lnTo>
                  <a:lnTo>
                    <a:pt x="67" y="0"/>
                  </a:lnTo>
                  <a:lnTo>
                    <a:pt x="54" y="1"/>
                  </a:lnTo>
                  <a:lnTo>
                    <a:pt x="41" y="5"/>
                  </a:lnTo>
                  <a:lnTo>
                    <a:pt x="29" y="11"/>
                  </a:lnTo>
                  <a:lnTo>
                    <a:pt x="19" y="19"/>
                  </a:lnTo>
                  <a:lnTo>
                    <a:pt x="11" y="29"/>
                  </a:lnTo>
                  <a:lnTo>
                    <a:pt x="5" y="41"/>
                  </a:lnTo>
                  <a:lnTo>
                    <a:pt x="1" y="54"/>
                  </a:lnTo>
                  <a:lnTo>
                    <a:pt x="0" y="67"/>
                  </a:lnTo>
                  <a:lnTo>
                    <a:pt x="1" y="80"/>
                  </a:lnTo>
                  <a:lnTo>
                    <a:pt x="5" y="93"/>
                  </a:lnTo>
                  <a:lnTo>
                    <a:pt x="11" y="105"/>
                  </a:lnTo>
                  <a:lnTo>
                    <a:pt x="19" y="114"/>
                  </a:lnTo>
                  <a:lnTo>
                    <a:pt x="29" y="123"/>
                  </a:lnTo>
                  <a:lnTo>
                    <a:pt x="41" y="127"/>
                  </a:lnTo>
                  <a:lnTo>
                    <a:pt x="54" y="132"/>
                  </a:lnTo>
                  <a:lnTo>
                    <a:pt x="67" y="134"/>
                  </a:lnTo>
                  <a:lnTo>
                    <a:pt x="80" y="132"/>
                  </a:lnTo>
                  <a:lnTo>
                    <a:pt x="93" y="127"/>
                  </a:lnTo>
                  <a:lnTo>
                    <a:pt x="105" y="123"/>
                  </a:lnTo>
                  <a:lnTo>
                    <a:pt x="115" y="114"/>
                  </a:lnTo>
                  <a:lnTo>
                    <a:pt x="123" y="105"/>
                  </a:lnTo>
                  <a:lnTo>
                    <a:pt x="128" y="93"/>
                  </a:lnTo>
                  <a:lnTo>
                    <a:pt x="133" y="80"/>
                  </a:lnTo>
                  <a:lnTo>
                    <a:pt x="134" y="67"/>
                  </a:lnTo>
                  <a:lnTo>
                    <a:pt x="131" y="67"/>
                  </a:lnTo>
                  <a:lnTo>
                    <a:pt x="129" y="54"/>
                  </a:lnTo>
                  <a:lnTo>
                    <a:pt x="126" y="42"/>
                  </a:lnTo>
                  <a:lnTo>
                    <a:pt x="120" y="31"/>
                  </a:lnTo>
                  <a:lnTo>
                    <a:pt x="111" y="21"/>
                  </a:lnTo>
                  <a:lnTo>
                    <a:pt x="103" y="14"/>
                  </a:lnTo>
                  <a:lnTo>
                    <a:pt x="92" y="8"/>
                  </a:lnTo>
                  <a:lnTo>
                    <a:pt x="80" y="5"/>
                  </a:lnTo>
                  <a:lnTo>
                    <a:pt x="67" y="3"/>
                  </a:lnTo>
                  <a:lnTo>
                    <a:pt x="54" y="5"/>
                  </a:lnTo>
                  <a:lnTo>
                    <a:pt x="42" y="8"/>
                  </a:lnTo>
                  <a:lnTo>
                    <a:pt x="31" y="14"/>
                  </a:lnTo>
                  <a:lnTo>
                    <a:pt x="23" y="21"/>
                  </a:lnTo>
                  <a:lnTo>
                    <a:pt x="15" y="31"/>
                  </a:lnTo>
                  <a:lnTo>
                    <a:pt x="8" y="42"/>
                  </a:lnTo>
                  <a:lnTo>
                    <a:pt x="5" y="54"/>
                  </a:lnTo>
                  <a:lnTo>
                    <a:pt x="3" y="67"/>
                  </a:lnTo>
                  <a:lnTo>
                    <a:pt x="5" y="80"/>
                  </a:lnTo>
                  <a:lnTo>
                    <a:pt x="8" y="91"/>
                  </a:lnTo>
                  <a:lnTo>
                    <a:pt x="15" y="101"/>
                  </a:lnTo>
                  <a:lnTo>
                    <a:pt x="23" y="111"/>
                  </a:lnTo>
                  <a:lnTo>
                    <a:pt x="31" y="119"/>
                  </a:lnTo>
                  <a:lnTo>
                    <a:pt x="42" y="124"/>
                  </a:lnTo>
                  <a:lnTo>
                    <a:pt x="54" y="129"/>
                  </a:lnTo>
                  <a:lnTo>
                    <a:pt x="67" y="131"/>
                  </a:lnTo>
                  <a:lnTo>
                    <a:pt x="80" y="129"/>
                  </a:lnTo>
                  <a:lnTo>
                    <a:pt x="92" y="124"/>
                  </a:lnTo>
                  <a:lnTo>
                    <a:pt x="103" y="119"/>
                  </a:lnTo>
                  <a:lnTo>
                    <a:pt x="111" y="111"/>
                  </a:lnTo>
                  <a:lnTo>
                    <a:pt x="120" y="101"/>
                  </a:lnTo>
                  <a:lnTo>
                    <a:pt x="126" y="91"/>
                  </a:lnTo>
                  <a:lnTo>
                    <a:pt x="129" y="80"/>
                  </a:lnTo>
                  <a:lnTo>
                    <a:pt x="131" y="67"/>
                  </a:lnTo>
                  <a:lnTo>
                    <a:pt x="134" y="67"/>
                  </a:lnTo>
                  <a:close/>
                </a:path>
              </a:pathLst>
            </a:custGeom>
            <a:solidFill>
              <a:srgbClr val="00FF9C"/>
            </a:solidFill>
            <a:ln w="9525">
              <a:noFill/>
              <a:round/>
              <a:headEnd/>
              <a:tailEnd/>
            </a:ln>
            <a:effectLst/>
          </p:spPr>
          <p:txBody>
            <a:bodyPr/>
            <a:lstStyle/>
            <a:p>
              <a:endParaRPr lang="en-GB"/>
            </a:p>
          </p:txBody>
        </p:sp>
        <p:sp>
          <p:nvSpPr>
            <p:cNvPr id="47296" name="Freeform 192"/>
            <p:cNvSpPr>
              <a:spLocks/>
            </p:cNvSpPr>
            <p:nvPr/>
          </p:nvSpPr>
          <p:spPr bwMode="auto">
            <a:xfrm>
              <a:off x="3293" y="2124"/>
              <a:ext cx="128" cy="128"/>
            </a:xfrm>
            <a:custGeom>
              <a:avLst/>
              <a:gdLst/>
              <a:ahLst/>
              <a:cxnLst>
                <a:cxn ang="0">
                  <a:pos x="126" y="51"/>
                </a:cxn>
                <a:cxn ang="0">
                  <a:pos x="117" y="28"/>
                </a:cxn>
                <a:cxn ang="0">
                  <a:pos x="100" y="11"/>
                </a:cxn>
                <a:cxn ang="0">
                  <a:pos x="77" y="2"/>
                </a:cxn>
                <a:cxn ang="0">
                  <a:pos x="51" y="2"/>
                </a:cxn>
                <a:cxn ang="0">
                  <a:pos x="28" y="11"/>
                </a:cxn>
                <a:cxn ang="0">
                  <a:pos x="12" y="28"/>
                </a:cxn>
                <a:cxn ang="0">
                  <a:pos x="2" y="51"/>
                </a:cxn>
                <a:cxn ang="0">
                  <a:pos x="2" y="77"/>
                </a:cxn>
                <a:cxn ang="0">
                  <a:pos x="12" y="98"/>
                </a:cxn>
                <a:cxn ang="0">
                  <a:pos x="28" y="116"/>
                </a:cxn>
                <a:cxn ang="0">
                  <a:pos x="51" y="126"/>
                </a:cxn>
                <a:cxn ang="0">
                  <a:pos x="77" y="126"/>
                </a:cxn>
                <a:cxn ang="0">
                  <a:pos x="100" y="116"/>
                </a:cxn>
                <a:cxn ang="0">
                  <a:pos x="117" y="98"/>
                </a:cxn>
                <a:cxn ang="0">
                  <a:pos x="126" y="77"/>
                </a:cxn>
                <a:cxn ang="0">
                  <a:pos x="125" y="64"/>
                </a:cxn>
                <a:cxn ang="0">
                  <a:pos x="120" y="41"/>
                </a:cxn>
                <a:cxn ang="0">
                  <a:pos x="107" y="21"/>
                </a:cxn>
                <a:cxn ang="0">
                  <a:pos x="87" y="8"/>
                </a:cxn>
                <a:cxn ang="0">
                  <a:pos x="64" y="3"/>
                </a:cxn>
                <a:cxn ang="0">
                  <a:pos x="41" y="8"/>
                </a:cxn>
                <a:cxn ang="0">
                  <a:pos x="21" y="21"/>
                </a:cxn>
                <a:cxn ang="0">
                  <a:pos x="8" y="41"/>
                </a:cxn>
                <a:cxn ang="0">
                  <a:pos x="3" y="64"/>
                </a:cxn>
                <a:cxn ang="0">
                  <a:pos x="8" y="87"/>
                </a:cxn>
                <a:cxn ang="0">
                  <a:pos x="21" y="106"/>
                </a:cxn>
                <a:cxn ang="0">
                  <a:pos x="41" y="120"/>
                </a:cxn>
                <a:cxn ang="0">
                  <a:pos x="64" y="123"/>
                </a:cxn>
                <a:cxn ang="0">
                  <a:pos x="87" y="120"/>
                </a:cxn>
                <a:cxn ang="0">
                  <a:pos x="107" y="106"/>
                </a:cxn>
                <a:cxn ang="0">
                  <a:pos x="120" y="87"/>
                </a:cxn>
                <a:cxn ang="0">
                  <a:pos x="125" y="64"/>
                </a:cxn>
              </a:cxnLst>
              <a:rect l="0" t="0" r="r" b="b"/>
              <a:pathLst>
                <a:path w="128" h="128">
                  <a:moveTo>
                    <a:pt x="128" y="64"/>
                  </a:moveTo>
                  <a:lnTo>
                    <a:pt x="126" y="51"/>
                  </a:lnTo>
                  <a:lnTo>
                    <a:pt x="123" y="39"/>
                  </a:lnTo>
                  <a:lnTo>
                    <a:pt x="117" y="28"/>
                  </a:lnTo>
                  <a:lnTo>
                    <a:pt x="108" y="18"/>
                  </a:lnTo>
                  <a:lnTo>
                    <a:pt x="100" y="11"/>
                  </a:lnTo>
                  <a:lnTo>
                    <a:pt x="89" y="5"/>
                  </a:lnTo>
                  <a:lnTo>
                    <a:pt x="77" y="2"/>
                  </a:lnTo>
                  <a:lnTo>
                    <a:pt x="64" y="0"/>
                  </a:lnTo>
                  <a:lnTo>
                    <a:pt x="51" y="2"/>
                  </a:lnTo>
                  <a:lnTo>
                    <a:pt x="39" y="5"/>
                  </a:lnTo>
                  <a:lnTo>
                    <a:pt x="28" y="11"/>
                  </a:lnTo>
                  <a:lnTo>
                    <a:pt x="20" y="18"/>
                  </a:lnTo>
                  <a:lnTo>
                    <a:pt x="12" y="28"/>
                  </a:lnTo>
                  <a:lnTo>
                    <a:pt x="5" y="39"/>
                  </a:lnTo>
                  <a:lnTo>
                    <a:pt x="2" y="51"/>
                  </a:lnTo>
                  <a:lnTo>
                    <a:pt x="0" y="64"/>
                  </a:lnTo>
                  <a:lnTo>
                    <a:pt x="2" y="77"/>
                  </a:lnTo>
                  <a:lnTo>
                    <a:pt x="5" y="88"/>
                  </a:lnTo>
                  <a:lnTo>
                    <a:pt x="12" y="98"/>
                  </a:lnTo>
                  <a:lnTo>
                    <a:pt x="20" y="108"/>
                  </a:lnTo>
                  <a:lnTo>
                    <a:pt x="28" y="116"/>
                  </a:lnTo>
                  <a:lnTo>
                    <a:pt x="39" y="121"/>
                  </a:lnTo>
                  <a:lnTo>
                    <a:pt x="51" y="126"/>
                  </a:lnTo>
                  <a:lnTo>
                    <a:pt x="64" y="128"/>
                  </a:lnTo>
                  <a:lnTo>
                    <a:pt x="77" y="126"/>
                  </a:lnTo>
                  <a:lnTo>
                    <a:pt x="89" y="121"/>
                  </a:lnTo>
                  <a:lnTo>
                    <a:pt x="100" y="116"/>
                  </a:lnTo>
                  <a:lnTo>
                    <a:pt x="108" y="108"/>
                  </a:lnTo>
                  <a:lnTo>
                    <a:pt x="117" y="98"/>
                  </a:lnTo>
                  <a:lnTo>
                    <a:pt x="123" y="88"/>
                  </a:lnTo>
                  <a:lnTo>
                    <a:pt x="126" y="77"/>
                  </a:lnTo>
                  <a:lnTo>
                    <a:pt x="128" y="64"/>
                  </a:lnTo>
                  <a:lnTo>
                    <a:pt x="125" y="64"/>
                  </a:lnTo>
                  <a:lnTo>
                    <a:pt x="123" y="51"/>
                  </a:lnTo>
                  <a:lnTo>
                    <a:pt x="120" y="41"/>
                  </a:lnTo>
                  <a:lnTo>
                    <a:pt x="113" y="29"/>
                  </a:lnTo>
                  <a:lnTo>
                    <a:pt x="107" y="21"/>
                  </a:lnTo>
                  <a:lnTo>
                    <a:pt x="97" y="13"/>
                  </a:lnTo>
                  <a:lnTo>
                    <a:pt x="87" y="8"/>
                  </a:lnTo>
                  <a:lnTo>
                    <a:pt x="76" y="5"/>
                  </a:lnTo>
                  <a:lnTo>
                    <a:pt x="64" y="3"/>
                  </a:lnTo>
                  <a:lnTo>
                    <a:pt x="53" y="5"/>
                  </a:lnTo>
                  <a:lnTo>
                    <a:pt x="41" y="8"/>
                  </a:lnTo>
                  <a:lnTo>
                    <a:pt x="30" y="13"/>
                  </a:lnTo>
                  <a:lnTo>
                    <a:pt x="21" y="21"/>
                  </a:lnTo>
                  <a:lnTo>
                    <a:pt x="15" y="29"/>
                  </a:lnTo>
                  <a:lnTo>
                    <a:pt x="8" y="41"/>
                  </a:lnTo>
                  <a:lnTo>
                    <a:pt x="5" y="51"/>
                  </a:lnTo>
                  <a:lnTo>
                    <a:pt x="3" y="64"/>
                  </a:lnTo>
                  <a:lnTo>
                    <a:pt x="5" y="75"/>
                  </a:lnTo>
                  <a:lnTo>
                    <a:pt x="8" y="87"/>
                  </a:lnTo>
                  <a:lnTo>
                    <a:pt x="15" y="97"/>
                  </a:lnTo>
                  <a:lnTo>
                    <a:pt x="21" y="106"/>
                  </a:lnTo>
                  <a:lnTo>
                    <a:pt x="30" y="113"/>
                  </a:lnTo>
                  <a:lnTo>
                    <a:pt x="41" y="120"/>
                  </a:lnTo>
                  <a:lnTo>
                    <a:pt x="53" y="123"/>
                  </a:lnTo>
                  <a:lnTo>
                    <a:pt x="64" y="123"/>
                  </a:lnTo>
                  <a:lnTo>
                    <a:pt x="76" y="123"/>
                  </a:lnTo>
                  <a:lnTo>
                    <a:pt x="87" y="120"/>
                  </a:lnTo>
                  <a:lnTo>
                    <a:pt x="97" y="113"/>
                  </a:lnTo>
                  <a:lnTo>
                    <a:pt x="107" y="106"/>
                  </a:lnTo>
                  <a:lnTo>
                    <a:pt x="113" y="97"/>
                  </a:lnTo>
                  <a:lnTo>
                    <a:pt x="120" y="87"/>
                  </a:lnTo>
                  <a:lnTo>
                    <a:pt x="123" y="75"/>
                  </a:lnTo>
                  <a:lnTo>
                    <a:pt x="125" y="64"/>
                  </a:lnTo>
                  <a:lnTo>
                    <a:pt x="128" y="64"/>
                  </a:lnTo>
                  <a:close/>
                </a:path>
              </a:pathLst>
            </a:custGeom>
            <a:solidFill>
              <a:srgbClr val="00FFA1"/>
            </a:solidFill>
            <a:ln w="9525">
              <a:noFill/>
              <a:round/>
              <a:headEnd/>
              <a:tailEnd/>
            </a:ln>
            <a:effectLst/>
          </p:spPr>
          <p:txBody>
            <a:bodyPr/>
            <a:lstStyle/>
            <a:p>
              <a:endParaRPr lang="en-GB"/>
            </a:p>
          </p:txBody>
        </p:sp>
        <p:sp>
          <p:nvSpPr>
            <p:cNvPr id="47297" name="Freeform 193"/>
            <p:cNvSpPr>
              <a:spLocks/>
            </p:cNvSpPr>
            <p:nvPr/>
          </p:nvSpPr>
          <p:spPr bwMode="auto">
            <a:xfrm>
              <a:off x="3296" y="2127"/>
              <a:ext cx="122" cy="120"/>
            </a:xfrm>
            <a:custGeom>
              <a:avLst/>
              <a:gdLst/>
              <a:ahLst/>
              <a:cxnLst>
                <a:cxn ang="0">
                  <a:pos x="120" y="48"/>
                </a:cxn>
                <a:cxn ang="0">
                  <a:pos x="110" y="26"/>
                </a:cxn>
                <a:cxn ang="0">
                  <a:pos x="94" y="10"/>
                </a:cxn>
                <a:cxn ang="0">
                  <a:pos x="73" y="2"/>
                </a:cxn>
                <a:cxn ang="0">
                  <a:pos x="50" y="2"/>
                </a:cxn>
                <a:cxn ang="0">
                  <a:pos x="27" y="10"/>
                </a:cxn>
                <a:cxn ang="0">
                  <a:pos x="12" y="26"/>
                </a:cxn>
                <a:cxn ang="0">
                  <a:pos x="2" y="48"/>
                </a:cxn>
                <a:cxn ang="0">
                  <a:pos x="2" y="72"/>
                </a:cxn>
                <a:cxn ang="0">
                  <a:pos x="12" y="94"/>
                </a:cxn>
                <a:cxn ang="0">
                  <a:pos x="27" y="110"/>
                </a:cxn>
                <a:cxn ang="0">
                  <a:pos x="50" y="120"/>
                </a:cxn>
                <a:cxn ang="0">
                  <a:pos x="73" y="120"/>
                </a:cxn>
                <a:cxn ang="0">
                  <a:pos x="94" y="110"/>
                </a:cxn>
                <a:cxn ang="0">
                  <a:pos x="110" y="94"/>
                </a:cxn>
                <a:cxn ang="0">
                  <a:pos x="120" y="72"/>
                </a:cxn>
                <a:cxn ang="0">
                  <a:pos x="118" y="61"/>
                </a:cxn>
                <a:cxn ang="0">
                  <a:pos x="114" y="38"/>
                </a:cxn>
                <a:cxn ang="0">
                  <a:pos x="100" y="20"/>
                </a:cxn>
                <a:cxn ang="0">
                  <a:pos x="82" y="8"/>
                </a:cxn>
                <a:cxn ang="0">
                  <a:pos x="61" y="4"/>
                </a:cxn>
                <a:cxn ang="0">
                  <a:pos x="40" y="8"/>
                </a:cxn>
                <a:cxn ang="0">
                  <a:pos x="22" y="20"/>
                </a:cxn>
                <a:cxn ang="0">
                  <a:pos x="9" y="38"/>
                </a:cxn>
                <a:cxn ang="0">
                  <a:pos x="4" y="61"/>
                </a:cxn>
                <a:cxn ang="0">
                  <a:pos x="9" y="82"/>
                </a:cxn>
                <a:cxn ang="0">
                  <a:pos x="22" y="100"/>
                </a:cxn>
                <a:cxn ang="0">
                  <a:pos x="40" y="113"/>
                </a:cxn>
                <a:cxn ang="0">
                  <a:pos x="61" y="117"/>
                </a:cxn>
                <a:cxn ang="0">
                  <a:pos x="82" y="113"/>
                </a:cxn>
                <a:cxn ang="0">
                  <a:pos x="100" y="100"/>
                </a:cxn>
                <a:cxn ang="0">
                  <a:pos x="114" y="82"/>
                </a:cxn>
                <a:cxn ang="0">
                  <a:pos x="118" y="61"/>
                </a:cxn>
              </a:cxnLst>
              <a:rect l="0" t="0" r="r" b="b"/>
              <a:pathLst>
                <a:path w="122" h="120">
                  <a:moveTo>
                    <a:pt x="122" y="61"/>
                  </a:moveTo>
                  <a:lnTo>
                    <a:pt x="120" y="48"/>
                  </a:lnTo>
                  <a:lnTo>
                    <a:pt x="117" y="38"/>
                  </a:lnTo>
                  <a:lnTo>
                    <a:pt x="110" y="26"/>
                  </a:lnTo>
                  <a:lnTo>
                    <a:pt x="104" y="18"/>
                  </a:lnTo>
                  <a:lnTo>
                    <a:pt x="94" y="10"/>
                  </a:lnTo>
                  <a:lnTo>
                    <a:pt x="84" y="5"/>
                  </a:lnTo>
                  <a:lnTo>
                    <a:pt x="73" y="2"/>
                  </a:lnTo>
                  <a:lnTo>
                    <a:pt x="61" y="0"/>
                  </a:lnTo>
                  <a:lnTo>
                    <a:pt x="50" y="2"/>
                  </a:lnTo>
                  <a:lnTo>
                    <a:pt x="38" y="5"/>
                  </a:lnTo>
                  <a:lnTo>
                    <a:pt x="27" y="10"/>
                  </a:lnTo>
                  <a:lnTo>
                    <a:pt x="18" y="18"/>
                  </a:lnTo>
                  <a:lnTo>
                    <a:pt x="12" y="26"/>
                  </a:lnTo>
                  <a:lnTo>
                    <a:pt x="5" y="38"/>
                  </a:lnTo>
                  <a:lnTo>
                    <a:pt x="2" y="48"/>
                  </a:lnTo>
                  <a:lnTo>
                    <a:pt x="0" y="61"/>
                  </a:lnTo>
                  <a:lnTo>
                    <a:pt x="2" y="72"/>
                  </a:lnTo>
                  <a:lnTo>
                    <a:pt x="5" y="84"/>
                  </a:lnTo>
                  <a:lnTo>
                    <a:pt x="12" y="94"/>
                  </a:lnTo>
                  <a:lnTo>
                    <a:pt x="18" y="103"/>
                  </a:lnTo>
                  <a:lnTo>
                    <a:pt x="27" y="110"/>
                  </a:lnTo>
                  <a:lnTo>
                    <a:pt x="38" y="117"/>
                  </a:lnTo>
                  <a:lnTo>
                    <a:pt x="50" y="120"/>
                  </a:lnTo>
                  <a:lnTo>
                    <a:pt x="61" y="120"/>
                  </a:lnTo>
                  <a:lnTo>
                    <a:pt x="73" y="120"/>
                  </a:lnTo>
                  <a:lnTo>
                    <a:pt x="84" y="117"/>
                  </a:lnTo>
                  <a:lnTo>
                    <a:pt x="94" y="110"/>
                  </a:lnTo>
                  <a:lnTo>
                    <a:pt x="104" y="103"/>
                  </a:lnTo>
                  <a:lnTo>
                    <a:pt x="110" y="94"/>
                  </a:lnTo>
                  <a:lnTo>
                    <a:pt x="117" y="84"/>
                  </a:lnTo>
                  <a:lnTo>
                    <a:pt x="120" y="72"/>
                  </a:lnTo>
                  <a:lnTo>
                    <a:pt x="122" y="61"/>
                  </a:lnTo>
                  <a:lnTo>
                    <a:pt x="118" y="61"/>
                  </a:lnTo>
                  <a:lnTo>
                    <a:pt x="117" y="49"/>
                  </a:lnTo>
                  <a:lnTo>
                    <a:pt x="114" y="38"/>
                  </a:lnTo>
                  <a:lnTo>
                    <a:pt x="109" y="28"/>
                  </a:lnTo>
                  <a:lnTo>
                    <a:pt x="100" y="20"/>
                  </a:lnTo>
                  <a:lnTo>
                    <a:pt x="92" y="13"/>
                  </a:lnTo>
                  <a:lnTo>
                    <a:pt x="82" y="8"/>
                  </a:lnTo>
                  <a:lnTo>
                    <a:pt x="73" y="5"/>
                  </a:lnTo>
                  <a:lnTo>
                    <a:pt x="61" y="4"/>
                  </a:lnTo>
                  <a:lnTo>
                    <a:pt x="50" y="5"/>
                  </a:lnTo>
                  <a:lnTo>
                    <a:pt x="40" y="8"/>
                  </a:lnTo>
                  <a:lnTo>
                    <a:pt x="30" y="13"/>
                  </a:lnTo>
                  <a:lnTo>
                    <a:pt x="22" y="20"/>
                  </a:lnTo>
                  <a:lnTo>
                    <a:pt x="13" y="28"/>
                  </a:lnTo>
                  <a:lnTo>
                    <a:pt x="9" y="38"/>
                  </a:lnTo>
                  <a:lnTo>
                    <a:pt x="5" y="49"/>
                  </a:lnTo>
                  <a:lnTo>
                    <a:pt x="4" y="61"/>
                  </a:lnTo>
                  <a:lnTo>
                    <a:pt x="5" y="72"/>
                  </a:lnTo>
                  <a:lnTo>
                    <a:pt x="9" y="82"/>
                  </a:lnTo>
                  <a:lnTo>
                    <a:pt x="13" y="92"/>
                  </a:lnTo>
                  <a:lnTo>
                    <a:pt x="22" y="100"/>
                  </a:lnTo>
                  <a:lnTo>
                    <a:pt x="30" y="108"/>
                  </a:lnTo>
                  <a:lnTo>
                    <a:pt x="40" y="113"/>
                  </a:lnTo>
                  <a:lnTo>
                    <a:pt x="50" y="117"/>
                  </a:lnTo>
                  <a:lnTo>
                    <a:pt x="61" y="117"/>
                  </a:lnTo>
                  <a:lnTo>
                    <a:pt x="73" y="117"/>
                  </a:lnTo>
                  <a:lnTo>
                    <a:pt x="82" y="113"/>
                  </a:lnTo>
                  <a:lnTo>
                    <a:pt x="92" y="108"/>
                  </a:lnTo>
                  <a:lnTo>
                    <a:pt x="100" y="100"/>
                  </a:lnTo>
                  <a:lnTo>
                    <a:pt x="109" y="92"/>
                  </a:lnTo>
                  <a:lnTo>
                    <a:pt x="114" y="82"/>
                  </a:lnTo>
                  <a:lnTo>
                    <a:pt x="117" y="72"/>
                  </a:lnTo>
                  <a:lnTo>
                    <a:pt x="118" y="61"/>
                  </a:lnTo>
                  <a:lnTo>
                    <a:pt x="122" y="61"/>
                  </a:lnTo>
                  <a:close/>
                </a:path>
              </a:pathLst>
            </a:custGeom>
            <a:solidFill>
              <a:srgbClr val="00FFA6"/>
            </a:solidFill>
            <a:ln w="9525">
              <a:noFill/>
              <a:round/>
              <a:headEnd/>
              <a:tailEnd/>
            </a:ln>
            <a:effectLst/>
          </p:spPr>
          <p:txBody>
            <a:bodyPr/>
            <a:lstStyle/>
            <a:p>
              <a:endParaRPr lang="en-GB"/>
            </a:p>
          </p:txBody>
        </p:sp>
        <p:sp>
          <p:nvSpPr>
            <p:cNvPr id="47298" name="Freeform 194"/>
            <p:cNvSpPr>
              <a:spLocks/>
            </p:cNvSpPr>
            <p:nvPr/>
          </p:nvSpPr>
          <p:spPr bwMode="auto">
            <a:xfrm>
              <a:off x="3300" y="2131"/>
              <a:ext cx="114" cy="113"/>
            </a:xfrm>
            <a:custGeom>
              <a:avLst/>
              <a:gdLst/>
              <a:ahLst/>
              <a:cxnLst>
                <a:cxn ang="0">
                  <a:pos x="113" y="45"/>
                </a:cxn>
                <a:cxn ang="0">
                  <a:pos x="105" y="24"/>
                </a:cxn>
                <a:cxn ang="0">
                  <a:pos x="88" y="9"/>
                </a:cxn>
                <a:cxn ang="0">
                  <a:pos x="69" y="1"/>
                </a:cxn>
                <a:cxn ang="0">
                  <a:pos x="46" y="1"/>
                </a:cxn>
                <a:cxn ang="0">
                  <a:pos x="26" y="9"/>
                </a:cxn>
                <a:cxn ang="0">
                  <a:pos x="9" y="24"/>
                </a:cxn>
                <a:cxn ang="0">
                  <a:pos x="1" y="45"/>
                </a:cxn>
                <a:cxn ang="0">
                  <a:pos x="1" y="68"/>
                </a:cxn>
                <a:cxn ang="0">
                  <a:pos x="9" y="88"/>
                </a:cxn>
                <a:cxn ang="0">
                  <a:pos x="26" y="104"/>
                </a:cxn>
                <a:cxn ang="0">
                  <a:pos x="46" y="113"/>
                </a:cxn>
                <a:cxn ang="0">
                  <a:pos x="69" y="113"/>
                </a:cxn>
                <a:cxn ang="0">
                  <a:pos x="88" y="104"/>
                </a:cxn>
                <a:cxn ang="0">
                  <a:pos x="105" y="88"/>
                </a:cxn>
                <a:cxn ang="0">
                  <a:pos x="113" y="68"/>
                </a:cxn>
                <a:cxn ang="0">
                  <a:pos x="111" y="57"/>
                </a:cxn>
                <a:cxn ang="0">
                  <a:pos x="106" y="36"/>
                </a:cxn>
                <a:cxn ang="0">
                  <a:pos x="95" y="19"/>
                </a:cxn>
                <a:cxn ang="0">
                  <a:pos x="78" y="8"/>
                </a:cxn>
                <a:cxn ang="0">
                  <a:pos x="57" y="3"/>
                </a:cxn>
                <a:cxn ang="0">
                  <a:pos x="36" y="8"/>
                </a:cxn>
                <a:cxn ang="0">
                  <a:pos x="19" y="19"/>
                </a:cxn>
                <a:cxn ang="0">
                  <a:pos x="8" y="36"/>
                </a:cxn>
                <a:cxn ang="0">
                  <a:pos x="3" y="57"/>
                </a:cxn>
                <a:cxn ang="0">
                  <a:pos x="8" y="78"/>
                </a:cxn>
                <a:cxn ang="0">
                  <a:pos x="19" y="95"/>
                </a:cxn>
                <a:cxn ang="0">
                  <a:pos x="36" y="106"/>
                </a:cxn>
                <a:cxn ang="0">
                  <a:pos x="57" y="109"/>
                </a:cxn>
                <a:cxn ang="0">
                  <a:pos x="78" y="106"/>
                </a:cxn>
                <a:cxn ang="0">
                  <a:pos x="95" y="95"/>
                </a:cxn>
                <a:cxn ang="0">
                  <a:pos x="106" y="78"/>
                </a:cxn>
                <a:cxn ang="0">
                  <a:pos x="111" y="57"/>
                </a:cxn>
              </a:cxnLst>
              <a:rect l="0" t="0" r="r" b="b"/>
              <a:pathLst>
                <a:path w="114" h="113">
                  <a:moveTo>
                    <a:pt x="114" y="57"/>
                  </a:moveTo>
                  <a:lnTo>
                    <a:pt x="113" y="45"/>
                  </a:lnTo>
                  <a:lnTo>
                    <a:pt x="110" y="34"/>
                  </a:lnTo>
                  <a:lnTo>
                    <a:pt x="105" y="24"/>
                  </a:lnTo>
                  <a:lnTo>
                    <a:pt x="96" y="16"/>
                  </a:lnTo>
                  <a:lnTo>
                    <a:pt x="88" y="9"/>
                  </a:lnTo>
                  <a:lnTo>
                    <a:pt x="78" y="4"/>
                  </a:lnTo>
                  <a:lnTo>
                    <a:pt x="69" y="1"/>
                  </a:lnTo>
                  <a:lnTo>
                    <a:pt x="57" y="0"/>
                  </a:lnTo>
                  <a:lnTo>
                    <a:pt x="46" y="1"/>
                  </a:lnTo>
                  <a:lnTo>
                    <a:pt x="36" y="4"/>
                  </a:lnTo>
                  <a:lnTo>
                    <a:pt x="26" y="9"/>
                  </a:lnTo>
                  <a:lnTo>
                    <a:pt x="18" y="16"/>
                  </a:lnTo>
                  <a:lnTo>
                    <a:pt x="9" y="24"/>
                  </a:lnTo>
                  <a:lnTo>
                    <a:pt x="5" y="34"/>
                  </a:lnTo>
                  <a:lnTo>
                    <a:pt x="1" y="45"/>
                  </a:lnTo>
                  <a:lnTo>
                    <a:pt x="0" y="57"/>
                  </a:lnTo>
                  <a:lnTo>
                    <a:pt x="1" y="68"/>
                  </a:lnTo>
                  <a:lnTo>
                    <a:pt x="5" y="78"/>
                  </a:lnTo>
                  <a:lnTo>
                    <a:pt x="9" y="88"/>
                  </a:lnTo>
                  <a:lnTo>
                    <a:pt x="18" y="96"/>
                  </a:lnTo>
                  <a:lnTo>
                    <a:pt x="26" y="104"/>
                  </a:lnTo>
                  <a:lnTo>
                    <a:pt x="36" y="109"/>
                  </a:lnTo>
                  <a:lnTo>
                    <a:pt x="46" y="113"/>
                  </a:lnTo>
                  <a:lnTo>
                    <a:pt x="57" y="113"/>
                  </a:lnTo>
                  <a:lnTo>
                    <a:pt x="69" y="113"/>
                  </a:lnTo>
                  <a:lnTo>
                    <a:pt x="78" y="109"/>
                  </a:lnTo>
                  <a:lnTo>
                    <a:pt x="88" y="104"/>
                  </a:lnTo>
                  <a:lnTo>
                    <a:pt x="96" y="96"/>
                  </a:lnTo>
                  <a:lnTo>
                    <a:pt x="105" y="88"/>
                  </a:lnTo>
                  <a:lnTo>
                    <a:pt x="110" y="78"/>
                  </a:lnTo>
                  <a:lnTo>
                    <a:pt x="113" y="68"/>
                  </a:lnTo>
                  <a:lnTo>
                    <a:pt x="114" y="57"/>
                  </a:lnTo>
                  <a:lnTo>
                    <a:pt x="111" y="57"/>
                  </a:lnTo>
                  <a:lnTo>
                    <a:pt x="110" y="45"/>
                  </a:lnTo>
                  <a:lnTo>
                    <a:pt x="106" y="36"/>
                  </a:lnTo>
                  <a:lnTo>
                    <a:pt x="101" y="27"/>
                  </a:lnTo>
                  <a:lnTo>
                    <a:pt x="95" y="19"/>
                  </a:lnTo>
                  <a:lnTo>
                    <a:pt x="87" y="13"/>
                  </a:lnTo>
                  <a:lnTo>
                    <a:pt x="78" y="8"/>
                  </a:lnTo>
                  <a:lnTo>
                    <a:pt x="69" y="4"/>
                  </a:lnTo>
                  <a:lnTo>
                    <a:pt x="57" y="3"/>
                  </a:lnTo>
                  <a:lnTo>
                    <a:pt x="46" y="4"/>
                  </a:lnTo>
                  <a:lnTo>
                    <a:pt x="36" y="8"/>
                  </a:lnTo>
                  <a:lnTo>
                    <a:pt x="28" y="13"/>
                  </a:lnTo>
                  <a:lnTo>
                    <a:pt x="19" y="19"/>
                  </a:lnTo>
                  <a:lnTo>
                    <a:pt x="13" y="27"/>
                  </a:lnTo>
                  <a:lnTo>
                    <a:pt x="8" y="36"/>
                  </a:lnTo>
                  <a:lnTo>
                    <a:pt x="5" y="45"/>
                  </a:lnTo>
                  <a:lnTo>
                    <a:pt x="3" y="57"/>
                  </a:lnTo>
                  <a:lnTo>
                    <a:pt x="5" y="67"/>
                  </a:lnTo>
                  <a:lnTo>
                    <a:pt x="8" y="78"/>
                  </a:lnTo>
                  <a:lnTo>
                    <a:pt x="13" y="86"/>
                  </a:lnTo>
                  <a:lnTo>
                    <a:pt x="19" y="95"/>
                  </a:lnTo>
                  <a:lnTo>
                    <a:pt x="28" y="101"/>
                  </a:lnTo>
                  <a:lnTo>
                    <a:pt x="36" y="106"/>
                  </a:lnTo>
                  <a:lnTo>
                    <a:pt x="46" y="109"/>
                  </a:lnTo>
                  <a:lnTo>
                    <a:pt x="57" y="109"/>
                  </a:lnTo>
                  <a:lnTo>
                    <a:pt x="69" y="109"/>
                  </a:lnTo>
                  <a:lnTo>
                    <a:pt x="78" y="106"/>
                  </a:lnTo>
                  <a:lnTo>
                    <a:pt x="87" y="101"/>
                  </a:lnTo>
                  <a:lnTo>
                    <a:pt x="95" y="95"/>
                  </a:lnTo>
                  <a:lnTo>
                    <a:pt x="101" y="86"/>
                  </a:lnTo>
                  <a:lnTo>
                    <a:pt x="106" y="78"/>
                  </a:lnTo>
                  <a:lnTo>
                    <a:pt x="110" y="67"/>
                  </a:lnTo>
                  <a:lnTo>
                    <a:pt x="111" y="57"/>
                  </a:lnTo>
                  <a:lnTo>
                    <a:pt x="114" y="57"/>
                  </a:lnTo>
                  <a:close/>
                </a:path>
              </a:pathLst>
            </a:custGeom>
            <a:solidFill>
              <a:srgbClr val="00FFAB"/>
            </a:solidFill>
            <a:ln w="9525">
              <a:noFill/>
              <a:round/>
              <a:headEnd/>
              <a:tailEnd/>
            </a:ln>
            <a:effectLst/>
          </p:spPr>
          <p:txBody>
            <a:bodyPr/>
            <a:lstStyle/>
            <a:p>
              <a:endParaRPr lang="en-GB"/>
            </a:p>
          </p:txBody>
        </p:sp>
        <p:sp>
          <p:nvSpPr>
            <p:cNvPr id="47299" name="Freeform 195"/>
            <p:cNvSpPr>
              <a:spLocks/>
            </p:cNvSpPr>
            <p:nvPr/>
          </p:nvSpPr>
          <p:spPr bwMode="auto">
            <a:xfrm>
              <a:off x="3303" y="2134"/>
              <a:ext cx="108" cy="106"/>
            </a:xfrm>
            <a:custGeom>
              <a:avLst/>
              <a:gdLst/>
              <a:ahLst/>
              <a:cxnLst>
                <a:cxn ang="0">
                  <a:pos x="107" y="42"/>
                </a:cxn>
                <a:cxn ang="0">
                  <a:pos x="98" y="24"/>
                </a:cxn>
                <a:cxn ang="0">
                  <a:pos x="84" y="10"/>
                </a:cxn>
                <a:cxn ang="0">
                  <a:pos x="66" y="1"/>
                </a:cxn>
                <a:cxn ang="0">
                  <a:pos x="43" y="1"/>
                </a:cxn>
                <a:cxn ang="0">
                  <a:pos x="25" y="10"/>
                </a:cxn>
                <a:cxn ang="0">
                  <a:pos x="10" y="24"/>
                </a:cxn>
                <a:cxn ang="0">
                  <a:pos x="2" y="42"/>
                </a:cxn>
                <a:cxn ang="0">
                  <a:pos x="2" y="64"/>
                </a:cxn>
                <a:cxn ang="0">
                  <a:pos x="10" y="83"/>
                </a:cxn>
                <a:cxn ang="0">
                  <a:pos x="25" y="98"/>
                </a:cxn>
                <a:cxn ang="0">
                  <a:pos x="43" y="106"/>
                </a:cxn>
                <a:cxn ang="0">
                  <a:pos x="66" y="106"/>
                </a:cxn>
                <a:cxn ang="0">
                  <a:pos x="84" y="98"/>
                </a:cxn>
                <a:cxn ang="0">
                  <a:pos x="98" y="83"/>
                </a:cxn>
                <a:cxn ang="0">
                  <a:pos x="107" y="64"/>
                </a:cxn>
                <a:cxn ang="0">
                  <a:pos x="105" y="54"/>
                </a:cxn>
                <a:cxn ang="0">
                  <a:pos x="100" y="34"/>
                </a:cxn>
                <a:cxn ang="0">
                  <a:pos x="90" y="18"/>
                </a:cxn>
                <a:cxn ang="0">
                  <a:pos x="74" y="8"/>
                </a:cxn>
                <a:cxn ang="0">
                  <a:pos x="54" y="3"/>
                </a:cxn>
                <a:cxn ang="0">
                  <a:pos x="34" y="8"/>
                </a:cxn>
                <a:cxn ang="0">
                  <a:pos x="18" y="18"/>
                </a:cxn>
                <a:cxn ang="0">
                  <a:pos x="8" y="34"/>
                </a:cxn>
                <a:cxn ang="0">
                  <a:pos x="3" y="54"/>
                </a:cxn>
                <a:cxn ang="0">
                  <a:pos x="8" y="74"/>
                </a:cxn>
                <a:cxn ang="0">
                  <a:pos x="18" y="88"/>
                </a:cxn>
                <a:cxn ang="0">
                  <a:pos x="34" y="100"/>
                </a:cxn>
                <a:cxn ang="0">
                  <a:pos x="54" y="103"/>
                </a:cxn>
                <a:cxn ang="0">
                  <a:pos x="74" y="100"/>
                </a:cxn>
                <a:cxn ang="0">
                  <a:pos x="90" y="88"/>
                </a:cxn>
                <a:cxn ang="0">
                  <a:pos x="100" y="74"/>
                </a:cxn>
                <a:cxn ang="0">
                  <a:pos x="105" y="54"/>
                </a:cxn>
              </a:cxnLst>
              <a:rect l="0" t="0" r="r" b="b"/>
              <a:pathLst>
                <a:path w="108" h="106">
                  <a:moveTo>
                    <a:pt x="108" y="54"/>
                  </a:moveTo>
                  <a:lnTo>
                    <a:pt x="107" y="42"/>
                  </a:lnTo>
                  <a:lnTo>
                    <a:pt x="103" y="33"/>
                  </a:lnTo>
                  <a:lnTo>
                    <a:pt x="98" y="24"/>
                  </a:lnTo>
                  <a:lnTo>
                    <a:pt x="92" y="16"/>
                  </a:lnTo>
                  <a:lnTo>
                    <a:pt x="84" y="10"/>
                  </a:lnTo>
                  <a:lnTo>
                    <a:pt x="75" y="5"/>
                  </a:lnTo>
                  <a:lnTo>
                    <a:pt x="66" y="1"/>
                  </a:lnTo>
                  <a:lnTo>
                    <a:pt x="54" y="0"/>
                  </a:lnTo>
                  <a:lnTo>
                    <a:pt x="43" y="1"/>
                  </a:lnTo>
                  <a:lnTo>
                    <a:pt x="33" y="5"/>
                  </a:lnTo>
                  <a:lnTo>
                    <a:pt x="25" y="10"/>
                  </a:lnTo>
                  <a:lnTo>
                    <a:pt x="16" y="16"/>
                  </a:lnTo>
                  <a:lnTo>
                    <a:pt x="10" y="24"/>
                  </a:lnTo>
                  <a:lnTo>
                    <a:pt x="5" y="33"/>
                  </a:lnTo>
                  <a:lnTo>
                    <a:pt x="2" y="42"/>
                  </a:lnTo>
                  <a:lnTo>
                    <a:pt x="0" y="54"/>
                  </a:lnTo>
                  <a:lnTo>
                    <a:pt x="2" y="64"/>
                  </a:lnTo>
                  <a:lnTo>
                    <a:pt x="5" y="75"/>
                  </a:lnTo>
                  <a:lnTo>
                    <a:pt x="10" y="83"/>
                  </a:lnTo>
                  <a:lnTo>
                    <a:pt x="16" y="92"/>
                  </a:lnTo>
                  <a:lnTo>
                    <a:pt x="25" y="98"/>
                  </a:lnTo>
                  <a:lnTo>
                    <a:pt x="33" y="103"/>
                  </a:lnTo>
                  <a:lnTo>
                    <a:pt x="43" y="106"/>
                  </a:lnTo>
                  <a:lnTo>
                    <a:pt x="54" y="106"/>
                  </a:lnTo>
                  <a:lnTo>
                    <a:pt x="66" y="106"/>
                  </a:lnTo>
                  <a:lnTo>
                    <a:pt x="75" y="103"/>
                  </a:lnTo>
                  <a:lnTo>
                    <a:pt x="84" y="98"/>
                  </a:lnTo>
                  <a:lnTo>
                    <a:pt x="92" y="92"/>
                  </a:lnTo>
                  <a:lnTo>
                    <a:pt x="98" y="83"/>
                  </a:lnTo>
                  <a:lnTo>
                    <a:pt x="103" y="75"/>
                  </a:lnTo>
                  <a:lnTo>
                    <a:pt x="107" y="64"/>
                  </a:lnTo>
                  <a:lnTo>
                    <a:pt x="108" y="54"/>
                  </a:lnTo>
                  <a:lnTo>
                    <a:pt x="105" y="54"/>
                  </a:lnTo>
                  <a:lnTo>
                    <a:pt x="103" y="44"/>
                  </a:lnTo>
                  <a:lnTo>
                    <a:pt x="100" y="34"/>
                  </a:lnTo>
                  <a:lnTo>
                    <a:pt x="95" y="26"/>
                  </a:lnTo>
                  <a:lnTo>
                    <a:pt x="90" y="18"/>
                  </a:lnTo>
                  <a:lnTo>
                    <a:pt x="82" y="13"/>
                  </a:lnTo>
                  <a:lnTo>
                    <a:pt x="74" y="8"/>
                  </a:lnTo>
                  <a:lnTo>
                    <a:pt x="64" y="5"/>
                  </a:lnTo>
                  <a:lnTo>
                    <a:pt x="54" y="3"/>
                  </a:lnTo>
                  <a:lnTo>
                    <a:pt x="44" y="5"/>
                  </a:lnTo>
                  <a:lnTo>
                    <a:pt x="34" y="8"/>
                  </a:lnTo>
                  <a:lnTo>
                    <a:pt x="26" y="13"/>
                  </a:lnTo>
                  <a:lnTo>
                    <a:pt x="18" y="18"/>
                  </a:lnTo>
                  <a:lnTo>
                    <a:pt x="13" y="26"/>
                  </a:lnTo>
                  <a:lnTo>
                    <a:pt x="8" y="34"/>
                  </a:lnTo>
                  <a:lnTo>
                    <a:pt x="5" y="44"/>
                  </a:lnTo>
                  <a:lnTo>
                    <a:pt x="3" y="54"/>
                  </a:lnTo>
                  <a:lnTo>
                    <a:pt x="5" y="64"/>
                  </a:lnTo>
                  <a:lnTo>
                    <a:pt x="8" y="74"/>
                  </a:lnTo>
                  <a:lnTo>
                    <a:pt x="13" y="82"/>
                  </a:lnTo>
                  <a:lnTo>
                    <a:pt x="18" y="88"/>
                  </a:lnTo>
                  <a:lnTo>
                    <a:pt x="26" y="95"/>
                  </a:lnTo>
                  <a:lnTo>
                    <a:pt x="34" y="100"/>
                  </a:lnTo>
                  <a:lnTo>
                    <a:pt x="44" y="103"/>
                  </a:lnTo>
                  <a:lnTo>
                    <a:pt x="54" y="103"/>
                  </a:lnTo>
                  <a:lnTo>
                    <a:pt x="64" y="103"/>
                  </a:lnTo>
                  <a:lnTo>
                    <a:pt x="74" y="100"/>
                  </a:lnTo>
                  <a:lnTo>
                    <a:pt x="82" y="95"/>
                  </a:lnTo>
                  <a:lnTo>
                    <a:pt x="90" y="88"/>
                  </a:lnTo>
                  <a:lnTo>
                    <a:pt x="95" y="82"/>
                  </a:lnTo>
                  <a:lnTo>
                    <a:pt x="100" y="74"/>
                  </a:lnTo>
                  <a:lnTo>
                    <a:pt x="103" y="64"/>
                  </a:lnTo>
                  <a:lnTo>
                    <a:pt x="105" y="54"/>
                  </a:lnTo>
                  <a:lnTo>
                    <a:pt x="108" y="54"/>
                  </a:lnTo>
                  <a:close/>
                </a:path>
              </a:pathLst>
            </a:custGeom>
            <a:solidFill>
              <a:srgbClr val="00FFB0"/>
            </a:solidFill>
            <a:ln w="9525">
              <a:noFill/>
              <a:round/>
              <a:headEnd/>
              <a:tailEnd/>
            </a:ln>
            <a:effectLst/>
          </p:spPr>
          <p:txBody>
            <a:bodyPr/>
            <a:lstStyle/>
            <a:p>
              <a:endParaRPr lang="en-GB"/>
            </a:p>
          </p:txBody>
        </p:sp>
        <p:sp>
          <p:nvSpPr>
            <p:cNvPr id="47300" name="Freeform 196"/>
            <p:cNvSpPr>
              <a:spLocks/>
            </p:cNvSpPr>
            <p:nvPr/>
          </p:nvSpPr>
          <p:spPr bwMode="auto">
            <a:xfrm>
              <a:off x="3306" y="2137"/>
              <a:ext cx="102" cy="100"/>
            </a:xfrm>
            <a:custGeom>
              <a:avLst/>
              <a:gdLst/>
              <a:ahLst/>
              <a:cxnLst>
                <a:cxn ang="0">
                  <a:pos x="100" y="41"/>
                </a:cxn>
                <a:cxn ang="0">
                  <a:pos x="92" y="23"/>
                </a:cxn>
                <a:cxn ang="0">
                  <a:pos x="79" y="10"/>
                </a:cxn>
                <a:cxn ang="0">
                  <a:pos x="61" y="2"/>
                </a:cxn>
                <a:cxn ang="0">
                  <a:pos x="41" y="2"/>
                </a:cxn>
                <a:cxn ang="0">
                  <a:pos x="23" y="10"/>
                </a:cxn>
                <a:cxn ang="0">
                  <a:pos x="10" y="23"/>
                </a:cxn>
                <a:cxn ang="0">
                  <a:pos x="2" y="41"/>
                </a:cxn>
                <a:cxn ang="0">
                  <a:pos x="2" y="61"/>
                </a:cxn>
                <a:cxn ang="0">
                  <a:pos x="10" y="79"/>
                </a:cxn>
                <a:cxn ang="0">
                  <a:pos x="23" y="92"/>
                </a:cxn>
                <a:cxn ang="0">
                  <a:pos x="41" y="100"/>
                </a:cxn>
                <a:cxn ang="0">
                  <a:pos x="61" y="100"/>
                </a:cxn>
                <a:cxn ang="0">
                  <a:pos x="79" y="92"/>
                </a:cxn>
                <a:cxn ang="0">
                  <a:pos x="92" y="79"/>
                </a:cxn>
                <a:cxn ang="0">
                  <a:pos x="100" y="61"/>
                </a:cxn>
                <a:cxn ang="0">
                  <a:pos x="97" y="51"/>
                </a:cxn>
                <a:cxn ang="0">
                  <a:pos x="94" y="33"/>
                </a:cxn>
                <a:cxn ang="0">
                  <a:pos x="84" y="18"/>
                </a:cxn>
                <a:cxn ang="0">
                  <a:pos x="69" y="8"/>
                </a:cxn>
                <a:cxn ang="0">
                  <a:pos x="51" y="3"/>
                </a:cxn>
                <a:cxn ang="0">
                  <a:pos x="33" y="8"/>
                </a:cxn>
                <a:cxn ang="0">
                  <a:pos x="18" y="18"/>
                </a:cxn>
                <a:cxn ang="0">
                  <a:pos x="8" y="33"/>
                </a:cxn>
                <a:cxn ang="0">
                  <a:pos x="3" y="51"/>
                </a:cxn>
                <a:cxn ang="0">
                  <a:pos x="8" y="69"/>
                </a:cxn>
                <a:cxn ang="0">
                  <a:pos x="18" y="84"/>
                </a:cxn>
                <a:cxn ang="0">
                  <a:pos x="33" y="93"/>
                </a:cxn>
                <a:cxn ang="0">
                  <a:pos x="51" y="97"/>
                </a:cxn>
                <a:cxn ang="0">
                  <a:pos x="69" y="93"/>
                </a:cxn>
                <a:cxn ang="0">
                  <a:pos x="84" y="84"/>
                </a:cxn>
                <a:cxn ang="0">
                  <a:pos x="94" y="69"/>
                </a:cxn>
                <a:cxn ang="0">
                  <a:pos x="97" y="51"/>
                </a:cxn>
              </a:cxnLst>
              <a:rect l="0" t="0" r="r" b="b"/>
              <a:pathLst>
                <a:path w="102" h="100">
                  <a:moveTo>
                    <a:pt x="102" y="51"/>
                  </a:moveTo>
                  <a:lnTo>
                    <a:pt x="100" y="41"/>
                  </a:lnTo>
                  <a:lnTo>
                    <a:pt x="97" y="31"/>
                  </a:lnTo>
                  <a:lnTo>
                    <a:pt x="92" y="23"/>
                  </a:lnTo>
                  <a:lnTo>
                    <a:pt x="87" y="15"/>
                  </a:lnTo>
                  <a:lnTo>
                    <a:pt x="79" y="10"/>
                  </a:lnTo>
                  <a:lnTo>
                    <a:pt x="71" y="5"/>
                  </a:lnTo>
                  <a:lnTo>
                    <a:pt x="61" y="2"/>
                  </a:lnTo>
                  <a:lnTo>
                    <a:pt x="51" y="0"/>
                  </a:lnTo>
                  <a:lnTo>
                    <a:pt x="41" y="2"/>
                  </a:lnTo>
                  <a:lnTo>
                    <a:pt x="31" y="5"/>
                  </a:lnTo>
                  <a:lnTo>
                    <a:pt x="23" y="10"/>
                  </a:lnTo>
                  <a:lnTo>
                    <a:pt x="15" y="15"/>
                  </a:lnTo>
                  <a:lnTo>
                    <a:pt x="10" y="23"/>
                  </a:lnTo>
                  <a:lnTo>
                    <a:pt x="5" y="31"/>
                  </a:lnTo>
                  <a:lnTo>
                    <a:pt x="2" y="41"/>
                  </a:lnTo>
                  <a:lnTo>
                    <a:pt x="0" y="51"/>
                  </a:lnTo>
                  <a:lnTo>
                    <a:pt x="2" y="61"/>
                  </a:lnTo>
                  <a:lnTo>
                    <a:pt x="5" y="71"/>
                  </a:lnTo>
                  <a:lnTo>
                    <a:pt x="10" y="79"/>
                  </a:lnTo>
                  <a:lnTo>
                    <a:pt x="15" y="85"/>
                  </a:lnTo>
                  <a:lnTo>
                    <a:pt x="23" y="92"/>
                  </a:lnTo>
                  <a:lnTo>
                    <a:pt x="31" y="97"/>
                  </a:lnTo>
                  <a:lnTo>
                    <a:pt x="41" y="100"/>
                  </a:lnTo>
                  <a:lnTo>
                    <a:pt x="51" y="100"/>
                  </a:lnTo>
                  <a:lnTo>
                    <a:pt x="61" y="100"/>
                  </a:lnTo>
                  <a:lnTo>
                    <a:pt x="71" y="97"/>
                  </a:lnTo>
                  <a:lnTo>
                    <a:pt x="79" y="92"/>
                  </a:lnTo>
                  <a:lnTo>
                    <a:pt x="87" y="85"/>
                  </a:lnTo>
                  <a:lnTo>
                    <a:pt x="92" y="79"/>
                  </a:lnTo>
                  <a:lnTo>
                    <a:pt x="97" y="71"/>
                  </a:lnTo>
                  <a:lnTo>
                    <a:pt x="100" y="61"/>
                  </a:lnTo>
                  <a:lnTo>
                    <a:pt x="102" y="51"/>
                  </a:lnTo>
                  <a:lnTo>
                    <a:pt x="97" y="51"/>
                  </a:lnTo>
                  <a:lnTo>
                    <a:pt x="97" y="41"/>
                  </a:lnTo>
                  <a:lnTo>
                    <a:pt x="94" y="33"/>
                  </a:lnTo>
                  <a:lnTo>
                    <a:pt x="90" y="25"/>
                  </a:lnTo>
                  <a:lnTo>
                    <a:pt x="84" y="18"/>
                  </a:lnTo>
                  <a:lnTo>
                    <a:pt x="77" y="12"/>
                  </a:lnTo>
                  <a:lnTo>
                    <a:pt x="69" y="8"/>
                  </a:lnTo>
                  <a:lnTo>
                    <a:pt x="61" y="5"/>
                  </a:lnTo>
                  <a:lnTo>
                    <a:pt x="51" y="3"/>
                  </a:lnTo>
                  <a:lnTo>
                    <a:pt x="41" y="5"/>
                  </a:lnTo>
                  <a:lnTo>
                    <a:pt x="33" y="8"/>
                  </a:lnTo>
                  <a:lnTo>
                    <a:pt x="25" y="12"/>
                  </a:lnTo>
                  <a:lnTo>
                    <a:pt x="18" y="18"/>
                  </a:lnTo>
                  <a:lnTo>
                    <a:pt x="12" y="25"/>
                  </a:lnTo>
                  <a:lnTo>
                    <a:pt x="8" y="33"/>
                  </a:lnTo>
                  <a:lnTo>
                    <a:pt x="5" y="41"/>
                  </a:lnTo>
                  <a:lnTo>
                    <a:pt x="3" y="51"/>
                  </a:lnTo>
                  <a:lnTo>
                    <a:pt x="5" y="61"/>
                  </a:lnTo>
                  <a:lnTo>
                    <a:pt x="8" y="69"/>
                  </a:lnTo>
                  <a:lnTo>
                    <a:pt x="12" y="77"/>
                  </a:lnTo>
                  <a:lnTo>
                    <a:pt x="18" y="84"/>
                  </a:lnTo>
                  <a:lnTo>
                    <a:pt x="25" y="89"/>
                  </a:lnTo>
                  <a:lnTo>
                    <a:pt x="33" y="93"/>
                  </a:lnTo>
                  <a:lnTo>
                    <a:pt x="41" y="97"/>
                  </a:lnTo>
                  <a:lnTo>
                    <a:pt x="51" y="97"/>
                  </a:lnTo>
                  <a:lnTo>
                    <a:pt x="61" y="97"/>
                  </a:lnTo>
                  <a:lnTo>
                    <a:pt x="69" y="93"/>
                  </a:lnTo>
                  <a:lnTo>
                    <a:pt x="77" y="89"/>
                  </a:lnTo>
                  <a:lnTo>
                    <a:pt x="84" y="84"/>
                  </a:lnTo>
                  <a:lnTo>
                    <a:pt x="90" y="77"/>
                  </a:lnTo>
                  <a:lnTo>
                    <a:pt x="94" y="69"/>
                  </a:lnTo>
                  <a:lnTo>
                    <a:pt x="97" y="61"/>
                  </a:lnTo>
                  <a:lnTo>
                    <a:pt x="97" y="51"/>
                  </a:lnTo>
                  <a:lnTo>
                    <a:pt x="102" y="51"/>
                  </a:lnTo>
                  <a:close/>
                </a:path>
              </a:pathLst>
            </a:custGeom>
            <a:solidFill>
              <a:srgbClr val="00FFB6"/>
            </a:solidFill>
            <a:ln w="9525">
              <a:noFill/>
              <a:round/>
              <a:headEnd/>
              <a:tailEnd/>
            </a:ln>
            <a:effectLst/>
          </p:spPr>
          <p:txBody>
            <a:bodyPr/>
            <a:lstStyle/>
            <a:p>
              <a:endParaRPr lang="en-GB"/>
            </a:p>
          </p:txBody>
        </p:sp>
        <p:sp>
          <p:nvSpPr>
            <p:cNvPr id="47301" name="Freeform 197"/>
            <p:cNvSpPr>
              <a:spLocks/>
            </p:cNvSpPr>
            <p:nvPr/>
          </p:nvSpPr>
          <p:spPr bwMode="auto">
            <a:xfrm>
              <a:off x="3309" y="2140"/>
              <a:ext cx="94" cy="94"/>
            </a:xfrm>
            <a:custGeom>
              <a:avLst/>
              <a:gdLst/>
              <a:ahLst/>
              <a:cxnLst>
                <a:cxn ang="0">
                  <a:pos x="94" y="38"/>
                </a:cxn>
                <a:cxn ang="0">
                  <a:pos x="87" y="22"/>
                </a:cxn>
                <a:cxn ang="0">
                  <a:pos x="74" y="9"/>
                </a:cxn>
                <a:cxn ang="0">
                  <a:pos x="58" y="2"/>
                </a:cxn>
                <a:cxn ang="0">
                  <a:pos x="38" y="2"/>
                </a:cxn>
                <a:cxn ang="0">
                  <a:pos x="22" y="9"/>
                </a:cxn>
                <a:cxn ang="0">
                  <a:pos x="9" y="22"/>
                </a:cxn>
                <a:cxn ang="0">
                  <a:pos x="2" y="38"/>
                </a:cxn>
                <a:cxn ang="0">
                  <a:pos x="2" y="58"/>
                </a:cxn>
                <a:cxn ang="0">
                  <a:pos x="9" y="74"/>
                </a:cxn>
                <a:cxn ang="0">
                  <a:pos x="22" y="86"/>
                </a:cxn>
                <a:cxn ang="0">
                  <a:pos x="38" y="94"/>
                </a:cxn>
                <a:cxn ang="0">
                  <a:pos x="58" y="94"/>
                </a:cxn>
                <a:cxn ang="0">
                  <a:pos x="74" y="86"/>
                </a:cxn>
                <a:cxn ang="0">
                  <a:pos x="87" y="74"/>
                </a:cxn>
                <a:cxn ang="0">
                  <a:pos x="94" y="58"/>
                </a:cxn>
                <a:cxn ang="0">
                  <a:pos x="91" y="48"/>
                </a:cxn>
                <a:cxn ang="0">
                  <a:pos x="87" y="31"/>
                </a:cxn>
                <a:cxn ang="0">
                  <a:pos x="79" y="17"/>
                </a:cxn>
                <a:cxn ang="0">
                  <a:pos x="64" y="7"/>
                </a:cxn>
                <a:cxn ang="0">
                  <a:pos x="48" y="4"/>
                </a:cxn>
                <a:cxn ang="0">
                  <a:pos x="32" y="7"/>
                </a:cxn>
                <a:cxn ang="0">
                  <a:pos x="17" y="17"/>
                </a:cxn>
                <a:cxn ang="0">
                  <a:pos x="9" y="31"/>
                </a:cxn>
                <a:cxn ang="0">
                  <a:pos x="5" y="48"/>
                </a:cxn>
                <a:cxn ang="0">
                  <a:pos x="9" y="64"/>
                </a:cxn>
                <a:cxn ang="0">
                  <a:pos x="17" y="79"/>
                </a:cxn>
                <a:cxn ang="0">
                  <a:pos x="32" y="87"/>
                </a:cxn>
                <a:cxn ang="0">
                  <a:pos x="48" y="90"/>
                </a:cxn>
                <a:cxn ang="0">
                  <a:pos x="64" y="87"/>
                </a:cxn>
                <a:cxn ang="0">
                  <a:pos x="79" y="79"/>
                </a:cxn>
                <a:cxn ang="0">
                  <a:pos x="87" y="64"/>
                </a:cxn>
                <a:cxn ang="0">
                  <a:pos x="91" y="48"/>
                </a:cxn>
              </a:cxnLst>
              <a:rect l="0" t="0" r="r" b="b"/>
              <a:pathLst>
                <a:path w="94" h="94">
                  <a:moveTo>
                    <a:pt x="94" y="48"/>
                  </a:moveTo>
                  <a:lnTo>
                    <a:pt x="94" y="38"/>
                  </a:lnTo>
                  <a:lnTo>
                    <a:pt x="91" y="30"/>
                  </a:lnTo>
                  <a:lnTo>
                    <a:pt x="87" y="22"/>
                  </a:lnTo>
                  <a:lnTo>
                    <a:pt x="81" y="15"/>
                  </a:lnTo>
                  <a:lnTo>
                    <a:pt x="74" y="9"/>
                  </a:lnTo>
                  <a:lnTo>
                    <a:pt x="66" y="5"/>
                  </a:lnTo>
                  <a:lnTo>
                    <a:pt x="58" y="2"/>
                  </a:lnTo>
                  <a:lnTo>
                    <a:pt x="48" y="0"/>
                  </a:lnTo>
                  <a:lnTo>
                    <a:pt x="38" y="2"/>
                  </a:lnTo>
                  <a:lnTo>
                    <a:pt x="30" y="5"/>
                  </a:lnTo>
                  <a:lnTo>
                    <a:pt x="22" y="9"/>
                  </a:lnTo>
                  <a:lnTo>
                    <a:pt x="15" y="15"/>
                  </a:lnTo>
                  <a:lnTo>
                    <a:pt x="9" y="22"/>
                  </a:lnTo>
                  <a:lnTo>
                    <a:pt x="5" y="30"/>
                  </a:lnTo>
                  <a:lnTo>
                    <a:pt x="2" y="38"/>
                  </a:lnTo>
                  <a:lnTo>
                    <a:pt x="0" y="48"/>
                  </a:lnTo>
                  <a:lnTo>
                    <a:pt x="2" y="58"/>
                  </a:lnTo>
                  <a:lnTo>
                    <a:pt x="5" y="66"/>
                  </a:lnTo>
                  <a:lnTo>
                    <a:pt x="9" y="74"/>
                  </a:lnTo>
                  <a:lnTo>
                    <a:pt x="15" y="81"/>
                  </a:lnTo>
                  <a:lnTo>
                    <a:pt x="22" y="86"/>
                  </a:lnTo>
                  <a:lnTo>
                    <a:pt x="30" y="90"/>
                  </a:lnTo>
                  <a:lnTo>
                    <a:pt x="38" y="94"/>
                  </a:lnTo>
                  <a:lnTo>
                    <a:pt x="48" y="94"/>
                  </a:lnTo>
                  <a:lnTo>
                    <a:pt x="58" y="94"/>
                  </a:lnTo>
                  <a:lnTo>
                    <a:pt x="66" y="90"/>
                  </a:lnTo>
                  <a:lnTo>
                    <a:pt x="74" y="86"/>
                  </a:lnTo>
                  <a:lnTo>
                    <a:pt x="81" y="81"/>
                  </a:lnTo>
                  <a:lnTo>
                    <a:pt x="87" y="74"/>
                  </a:lnTo>
                  <a:lnTo>
                    <a:pt x="91" y="66"/>
                  </a:lnTo>
                  <a:lnTo>
                    <a:pt x="94" y="58"/>
                  </a:lnTo>
                  <a:lnTo>
                    <a:pt x="94" y="48"/>
                  </a:lnTo>
                  <a:lnTo>
                    <a:pt x="91" y="48"/>
                  </a:lnTo>
                  <a:lnTo>
                    <a:pt x="91" y="40"/>
                  </a:lnTo>
                  <a:lnTo>
                    <a:pt x="87" y="31"/>
                  </a:lnTo>
                  <a:lnTo>
                    <a:pt x="84" y="23"/>
                  </a:lnTo>
                  <a:lnTo>
                    <a:pt x="79" y="17"/>
                  </a:lnTo>
                  <a:lnTo>
                    <a:pt x="73" y="12"/>
                  </a:lnTo>
                  <a:lnTo>
                    <a:pt x="64" y="7"/>
                  </a:lnTo>
                  <a:lnTo>
                    <a:pt x="56" y="5"/>
                  </a:lnTo>
                  <a:lnTo>
                    <a:pt x="48" y="4"/>
                  </a:lnTo>
                  <a:lnTo>
                    <a:pt x="40" y="5"/>
                  </a:lnTo>
                  <a:lnTo>
                    <a:pt x="32" y="7"/>
                  </a:lnTo>
                  <a:lnTo>
                    <a:pt x="23" y="12"/>
                  </a:lnTo>
                  <a:lnTo>
                    <a:pt x="17" y="17"/>
                  </a:lnTo>
                  <a:lnTo>
                    <a:pt x="12" y="23"/>
                  </a:lnTo>
                  <a:lnTo>
                    <a:pt x="9" y="31"/>
                  </a:lnTo>
                  <a:lnTo>
                    <a:pt x="5" y="40"/>
                  </a:lnTo>
                  <a:lnTo>
                    <a:pt x="5" y="48"/>
                  </a:lnTo>
                  <a:lnTo>
                    <a:pt x="5" y="56"/>
                  </a:lnTo>
                  <a:lnTo>
                    <a:pt x="9" y="64"/>
                  </a:lnTo>
                  <a:lnTo>
                    <a:pt x="12" y="72"/>
                  </a:lnTo>
                  <a:lnTo>
                    <a:pt x="17" y="79"/>
                  </a:lnTo>
                  <a:lnTo>
                    <a:pt x="23" y="84"/>
                  </a:lnTo>
                  <a:lnTo>
                    <a:pt x="32" y="87"/>
                  </a:lnTo>
                  <a:lnTo>
                    <a:pt x="40" y="90"/>
                  </a:lnTo>
                  <a:lnTo>
                    <a:pt x="48" y="90"/>
                  </a:lnTo>
                  <a:lnTo>
                    <a:pt x="56" y="90"/>
                  </a:lnTo>
                  <a:lnTo>
                    <a:pt x="64" y="87"/>
                  </a:lnTo>
                  <a:lnTo>
                    <a:pt x="73" y="84"/>
                  </a:lnTo>
                  <a:lnTo>
                    <a:pt x="79" y="79"/>
                  </a:lnTo>
                  <a:lnTo>
                    <a:pt x="84" y="72"/>
                  </a:lnTo>
                  <a:lnTo>
                    <a:pt x="87" y="64"/>
                  </a:lnTo>
                  <a:lnTo>
                    <a:pt x="91" y="56"/>
                  </a:lnTo>
                  <a:lnTo>
                    <a:pt x="91" y="48"/>
                  </a:lnTo>
                  <a:lnTo>
                    <a:pt x="94" y="48"/>
                  </a:lnTo>
                  <a:close/>
                </a:path>
              </a:pathLst>
            </a:custGeom>
            <a:solidFill>
              <a:srgbClr val="00FFBB"/>
            </a:solidFill>
            <a:ln w="9525">
              <a:noFill/>
              <a:round/>
              <a:headEnd/>
              <a:tailEnd/>
            </a:ln>
            <a:effectLst/>
          </p:spPr>
          <p:txBody>
            <a:bodyPr/>
            <a:lstStyle/>
            <a:p>
              <a:endParaRPr lang="en-GB"/>
            </a:p>
          </p:txBody>
        </p:sp>
        <p:sp>
          <p:nvSpPr>
            <p:cNvPr id="47302" name="Freeform 198"/>
            <p:cNvSpPr>
              <a:spLocks/>
            </p:cNvSpPr>
            <p:nvPr/>
          </p:nvSpPr>
          <p:spPr bwMode="auto">
            <a:xfrm>
              <a:off x="3314" y="2144"/>
              <a:ext cx="86" cy="86"/>
            </a:xfrm>
            <a:custGeom>
              <a:avLst/>
              <a:gdLst/>
              <a:ahLst/>
              <a:cxnLst>
                <a:cxn ang="0">
                  <a:pos x="86" y="36"/>
                </a:cxn>
                <a:cxn ang="0">
                  <a:pos x="79" y="19"/>
                </a:cxn>
                <a:cxn ang="0">
                  <a:pos x="68" y="8"/>
                </a:cxn>
                <a:cxn ang="0">
                  <a:pos x="51" y="1"/>
                </a:cxn>
                <a:cxn ang="0">
                  <a:pos x="35" y="1"/>
                </a:cxn>
                <a:cxn ang="0">
                  <a:pos x="18" y="8"/>
                </a:cxn>
                <a:cxn ang="0">
                  <a:pos x="7" y="19"/>
                </a:cxn>
                <a:cxn ang="0">
                  <a:pos x="0" y="36"/>
                </a:cxn>
                <a:cxn ang="0">
                  <a:pos x="0" y="52"/>
                </a:cxn>
                <a:cxn ang="0">
                  <a:pos x="7" y="68"/>
                </a:cxn>
                <a:cxn ang="0">
                  <a:pos x="18" y="80"/>
                </a:cxn>
                <a:cxn ang="0">
                  <a:pos x="35" y="86"/>
                </a:cxn>
                <a:cxn ang="0">
                  <a:pos x="51" y="86"/>
                </a:cxn>
                <a:cxn ang="0">
                  <a:pos x="68" y="80"/>
                </a:cxn>
                <a:cxn ang="0">
                  <a:pos x="79" y="68"/>
                </a:cxn>
                <a:cxn ang="0">
                  <a:pos x="86" y="52"/>
                </a:cxn>
                <a:cxn ang="0">
                  <a:pos x="82" y="44"/>
                </a:cxn>
                <a:cxn ang="0">
                  <a:pos x="79" y="27"/>
                </a:cxn>
                <a:cxn ang="0">
                  <a:pos x="71" y="16"/>
                </a:cxn>
                <a:cxn ang="0">
                  <a:pos x="58" y="6"/>
                </a:cxn>
                <a:cxn ang="0">
                  <a:pos x="43" y="3"/>
                </a:cxn>
                <a:cxn ang="0">
                  <a:pos x="27" y="6"/>
                </a:cxn>
                <a:cxn ang="0">
                  <a:pos x="15" y="16"/>
                </a:cxn>
                <a:cxn ang="0">
                  <a:pos x="5" y="27"/>
                </a:cxn>
                <a:cxn ang="0">
                  <a:pos x="4" y="44"/>
                </a:cxn>
                <a:cxn ang="0">
                  <a:pos x="5" y="59"/>
                </a:cxn>
                <a:cxn ang="0">
                  <a:pos x="15" y="72"/>
                </a:cxn>
                <a:cxn ang="0">
                  <a:pos x="27" y="80"/>
                </a:cxn>
                <a:cxn ang="0">
                  <a:pos x="43" y="83"/>
                </a:cxn>
                <a:cxn ang="0">
                  <a:pos x="58" y="80"/>
                </a:cxn>
                <a:cxn ang="0">
                  <a:pos x="71" y="72"/>
                </a:cxn>
                <a:cxn ang="0">
                  <a:pos x="79" y="59"/>
                </a:cxn>
                <a:cxn ang="0">
                  <a:pos x="82" y="44"/>
                </a:cxn>
              </a:cxnLst>
              <a:rect l="0" t="0" r="r" b="b"/>
              <a:pathLst>
                <a:path w="86" h="86">
                  <a:moveTo>
                    <a:pt x="86" y="44"/>
                  </a:moveTo>
                  <a:lnTo>
                    <a:pt x="86" y="36"/>
                  </a:lnTo>
                  <a:lnTo>
                    <a:pt x="82" y="27"/>
                  </a:lnTo>
                  <a:lnTo>
                    <a:pt x="79" y="19"/>
                  </a:lnTo>
                  <a:lnTo>
                    <a:pt x="74" y="13"/>
                  </a:lnTo>
                  <a:lnTo>
                    <a:pt x="68" y="8"/>
                  </a:lnTo>
                  <a:lnTo>
                    <a:pt x="59" y="3"/>
                  </a:lnTo>
                  <a:lnTo>
                    <a:pt x="51" y="1"/>
                  </a:lnTo>
                  <a:lnTo>
                    <a:pt x="43" y="0"/>
                  </a:lnTo>
                  <a:lnTo>
                    <a:pt x="35" y="1"/>
                  </a:lnTo>
                  <a:lnTo>
                    <a:pt x="27" y="3"/>
                  </a:lnTo>
                  <a:lnTo>
                    <a:pt x="18" y="8"/>
                  </a:lnTo>
                  <a:lnTo>
                    <a:pt x="12" y="13"/>
                  </a:lnTo>
                  <a:lnTo>
                    <a:pt x="7" y="19"/>
                  </a:lnTo>
                  <a:lnTo>
                    <a:pt x="4" y="27"/>
                  </a:lnTo>
                  <a:lnTo>
                    <a:pt x="0" y="36"/>
                  </a:lnTo>
                  <a:lnTo>
                    <a:pt x="0" y="44"/>
                  </a:lnTo>
                  <a:lnTo>
                    <a:pt x="0" y="52"/>
                  </a:lnTo>
                  <a:lnTo>
                    <a:pt x="4" y="60"/>
                  </a:lnTo>
                  <a:lnTo>
                    <a:pt x="7" y="68"/>
                  </a:lnTo>
                  <a:lnTo>
                    <a:pt x="12" y="75"/>
                  </a:lnTo>
                  <a:lnTo>
                    <a:pt x="18" y="80"/>
                  </a:lnTo>
                  <a:lnTo>
                    <a:pt x="27" y="83"/>
                  </a:lnTo>
                  <a:lnTo>
                    <a:pt x="35" y="86"/>
                  </a:lnTo>
                  <a:lnTo>
                    <a:pt x="43" y="86"/>
                  </a:lnTo>
                  <a:lnTo>
                    <a:pt x="51" y="86"/>
                  </a:lnTo>
                  <a:lnTo>
                    <a:pt x="59" y="83"/>
                  </a:lnTo>
                  <a:lnTo>
                    <a:pt x="68" y="80"/>
                  </a:lnTo>
                  <a:lnTo>
                    <a:pt x="74" y="75"/>
                  </a:lnTo>
                  <a:lnTo>
                    <a:pt x="79" y="68"/>
                  </a:lnTo>
                  <a:lnTo>
                    <a:pt x="82" y="60"/>
                  </a:lnTo>
                  <a:lnTo>
                    <a:pt x="86" y="52"/>
                  </a:lnTo>
                  <a:lnTo>
                    <a:pt x="86" y="44"/>
                  </a:lnTo>
                  <a:lnTo>
                    <a:pt x="82" y="44"/>
                  </a:lnTo>
                  <a:lnTo>
                    <a:pt x="82" y="36"/>
                  </a:lnTo>
                  <a:lnTo>
                    <a:pt x="79" y="27"/>
                  </a:lnTo>
                  <a:lnTo>
                    <a:pt x="76" y="21"/>
                  </a:lnTo>
                  <a:lnTo>
                    <a:pt x="71" y="16"/>
                  </a:lnTo>
                  <a:lnTo>
                    <a:pt x="66" y="11"/>
                  </a:lnTo>
                  <a:lnTo>
                    <a:pt x="58" y="6"/>
                  </a:lnTo>
                  <a:lnTo>
                    <a:pt x="51" y="5"/>
                  </a:lnTo>
                  <a:lnTo>
                    <a:pt x="43" y="3"/>
                  </a:lnTo>
                  <a:lnTo>
                    <a:pt x="35" y="5"/>
                  </a:lnTo>
                  <a:lnTo>
                    <a:pt x="27" y="6"/>
                  </a:lnTo>
                  <a:lnTo>
                    <a:pt x="20" y="11"/>
                  </a:lnTo>
                  <a:lnTo>
                    <a:pt x="15" y="16"/>
                  </a:lnTo>
                  <a:lnTo>
                    <a:pt x="10" y="21"/>
                  </a:lnTo>
                  <a:lnTo>
                    <a:pt x="5" y="27"/>
                  </a:lnTo>
                  <a:lnTo>
                    <a:pt x="4" y="36"/>
                  </a:lnTo>
                  <a:lnTo>
                    <a:pt x="4" y="44"/>
                  </a:lnTo>
                  <a:lnTo>
                    <a:pt x="4" y="52"/>
                  </a:lnTo>
                  <a:lnTo>
                    <a:pt x="5" y="59"/>
                  </a:lnTo>
                  <a:lnTo>
                    <a:pt x="10" y="67"/>
                  </a:lnTo>
                  <a:lnTo>
                    <a:pt x="15" y="72"/>
                  </a:lnTo>
                  <a:lnTo>
                    <a:pt x="20" y="77"/>
                  </a:lnTo>
                  <a:lnTo>
                    <a:pt x="27" y="80"/>
                  </a:lnTo>
                  <a:lnTo>
                    <a:pt x="35" y="83"/>
                  </a:lnTo>
                  <a:lnTo>
                    <a:pt x="43" y="83"/>
                  </a:lnTo>
                  <a:lnTo>
                    <a:pt x="51" y="83"/>
                  </a:lnTo>
                  <a:lnTo>
                    <a:pt x="58" y="80"/>
                  </a:lnTo>
                  <a:lnTo>
                    <a:pt x="66" y="77"/>
                  </a:lnTo>
                  <a:lnTo>
                    <a:pt x="71" y="72"/>
                  </a:lnTo>
                  <a:lnTo>
                    <a:pt x="76" y="67"/>
                  </a:lnTo>
                  <a:lnTo>
                    <a:pt x="79" y="59"/>
                  </a:lnTo>
                  <a:lnTo>
                    <a:pt x="82" y="52"/>
                  </a:lnTo>
                  <a:lnTo>
                    <a:pt x="82" y="44"/>
                  </a:lnTo>
                  <a:lnTo>
                    <a:pt x="86" y="44"/>
                  </a:lnTo>
                  <a:close/>
                </a:path>
              </a:pathLst>
            </a:custGeom>
            <a:solidFill>
              <a:srgbClr val="00FFC0"/>
            </a:solidFill>
            <a:ln w="9525">
              <a:noFill/>
              <a:round/>
              <a:headEnd/>
              <a:tailEnd/>
            </a:ln>
            <a:effectLst/>
          </p:spPr>
          <p:txBody>
            <a:bodyPr/>
            <a:lstStyle/>
            <a:p>
              <a:endParaRPr lang="en-GB"/>
            </a:p>
          </p:txBody>
        </p:sp>
        <p:sp>
          <p:nvSpPr>
            <p:cNvPr id="47303" name="Freeform 199"/>
            <p:cNvSpPr>
              <a:spLocks/>
            </p:cNvSpPr>
            <p:nvPr/>
          </p:nvSpPr>
          <p:spPr bwMode="auto">
            <a:xfrm>
              <a:off x="3318" y="2147"/>
              <a:ext cx="78" cy="80"/>
            </a:xfrm>
            <a:custGeom>
              <a:avLst/>
              <a:gdLst/>
              <a:ahLst/>
              <a:cxnLst>
                <a:cxn ang="0">
                  <a:pos x="78" y="33"/>
                </a:cxn>
                <a:cxn ang="0">
                  <a:pos x="72" y="18"/>
                </a:cxn>
                <a:cxn ang="0">
                  <a:pos x="62" y="8"/>
                </a:cxn>
                <a:cxn ang="0">
                  <a:pos x="47" y="2"/>
                </a:cxn>
                <a:cxn ang="0">
                  <a:pos x="31" y="2"/>
                </a:cxn>
                <a:cxn ang="0">
                  <a:pos x="16" y="8"/>
                </a:cxn>
                <a:cxn ang="0">
                  <a:pos x="6" y="18"/>
                </a:cxn>
                <a:cxn ang="0">
                  <a:pos x="0" y="33"/>
                </a:cxn>
                <a:cxn ang="0">
                  <a:pos x="0" y="49"/>
                </a:cxn>
                <a:cxn ang="0">
                  <a:pos x="6" y="64"/>
                </a:cxn>
                <a:cxn ang="0">
                  <a:pos x="16" y="74"/>
                </a:cxn>
                <a:cxn ang="0">
                  <a:pos x="31" y="80"/>
                </a:cxn>
                <a:cxn ang="0">
                  <a:pos x="47" y="80"/>
                </a:cxn>
                <a:cxn ang="0">
                  <a:pos x="62" y="74"/>
                </a:cxn>
                <a:cxn ang="0">
                  <a:pos x="72" y="64"/>
                </a:cxn>
                <a:cxn ang="0">
                  <a:pos x="78" y="49"/>
                </a:cxn>
                <a:cxn ang="0">
                  <a:pos x="75" y="41"/>
                </a:cxn>
                <a:cxn ang="0">
                  <a:pos x="73" y="26"/>
                </a:cxn>
                <a:cxn ang="0">
                  <a:pos x="65" y="15"/>
                </a:cxn>
                <a:cxn ang="0">
                  <a:pos x="54" y="6"/>
                </a:cxn>
                <a:cxn ang="0">
                  <a:pos x="39" y="3"/>
                </a:cxn>
                <a:cxn ang="0">
                  <a:pos x="24" y="6"/>
                </a:cxn>
                <a:cxn ang="0">
                  <a:pos x="13" y="15"/>
                </a:cxn>
                <a:cxn ang="0">
                  <a:pos x="5" y="26"/>
                </a:cxn>
                <a:cxn ang="0">
                  <a:pos x="3" y="41"/>
                </a:cxn>
                <a:cxn ang="0">
                  <a:pos x="5" y="56"/>
                </a:cxn>
                <a:cxn ang="0">
                  <a:pos x="13" y="67"/>
                </a:cxn>
                <a:cxn ang="0">
                  <a:pos x="24" y="74"/>
                </a:cxn>
                <a:cxn ang="0">
                  <a:pos x="39" y="77"/>
                </a:cxn>
                <a:cxn ang="0">
                  <a:pos x="54" y="74"/>
                </a:cxn>
                <a:cxn ang="0">
                  <a:pos x="65" y="67"/>
                </a:cxn>
                <a:cxn ang="0">
                  <a:pos x="73" y="56"/>
                </a:cxn>
                <a:cxn ang="0">
                  <a:pos x="75" y="41"/>
                </a:cxn>
              </a:cxnLst>
              <a:rect l="0" t="0" r="r" b="b"/>
              <a:pathLst>
                <a:path w="78" h="80">
                  <a:moveTo>
                    <a:pt x="78" y="41"/>
                  </a:moveTo>
                  <a:lnTo>
                    <a:pt x="78" y="33"/>
                  </a:lnTo>
                  <a:lnTo>
                    <a:pt x="75" y="24"/>
                  </a:lnTo>
                  <a:lnTo>
                    <a:pt x="72" y="18"/>
                  </a:lnTo>
                  <a:lnTo>
                    <a:pt x="67" y="13"/>
                  </a:lnTo>
                  <a:lnTo>
                    <a:pt x="62" y="8"/>
                  </a:lnTo>
                  <a:lnTo>
                    <a:pt x="54" y="3"/>
                  </a:lnTo>
                  <a:lnTo>
                    <a:pt x="47" y="2"/>
                  </a:lnTo>
                  <a:lnTo>
                    <a:pt x="39" y="0"/>
                  </a:lnTo>
                  <a:lnTo>
                    <a:pt x="31" y="2"/>
                  </a:lnTo>
                  <a:lnTo>
                    <a:pt x="23" y="3"/>
                  </a:lnTo>
                  <a:lnTo>
                    <a:pt x="16" y="8"/>
                  </a:lnTo>
                  <a:lnTo>
                    <a:pt x="11" y="13"/>
                  </a:lnTo>
                  <a:lnTo>
                    <a:pt x="6" y="18"/>
                  </a:lnTo>
                  <a:lnTo>
                    <a:pt x="1" y="24"/>
                  </a:lnTo>
                  <a:lnTo>
                    <a:pt x="0" y="33"/>
                  </a:lnTo>
                  <a:lnTo>
                    <a:pt x="0" y="41"/>
                  </a:lnTo>
                  <a:lnTo>
                    <a:pt x="0" y="49"/>
                  </a:lnTo>
                  <a:lnTo>
                    <a:pt x="1" y="56"/>
                  </a:lnTo>
                  <a:lnTo>
                    <a:pt x="6" y="64"/>
                  </a:lnTo>
                  <a:lnTo>
                    <a:pt x="11" y="69"/>
                  </a:lnTo>
                  <a:lnTo>
                    <a:pt x="16" y="74"/>
                  </a:lnTo>
                  <a:lnTo>
                    <a:pt x="23" y="77"/>
                  </a:lnTo>
                  <a:lnTo>
                    <a:pt x="31" y="80"/>
                  </a:lnTo>
                  <a:lnTo>
                    <a:pt x="39" y="80"/>
                  </a:lnTo>
                  <a:lnTo>
                    <a:pt x="47" y="80"/>
                  </a:lnTo>
                  <a:lnTo>
                    <a:pt x="54" y="77"/>
                  </a:lnTo>
                  <a:lnTo>
                    <a:pt x="62" y="74"/>
                  </a:lnTo>
                  <a:lnTo>
                    <a:pt x="67" y="69"/>
                  </a:lnTo>
                  <a:lnTo>
                    <a:pt x="72" y="64"/>
                  </a:lnTo>
                  <a:lnTo>
                    <a:pt x="75" y="56"/>
                  </a:lnTo>
                  <a:lnTo>
                    <a:pt x="78" y="49"/>
                  </a:lnTo>
                  <a:lnTo>
                    <a:pt x="78" y="41"/>
                  </a:lnTo>
                  <a:lnTo>
                    <a:pt x="75" y="41"/>
                  </a:lnTo>
                  <a:lnTo>
                    <a:pt x="75" y="33"/>
                  </a:lnTo>
                  <a:lnTo>
                    <a:pt x="73" y="26"/>
                  </a:lnTo>
                  <a:lnTo>
                    <a:pt x="70" y="20"/>
                  </a:lnTo>
                  <a:lnTo>
                    <a:pt x="65" y="15"/>
                  </a:lnTo>
                  <a:lnTo>
                    <a:pt x="60" y="10"/>
                  </a:lnTo>
                  <a:lnTo>
                    <a:pt x="54" y="6"/>
                  </a:lnTo>
                  <a:lnTo>
                    <a:pt x="46" y="5"/>
                  </a:lnTo>
                  <a:lnTo>
                    <a:pt x="39" y="3"/>
                  </a:lnTo>
                  <a:lnTo>
                    <a:pt x="31" y="5"/>
                  </a:lnTo>
                  <a:lnTo>
                    <a:pt x="24" y="6"/>
                  </a:lnTo>
                  <a:lnTo>
                    <a:pt x="18" y="10"/>
                  </a:lnTo>
                  <a:lnTo>
                    <a:pt x="13" y="15"/>
                  </a:lnTo>
                  <a:lnTo>
                    <a:pt x="8" y="20"/>
                  </a:lnTo>
                  <a:lnTo>
                    <a:pt x="5" y="26"/>
                  </a:lnTo>
                  <a:lnTo>
                    <a:pt x="3" y="33"/>
                  </a:lnTo>
                  <a:lnTo>
                    <a:pt x="3" y="41"/>
                  </a:lnTo>
                  <a:lnTo>
                    <a:pt x="3" y="47"/>
                  </a:lnTo>
                  <a:lnTo>
                    <a:pt x="5" y="56"/>
                  </a:lnTo>
                  <a:lnTo>
                    <a:pt x="8" y="61"/>
                  </a:lnTo>
                  <a:lnTo>
                    <a:pt x="13" y="67"/>
                  </a:lnTo>
                  <a:lnTo>
                    <a:pt x="18" y="70"/>
                  </a:lnTo>
                  <a:lnTo>
                    <a:pt x="24" y="74"/>
                  </a:lnTo>
                  <a:lnTo>
                    <a:pt x="31" y="77"/>
                  </a:lnTo>
                  <a:lnTo>
                    <a:pt x="39" y="77"/>
                  </a:lnTo>
                  <a:lnTo>
                    <a:pt x="46" y="77"/>
                  </a:lnTo>
                  <a:lnTo>
                    <a:pt x="54" y="74"/>
                  </a:lnTo>
                  <a:lnTo>
                    <a:pt x="60" y="70"/>
                  </a:lnTo>
                  <a:lnTo>
                    <a:pt x="65" y="67"/>
                  </a:lnTo>
                  <a:lnTo>
                    <a:pt x="70" y="61"/>
                  </a:lnTo>
                  <a:lnTo>
                    <a:pt x="73" y="56"/>
                  </a:lnTo>
                  <a:lnTo>
                    <a:pt x="75" y="47"/>
                  </a:lnTo>
                  <a:lnTo>
                    <a:pt x="75" y="41"/>
                  </a:lnTo>
                  <a:lnTo>
                    <a:pt x="78" y="41"/>
                  </a:lnTo>
                  <a:close/>
                </a:path>
              </a:pathLst>
            </a:custGeom>
            <a:solidFill>
              <a:srgbClr val="00FFC5"/>
            </a:solidFill>
            <a:ln w="9525">
              <a:noFill/>
              <a:round/>
              <a:headEnd/>
              <a:tailEnd/>
            </a:ln>
            <a:effectLst/>
          </p:spPr>
          <p:txBody>
            <a:bodyPr/>
            <a:lstStyle/>
            <a:p>
              <a:endParaRPr lang="en-GB"/>
            </a:p>
          </p:txBody>
        </p:sp>
        <p:sp>
          <p:nvSpPr>
            <p:cNvPr id="47304" name="Freeform 200"/>
            <p:cNvSpPr>
              <a:spLocks/>
            </p:cNvSpPr>
            <p:nvPr/>
          </p:nvSpPr>
          <p:spPr bwMode="auto">
            <a:xfrm>
              <a:off x="3321" y="2150"/>
              <a:ext cx="72" cy="74"/>
            </a:xfrm>
            <a:custGeom>
              <a:avLst/>
              <a:gdLst/>
              <a:ahLst/>
              <a:cxnLst>
                <a:cxn ang="0">
                  <a:pos x="72" y="30"/>
                </a:cxn>
                <a:cxn ang="0">
                  <a:pos x="67" y="17"/>
                </a:cxn>
                <a:cxn ang="0">
                  <a:pos x="57" y="7"/>
                </a:cxn>
                <a:cxn ang="0">
                  <a:pos x="43" y="2"/>
                </a:cxn>
                <a:cxn ang="0">
                  <a:pos x="28" y="2"/>
                </a:cxn>
                <a:cxn ang="0">
                  <a:pos x="15" y="7"/>
                </a:cxn>
                <a:cxn ang="0">
                  <a:pos x="5" y="17"/>
                </a:cxn>
                <a:cxn ang="0">
                  <a:pos x="0" y="30"/>
                </a:cxn>
                <a:cxn ang="0">
                  <a:pos x="0" y="44"/>
                </a:cxn>
                <a:cxn ang="0">
                  <a:pos x="5" y="58"/>
                </a:cxn>
                <a:cxn ang="0">
                  <a:pos x="15" y="67"/>
                </a:cxn>
                <a:cxn ang="0">
                  <a:pos x="28" y="74"/>
                </a:cxn>
                <a:cxn ang="0">
                  <a:pos x="43" y="74"/>
                </a:cxn>
                <a:cxn ang="0">
                  <a:pos x="57" y="67"/>
                </a:cxn>
                <a:cxn ang="0">
                  <a:pos x="67" y="58"/>
                </a:cxn>
                <a:cxn ang="0">
                  <a:pos x="72" y="44"/>
                </a:cxn>
                <a:cxn ang="0">
                  <a:pos x="69" y="38"/>
                </a:cxn>
                <a:cxn ang="0">
                  <a:pos x="67" y="25"/>
                </a:cxn>
                <a:cxn ang="0">
                  <a:pos x="59" y="13"/>
                </a:cxn>
                <a:cxn ang="0">
                  <a:pos x="49" y="7"/>
                </a:cxn>
                <a:cxn ang="0">
                  <a:pos x="36" y="3"/>
                </a:cxn>
                <a:cxn ang="0">
                  <a:pos x="23" y="7"/>
                </a:cxn>
                <a:cxn ang="0">
                  <a:pos x="13" y="13"/>
                </a:cxn>
                <a:cxn ang="0">
                  <a:pos x="5" y="25"/>
                </a:cxn>
                <a:cxn ang="0">
                  <a:pos x="3" y="38"/>
                </a:cxn>
                <a:cxn ang="0">
                  <a:pos x="5" y="51"/>
                </a:cxn>
                <a:cxn ang="0">
                  <a:pos x="13" y="61"/>
                </a:cxn>
                <a:cxn ang="0">
                  <a:pos x="23" y="69"/>
                </a:cxn>
                <a:cxn ang="0">
                  <a:pos x="36" y="71"/>
                </a:cxn>
                <a:cxn ang="0">
                  <a:pos x="49" y="69"/>
                </a:cxn>
                <a:cxn ang="0">
                  <a:pos x="59" y="61"/>
                </a:cxn>
                <a:cxn ang="0">
                  <a:pos x="67" y="51"/>
                </a:cxn>
                <a:cxn ang="0">
                  <a:pos x="69" y="38"/>
                </a:cxn>
              </a:cxnLst>
              <a:rect l="0" t="0" r="r" b="b"/>
              <a:pathLst>
                <a:path w="72" h="74">
                  <a:moveTo>
                    <a:pt x="72" y="38"/>
                  </a:moveTo>
                  <a:lnTo>
                    <a:pt x="72" y="30"/>
                  </a:lnTo>
                  <a:lnTo>
                    <a:pt x="70" y="23"/>
                  </a:lnTo>
                  <a:lnTo>
                    <a:pt x="67" y="17"/>
                  </a:lnTo>
                  <a:lnTo>
                    <a:pt x="62" y="12"/>
                  </a:lnTo>
                  <a:lnTo>
                    <a:pt x="57" y="7"/>
                  </a:lnTo>
                  <a:lnTo>
                    <a:pt x="51" y="3"/>
                  </a:lnTo>
                  <a:lnTo>
                    <a:pt x="43" y="2"/>
                  </a:lnTo>
                  <a:lnTo>
                    <a:pt x="36" y="0"/>
                  </a:lnTo>
                  <a:lnTo>
                    <a:pt x="28" y="2"/>
                  </a:lnTo>
                  <a:lnTo>
                    <a:pt x="21" y="3"/>
                  </a:lnTo>
                  <a:lnTo>
                    <a:pt x="15" y="7"/>
                  </a:lnTo>
                  <a:lnTo>
                    <a:pt x="10" y="12"/>
                  </a:lnTo>
                  <a:lnTo>
                    <a:pt x="5" y="17"/>
                  </a:lnTo>
                  <a:lnTo>
                    <a:pt x="2" y="23"/>
                  </a:lnTo>
                  <a:lnTo>
                    <a:pt x="0" y="30"/>
                  </a:lnTo>
                  <a:lnTo>
                    <a:pt x="0" y="38"/>
                  </a:lnTo>
                  <a:lnTo>
                    <a:pt x="0" y="44"/>
                  </a:lnTo>
                  <a:lnTo>
                    <a:pt x="2" y="53"/>
                  </a:lnTo>
                  <a:lnTo>
                    <a:pt x="5" y="58"/>
                  </a:lnTo>
                  <a:lnTo>
                    <a:pt x="10" y="64"/>
                  </a:lnTo>
                  <a:lnTo>
                    <a:pt x="15" y="67"/>
                  </a:lnTo>
                  <a:lnTo>
                    <a:pt x="21" y="71"/>
                  </a:lnTo>
                  <a:lnTo>
                    <a:pt x="28" y="74"/>
                  </a:lnTo>
                  <a:lnTo>
                    <a:pt x="36" y="74"/>
                  </a:lnTo>
                  <a:lnTo>
                    <a:pt x="43" y="74"/>
                  </a:lnTo>
                  <a:lnTo>
                    <a:pt x="51" y="71"/>
                  </a:lnTo>
                  <a:lnTo>
                    <a:pt x="57" y="67"/>
                  </a:lnTo>
                  <a:lnTo>
                    <a:pt x="62" y="64"/>
                  </a:lnTo>
                  <a:lnTo>
                    <a:pt x="67" y="58"/>
                  </a:lnTo>
                  <a:lnTo>
                    <a:pt x="70" y="53"/>
                  </a:lnTo>
                  <a:lnTo>
                    <a:pt x="72" y="44"/>
                  </a:lnTo>
                  <a:lnTo>
                    <a:pt x="72" y="38"/>
                  </a:lnTo>
                  <a:lnTo>
                    <a:pt x="69" y="38"/>
                  </a:lnTo>
                  <a:lnTo>
                    <a:pt x="69" y="31"/>
                  </a:lnTo>
                  <a:lnTo>
                    <a:pt x="67" y="25"/>
                  </a:lnTo>
                  <a:lnTo>
                    <a:pt x="64" y="18"/>
                  </a:lnTo>
                  <a:lnTo>
                    <a:pt x="59" y="13"/>
                  </a:lnTo>
                  <a:lnTo>
                    <a:pt x="54" y="10"/>
                  </a:lnTo>
                  <a:lnTo>
                    <a:pt x="49" y="7"/>
                  </a:lnTo>
                  <a:lnTo>
                    <a:pt x="43" y="5"/>
                  </a:lnTo>
                  <a:lnTo>
                    <a:pt x="36" y="3"/>
                  </a:lnTo>
                  <a:lnTo>
                    <a:pt x="29" y="5"/>
                  </a:lnTo>
                  <a:lnTo>
                    <a:pt x="23" y="7"/>
                  </a:lnTo>
                  <a:lnTo>
                    <a:pt x="18" y="10"/>
                  </a:lnTo>
                  <a:lnTo>
                    <a:pt x="13" y="13"/>
                  </a:lnTo>
                  <a:lnTo>
                    <a:pt x="8" y="18"/>
                  </a:lnTo>
                  <a:lnTo>
                    <a:pt x="5" y="25"/>
                  </a:lnTo>
                  <a:lnTo>
                    <a:pt x="3" y="31"/>
                  </a:lnTo>
                  <a:lnTo>
                    <a:pt x="3" y="38"/>
                  </a:lnTo>
                  <a:lnTo>
                    <a:pt x="3" y="44"/>
                  </a:lnTo>
                  <a:lnTo>
                    <a:pt x="5" y="51"/>
                  </a:lnTo>
                  <a:lnTo>
                    <a:pt x="8" y="56"/>
                  </a:lnTo>
                  <a:lnTo>
                    <a:pt x="13" y="61"/>
                  </a:lnTo>
                  <a:lnTo>
                    <a:pt x="18" y="66"/>
                  </a:lnTo>
                  <a:lnTo>
                    <a:pt x="23" y="69"/>
                  </a:lnTo>
                  <a:lnTo>
                    <a:pt x="29" y="71"/>
                  </a:lnTo>
                  <a:lnTo>
                    <a:pt x="36" y="71"/>
                  </a:lnTo>
                  <a:lnTo>
                    <a:pt x="43" y="71"/>
                  </a:lnTo>
                  <a:lnTo>
                    <a:pt x="49" y="69"/>
                  </a:lnTo>
                  <a:lnTo>
                    <a:pt x="54" y="66"/>
                  </a:lnTo>
                  <a:lnTo>
                    <a:pt x="59" y="61"/>
                  </a:lnTo>
                  <a:lnTo>
                    <a:pt x="64" y="56"/>
                  </a:lnTo>
                  <a:lnTo>
                    <a:pt x="67" y="51"/>
                  </a:lnTo>
                  <a:lnTo>
                    <a:pt x="69" y="44"/>
                  </a:lnTo>
                  <a:lnTo>
                    <a:pt x="69" y="38"/>
                  </a:lnTo>
                  <a:lnTo>
                    <a:pt x="72" y="38"/>
                  </a:lnTo>
                  <a:close/>
                </a:path>
              </a:pathLst>
            </a:custGeom>
            <a:solidFill>
              <a:srgbClr val="00FFCA"/>
            </a:solidFill>
            <a:ln w="9525">
              <a:noFill/>
              <a:round/>
              <a:headEnd/>
              <a:tailEnd/>
            </a:ln>
            <a:effectLst/>
          </p:spPr>
          <p:txBody>
            <a:bodyPr/>
            <a:lstStyle/>
            <a:p>
              <a:endParaRPr lang="en-GB"/>
            </a:p>
          </p:txBody>
        </p:sp>
        <p:sp>
          <p:nvSpPr>
            <p:cNvPr id="47305" name="Freeform 201"/>
            <p:cNvSpPr>
              <a:spLocks/>
            </p:cNvSpPr>
            <p:nvPr/>
          </p:nvSpPr>
          <p:spPr bwMode="auto">
            <a:xfrm>
              <a:off x="3324" y="2153"/>
              <a:ext cx="66" cy="68"/>
            </a:xfrm>
            <a:custGeom>
              <a:avLst/>
              <a:gdLst/>
              <a:ahLst/>
              <a:cxnLst>
                <a:cxn ang="0">
                  <a:pos x="66" y="28"/>
                </a:cxn>
                <a:cxn ang="0">
                  <a:pos x="61" y="15"/>
                </a:cxn>
                <a:cxn ang="0">
                  <a:pos x="51" y="7"/>
                </a:cxn>
                <a:cxn ang="0">
                  <a:pos x="40" y="2"/>
                </a:cxn>
                <a:cxn ang="0">
                  <a:pos x="26" y="2"/>
                </a:cxn>
                <a:cxn ang="0">
                  <a:pos x="15" y="7"/>
                </a:cxn>
                <a:cxn ang="0">
                  <a:pos x="5" y="15"/>
                </a:cxn>
                <a:cxn ang="0">
                  <a:pos x="0" y="28"/>
                </a:cxn>
                <a:cxn ang="0">
                  <a:pos x="0" y="41"/>
                </a:cxn>
                <a:cxn ang="0">
                  <a:pos x="5" y="53"/>
                </a:cxn>
                <a:cxn ang="0">
                  <a:pos x="15" y="63"/>
                </a:cxn>
                <a:cxn ang="0">
                  <a:pos x="26" y="68"/>
                </a:cxn>
                <a:cxn ang="0">
                  <a:pos x="40" y="68"/>
                </a:cxn>
                <a:cxn ang="0">
                  <a:pos x="51" y="63"/>
                </a:cxn>
                <a:cxn ang="0">
                  <a:pos x="61" y="53"/>
                </a:cxn>
                <a:cxn ang="0">
                  <a:pos x="66" y="41"/>
                </a:cxn>
                <a:cxn ang="0">
                  <a:pos x="63" y="35"/>
                </a:cxn>
                <a:cxn ang="0">
                  <a:pos x="61" y="23"/>
                </a:cxn>
                <a:cxn ang="0">
                  <a:pos x="54" y="14"/>
                </a:cxn>
                <a:cxn ang="0">
                  <a:pos x="45" y="7"/>
                </a:cxn>
                <a:cxn ang="0">
                  <a:pos x="33" y="5"/>
                </a:cxn>
                <a:cxn ang="0">
                  <a:pos x="22" y="7"/>
                </a:cxn>
                <a:cxn ang="0">
                  <a:pos x="12" y="14"/>
                </a:cxn>
                <a:cxn ang="0">
                  <a:pos x="5" y="23"/>
                </a:cxn>
                <a:cxn ang="0">
                  <a:pos x="4" y="35"/>
                </a:cxn>
                <a:cxn ang="0">
                  <a:pos x="5" y="46"/>
                </a:cxn>
                <a:cxn ang="0">
                  <a:pos x="12" y="56"/>
                </a:cxn>
                <a:cxn ang="0">
                  <a:pos x="22" y="63"/>
                </a:cxn>
                <a:cxn ang="0">
                  <a:pos x="33" y="64"/>
                </a:cxn>
                <a:cxn ang="0">
                  <a:pos x="45" y="63"/>
                </a:cxn>
                <a:cxn ang="0">
                  <a:pos x="54" y="56"/>
                </a:cxn>
                <a:cxn ang="0">
                  <a:pos x="61" y="46"/>
                </a:cxn>
                <a:cxn ang="0">
                  <a:pos x="63" y="35"/>
                </a:cxn>
              </a:cxnLst>
              <a:rect l="0" t="0" r="r" b="b"/>
              <a:pathLst>
                <a:path w="66" h="68">
                  <a:moveTo>
                    <a:pt x="66" y="35"/>
                  </a:moveTo>
                  <a:lnTo>
                    <a:pt x="66" y="28"/>
                  </a:lnTo>
                  <a:lnTo>
                    <a:pt x="64" y="22"/>
                  </a:lnTo>
                  <a:lnTo>
                    <a:pt x="61" y="15"/>
                  </a:lnTo>
                  <a:lnTo>
                    <a:pt x="56" y="10"/>
                  </a:lnTo>
                  <a:lnTo>
                    <a:pt x="51" y="7"/>
                  </a:lnTo>
                  <a:lnTo>
                    <a:pt x="46" y="4"/>
                  </a:lnTo>
                  <a:lnTo>
                    <a:pt x="40" y="2"/>
                  </a:lnTo>
                  <a:lnTo>
                    <a:pt x="33" y="0"/>
                  </a:lnTo>
                  <a:lnTo>
                    <a:pt x="26" y="2"/>
                  </a:lnTo>
                  <a:lnTo>
                    <a:pt x="20" y="4"/>
                  </a:lnTo>
                  <a:lnTo>
                    <a:pt x="15" y="7"/>
                  </a:lnTo>
                  <a:lnTo>
                    <a:pt x="10" y="10"/>
                  </a:lnTo>
                  <a:lnTo>
                    <a:pt x="5" y="15"/>
                  </a:lnTo>
                  <a:lnTo>
                    <a:pt x="2" y="22"/>
                  </a:lnTo>
                  <a:lnTo>
                    <a:pt x="0" y="28"/>
                  </a:lnTo>
                  <a:lnTo>
                    <a:pt x="0" y="35"/>
                  </a:lnTo>
                  <a:lnTo>
                    <a:pt x="0" y="41"/>
                  </a:lnTo>
                  <a:lnTo>
                    <a:pt x="2" y="48"/>
                  </a:lnTo>
                  <a:lnTo>
                    <a:pt x="5" y="53"/>
                  </a:lnTo>
                  <a:lnTo>
                    <a:pt x="10" y="58"/>
                  </a:lnTo>
                  <a:lnTo>
                    <a:pt x="15" y="63"/>
                  </a:lnTo>
                  <a:lnTo>
                    <a:pt x="20" y="66"/>
                  </a:lnTo>
                  <a:lnTo>
                    <a:pt x="26" y="68"/>
                  </a:lnTo>
                  <a:lnTo>
                    <a:pt x="33" y="68"/>
                  </a:lnTo>
                  <a:lnTo>
                    <a:pt x="40" y="68"/>
                  </a:lnTo>
                  <a:lnTo>
                    <a:pt x="46" y="66"/>
                  </a:lnTo>
                  <a:lnTo>
                    <a:pt x="51" y="63"/>
                  </a:lnTo>
                  <a:lnTo>
                    <a:pt x="56" y="58"/>
                  </a:lnTo>
                  <a:lnTo>
                    <a:pt x="61" y="53"/>
                  </a:lnTo>
                  <a:lnTo>
                    <a:pt x="64" y="48"/>
                  </a:lnTo>
                  <a:lnTo>
                    <a:pt x="66" y="41"/>
                  </a:lnTo>
                  <a:lnTo>
                    <a:pt x="66" y="35"/>
                  </a:lnTo>
                  <a:lnTo>
                    <a:pt x="63" y="35"/>
                  </a:lnTo>
                  <a:lnTo>
                    <a:pt x="63" y="28"/>
                  </a:lnTo>
                  <a:lnTo>
                    <a:pt x="61" y="23"/>
                  </a:lnTo>
                  <a:lnTo>
                    <a:pt x="58" y="18"/>
                  </a:lnTo>
                  <a:lnTo>
                    <a:pt x="54" y="14"/>
                  </a:lnTo>
                  <a:lnTo>
                    <a:pt x="49" y="10"/>
                  </a:lnTo>
                  <a:lnTo>
                    <a:pt x="45" y="7"/>
                  </a:lnTo>
                  <a:lnTo>
                    <a:pt x="40" y="5"/>
                  </a:lnTo>
                  <a:lnTo>
                    <a:pt x="33" y="5"/>
                  </a:lnTo>
                  <a:lnTo>
                    <a:pt x="26" y="5"/>
                  </a:lnTo>
                  <a:lnTo>
                    <a:pt x="22" y="7"/>
                  </a:lnTo>
                  <a:lnTo>
                    <a:pt x="17" y="10"/>
                  </a:lnTo>
                  <a:lnTo>
                    <a:pt x="12" y="14"/>
                  </a:lnTo>
                  <a:lnTo>
                    <a:pt x="8" y="18"/>
                  </a:lnTo>
                  <a:lnTo>
                    <a:pt x="5" y="23"/>
                  </a:lnTo>
                  <a:lnTo>
                    <a:pt x="4" y="28"/>
                  </a:lnTo>
                  <a:lnTo>
                    <a:pt x="4" y="35"/>
                  </a:lnTo>
                  <a:lnTo>
                    <a:pt x="4" y="41"/>
                  </a:lnTo>
                  <a:lnTo>
                    <a:pt x="5" y="46"/>
                  </a:lnTo>
                  <a:lnTo>
                    <a:pt x="8" y="51"/>
                  </a:lnTo>
                  <a:lnTo>
                    <a:pt x="12" y="56"/>
                  </a:lnTo>
                  <a:lnTo>
                    <a:pt x="17" y="59"/>
                  </a:lnTo>
                  <a:lnTo>
                    <a:pt x="22" y="63"/>
                  </a:lnTo>
                  <a:lnTo>
                    <a:pt x="26" y="64"/>
                  </a:lnTo>
                  <a:lnTo>
                    <a:pt x="33" y="64"/>
                  </a:lnTo>
                  <a:lnTo>
                    <a:pt x="40" y="64"/>
                  </a:lnTo>
                  <a:lnTo>
                    <a:pt x="45" y="63"/>
                  </a:lnTo>
                  <a:lnTo>
                    <a:pt x="49" y="59"/>
                  </a:lnTo>
                  <a:lnTo>
                    <a:pt x="54" y="56"/>
                  </a:lnTo>
                  <a:lnTo>
                    <a:pt x="58" y="51"/>
                  </a:lnTo>
                  <a:lnTo>
                    <a:pt x="61" y="46"/>
                  </a:lnTo>
                  <a:lnTo>
                    <a:pt x="63" y="41"/>
                  </a:lnTo>
                  <a:lnTo>
                    <a:pt x="63" y="35"/>
                  </a:lnTo>
                  <a:lnTo>
                    <a:pt x="66" y="35"/>
                  </a:lnTo>
                  <a:close/>
                </a:path>
              </a:pathLst>
            </a:custGeom>
            <a:solidFill>
              <a:srgbClr val="00FFD0"/>
            </a:solidFill>
            <a:ln w="9525">
              <a:noFill/>
              <a:round/>
              <a:headEnd/>
              <a:tailEnd/>
            </a:ln>
            <a:effectLst/>
          </p:spPr>
          <p:txBody>
            <a:bodyPr/>
            <a:lstStyle/>
            <a:p>
              <a:endParaRPr lang="en-GB"/>
            </a:p>
          </p:txBody>
        </p:sp>
        <p:sp>
          <p:nvSpPr>
            <p:cNvPr id="47306" name="Freeform 202"/>
            <p:cNvSpPr>
              <a:spLocks/>
            </p:cNvSpPr>
            <p:nvPr/>
          </p:nvSpPr>
          <p:spPr bwMode="auto">
            <a:xfrm>
              <a:off x="3328" y="2158"/>
              <a:ext cx="59" cy="59"/>
            </a:xfrm>
            <a:custGeom>
              <a:avLst/>
              <a:gdLst/>
              <a:ahLst/>
              <a:cxnLst>
                <a:cxn ang="0">
                  <a:pos x="59" y="23"/>
                </a:cxn>
                <a:cxn ang="0">
                  <a:pos x="54" y="13"/>
                </a:cxn>
                <a:cxn ang="0">
                  <a:pos x="45" y="5"/>
                </a:cxn>
                <a:cxn ang="0">
                  <a:pos x="36" y="0"/>
                </a:cxn>
                <a:cxn ang="0">
                  <a:pos x="22" y="0"/>
                </a:cxn>
                <a:cxn ang="0">
                  <a:pos x="13" y="5"/>
                </a:cxn>
                <a:cxn ang="0">
                  <a:pos x="4" y="13"/>
                </a:cxn>
                <a:cxn ang="0">
                  <a:pos x="0" y="23"/>
                </a:cxn>
                <a:cxn ang="0">
                  <a:pos x="0" y="36"/>
                </a:cxn>
                <a:cxn ang="0">
                  <a:pos x="4" y="46"/>
                </a:cxn>
                <a:cxn ang="0">
                  <a:pos x="13" y="54"/>
                </a:cxn>
                <a:cxn ang="0">
                  <a:pos x="22" y="59"/>
                </a:cxn>
                <a:cxn ang="0">
                  <a:pos x="36" y="59"/>
                </a:cxn>
                <a:cxn ang="0">
                  <a:pos x="45" y="54"/>
                </a:cxn>
                <a:cxn ang="0">
                  <a:pos x="54" y="46"/>
                </a:cxn>
                <a:cxn ang="0">
                  <a:pos x="59" y="36"/>
                </a:cxn>
                <a:cxn ang="0">
                  <a:pos x="55" y="30"/>
                </a:cxn>
                <a:cxn ang="0">
                  <a:pos x="54" y="20"/>
                </a:cxn>
                <a:cxn ang="0">
                  <a:pos x="47" y="10"/>
                </a:cxn>
                <a:cxn ang="0">
                  <a:pos x="39" y="5"/>
                </a:cxn>
                <a:cxn ang="0">
                  <a:pos x="29" y="4"/>
                </a:cxn>
                <a:cxn ang="0">
                  <a:pos x="19" y="5"/>
                </a:cxn>
                <a:cxn ang="0">
                  <a:pos x="9" y="10"/>
                </a:cxn>
                <a:cxn ang="0">
                  <a:pos x="4" y="20"/>
                </a:cxn>
                <a:cxn ang="0">
                  <a:pos x="3" y="30"/>
                </a:cxn>
                <a:cxn ang="0">
                  <a:pos x="4" y="40"/>
                </a:cxn>
                <a:cxn ang="0">
                  <a:pos x="9" y="48"/>
                </a:cxn>
                <a:cxn ang="0">
                  <a:pos x="19" y="54"/>
                </a:cxn>
                <a:cxn ang="0">
                  <a:pos x="29" y="56"/>
                </a:cxn>
                <a:cxn ang="0">
                  <a:pos x="39" y="54"/>
                </a:cxn>
                <a:cxn ang="0">
                  <a:pos x="47" y="48"/>
                </a:cxn>
                <a:cxn ang="0">
                  <a:pos x="54" y="40"/>
                </a:cxn>
                <a:cxn ang="0">
                  <a:pos x="55" y="30"/>
                </a:cxn>
              </a:cxnLst>
              <a:rect l="0" t="0" r="r" b="b"/>
              <a:pathLst>
                <a:path w="59" h="59">
                  <a:moveTo>
                    <a:pt x="59" y="30"/>
                  </a:moveTo>
                  <a:lnTo>
                    <a:pt x="59" y="23"/>
                  </a:lnTo>
                  <a:lnTo>
                    <a:pt x="57" y="18"/>
                  </a:lnTo>
                  <a:lnTo>
                    <a:pt x="54" y="13"/>
                  </a:lnTo>
                  <a:lnTo>
                    <a:pt x="50" y="9"/>
                  </a:lnTo>
                  <a:lnTo>
                    <a:pt x="45" y="5"/>
                  </a:lnTo>
                  <a:lnTo>
                    <a:pt x="41" y="2"/>
                  </a:lnTo>
                  <a:lnTo>
                    <a:pt x="36" y="0"/>
                  </a:lnTo>
                  <a:lnTo>
                    <a:pt x="29" y="0"/>
                  </a:lnTo>
                  <a:lnTo>
                    <a:pt x="22" y="0"/>
                  </a:lnTo>
                  <a:lnTo>
                    <a:pt x="18" y="2"/>
                  </a:lnTo>
                  <a:lnTo>
                    <a:pt x="13" y="5"/>
                  </a:lnTo>
                  <a:lnTo>
                    <a:pt x="8" y="9"/>
                  </a:lnTo>
                  <a:lnTo>
                    <a:pt x="4" y="13"/>
                  </a:lnTo>
                  <a:lnTo>
                    <a:pt x="1" y="18"/>
                  </a:lnTo>
                  <a:lnTo>
                    <a:pt x="0" y="23"/>
                  </a:lnTo>
                  <a:lnTo>
                    <a:pt x="0" y="30"/>
                  </a:lnTo>
                  <a:lnTo>
                    <a:pt x="0" y="36"/>
                  </a:lnTo>
                  <a:lnTo>
                    <a:pt x="1" y="41"/>
                  </a:lnTo>
                  <a:lnTo>
                    <a:pt x="4" y="46"/>
                  </a:lnTo>
                  <a:lnTo>
                    <a:pt x="8" y="51"/>
                  </a:lnTo>
                  <a:lnTo>
                    <a:pt x="13" y="54"/>
                  </a:lnTo>
                  <a:lnTo>
                    <a:pt x="18" y="58"/>
                  </a:lnTo>
                  <a:lnTo>
                    <a:pt x="22" y="59"/>
                  </a:lnTo>
                  <a:lnTo>
                    <a:pt x="29" y="59"/>
                  </a:lnTo>
                  <a:lnTo>
                    <a:pt x="36" y="59"/>
                  </a:lnTo>
                  <a:lnTo>
                    <a:pt x="41" y="58"/>
                  </a:lnTo>
                  <a:lnTo>
                    <a:pt x="45" y="54"/>
                  </a:lnTo>
                  <a:lnTo>
                    <a:pt x="50" y="51"/>
                  </a:lnTo>
                  <a:lnTo>
                    <a:pt x="54" y="46"/>
                  </a:lnTo>
                  <a:lnTo>
                    <a:pt x="57" y="41"/>
                  </a:lnTo>
                  <a:lnTo>
                    <a:pt x="59" y="36"/>
                  </a:lnTo>
                  <a:lnTo>
                    <a:pt x="59" y="30"/>
                  </a:lnTo>
                  <a:lnTo>
                    <a:pt x="55" y="30"/>
                  </a:lnTo>
                  <a:lnTo>
                    <a:pt x="55" y="25"/>
                  </a:lnTo>
                  <a:lnTo>
                    <a:pt x="54" y="20"/>
                  </a:lnTo>
                  <a:lnTo>
                    <a:pt x="50" y="15"/>
                  </a:lnTo>
                  <a:lnTo>
                    <a:pt x="47" y="10"/>
                  </a:lnTo>
                  <a:lnTo>
                    <a:pt x="44" y="7"/>
                  </a:lnTo>
                  <a:lnTo>
                    <a:pt x="39" y="5"/>
                  </a:lnTo>
                  <a:lnTo>
                    <a:pt x="34" y="4"/>
                  </a:lnTo>
                  <a:lnTo>
                    <a:pt x="29" y="4"/>
                  </a:lnTo>
                  <a:lnTo>
                    <a:pt x="24" y="4"/>
                  </a:lnTo>
                  <a:lnTo>
                    <a:pt x="19" y="5"/>
                  </a:lnTo>
                  <a:lnTo>
                    <a:pt x="14" y="7"/>
                  </a:lnTo>
                  <a:lnTo>
                    <a:pt x="9" y="10"/>
                  </a:lnTo>
                  <a:lnTo>
                    <a:pt x="6" y="15"/>
                  </a:lnTo>
                  <a:lnTo>
                    <a:pt x="4" y="20"/>
                  </a:lnTo>
                  <a:lnTo>
                    <a:pt x="3" y="25"/>
                  </a:lnTo>
                  <a:lnTo>
                    <a:pt x="3" y="30"/>
                  </a:lnTo>
                  <a:lnTo>
                    <a:pt x="3" y="35"/>
                  </a:lnTo>
                  <a:lnTo>
                    <a:pt x="4" y="40"/>
                  </a:lnTo>
                  <a:lnTo>
                    <a:pt x="6" y="45"/>
                  </a:lnTo>
                  <a:lnTo>
                    <a:pt x="9" y="48"/>
                  </a:lnTo>
                  <a:lnTo>
                    <a:pt x="14" y="51"/>
                  </a:lnTo>
                  <a:lnTo>
                    <a:pt x="19" y="54"/>
                  </a:lnTo>
                  <a:lnTo>
                    <a:pt x="24" y="56"/>
                  </a:lnTo>
                  <a:lnTo>
                    <a:pt x="29" y="56"/>
                  </a:lnTo>
                  <a:lnTo>
                    <a:pt x="34" y="56"/>
                  </a:lnTo>
                  <a:lnTo>
                    <a:pt x="39" y="54"/>
                  </a:lnTo>
                  <a:lnTo>
                    <a:pt x="44" y="51"/>
                  </a:lnTo>
                  <a:lnTo>
                    <a:pt x="47" y="48"/>
                  </a:lnTo>
                  <a:lnTo>
                    <a:pt x="50" y="45"/>
                  </a:lnTo>
                  <a:lnTo>
                    <a:pt x="54" y="40"/>
                  </a:lnTo>
                  <a:lnTo>
                    <a:pt x="55" y="35"/>
                  </a:lnTo>
                  <a:lnTo>
                    <a:pt x="55" y="30"/>
                  </a:lnTo>
                  <a:lnTo>
                    <a:pt x="59" y="30"/>
                  </a:lnTo>
                  <a:close/>
                </a:path>
              </a:pathLst>
            </a:custGeom>
            <a:solidFill>
              <a:srgbClr val="00FFD5"/>
            </a:solidFill>
            <a:ln w="9525">
              <a:noFill/>
              <a:round/>
              <a:headEnd/>
              <a:tailEnd/>
            </a:ln>
            <a:effectLst/>
          </p:spPr>
          <p:txBody>
            <a:bodyPr/>
            <a:lstStyle/>
            <a:p>
              <a:endParaRPr lang="en-GB"/>
            </a:p>
          </p:txBody>
        </p:sp>
        <p:sp>
          <p:nvSpPr>
            <p:cNvPr id="47307" name="Freeform 203"/>
            <p:cNvSpPr>
              <a:spLocks/>
            </p:cNvSpPr>
            <p:nvPr/>
          </p:nvSpPr>
          <p:spPr bwMode="auto">
            <a:xfrm>
              <a:off x="3331" y="2162"/>
              <a:ext cx="52" cy="52"/>
            </a:xfrm>
            <a:custGeom>
              <a:avLst/>
              <a:gdLst/>
              <a:ahLst/>
              <a:cxnLst>
                <a:cxn ang="0">
                  <a:pos x="52" y="21"/>
                </a:cxn>
                <a:cxn ang="0">
                  <a:pos x="47" y="11"/>
                </a:cxn>
                <a:cxn ang="0">
                  <a:pos x="41" y="3"/>
                </a:cxn>
                <a:cxn ang="0">
                  <a:pos x="31" y="0"/>
                </a:cxn>
                <a:cxn ang="0">
                  <a:pos x="21" y="0"/>
                </a:cxn>
                <a:cxn ang="0">
                  <a:pos x="11" y="3"/>
                </a:cxn>
                <a:cxn ang="0">
                  <a:pos x="3" y="11"/>
                </a:cxn>
                <a:cxn ang="0">
                  <a:pos x="0" y="21"/>
                </a:cxn>
                <a:cxn ang="0">
                  <a:pos x="0" y="31"/>
                </a:cxn>
                <a:cxn ang="0">
                  <a:pos x="3" y="41"/>
                </a:cxn>
                <a:cxn ang="0">
                  <a:pos x="11" y="47"/>
                </a:cxn>
                <a:cxn ang="0">
                  <a:pos x="21" y="52"/>
                </a:cxn>
                <a:cxn ang="0">
                  <a:pos x="31" y="52"/>
                </a:cxn>
                <a:cxn ang="0">
                  <a:pos x="41" y="47"/>
                </a:cxn>
                <a:cxn ang="0">
                  <a:pos x="47" y="41"/>
                </a:cxn>
                <a:cxn ang="0">
                  <a:pos x="52" y="31"/>
                </a:cxn>
                <a:cxn ang="0">
                  <a:pos x="49" y="26"/>
                </a:cxn>
                <a:cxn ang="0">
                  <a:pos x="47" y="16"/>
                </a:cxn>
                <a:cxn ang="0">
                  <a:pos x="42" y="9"/>
                </a:cxn>
                <a:cxn ang="0">
                  <a:pos x="36" y="5"/>
                </a:cxn>
                <a:cxn ang="0">
                  <a:pos x="26" y="3"/>
                </a:cxn>
                <a:cxn ang="0">
                  <a:pos x="16" y="5"/>
                </a:cxn>
                <a:cxn ang="0">
                  <a:pos x="10" y="9"/>
                </a:cxn>
                <a:cxn ang="0">
                  <a:pos x="5" y="16"/>
                </a:cxn>
                <a:cxn ang="0">
                  <a:pos x="3" y="26"/>
                </a:cxn>
                <a:cxn ang="0">
                  <a:pos x="5" y="34"/>
                </a:cxn>
                <a:cxn ang="0">
                  <a:pos x="10" y="42"/>
                </a:cxn>
                <a:cxn ang="0">
                  <a:pos x="16" y="47"/>
                </a:cxn>
                <a:cxn ang="0">
                  <a:pos x="26" y="49"/>
                </a:cxn>
                <a:cxn ang="0">
                  <a:pos x="36" y="47"/>
                </a:cxn>
                <a:cxn ang="0">
                  <a:pos x="42" y="42"/>
                </a:cxn>
                <a:cxn ang="0">
                  <a:pos x="47" y="34"/>
                </a:cxn>
                <a:cxn ang="0">
                  <a:pos x="49" y="26"/>
                </a:cxn>
              </a:cxnLst>
              <a:rect l="0" t="0" r="r" b="b"/>
              <a:pathLst>
                <a:path w="52" h="52">
                  <a:moveTo>
                    <a:pt x="52" y="26"/>
                  </a:moveTo>
                  <a:lnTo>
                    <a:pt x="52" y="21"/>
                  </a:lnTo>
                  <a:lnTo>
                    <a:pt x="51" y="16"/>
                  </a:lnTo>
                  <a:lnTo>
                    <a:pt x="47" y="11"/>
                  </a:lnTo>
                  <a:lnTo>
                    <a:pt x="44" y="6"/>
                  </a:lnTo>
                  <a:lnTo>
                    <a:pt x="41" y="3"/>
                  </a:lnTo>
                  <a:lnTo>
                    <a:pt x="36" y="1"/>
                  </a:lnTo>
                  <a:lnTo>
                    <a:pt x="31" y="0"/>
                  </a:lnTo>
                  <a:lnTo>
                    <a:pt x="26" y="0"/>
                  </a:lnTo>
                  <a:lnTo>
                    <a:pt x="21" y="0"/>
                  </a:lnTo>
                  <a:lnTo>
                    <a:pt x="16" y="1"/>
                  </a:lnTo>
                  <a:lnTo>
                    <a:pt x="11" y="3"/>
                  </a:lnTo>
                  <a:lnTo>
                    <a:pt x="6" y="6"/>
                  </a:lnTo>
                  <a:lnTo>
                    <a:pt x="3" y="11"/>
                  </a:lnTo>
                  <a:lnTo>
                    <a:pt x="1" y="16"/>
                  </a:lnTo>
                  <a:lnTo>
                    <a:pt x="0" y="21"/>
                  </a:lnTo>
                  <a:lnTo>
                    <a:pt x="0" y="26"/>
                  </a:lnTo>
                  <a:lnTo>
                    <a:pt x="0" y="31"/>
                  </a:lnTo>
                  <a:lnTo>
                    <a:pt x="1" y="36"/>
                  </a:lnTo>
                  <a:lnTo>
                    <a:pt x="3" y="41"/>
                  </a:lnTo>
                  <a:lnTo>
                    <a:pt x="6" y="44"/>
                  </a:lnTo>
                  <a:lnTo>
                    <a:pt x="11" y="47"/>
                  </a:lnTo>
                  <a:lnTo>
                    <a:pt x="16" y="50"/>
                  </a:lnTo>
                  <a:lnTo>
                    <a:pt x="21" y="52"/>
                  </a:lnTo>
                  <a:lnTo>
                    <a:pt x="26" y="52"/>
                  </a:lnTo>
                  <a:lnTo>
                    <a:pt x="31" y="52"/>
                  </a:lnTo>
                  <a:lnTo>
                    <a:pt x="36" y="50"/>
                  </a:lnTo>
                  <a:lnTo>
                    <a:pt x="41" y="47"/>
                  </a:lnTo>
                  <a:lnTo>
                    <a:pt x="44" y="44"/>
                  </a:lnTo>
                  <a:lnTo>
                    <a:pt x="47" y="41"/>
                  </a:lnTo>
                  <a:lnTo>
                    <a:pt x="51" y="36"/>
                  </a:lnTo>
                  <a:lnTo>
                    <a:pt x="52" y="31"/>
                  </a:lnTo>
                  <a:lnTo>
                    <a:pt x="52" y="26"/>
                  </a:lnTo>
                  <a:lnTo>
                    <a:pt x="49" y="26"/>
                  </a:lnTo>
                  <a:lnTo>
                    <a:pt x="49" y="21"/>
                  </a:lnTo>
                  <a:lnTo>
                    <a:pt x="47" y="16"/>
                  </a:lnTo>
                  <a:lnTo>
                    <a:pt x="46" y="13"/>
                  </a:lnTo>
                  <a:lnTo>
                    <a:pt x="42" y="9"/>
                  </a:lnTo>
                  <a:lnTo>
                    <a:pt x="39" y="6"/>
                  </a:lnTo>
                  <a:lnTo>
                    <a:pt x="36" y="5"/>
                  </a:lnTo>
                  <a:lnTo>
                    <a:pt x="31" y="3"/>
                  </a:lnTo>
                  <a:lnTo>
                    <a:pt x="26" y="3"/>
                  </a:lnTo>
                  <a:lnTo>
                    <a:pt x="21" y="3"/>
                  </a:lnTo>
                  <a:lnTo>
                    <a:pt x="16" y="5"/>
                  </a:lnTo>
                  <a:lnTo>
                    <a:pt x="13" y="6"/>
                  </a:lnTo>
                  <a:lnTo>
                    <a:pt x="10" y="9"/>
                  </a:lnTo>
                  <a:lnTo>
                    <a:pt x="6" y="13"/>
                  </a:lnTo>
                  <a:lnTo>
                    <a:pt x="5" y="16"/>
                  </a:lnTo>
                  <a:lnTo>
                    <a:pt x="3" y="21"/>
                  </a:lnTo>
                  <a:lnTo>
                    <a:pt x="3" y="26"/>
                  </a:lnTo>
                  <a:lnTo>
                    <a:pt x="3" y="31"/>
                  </a:lnTo>
                  <a:lnTo>
                    <a:pt x="5" y="34"/>
                  </a:lnTo>
                  <a:lnTo>
                    <a:pt x="6" y="39"/>
                  </a:lnTo>
                  <a:lnTo>
                    <a:pt x="10" y="42"/>
                  </a:lnTo>
                  <a:lnTo>
                    <a:pt x="13" y="46"/>
                  </a:lnTo>
                  <a:lnTo>
                    <a:pt x="16" y="47"/>
                  </a:lnTo>
                  <a:lnTo>
                    <a:pt x="21" y="49"/>
                  </a:lnTo>
                  <a:lnTo>
                    <a:pt x="26" y="49"/>
                  </a:lnTo>
                  <a:lnTo>
                    <a:pt x="31" y="49"/>
                  </a:lnTo>
                  <a:lnTo>
                    <a:pt x="36" y="47"/>
                  </a:lnTo>
                  <a:lnTo>
                    <a:pt x="39" y="46"/>
                  </a:lnTo>
                  <a:lnTo>
                    <a:pt x="42" y="42"/>
                  </a:lnTo>
                  <a:lnTo>
                    <a:pt x="46" y="39"/>
                  </a:lnTo>
                  <a:lnTo>
                    <a:pt x="47" y="34"/>
                  </a:lnTo>
                  <a:lnTo>
                    <a:pt x="49" y="31"/>
                  </a:lnTo>
                  <a:lnTo>
                    <a:pt x="49" y="26"/>
                  </a:lnTo>
                  <a:lnTo>
                    <a:pt x="52" y="26"/>
                  </a:lnTo>
                  <a:close/>
                </a:path>
              </a:pathLst>
            </a:custGeom>
            <a:solidFill>
              <a:srgbClr val="00FFDA"/>
            </a:solidFill>
            <a:ln w="9525">
              <a:noFill/>
              <a:round/>
              <a:headEnd/>
              <a:tailEnd/>
            </a:ln>
            <a:effectLst/>
          </p:spPr>
          <p:txBody>
            <a:bodyPr/>
            <a:lstStyle/>
            <a:p>
              <a:endParaRPr lang="en-GB"/>
            </a:p>
          </p:txBody>
        </p:sp>
        <p:sp>
          <p:nvSpPr>
            <p:cNvPr id="47308" name="Freeform 204"/>
            <p:cNvSpPr>
              <a:spLocks/>
            </p:cNvSpPr>
            <p:nvPr/>
          </p:nvSpPr>
          <p:spPr bwMode="auto">
            <a:xfrm>
              <a:off x="3334" y="2165"/>
              <a:ext cx="46" cy="46"/>
            </a:xfrm>
            <a:custGeom>
              <a:avLst/>
              <a:gdLst/>
              <a:ahLst/>
              <a:cxnLst>
                <a:cxn ang="0">
                  <a:pos x="46" y="18"/>
                </a:cxn>
                <a:cxn ang="0">
                  <a:pos x="43" y="10"/>
                </a:cxn>
                <a:cxn ang="0">
                  <a:pos x="36" y="3"/>
                </a:cxn>
                <a:cxn ang="0">
                  <a:pos x="28" y="0"/>
                </a:cxn>
                <a:cxn ang="0">
                  <a:pos x="18" y="0"/>
                </a:cxn>
                <a:cxn ang="0">
                  <a:pos x="10" y="3"/>
                </a:cxn>
                <a:cxn ang="0">
                  <a:pos x="3" y="10"/>
                </a:cxn>
                <a:cxn ang="0">
                  <a:pos x="0" y="18"/>
                </a:cxn>
                <a:cxn ang="0">
                  <a:pos x="0" y="28"/>
                </a:cxn>
                <a:cxn ang="0">
                  <a:pos x="3" y="36"/>
                </a:cxn>
                <a:cxn ang="0">
                  <a:pos x="10" y="43"/>
                </a:cxn>
                <a:cxn ang="0">
                  <a:pos x="18" y="46"/>
                </a:cxn>
                <a:cxn ang="0">
                  <a:pos x="28" y="46"/>
                </a:cxn>
                <a:cxn ang="0">
                  <a:pos x="36" y="43"/>
                </a:cxn>
                <a:cxn ang="0">
                  <a:pos x="43" y="36"/>
                </a:cxn>
                <a:cxn ang="0">
                  <a:pos x="46" y="28"/>
                </a:cxn>
                <a:cxn ang="0">
                  <a:pos x="43" y="23"/>
                </a:cxn>
                <a:cxn ang="0">
                  <a:pos x="41" y="15"/>
                </a:cxn>
                <a:cxn ang="0">
                  <a:pos x="38" y="8"/>
                </a:cxn>
                <a:cxn ang="0">
                  <a:pos x="31" y="5"/>
                </a:cxn>
                <a:cxn ang="0">
                  <a:pos x="23" y="3"/>
                </a:cxn>
                <a:cxn ang="0">
                  <a:pos x="15" y="5"/>
                </a:cxn>
                <a:cxn ang="0">
                  <a:pos x="8" y="8"/>
                </a:cxn>
                <a:cxn ang="0">
                  <a:pos x="5" y="15"/>
                </a:cxn>
                <a:cxn ang="0">
                  <a:pos x="3" y="23"/>
                </a:cxn>
                <a:cxn ang="0">
                  <a:pos x="5" y="31"/>
                </a:cxn>
                <a:cxn ang="0">
                  <a:pos x="8" y="36"/>
                </a:cxn>
                <a:cxn ang="0">
                  <a:pos x="15" y="41"/>
                </a:cxn>
                <a:cxn ang="0">
                  <a:pos x="23" y="43"/>
                </a:cxn>
                <a:cxn ang="0">
                  <a:pos x="31" y="41"/>
                </a:cxn>
                <a:cxn ang="0">
                  <a:pos x="38" y="36"/>
                </a:cxn>
                <a:cxn ang="0">
                  <a:pos x="41" y="31"/>
                </a:cxn>
                <a:cxn ang="0">
                  <a:pos x="43" y="23"/>
                </a:cxn>
              </a:cxnLst>
              <a:rect l="0" t="0" r="r" b="b"/>
              <a:pathLst>
                <a:path w="46" h="46">
                  <a:moveTo>
                    <a:pt x="46" y="23"/>
                  </a:moveTo>
                  <a:lnTo>
                    <a:pt x="46" y="18"/>
                  </a:lnTo>
                  <a:lnTo>
                    <a:pt x="44" y="13"/>
                  </a:lnTo>
                  <a:lnTo>
                    <a:pt x="43" y="10"/>
                  </a:lnTo>
                  <a:lnTo>
                    <a:pt x="39" y="6"/>
                  </a:lnTo>
                  <a:lnTo>
                    <a:pt x="36" y="3"/>
                  </a:lnTo>
                  <a:lnTo>
                    <a:pt x="33" y="2"/>
                  </a:lnTo>
                  <a:lnTo>
                    <a:pt x="28" y="0"/>
                  </a:lnTo>
                  <a:lnTo>
                    <a:pt x="23" y="0"/>
                  </a:lnTo>
                  <a:lnTo>
                    <a:pt x="18" y="0"/>
                  </a:lnTo>
                  <a:lnTo>
                    <a:pt x="13" y="2"/>
                  </a:lnTo>
                  <a:lnTo>
                    <a:pt x="10" y="3"/>
                  </a:lnTo>
                  <a:lnTo>
                    <a:pt x="7" y="6"/>
                  </a:lnTo>
                  <a:lnTo>
                    <a:pt x="3" y="10"/>
                  </a:lnTo>
                  <a:lnTo>
                    <a:pt x="2" y="13"/>
                  </a:lnTo>
                  <a:lnTo>
                    <a:pt x="0" y="18"/>
                  </a:lnTo>
                  <a:lnTo>
                    <a:pt x="0" y="23"/>
                  </a:lnTo>
                  <a:lnTo>
                    <a:pt x="0" y="28"/>
                  </a:lnTo>
                  <a:lnTo>
                    <a:pt x="2" y="31"/>
                  </a:lnTo>
                  <a:lnTo>
                    <a:pt x="3" y="36"/>
                  </a:lnTo>
                  <a:lnTo>
                    <a:pt x="7" y="39"/>
                  </a:lnTo>
                  <a:lnTo>
                    <a:pt x="10" y="43"/>
                  </a:lnTo>
                  <a:lnTo>
                    <a:pt x="13" y="44"/>
                  </a:lnTo>
                  <a:lnTo>
                    <a:pt x="18" y="46"/>
                  </a:lnTo>
                  <a:lnTo>
                    <a:pt x="23" y="46"/>
                  </a:lnTo>
                  <a:lnTo>
                    <a:pt x="28" y="46"/>
                  </a:lnTo>
                  <a:lnTo>
                    <a:pt x="33" y="44"/>
                  </a:lnTo>
                  <a:lnTo>
                    <a:pt x="36" y="43"/>
                  </a:lnTo>
                  <a:lnTo>
                    <a:pt x="39" y="39"/>
                  </a:lnTo>
                  <a:lnTo>
                    <a:pt x="43" y="36"/>
                  </a:lnTo>
                  <a:lnTo>
                    <a:pt x="44" y="31"/>
                  </a:lnTo>
                  <a:lnTo>
                    <a:pt x="46" y="28"/>
                  </a:lnTo>
                  <a:lnTo>
                    <a:pt x="46" y="23"/>
                  </a:lnTo>
                  <a:lnTo>
                    <a:pt x="43" y="23"/>
                  </a:lnTo>
                  <a:lnTo>
                    <a:pt x="43" y="18"/>
                  </a:lnTo>
                  <a:lnTo>
                    <a:pt x="41" y="15"/>
                  </a:lnTo>
                  <a:lnTo>
                    <a:pt x="39" y="11"/>
                  </a:lnTo>
                  <a:lnTo>
                    <a:pt x="38" y="8"/>
                  </a:lnTo>
                  <a:lnTo>
                    <a:pt x="35" y="6"/>
                  </a:lnTo>
                  <a:lnTo>
                    <a:pt x="31" y="5"/>
                  </a:lnTo>
                  <a:lnTo>
                    <a:pt x="26" y="3"/>
                  </a:lnTo>
                  <a:lnTo>
                    <a:pt x="23" y="3"/>
                  </a:lnTo>
                  <a:lnTo>
                    <a:pt x="20" y="3"/>
                  </a:lnTo>
                  <a:lnTo>
                    <a:pt x="15" y="5"/>
                  </a:lnTo>
                  <a:lnTo>
                    <a:pt x="12" y="6"/>
                  </a:lnTo>
                  <a:lnTo>
                    <a:pt x="8" y="8"/>
                  </a:lnTo>
                  <a:lnTo>
                    <a:pt x="7" y="11"/>
                  </a:lnTo>
                  <a:lnTo>
                    <a:pt x="5" y="15"/>
                  </a:lnTo>
                  <a:lnTo>
                    <a:pt x="3" y="18"/>
                  </a:lnTo>
                  <a:lnTo>
                    <a:pt x="3" y="23"/>
                  </a:lnTo>
                  <a:lnTo>
                    <a:pt x="3" y="26"/>
                  </a:lnTo>
                  <a:lnTo>
                    <a:pt x="5" y="31"/>
                  </a:lnTo>
                  <a:lnTo>
                    <a:pt x="7" y="34"/>
                  </a:lnTo>
                  <a:lnTo>
                    <a:pt x="8" y="36"/>
                  </a:lnTo>
                  <a:lnTo>
                    <a:pt x="12" y="39"/>
                  </a:lnTo>
                  <a:lnTo>
                    <a:pt x="15" y="41"/>
                  </a:lnTo>
                  <a:lnTo>
                    <a:pt x="20" y="43"/>
                  </a:lnTo>
                  <a:lnTo>
                    <a:pt x="23" y="43"/>
                  </a:lnTo>
                  <a:lnTo>
                    <a:pt x="26" y="43"/>
                  </a:lnTo>
                  <a:lnTo>
                    <a:pt x="31" y="41"/>
                  </a:lnTo>
                  <a:lnTo>
                    <a:pt x="35" y="39"/>
                  </a:lnTo>
                  <a:lnTo>
                    <a:pt x="38" y="36"/>
                  </a:lnTo>
                  <a:lnTo>
                    <a:pt x="39" y="34"/>
                  </a:lnTo>
                  <a:lnTo>
                    <a:pt x="41" y="31"/>
                  </a:lnTo>
                  <a:lnTo>
                    <a:pt x="43" y="26"/>
                  </a:lnTo>
                  <a:lnTo>
                    <a:pt x="43" y="23"/>
                  </a:lnTo>
                  <a:lnTo>
                    <a:pt x="46" y="23"/>
                  </a:lnTo>
                  <a:close/>
                </a:path>
              </a:pathLst>
            </a:custGeom>
            <a:solidFill>
              <a:srgbClr val="00FFDF"/>
            </a:solidFill>
            <a:ln w="9525">
              <a:noFill/>
              <a:round/>
              <a:headEnd/>
              <a:tailEnd/>
            </a:ln>
            <a:effectLst/>
          </p:spPr>
          <p:txBody>
            <a:bodyPr/>
            <a:lstStyle/>
            <a:p>
              <a:endParaRPr lang="en-GB"/>
            </a:p>
          </p:txBody>
        </p:sp>
        <p:sp>
          <p:nvSpPr>
            <p:cNvPr id="47309" name="Freeform 205"/>
            <p:cNvSpPr>
              <a:spLocks/>
            </p:cNvSpPr>
            <p:nvPr/>
          </p:nvSpPr>
          <p:spPr bwMode="auto">
            <a:xfrm>
              <a:off x="3337" y="2168"/>
              <a:ext cx="40" cy="40"/>
            </a:xfrm>
            <a:custGeom>
              <a:avLst/>
              <a:gdLst/>
              <a:ahLst/>
              <a:cxnLst>
                <a:cxn ang="0">
                  <a:pos x="40" y="15"/>
                </a:cxn>
                <a:cxn ang="0">
                  <a:pos x="36" y="8"/>
                </a:cxn>
                <a:cxn ang="0">
                  <a:pos x="32" y="3"/>
                </a:cxn>
                <a:cxn ang="0">
                  <a:pos x="23" y="0"/>
                </a:cxn>
                <a:cxn ang="0">
                  <a:pos x="17" y="0"/>
                </a:cxn>
                <a:cxn ang="0">
                  <a:pos x="9" y="3"/>
                </a:cxn>
                <a:cxn ang="0">
                  <a:pos x="4" y="8"/>
                </a:cxn>
                <a:cxn ang="0">
                  <a:pos x="0" y="15"/>
                </a:cxn>
                <a:cxn ang="0">
                  <a:pos x="0" y="23"/>
                </a:cxn>
                <a:cxn ang="0">
                  <a:pos x="4" y="31"/>
                </a:cxn>
                <a:cxn ang="0">
                  <a:pos x="9" y="36"/>
                </a:cxn>
                <a:cxn ang="0">
                  <a:pos x="17" y="40"/>
                </a:cxn>
                <a:cxn ang="0">
                  <a:pos x="23" y="40"/>
                </a:cxn>
                <a:cxn ang="0">
                  <a:pos x="32" y="36"/>
                </a:cxn>
                <a:cxn ang="0">
                  <a:pos x="36" y="31"/>
                </a:cxn>
                <a:cxn ang="0">
                  <a:pos x="40" y="23"/>
                </a:cxn>
                <a:cxn ang="0">
                  <a:pos x="36" y="20"/>
                </a:cxn>
                <a:cxn ang="0">
                  <a:pos x="35" y="13"/>
                </a:cxn>
                <a:cxn ang="0">
                  <a:pos x="32" y="8"/>
                </a:cxn>
                <a:cxn ang="0">
                  <a:pos x="27" y="3"/>
                </a:cxn>
                <a:cxn ang="0">
                  <a:pos x="20" y="3"/>
                </a:cxn>
                <a:cxn ang="0">
                  <a:pos x="13" y="3"/>
                </a:cxn>
                <a:cxn ang="0">
                  <a:pos x="9" y="8"/>
                </a:cxn>
                <a:cxn ang="0">
                  <a:pos x="5" y="13"/>
                </a:cxn>
                <a:cxn ang="0">
                  <a:pos x="4" y="20"/>
                </a:cxn>
                <a:cxn ang="0">
                  <a:pos x="5" y="26"/>
                </a:cxn>
                <a:cxn ang="0">
                  <a:pos x="9" y="31"/>
                </a:cxn>
                <a:cxn ang="0">
                  <a:pos x="13" y="35"/>
                </a:cxn>
                <a:cxn ang="0">
                  <a:pos x="20" y="36"/>
                </a:cxn>
                <a:cxn ang="0">
                  <a:pos x="27" y="35"/>
                </a:cxn>
                <a:cxn ang="0">
                  <a:pos x="32" y="31"/>
                </a:cxn>
                <a:cxn ang="0">
                  <a:pos x="35" y="26"/>
                </a:cxn>
                <a:cxn ang="0">
                  <a:pos x="36" y="20"/>
                </a:cxn>
              </a:cxnLst>
              <a:rect l="0" t="0" r="r" b="b"/>
              <a:pathLst>
                <a:path w="40" h="40">
                  <a:moveTo>
                    <a:pt x="40" y="20"/>
                  </a:moveTo>
                  <a:lnTo>
                    <a:pt x="40" y="15"/>
                  </a:lnTo>
                  <a:lnTo>
                    <a:pt x="38" y="12"/>
                  </a:lnTo>
                  <a:lnTo>
                    <a:pt x="36" y="8"/>
                  </a:lnTo>
                  <a:lnTo>
                    <a:pt x="35" y="5"/>
                  </a:lnTo>
                  <a:lnTo>
                    <a:pt x="32" y="3"/>
                  </a:lnTo>
                  <a:lnTo>
                    <a:pt x="28" y="2"/>
                  </a:lnTo>
                  <a:lnTo>
                    <a:pt x="23" y="0"/>
                  </a:lnTo>
                  <a:lnTo>
                    <a:pt x="20" y="0"/>
                  </a:lnTo>
                  <a:lnTo>
                    <a:pt x="17" y="0"/>
                  </a:lnTo>
                  <a:lnTo>
                    <a:pt x="12" y="2"/>
                  </a:lnTo>
                  <a:lnTo>
                    <a:pt x="9" y="3"/>
                  </a:lnTo>
                  <a:lnTo>
                    <a:pt x="5" y="5"/>
                  </a:lnTo>
                  <a:lnTo>
                    <a:pt x="4" y="8"/>
                  </a:lnTo>
                  <a:lnTo>
                    <a:pt x="2" y="12"/>
                  </a:lnTo>
                  <a:lnTo>
                    <a:pt x="0" y="15"/>
                  </a:lnTo>
                  <a:lnTo>
                    <a:pt x="0" y="20"/>
                  </a:lnTo>
                  <a:lnTo>
                    <a:pt x="0" y="23"/>
                  </a:lnTo>
                  <a:lnTo>
                    <a:pt x="2" y="28"/>
                  </a:lnTo>
                  <a:lnTo>
                    <a:pt x="4" y="31"/>
                  </a:lnTo>
                  <a:lnTo>
                    <a:pt x="5" y="33"/>
                  </a:lnTo>
                  <a:lnTo>
                    <a:pt x="9" y="36"/>
                  </a:lnTo>
                  <a:lnTo>
                    <a:pt x="12" y="38"/>
                  </a:lnTo>
                  <a:lnTo>
                    <a:pt x="17" y="40"/>
                  </a:lnTo>
                  <a:lnTo>
                    <a:pt x="20" y="40"/>
                  </a:lnTo>
                  <a:lnTo>
                    <a:pt x="23" y="40"/>
                  </a:lnTo>
                  <a:lnTo>
                    <a:pt x="28" y="38"/>
                  </a:lnTo>
                  <a:lnTo>
                    <a:pt x="32" y="36"/>
                  </a:lnTo>
                  <a:lnTo>
                    <a:pt x="35" y="33"/>
                  </a:lnTo>
                  <a:lnTo>
                    <a:pt x="36" y="31"/>
                  </a:lnTo>
                  <a:lnTo>
                    <a:pt x="38" y="28"/>
                  </a:lnTo>
                  <a:lnTo>
                    <a:pt x="40" y="23"/>
                  </a:lnTo>
                  <a:lnTo>
                    <a:pt x="40" y="20"/>
                  </a:lnTo>
                  <a:lnTo>
                    <a:pt x="36" y="20"/>
                  </a:lnTo>
                  <a:lnTo>
                    <a:pt x="36" y="17"/>
                  </a:lnTo>
                  <a:lnTo>
                    <a:pt x="35" y="13"/>
                  </a:lnTo>
                  <a:lnTo>
                    <a:pt x="33" y="10"/>
                  </a:lnTo>
                  <a:lnTo>
                    <a:pt x="32" y="8"/>
                  </a:lnTo>
                  <a:lnTo>
                    <a:pt x="30" y="5"/>
                  </a:lnTo>
                  <a:lnTo>
                    <a:pt x="27" y="3"/>
                  </a:lnTo>
                  <a:lnTo>
                    <a:pt x="23" y="3"/>
                  </a:lnTo>
                  <a:lnTo>
                    <a:pt x="20" y="3"/>
                  </a:lnTo>
                  <a:lnTo>
                    <a:pt x="17" y="3"/>
                  </a:lnTo>
                  <a:lnTo>
                    <a:pt x="13" y="3"/>
                  </a:lnTo>
                  <a:lnTo>
                    <a:pt x="10" y="5"/>
                  </a:lnTo>
                  <a:lnTo>
                    <a:pt x="9" y="8"/>
                  </a:lnTo>
                  <a:lnTo>
                    <a:pt x="7" y="10"/>
                  </a:lnTo>
                  <a:lnTo>
                    <a:pt x="5" y="13"/>
                  </a:lnTo>
                  <a:lnTo>
                    <a:pt x="4" y="17"/>
                  </a:lnTo>
                  <a:lnTo>
                    <a:pt x="4" y="20"/>
                  </a:lnTo>
                  <a:lnTo>
                    <a:pt x="4" y="23"/>
                  </a:lnTo>
                  <a:lnTo>
                    <a:pt x="5" y="26"/>
                  </a:lnTo>
                  <a:lnTo>
                    <a:pt x="7" y="30"/>
                  </a:lnTo>
                  <a:lnTo>
                    <a:pt x="9" y="31"/>
                  </a:lnTo>
                  <a:lnTo>
                    <a:pt x="10" y="33"/>
                  </a:lnTo>
                  <a:lnTo>
                    <a:pt x="13" y="35"/>
                  </a:lnTo>
                  <a:lnTo>
                    <a:pt x="17" y="36"/>
                  </a:lnTo>
                  <a:lnTo>
                    <a:pt x="20" y="36"/>
                  </a:lnTo>
                  <a:lnTo>
                    <a:pt x="23" y="36"/>
                  </a:lnTo>
                  <a:lnTo>
                    <a:pt x="27" y="35"/>
                  </a:lnTo>
                  <a:lnTo>
                    <a:pt x="30" y="33"/>
                  </a:lnTo>
                  <a:lnTo>
                    <a:pt x="32" y="31"/>
                  </a:lnTo>
                  <a:lnTo>
                    <a:pt x="33" y="30"/>
                  </a:lnTo>
                  <a:lnTo>
                    <a:pt x="35" y="26"/>
                  </a:lnTo>
                  <a:lnTo>
                    <a:pt x="36" y="23"/>
                  </a:lnTo>
                  <a:lnTo>
                    <a:pt x="36" y="20"/>
                  </a:lnTo>
                  <a:lnTo>
                    <a:pt x="40" y="20"/>
                  </a:lnTo>
                  <a:close/>
                </a:path>
              </a:pathLst>
            </a:custGeom>
            <a:solidFill>
              <a:srgbClr val="00FFE4"/>
            </a:solidFill>
            <a:ln w="9525">
              <a:noFill/>
              <a:round/>
              <a:headEnd/>
              <a:tailEnd/>
            </a:ln>
            <a:effectLst/>
          </p:spPr>
          <p:txBody>
            <a:bodyPr/>
            <a:lstStyle/>
            <a:p>
              <a:endParaRPr lang="en-GB"/>
            </a:p>
          </p:txBody>
        </p:sp>
        <p:sp>
          <p:nvSpPr>
            <p:cNvPr id="47310" name="Freeform 206"/>
            <p:cNvSpPr>
              <a:spLocks/>
            </p:cNvSpPr>
            <p:nvPr/>
          </p:nvSpPr>
          <p:spPr bwMode="auto">
            <a:xfrm>
              <a:off x="3341" y="2171"/>
              <a:ext cx="32" cy="33"/>
            </a:xfrm>
            <a:custGeom>
              <a:avLst/>
              <a:gdLst/>
              <a:ahLst/>
              <a:cxnLst>
                <a:cxn ang="0">
                  <a:pos x="32" y="14"/>
                </a:cxn>
                <a:cxn ang="0">
                  <a:pos x="29" y="7"/>
                </a:cxn>
                <a:cxn ang="0">
                  <a:pos x="26" y="2"/>
                </a:cxn>
                <a:cxn ang="0">
                  <a:pos x="19" y="0"/>
                </a:cxn>
                <a:cxn ang="0">
                  <a:pos x="13" y="0"/>
                </a:cxn>
                <a:cxn ang="0">
                  <a:pos x="6" y="2"/>
                </a:cxn>
                <a:cxn ang="0">
                  <a:pos x="3" y="7"/>
                </a:cxn>
                <a:cxn ang="0">
                  <a:pos x="0" y="14"/>
                </a:cxn>
                <a:cxn ang="0">
                  <a:pos x="0" y="20"/>
                </a:cxn>
                <a:cxn ang="0">
                  <a:pos x="3" y="27"/>
                </a:cxn>
                <a:cxn ang="0">
                  <a:pos x="6" y="30"/>
                </a:cxn>
                <a:cxn ang="0">
                  <a:pos x="13" y="33"/>
                </a:cxn>
                <a:cxn ang="0">
                  <a:pos x="19" y="33"/>
                </a:cxn>
                <a:cxn ang="0">
                  <a:pos x="26" y="30"/>
                </a:cxn>
                <a:cxn ang="0">
                  <a:pos x="29" y="27"/>
                </a:cxn>
                <a:cxn ang="0">
                  <a:pos x="32" y="20"/>
                </a:cxn>
                <a:cxn ang="0">
                  <a:pos x="29" y="17"/>
                </a:cxn>
                <a:cxn ang="0">
                  <a:pos x="28" y="12"/>
                </a:cxn>
                <a:cxn ang="0">
                  <a:pos x="26" y="7"/>
                </a:cxn>
                <a:cxn ang="0">
                  <a:pos x="21" y="4"/>
                </a:cxn>
                <a:cxn ang="0">
                  <a:pos x="16" y="4"/>
                </a:cxn>
                <a:cxn ang="0">
                  <a:pos x="11" y="4"/>
                </a:cxn>
                <a:cxn ang="0">
                  <a:pos x="6" y="7"/>
                </a:cxn>
                <a:cxn ang="0">
                  <a:pos x="3" y="12"/>
                </a:cxn>
                <a:cxn ang="0">
                  <a:pos x="3" y="17"/>
                </a:cxn>
                <a:cxn ang="0">
                  <a:pos x="3" y="22"/>
                </a:cxn>
                <a:cxn ang="0">
                  <a:pos x="6" y="27"/>
                </a:cxn>
                <a:cxn ang="0">
                  <a:pos x="11" y="28"/>
                </a:cxn>
                <a:cxn ang="0">
                  <a:pos x="16" y="30"/>
                </a:cxn>
                <a:cxn ang="0">
                  <a:pos x="21" y="28"/>
                </a:cxn>
                <a:cxn ang="0">
                  <a:pos x="26" y="27"/>
                </a:cxn>
                <a:cxn ang="0">
                  <a:pos x="28" y="22"/>
                </a:cxn>
                <a:cxn ang="0">
                  <a:pos x="29" y="17"/>
                </a:cxn>
              </a:cxnLst>
              <a:rect l="0" t="0" r="r" b="b"/>
              <a:pathLst>
                <a:path w="32" h="33">
                  <a:moveTo>
                    <a:pt x="32" y="17"/>
                  </a:moveTo>
                  <a:lnTo>
                    <a:pt x="32" y="14"/>
                  </a:lnTo>
                  <a:lnTo>
                    <a:pt x="31" y="10"/>
                  </a:lnTo>
                  <a:lnTo>
                    <a:pt x="29" y="7"/>
                  </a:lnTo>
                  <a:lnTo>
                    <a:pt x="28" y="5"/>
                  </a:lnTo>
                  <a:lnTo>
                    <a:pt x="26" y="2"/>
                  </a:lnTo>
                  <a:lnTo>
                    <a:pt x="23" y="0"/>
                  </a:lnTo>
                  <a:lnTo>
                    <a:pt x="19" y="0"/>
                  </a:lnTo>
                  <a:lnTo>
                    <a:pt x="16" y="0"/>
                  </a:lnTo>
                  <a:lnTo>
                    <a:pt x="13" y="0"/>
                  </a:lnTo>
                  <a:lnTo>
                    <a:pt x="9" y="0"/>
                  </a:lnTo>
                  <a:lnTo>
                    <a:pt x="6" y="2"/>
                  </a:lnTo>
                  <a:lnTo>
                    <a:pt x="5" y="5"/>
                  </a:lnTo>
                  <a:lnTo>
                    <a:pt x="3" y="7"/>
                  </a:lnTo>
                  <a:lnTo>
                    <a:pt x="1" y="10"/>
                  </a:lnTo>
                  <a:lnTo>
                    <a:pt x="0" y="14"/>
                  </a:lnTo>
                  <a:lnTo>
                    <a:pt x="0" y="17"/>
                  </a:lnTo>
                  <a:lnTo>
                    <a:pt x="0" y="20"/>
                  </a:lnTo>
                  <a:lnTo>
                    <a:pt x="1" y="23"/>
                  </a:lnTo>
                  <a:lnTo>
                    <a:pt x="3" y="27"/>
                  </a:lnTo>
                  <a:lnTo>
                    <a:pt x="5" y="28"/>
                  </a:lnTo>
                  <a:lnTo>
                    <a:pt x="6" y="30"/>
                  </a:lnTo>
                  <a:lnTo>
                    <a:pt x="9" y="32"/>
                  </a:lnTo>
                  <a:lnTo>
                    <a:pt x="13" y="33"/>
                  </a:lnTo>
                  <a:lnTo>
                    <a:pt x="16" y="33"/>
                  </a:lnTo>
                  <a:lnTo>
                    <a:pt x="19" y="33"/>
                  </a:lnTo>
                  <a:lnTo>
                    <a:pt x="23" y="32"/>
                  </a:lnTo>
                  <a:lnTo>
                    <a:pt x="26" y="30"/>
                  </a:lnTo>
                  <a:lnTo>
                    <a:pt x="28" y="28"/>
                  </a:lnTo>
                  <a:lnTo>
                    <a:pt x="29" y="27"/>
                  </a:lnTo>
                  <a:lnTo>
                    <a:pt x="31" y="23"/>
                  </a:lnTo>
                  <a:lnTo>
                    <a:pt x="32" y="20"/>
                  </a:lnTo>
                  <a:lnTo>
                    <a:pt x="32" y="17"/>
                  </a:lnTo>
                  <a:lnTo>
                    <a:pt x="29" y="17"/>
                  </a:lnTo>
                  <a:lnTo>
                    <a:pt x="29" y="14"/>
                  </a:lnTo>
                  <a:lnTo>
                    <a:pt x="28" y="12"/>
                  </a:lnTo>
                  <a:lnTo>
                    <a:pt x="28" y="9"/>
                  </a:lnTo>
                  <a:lnTo>
                    <a:pt x="26" y="7"/>
                  </a:lnTo>
                  <a:lnTo>
                    <a:pt x="24" y="5"/>
                  </a:lnTo>
                  <a:lnTo>
                    <a:pt x="21" y="4"/>
                  </a:lnTo>
                  <a:lnTo>
                    <a:pt x="19" y="4"/>
                  </a:lnTo>
                  <a:lnTo>
                    <a:pt x="16" y="4"/>
                  </a:lnTo>
                  <a:lnTo>
                    <a:pt x="13" y="4"/>
                  </a:lnTo>
                  <a:lnTo>
                    <a:pt x="11" y="4"/>
                  </a:lnTo>
                  <a:lnTo>
                    <a:pt x="8" y="5"/>
                  </a:lnTo>
                  <a:lnTo>
                    <a:pt x="6" y="7"/>
                  </a:lnTo>
                  <a:lnTo>
                    <a:pt x="5" y="9"/>
                  </a:lnTo>
                  <a:lnTo>
                    <a:pt x="3" y="12"/>
                  </a:lnTo>
                  <a:lnTo>
                    <a:pt x="3" y="14"/>
                  </a:lnTo>
                  <a:lnTo>
                    <a:pt x="3" y="17"/>
                  </a:lnTo>
                  <a:lnTo>
                    <a:pt x="3" y="19"/>
                  </a:lnTo>
                  <a:lnTo>
                    <a:pt x="3" y="22"/>
                  </a:lnTo>
                  <a:lnTo>
                    <a:pt x="5" y="23"/>
                  </a:lnTo>
                  <a:lnTo>
                    <a:pt x="6" y="27"/>
                  </a:lnTo>
                  <a:lnTo>
                    <a:pt x="8" y="28"/>
                  </a:lnTo>
                  <a:lnTo>
                    <a:pt x="11" y="28"/>
                  </a:lnTo>
                  <a:lnTo>
                    <a:pt x="13" y="30"/>
                  </a:lnTo>
                  <a:lnTo>
                    <a:pt x="16" y="30"/>
                  </a:lnTo>
                  <a:lnTo>
                    <a:pt x="19" y="30"/>
                  </a:lnTo>
                  <a:lnTo>
                    <a:pt x="21" y="28"/>
                  </a:lnTo>
                  <a:lnTo>
                    <a:pt x="24" y="28"/>
                  </a:lnTo>
                  <a:lnTo>
                    <a:pt x="26" y="27"/>
                  </a:lnTo>
                  <a:lnTo>
                    <a:pt x="28" y="23"/>
                  </a:lnTo>
                  <a:lnTo>
                    <a:pt x="28" y="22"/>
                  </a:lnTo>
                  <a:lnTo>
                    <a:pt x="29" y="19"/>
                  </a:lnTo>
                  <a:lnTo>
                    <a:pt x="29" y="17"/>
                  </a:lnTo>
                  <a:lnTo>
                    <a:pt x="32" y="17"/>
                  </a:lnTo>
                  <a:close/>
                </a:path>
              </a:pathLst>
            </a:custGeom>
            <a:solidFill>
              <a:srgbClr val="00FFEA"/>
            </a:solidFill>
            <a:ln w="9525">
              <a:noFill/>
              <a:round/>
              <a:headEnd/>
              <a:tailEnd/>
            </a:ln>
            <a:effectLst/>
          </p:spPr>
          <p:txBody>
            <a:bodyPr/>
            <a:lstStyle/>
            <a:p>
              <a:endParaRPr lang="en-GB"/>
            </a:p>
          </p:txBody>
        </p:sp>
        <p:sp>
          <p:nvSpPr>
            <p:cNvPr id="47311" name="Freeform 207"/>
            <p:cNvSpPr>
              <a:spLocks/>
            </p:cNvSpPr>
            <p:nvPr/>
          </p:nvSpPr>
          <p:spPr bwMode="auto">
            <a:xfrm>
              <a:off x="3344" y="2175"/>
              <a:ext cx="26" cy="26"/>
            </a:xfrm>
            <a:custGeom>
              <a:avLst/>
              <a:gdLst/>
              <a:ahLst/>
              <a:cxnLst>
                <a:cxn ang="0">
                  <a:pos x="26" y="10"/>
                </a:cxn>
                <a:cxn ang="0">
                  <a:pos x="25" y="5"/>
                </a:cxn>
                <a:cxn ang="0">
                  <a:pos x="21" y="1"/>
                </a:cxn>
                <a:cxn ang="0">
                  <a:pos x="16" y="0"/>
                </a:cxn>
                <a:cxn ang="0">
                  <a:pos x="10" y="0"/>
                </a:cxn>
                <a:cxn ang="0">
                  <a:pos x="5" y="1"/>
                </a:cxn>
                <a:cxn ang="0">
                  <a:pos x="2" y="5"/>
                </a:cxn>
                <a:cxn ang="0">
                  <a:pos x="0" y="10"/>
                </a:cxn>
                <a:cxn ang="0">
                  <a:pos x="0" y="15"/>
                </a:cxn>
                <a:cxn ang="0">
                  <a:pos x="2" y="19"/>
                </a:cxn>
                <a:cxn ang="0">
                  <a:pos x="5" y="24"/>
                </a:cxn>
                <a:cxn ang="0">
                  <a:pos x="10" y="26"/>
                </a:cxn>
                <a:cxn ang="0">
                  <a:pos x="16" y="26"/>
                </a:cxn>
                <a:cxn ang="0">
                  <a:pos x="21" y="24"/>
                </a:cxn>
                <a:cxn ang="0">
                  <a:pos x="25" y="19"/>
                </a:cxn>
                <a:cxn ang="0">
                  <a:pos x="26" y="15"/>
                </a:cxn>
                <a:cxn ang="0">
                  <a:pos x="23" y="13"/>
                </a:cxn>
                <a:cxn ang="0">
                  <a:pos x="23" y="8"/>
                </a:cxn>
                <a:cxn ang="0">
                  <a:pos x="20" y="6"/>
                </a:cxn>
                <a:cxn ang="0">
                  <a:pos x="16" y="3"/>
                </a:cxn>
                <a:cxn ang="0">
                  <a:pos x="13" y="3"/>
                </a:cxn>
                <a:cxn ang="0">
                  <a:pos x="10" y="3"/>
                </a:cxn>
                <a:cxn ang="0">
                  <a:pos x="6" y="6"/>
                </a:cxn>
                <a:cxn ang="0">
                  <a:pos x="3" y="8"/>
                </a:cxn>
                <a:cxn ang="0">
                  <a:pos x="3" y="13"/>
                </a:cxn>
                <a:cxn ang="0">
                  <a:pos x="3" y="16"/>
                </a:cxn>
                <a:cxn ang="0">
                  <a:pos x="6" y="19"/>
                </a:cxn>
                <a:cxn ang="0">
                  <a:pos x="10" y="21"/>
                </a:cxn>
                <a:cxn ang="0">
                  <a:pos x="13" y="23"/>
                </a:cxn>
                <a:cxn ang="0">
                  <a:pos x="16" y="21"/>
                </a:cxn>
                <a:cxn ang="0">
                  <a:pos x="20" y="19"/>
                </a:cxn>
                <a:cxn ang="0">
                  <a:pos x="23" y="16"/>
                </a:cxn>
                <a:cxn ang="0">
                  <a:pos x="23" y="13"/>
                </a:cxn>
              </a:cxnLst>
              <a:rect l="0" t="0" r="r" b="b"/>
              <a:pathLst>
                <a:path w="26" h="26">
                  <a:moveTo>
                    <a:pt x="26" y="13"/>
                  </a:moveTo>
                  <a:lnTo>
                    <a:pt x="26" y="10"/>
                  </a:lnTo>
                  <a:lnTo>
                    <a:pt x="25" y="8"/>
                  </a:lnTo>
                  <a:lnTo>
                    <a:pt x="25" y="5"/>
                  </a:lnTo>
                  <a:lnTo>
                    <a:pt x="23" y="3"/>
                  </a:lnTo>
                  <a:lnTo>
                    <a:pt x="21" y="1"/>
                  </a:lnTo>
                  <a:lnTo>
                    <a:pt x="18" y="0"/>
                  </a:lnTo>
                  <a:lnTo>
                    <a:pt x="16" y="0"/>
                  </a:lnTo>
                  <a:lnTo>
                    <a:pt x="13" y="0"/>
                  </a:lnTo>
                  <a:lnTo>
                    <a:pt x="10" y="0"/>
                  </a:lnTo>
                  <a:lnTo>
                    <a:pt x="8" y="0"/>
                  </a:lnTo>
                  <a:lnTo>
                    <a:pt x="5" y="1"/>
                  </a:lnTo>
                  <a:lnTo>
                    <a:pt x="3" y="3"/>
                  </a:lnTo>
                  <a:lnTo>
                    <a:pt x="2" y="5"/>
                  </a:lnTo>
                  <a:lnTo>
                    <a:pt x="0" y="8"/>
                  </a:lnTo>
                  <a:lnTo>
                    <a:pt x="0" y="10"/>
                  </a:lnTo>
                  <a:lnTo>
                    <a:pt x="0" y="13"/>
                  </a:lnTo>
                  <a:lnTo>
                    <a:pt x="0" y="15"/>
                  </a:lnTo>
                  <a:lnTo>
                    <a:pt x="0" y="18"/>
                  </a:lnTo>
                  <a:lnTo>
                    <a:pt x="2" y="19"/>
                  </a:lnTo>
                  <a:lnTo>
                    <a:pt x="3" y="23"/>
                  </a:lnTo>
                  <a:lnTo>
                    <a:pt x="5" y="24"/>
                  </a:lnTo>
                  <a:lnTo>
                    <a:pt x="8" y="24"/>
                  </a:lnTo>
                  <a:lnTo>
                    <a:pt x="10" y="26"/>
                  </a:lnTo>
                  <a:lnTo>
                    <a:pt x="13" y="26"/>
                  </a:lnTo>
                  <a:lnTo>
                    <a:pt x="16" y="26"/>
                  </a:lnTo>
                  <a:lnTo>
                    <a:pt x="18" y="24"/>
                  </a:lnTo>
                  <a:lnTo>
                    <a:pt x="21" y="24"/>
                  </a:lnTo>
                  <a:lnTo>
                    <a:pt x="23" y="23"/>
                  </a:lnTo>
                  <a:lnTo>
                    <a:pt x="25" y="19"/>
                  </a:lnTo>
                  <a:lnTo>
                    <a:pt x="25" y="18"/>
                  </a:lnTo>
                  <a:lnTo>
                    <a:pt x="26" y="15"/>
                  </a:lnTo>
                  <a:lnTo>
                    <a:pt x="26" y="13"/>
                  </a:lnTo>
                  <a:lnTo>
                    <a:pt x="23" y="13"/>
                  </a:lnTo>
                  <a:lnTo>
                    <a:pt x="23" y="11"/>
                  </a:lnTo>
                  <a:lnTo>
                    <a:pt x="23" y="8"/>
                  </a:lnTo>
                  <a:lnTo>
                    <a:pt x="21" y="6"/>
                  </a:lnTo>
                  <a:lnTo>
                    <a:pt x="20" y="6"/>
                  </a:lnTo>
                  <a:lnTo>
                    <a:pt x="18" y="5"/>
                  </a:lnTo>
                  <a:lnTo>
                    <a:pt x="16" y="3"/>
                  </a:lnTo>
                  <a:lnTo>
                    <a:pt x="15" y="3"/>
                  </a:lnTo>
                  <a:lnTo>
                    <a:pt x="13" y="3"/>
                  </a:lnTo>
                  <a:lnTo>
                    <a:pt x="11" y="3"/>
                  </a:lnTo>
                  <a:lnTo>
                    <a:pt x="10" y="3"/>
                  </a:lnTo>
                  <a:lnTo>
                    <a:pt x="8" y="5"/>
                  </a:lnTo>
                  <a:lnTo>
                    <a:pt x="6" y="6"/>
                  </a:lnTo>
                  <a:lnTo>
                    <a:pt x="5" y="6"/>
                  </a:lnTo>
                  <a:lnTo>
                    <a:pt x="3" y="8"/>
                  </a:lnTo>
                  <a:lnTo>
                    <a:pt x="3" y="11"/>
                  </a:lnTo>
                  <a:lnTo>
                    <a:pt x="3" y="13"/>
                  </a:lnTo>
                  <a:lnTo>
                    <a:pt x="3" y="15"/>
                  </a:lnTo>
                  <a:lnTo>
                    <a:pt x="3" y="16"/>
                  </a:lnTo>
                  <a:lnTo>
                    <a:pt x="5" y="18"/>
                  </a:lnTo>
                  <a:lnTo>
                    <a:pt x="6" y="19"/>
                  </a:lnTo>
                  <a:lnTo>
                    <a:pt x="8" y="21"/>
                  </a:lnTo>
                  <a:lnTo>
                    <a:pt x="10" y="21"/>
                  </a:lnTo>
                  <a:lnTo>
                    <a:pt x="11" y="23"/>
                  </a:lnTo>
                  <a:lnTo>
                    <a:pt x="13" y="23"/>
                  </a:lnTo>
                  <a:lnTo>
                    <a:pt x="15" y="23"/>
                  </a:lnTo>
                  <a:lnTo>
                    <a:pt x="16" y="21"/>
                  </a:lnTo>
                  <a:lnTo>
                    <a:pt x="18" y="21"/>
                  </a:lnTo>
                  <a:lnTo>
                    <a:pt x="20" y="19"/>
                  </a:lnTo>
                  <a:lnTo>
                    <a:pt x="21" y="18"/>
                  </a:lnTo>
                  <a:lnTo>
                    <a:pt x="23" y="16"/>
                  </a:lnTo>
                  <a:lnTo>
                    <a:pt x="23" y="15"/>
                  </a:lnTo>
                  <a:lnTo>
                    <a:pt x="23" y="13"/>
                  </a:lnTo>
                  <a:lnTo>
                    <a:pt x="26" y="13"/>
                  </a:lnTo>
                  <a:close/>
                </a:path>
              </a:pathLst>
            </a:custGeom>
            <a:solidFill>
              <a:srgbClr val="00FFEF"/>
            </a:solidFill>
            <a:ln w="9525">
              <a:noFill/>
              <a:round/>
              <a:headEnd/>
              <a:tailEnd/>
            </a:ln>
            <a:effectLst/>
          </p:spPr>
          <p:txBody>
            <a:bodyPr/>
            <a:lstStyle/>
            <a:p>
              <a:endParaRPr lang="en-GB"/>
            </a:p>
          </p:txBody>
        </p:sp>
        <p:sp>
          <p:nvSpPr>
            <p:cNvPr id="47312" name="Freeform 208"/>
            <p:cNvSpPr>
              <a:spLocks/>
            </p:cNvSpPr>
            <p:nvPr/>
          </p:nvSpPr>
          <p:spPr bwMode="auto">
            <a:xfrm>
              <a:off x="3347" y="2178"/>
              <a:ext cx="20" cy="20"/>
            </a:xfrm>
            <a:custGeom>
              <a:avLst/>
              <a:gdLst/>
              <a:ahLst/>
              <a:cxnLst>
                <a:cxn ang="0">
                  <a:pos x="20" y="8"/>
                </a:cxn>
                <a:cxn ang="0">
                  <a:pos x="18" y="3"/>
                </a:cxn>
                <a:cxn ang="0">
                  <a:pos x="15" y="2"/>
                </a:cxn>
                <a:cxn ang="0">
                  <a:pos x="12" y="0"/>
                </a:cxn>
                <a:cxn ang="0">
                  <a:pos x="8" y="0"/>
                </a:cxn>
                <a:cxn ang="0">
                  <a:pos x="5" y="2"/>
                </a:cxn>
                <a:cxn ang="0">
                  <a:pos x="2" y="3"/>
                </a:cxn>
                <a:cxn ang="0">
                  <a:pos x="0" y="8"/>
                </a:cxn>
                <a:cxn ang="0">
                  <a:pos x="0" y="12"/>
                </a:cxn>
                <a:cxn ang="0">
                  <a:pos x="2" y="15"/>
                </a:cxn>
                <a:cxn ang="0">
                  <a:pos x="5" y="18"/>
                </a:cxn>
                <a:cxn ang="0">
                  <a:pos x="8" y="20"/>
                </a:cxn>
                <a:cxn ang="0">
                  <a:pos x="12" y="20"/>
                </a:cxn>
                <a:cxn ang="0">
                  <a:pos x="15" y="18"/>
                </a:cxn>
                <a:cxn ang="0">
                  <a:pos x="18" y="15"/>
                </a:cxn>
                <a:cxn ang="0">
                  <a:pos x="20" y="12"/>
                </a:cxn>
                <a:cxn ang="0">
                  <a:pos x="17" y="10"/>
                </a:cxn>
                <a:cxn ang="0">
                  <a:pos x="17" y="7"/>
                </a:cxn>
                <a:cxn ang="0">
                  <a:pos x="15" y="5"/>
                </a:cxn>
                <a:cxn ang="0">
                  <a:pos x="13" y="3"/>
                </a:cxn>
                <a:cxn ang="0">
                  <a:pos x="10" y="3"/>
                </a:cxn>
                <a:cxn ang="0">
                  <a:pos x="7" y="3"/>
                </a:cxn>
                <a:cxn ang="0">
                  <a:pos x="5" y="5"/>
                </a:cxn>
                <a:cxn ang="0">
                  <a:pos x="3" y="7"/>
                </a:cxn>
                <a:cxn ang="0">
                  <a:pos x="3" y="10"/>
                </a:cxn>
                <a:cxn ang="0">
                  <a:pos x="3" y="12"/>
                </a:cxn>
                <a:cxn ang="0">
                  <a:pos x="5" y="15"/>
                </a:cxn>
                <a:cxn ang="0">
                  <a:pos x="7" y="16"/>
                </a:cxn>
                <a:cxn ang="0">
                  <a:pos x="10" y="16"/>
                </a:cxn>
                <a:cxn ang="0">
                  <a:pos x="13" y="16"/>
                </a:cxn>
                <a:cxn ang="0">
                  <a:pos x="15" y="15"/>
                </a:cxn>
                <a:cxn ang="0">
                  <a:pos x="17" y="12"/>
                </a:cxn>
                <a:cxn ang="0">
                  <a:pos x="17" y="10"/>
                </a:cxn>
              </a:cxnLst>
              <a:rect l="0" t="0" r="r" b="b"/>
              <a:pathLst>
                <a:path w="20" h="20">
                  <a:moveTo>
                    <a:pt x="20" y="10"/>
                  </a:moveTo>
                  <a:lnTo>
                    <a:pt x="20" y="8"/>
                  </a:lnTo>
                  <a:lnTo>
                    <a:pt x="20" y="5"/>
                  </a:lnTo>
                  <a:lnTo>
                    <a:pt x="18" y="3"/>
                  </a:lnTo>
                  <a:lnTo>
                    <a:pt x="17" y="3"/>
                  </a:lnTo>
                  <a:lnTo>
                    <a:pt x="15" y="2"/>
                  </a:lnTo>
                  <a:lnTo>
                    <a:pt x="13" y="0"/>
                  </a:lnTo>
                  <a:lnTo>
                    <a:pt x="12" y="0"/>
                  </a:lnTo>
                  <a:lnTo>
                    <a:pt x="10" y="0"/>
                  </a:lnTo>
                  <a:lnTo>
                    <a:pt x="8" y="0"/>
                  </a:lnTo>
                  <a:lnTo>
                    <a:pt x="7" y="0"/>
                  </a:lnTo>
                  <a:lnTo>
                    <a:pt x="5" y="2"/>
                  </a:lnTo>
                  <a:lnTo>
                    <a:pt x="3" y="3"/>
                  </a:lnTo>
                  <a:lnTo>
                    <a:pt x="2" y="3"/>
                  </a:lnTo>
                  <a:lnTo>
                    <a:pt x="0" y="5"/>
                  </a:lnTo>
                  <a:lnTo>
                    <a:pt x="0" y="8"/>
                  </a:lnTo>
                  <a:lnTo>
                    <a:pt x="0" y="10"/>
                  </a:lnTo>
                  <a:lnTo>
                    <a:pt x="0" y="12"/>
                  </a:lnTo>
                  <a:lnTo>
                    <a:pt x="0" y="13"/>
                  </a:lnTo>
                  <a:lnTo>
                    <a:pt x="2" y="15"/>
                  </a:lnTo>
                  <a:lnTo>
                    <a:pt x="3" y="16"/>
                  </a:lnTo>
                  <a:lnTo>
                    <a:pt x="5" y="18"/>
                  </a:lnTo>
                  <a:lnTo>
                    <a:pt x="7" y="18"/>
                  </a:lnTo>
                  <a:lnTo>
                    <a:pt x="8" y="20"/>
                  </a:lnTo>
                  <a:lnTo>
                    <a:pt x="10" y="20"/>
                  </a:lnTo>
                  <a:lnTo>
                    <a:pt x="12" y="20"/>
                  </a:lnTo>
                  <a:lnTo>
                    <a:pt x="13" y="18"/>
                  </a:lnTo>
                  <a:lnTo>
                    <a:pt x="15" y="18"/>
                  </a:lnTo>
                  <a:lnTo>
                    <a:pt x="17" y="16"/>
                  </a:lnTo>
                  <a:lnTo>
                    <a:pt x="18" y="15"/>
                  </a:lnTo>
                  <a:lnTo>
                    <a:pt x="20" y="13"/>
                  </a:lnTo>
                  <a:lnTo>
                    <a:pt x="20" y="12"/>
                  </a:lnTo>
                  <a:lnTo>
                    <a:pt x="20" y="10"/>
                  </a:lnTo>
                  <a:lnTo>
                    <a:pt x="17" y="10"/>
                  </a:lnTo>
                  <a:lnTo>
                    <a:pt x="17" y="8"/>
                  </a:lnTo>
                  <a:lnTo>
                    <a:pt x="17" y="7"/>
                  </a:lnTo>
                  <a:lnTo>
                    <a:pt x="15" y="7"/>
                  </a:lnTo>
                  <a:lnTo>
                    <a:pt x="15" y="5"/>
                  </a:lnTo>
                  <a:lnTo>
                    <a:pt x="13" y="3"/>
                  </a:lnTo>
                  <a:lnTo>
                    <a:pt x="13" y="3"/>
                  </a:lnTo>
                  <a:lnTo>
                    <a:pt x="12" y="3"/>
                  </a:lnTo>
                  <a:lnTo>
                    <a:pt x="10" y="3"/>
                  </a:lnTo>
                  <a:lnTo>
                    <a:pt x="8" y="3"/>
                  </a:lnTo>
                  <a:lnTo>
                    <a:pt x="7" y="3"/>
                  </a:lnTo>
                  <a:lnTo>
                    <a:pt x="7" y="3"/>
                  </a:lnTo>
                  <a:lnTo>
                    <a:pt x="5" y="5"/>
                  </a:lnTo>
                  <a:lnTo>
                    <a:pt x="5" y="7"/>
                  </a:lnTo>
                  <a:lnTo>
                    <a:pt x="3" y="7"/>
                  </a:lnTo>
                  <a:lnTo>
                    <a:pt x="3" y="8"/>
                  </a:lnTo>
                  <a:lnTo>
                    <a:pt x="3" y="10"/>
                  </a:lnTo>
                  <a:lnTo>
                    <a:pt x="3" y="12"/>
                  </a:lnTo>
                  <a:lnTo>
                    <a:pt x="3" y="12"/>
                  </a:lnTo>
                  <a:lnTo>
                    <a:pt x="5" y="13"/>
                  </a:lnTo>
                  <a:lnTo>
                    <a:pt x="5" y="15"/>
                  </a:lnTo>
                  <a:lnTo>
                    <a:pt x="7" y="15"/>
                  </a:lnTo>
                  <a:lnTo>
                    <a:pt x="7" y="16"/>
                  </a:lnTo>
                  <a:lnTo>
                    <a:pt x="8" y="16"/>
                  </a:lnTo>
                  <a:lnTo>
                    <a:pt x="10" y="16"/>
                  </a:lnTo>
                  <a:lnTo>
                    <a:pt x="12" y="16"/>
                  </a:lnTo>
                  <a:lnTo>
                    <a:pt x="13" y="16"/>
                  </a:lnTo>
                  <a:lnTo>
                    <a:pt x="13" y="15"/>
                  </a:lnTo>
                  <a:lnTo>
                    <a:pt x="15" y="15"/>
                  </a:lnTo>
                  <a:lnTo>
                    <a:pt x="15" y="13"/>
                  </a:lnTo>
                  <a:lnTo>
                    <a:pt x="17" y="12"/>
                  </a:lnTo>
                  <a:lnTo>
                    <a:pt x="17" y="12"/>
                  </a:lnTo>
                  <a:lnTo>
                    <a:pt x="17" y="10"/>
                  </a:lnTo>
                  <a:lnTo>
                    <a:pt x="20" y="10"/>
                  </a:lnTo>
                  <a:close/>
                </a:path>
              </a:pathLst>
            </a:custGeom>
            <a:solidFill>
              <a:srgbClr val="00FFF4"/>
            </a:solidFill>
            <a:ln w="9525">
              <a:noFill/>
              <a:round/>
              <a:headEnd/>
              <a:tailEnd/>
            </a:ln>
            <a:effectLst/>
          </p:spPr>
          <p:txBody>
            <a:bodyPr/>
            <a:lstStyle/>
            <a:p>
              <a:endParaRPr lang="en-GB"/>
            </a:p>
          </p:txBody>
        </p:sp>
        <p:sp>
          <p:nvSpPr>
            <p:cNvPr id="47313" name="Freeform 209"/>
            <p:cNvSpPr>
              <a:spLocks/>
            </p:cNvSpPr>
            <p:nvPr/>
          </p:nvSpPr>
          <p:spPr bwMode="auto">
            <a:xfrm>
              <a:off x="3350" y="2181"/>
              <a:ext cx="14" cy="13"/>
            </a:xfrm>
            <a:custGeom>
              <a:avLst/>
              <a:gdLst/>
              <a:ahLst/>
              <a:cxnLst>
                <a:cxn ang="0">
                  <a:pos x="14" y="7"/>
                </a:cxn>
                <a:cxn ang="0">
                  <a:pos x="14" y="5"/>
                </a:cxn>
                <a:cxn ang="0">
                  <a:pos x="14" y="4"/>
                </a:cxn>
                <a:cxn ang="0">
                  <a:pos x="12" y="4"/>
                </a:cxn>
                <a:cxn ang="0">
                  <a:pos x="12" y="2"/>
                </a:cxn>
                <a:cxn ang="0">
                  <a:pos x="10" y="0"/>
                </a:cxn>
                <a:cxn ang="0">
                  <a:pos x="10" y="0"/>
                </a:cxn>
                <a:cxn ang="0">
                  <a:pos x="9" y="0"/>
                </a:cxn>
                <a:cxn ang="0">
                  <a:pos x="7" y="0"/>
                </a:cxn>
                <a:cxn ang="0">
                  <a:pos x="5" y="0"/>
                </a:cxn>
                <a:cxn ang="0">
                  <a:pos x="4" y="0"/>
                </a:cxn>
                <a:cxn ang="0">
                  <a:pos x="4" y="0"/>
                </a:cxn>
                <a:cxn ang="0">
                  <a:pos x="2" y="2"/>
                </a:cxn>
                <a:cxn ang="0">
                  <a:pos x="2" y="4"/>
                </a:cxn>
                <a:cxn ang="0">
                  <a:pos x="0" y="4"/>
                </a:cxn>
                <a:cxn ang="0">
                  <a:pos x="0" y="5"/>
                </a:cxn>
                <a:cxn ang="0">
                  <a:pos x="0" y="7"/>
                </a:cxn>
                <a:cxn ang="0">
                  <a:pos x="0" y="9"/>
                </a:cxn>
                <a:cxn ang="0">
                  <a:pos x="0" y="9"/>
                </a:cxn>
                <a:cxn ang="0">
                  <a:pos x="2" y="10"/>
                </a:cxn>
                <a:cxn ang="0">
                  <a:pos x="2" y="12"/>
                </a:cxn>
                <a:cxn ang="0">
                  <a:pos x="4" y="12"/>
                </a:cxn>
                <a:cxn ang="0">
                  <a:pos x="4" y="13"/>
                </a:cxn>
                <a:cxn ang="0">
                  <a:pos x="5" y="13"/>
                </a:cxn>
                <a:cxn ang="0">
                  <a:pos x="7" y="13"/>
                </a:cxn>
                <a:cxn ang="0">
                  <a:pos x="9" y="13"/>
                </a:cxn>
                <a:cxn ang="0">
                  <a:pos x="10" y="13"/>
                </a:cxn>
                <a:cxn ang="0">
                  <a:pos x="10" y="12"/>
                </a:cxn>
                <a:cxn ang="0">
                  <a:pos x="12" y="12"/>
                </a:cxn>
                <a:cxn ang="0">
                  <a:pos x="12" y="10"/>
                </a:cxn>
                <a:cxn ang="0">
                  <a:pos x="14" y="9"/>
                </a:cxn>
                <a:cxn ang="0">
                  <a:pos x="14" y="9"/>
                </a:cxn>
                <a:cxn ang="0">
                  <a:pos x="14" y="7"/>
                </a:cxn>
              </a:cxnLst>
              <a:rect l="0" t="0" r="r" b="b"/>
              <a:pathLst>
                <a:path w="14" h="13">
                  <a:moveTo>
                    <a:pt x="14" y="7"/>
                  </a:moveTo>
                  <a:lnTo>
                    <a:pt x="14" y="5"/>
                  </a:lnTo>
                  <a:lnTo>
                    <a:pt x="14" y="4"/>
                  </a:lnTo>
                  <a:lnTo>
                    <a:pt x="12" y="4"/>
                  </a:lnTo>
                  <a:lnTo>
                    <a:pt x="12" y="2"/>
                  </a:lnTo>
                  <a:lnTo>
                    <a:pt x="10" y="0"/>
                  </a:lnTo>
                  <a:lnTo>
                    <a:pt x="10" y="0"/>
                  </a:lnTo>
                  <a:lnTo>
                    <a:pt x="9" y="0"/>
                  </a:lnTo>
                  <a:lnTo>
                    <a:pt x="7" y="0"/>
                  </a:lnTo>
                  <a:lnTo>
                    <a:pt x="5" y="0"/>
                  </a:lnTo>
                  <a:lnTo>
                    <a:pt x="4" y="0"/>
                  </a:lnTo>
                  <a:lnTo>
                    <a:pt x="4" y="0"/>
                  </a:lnTo>
                  <a:lnTo>
                    <a:pt x="2" y="2"/>
                  </a:lnTo>
                  <a:lnTo>
                    <a:pt x="2" y="4"/>
                  </a:lnTo>
                  <a:lnTo>
                    <a:pt x="0" y="4"/>
                  </a:lnTo>
                  <a:lnTo>
                    <a:pt x="0" y="5"/>
                  </a:lnTo>
                  <a:lnTo>
                    <a:pt x="0" y="7"/>
                  </a:lnTo>
                  <a:lnTo>
                    <a:pt x="0" y="9"/>
                  </a:lnTo>
                  <a:lnTo>
                    <a:pt x="0" y="9"/>
                  </a:lnTo>
                  <a:lnTo>
                    <a:pt x="2" y="10"/>
                  </a:lnTo>
                  <a:lnTo>
                    <a:pt x="2" y="12"/>
                  </a:lnTo>
                  <a:lnTo>
                    <a:pt x="4" y="12"/>
                  </a:lnTo>
                  <a:lnTo>
                    <a:pt x="4" y="13"/>
                  </a:lnTo>
                  <a:lnTo>
                    <a:pt x="5" y="13"/>
                  </a:lnTo>
                  <a:lnTo>
                    <a:pt x="7" y="13"/>
                  </a:lnTo>
                  <a:lnTo>
                    <a:pt x="9" y="13"/>
                  </a:lnTo>
                  <a:lnTo>
                    <a:pt x="10" y="13"/>
                  </a:lnTo>
                  <a:lnTo>
                    <a:pt x="10" y="12"/>
                  </a:lnTo>
                  <a:lnTo>
                    <a:pt x="12" y="12"/>
                  </a:lnTo>
                  <a:lnTo>
                    <a:pt x="12" y="10"/>
                  </a:lnTo>
                  <a:lnTo>
                    <a:pt x="14" y="9"/>
                  </a:lnTo>
                  <a:lnTo>
                    <a:pt x="14" y="9"/>
                  </a:lnTo>
                  <a:lnTo>
                    <a:pt x="14" y="7"/>
                  </a:lnTo>
                  <a:close/>
                </a:path>
              </a:pathLst>
            </a:custGeom>
            <a:solidFill>
              <a:srgbClr val="00FFF9"/>
            </a:solidFill>
            <a:ln w="9525">
              <a:noFill/>
              <a:round/>
              <a:headEnd/>
              <a:tailEnd/>
            </a:ln>
            <a:effectLst/>
          </p:spPr>
          <p:txBody>
            <a:bodyPr/>
            <a:lstStyle/>
            <a:p>
              <a:endParaRPr lang="en-GB"/>
            </a:p>
          </p:txBody>
        </p:sp>
        <p:sp>
          <p:nvSpPr>
            <p:cNvPr id="47314" name="Freeform 210"/>
            <p:cNvSpPr>
              <a:spLocks/>
            </p:cNvSpPr>
            <p:nvPr/>
          </p:nvSpPr>
          <p:spPr bwMode="auto">
            <a:xfrm>
              <a:off x="3354" y="2185"/>
              <a:ext cx="6" cy="6"/>
            </a:xfrm>
            <a:custGeom>
              <a:avLst/>
              <a:gdLst/>
              <a:ahLst/>
              <a:cxnLst>
                <a:cxn ang="0">
                  <a:pos x="6" y="3"/>
                </a:cxn>
                <a:cxn ang="0">
                  <a:pos x="6" y="1"/>
                </a:cxn>
                <a:cxn ang="0">
                  <a:pos x="6" y="1"/>
                </a:cxn>
                <a:cxn ang="0">
                  <a:pos x="6" y="1"/>
                </a:cxn>
                <a:cxn ang="0">
                  <a:pos x="5" y="0"/>
                </a:cxn>
                <a:cxn ang="0">
                  <a:pos x="5" y="0"/>
                </a:cxn>
                <a:cxn ang="0">
                  <a:pos x="5" y="0"/>
                </a:cxn>
                <a:cxn ang="0">
                  <a:pos x="3" y="0"/>
                </a:cxn>
                <a:cxn ang="0">
                  <a:pos x="3" y="0"/>
                </a:cxn>
                <a:cxn ang="0">
                  <a:pos x="3" y="0"/>
                </a:cxn>
                <a:cxn ang="0">
                  <a:pos x="1" y="0"/>
                </a:cxn>
                <a:cxn ang="0">
                  <a:pos x="1" y="0"/>
                </a:cxn>
                <a:cxn ang="0">
                  <a:pos x="1" y="0"/>
                </a:cxn>
                <a:cxn ang="0">
                  <a:pos x="0" y="1"/>
                </a:cxn>
                <a:cxn ang="0">
                  <a:pos x="0" y="1"/>
                </a:cxn>
                <a:cxn ang="0">
                  <a:pos x="0" y="1"/>
                </a:cxn>
                <a:cxn ang="0">
                  <a:pos x="0" y="3"/>
                </a:cxn>
                <a:cxn ang="0">
                  <a:pos x="0" y="3"/>
                </a:cxn>
                <a:cxn ang="0">
                  <a:pos x="0" y="5"/>
                </a:cxn>
                <a:cxn ang="0">
                  <a:pos x="0" y="5"/>
                </a:cxn>
                <a:cxn ang="0">
                  <a:pos x="1" y="5"/>
                </a:cxn>
                <a:cxn ang="0">
                  <a:pos x="1" y="6"/>
                </a:cxn>
                <a:cxn ang="0">
                  <a:pos x="1" y="6"/>
                </a:cxn>
                <a:cxn ang="0">
                  <a:pos x="3" y="6"/>
                </a:cxn>
                <a:cxn ang="0">
                  <a:pos x="3" y="6"/>
                </a:cxn>
                <a:cxn ang="0">
                  <a:pos x="3" y="6"/>
                </a:cxn>
                <a:cxn ang="0">
                  <a:pos x="5" y="6"/>
                </a:cxn>
                <a:cxn ang="0">
                  <a:pos x="5" y="6"/>
                </a:cxn>
                <a:cxn ang="0">
                  <a:pos x="5" y="5"/>
                </a:cxn>
                <a:cxn ang="0">
                  <a:pos x="6" y="5"/>
                </a:cxn>
                <a:cxn ang="0">
                  <a:pos x="6" y="5"/>
                </a:cxn>
                <a:cxn ang="0">
                  <a:pos x="6" y="3"/>
                </a:cxn>
                <a:cxn ang="0">
                  <a:pos x="6" y="3"/>
                </a:cxn>
              </a:cxnLst>
              <a:rect l="0" t="0" r="r" b="b"/>
              <a:pathLst>
                <a:path w="6" h="6">
                  <a:moveTo>
                    <a:pt x="6" y="3"/>
                  </a:moveTo>
                  <a:lnTo>
                    <a:pt x="6" y="1"/>
                  </a:lnTo>
                  <a:lnTo>
                    <a:pt x="6" y="1"/>
                  </a:lnTo>
                  <a:lnTo>
                    <a:pt x="6" y="1"/>
                  </a:lnTo>
                  <a:lnTo>
                    <a:pt x="5" y="0"/>
                  </a:lnTo>
                  <a:lnTo>
                    <a:pt x="5" y="0"/>
                  </a:lnTo>
                  <a:lnTo>
                    <a:pt x="5" y="0"/>
                  </a:lnTo>
                  <a:lnTo>
                    <a:pt x="3" y="0"/>
                  </a:lnTo>
                  <a:lnTo>
                    <a:pt x="3" y="0"/>
                  </a:lnTo>
                  <a:lnTo>
                    <a:pt x="3" y="0"/>
                  </a:lnTo>
                  <a:lnTo>
                    <a:pt x="1" y="0"/>
                  </a:lnTo>
                  <a:lnTo>
                    <a:pt x="1" y="0"/>
                  </a:lnTo>
                  <a:lnTo>
                    <a:pt x="1" y="0"/>
                  </a:lnTo>
                  <a:lnTo>
                    <a:pt x="0" y="1"/>
                  </a:lnTo>
                  <a:lnTo>
                    <a:pt x="0" y="1"/>
                  </a:lnTo>
                  <a:lnTo>
                    <a:pt x="0" y="1"/>
                  </a:lnTo>
                  <a:lnTo>
                    <a:pt x="0" y="3"/>
                  </a:lnTo>
                  <a:lnTo>
                    <a:pt x="0" y="3"/>
                  </a:lnTo>
                  <a:lnTo>
                    <a:pt x="0" y="5"/>
                  </a:lnTo>
                  <a:lnTo>
                    <a:pt x="0" y="5"/>
                  </a:lnTo>
                  <a:lnTo>
                    <a:pt x="1" y="5"/>
                  </a:lnTo>
                  <a:lnTo>
                    <a:pt x="1" y="6"/>
                  </a:lnTo>
                  <a:lnTo>
                    <a:pt x="1" y="6"/>
                  </a:lnTo>
                  <a:lnTo>
                    <a:pt x="3" y="6"/>
                  </a:lnTo>
                  <a:lnTo>
                    <a:pt x="3" y="6"/>
                  </a:lnTo>
                  <a:lnTo>
                    <a:pt x="3" y="6"/>
                  </a:lnTo>
                  <a:lnTo>
                    <a:pt x="5" y="6"/>
                  </a:lnTo>
                  <a:lnTo>
                    <a:pt x="5" y="6"/>
                  </a:lnTo>
                  <a:lnTo>
                    <a:pt x="5" y="5"/>
                  </a:lnTo>
                  <a:lnTo>
                    <a:pt x="6" y="5"/>
                  </a:lnTo>
                  <a:lnTo>
                    <a:pt x="6" y="5"/>
                  </a:lnTo>
                  <a:lnTo>
                    <a:pt x="6" y="3"/>
                  </a:lnTo>
                  <a:lnTo>
                    <a:pt x="6" y="3"/>
                  </a:lnTo>
                  <a:close/>
                </a:path>
              </a:pathLst>
            </a:custGeom>
            <a:solidFill>
              <a:srgbClr val="00FFFF"/>
            </a:solidFill>
            <a:ln w="9525">
              <a:noFill/>
              <a:round/>
              <a:headEnd/>
              <a:tailEnd/>
            </a:ln>
            <a:effectLst/>
          </p:spPr>
          <p:txBody>
            <a:bodyPr/>
            <a:lstStyle/>
            <a:p>
              <a:endParaRPr lang="en-GB"/>
            </a:p>
          </p:txBody>
        </p:sp>
        <p:sp>
          <p:nvSpPr>
            <p:cNvPr id="47315" name="Freeform 211"/>
            <p:cNvSpPr>
              <a:spLocks noEditPoints="1"/>
            </p:cNvSpPr>
            <p:nvPr/>
          </p:nvSpPr>
          <p:spPr bwMode="auto">
            <a:xfrm>
              <a:off x="3303" y="2054"/>
              <a:ext cx="141" cy="242"/>
            </a:xfrm>
            <a:custGeom>
              <a:avLst/>
              <a:gdLst/>
              <a:ahLst/>
              <a:cxnLst>
                <a:cxn ang="0">
                  <a:pos x="23" y="0"/>
                </a:cxn>
                <a:cxn ang="0">
                  <a:pos x="20" y="1"/>
                </a:cxn>
                <a:cxn ang="0">
                  <a:pos x="8" y="6"/>
                </a:cxn>
                <a:cxn ang="0">
                  <a:pos x="0" y="11"/>
                </a:cxn>
                <a:cxn ang="0">
                  <a:pos x="2" y="11"/>
                </a:cxn>
                <a:cxn ang="0">
                  <a:pos x="3" y="9"/>
                </a:cxn>
                <a:cxn ang="0">
                  <a:pos x="3" y="8"/>
                </a:cxn>
                <a:cxn ang="0">
                  <a:pos x="5" y="8"/>
                </a:cxn>
                <a:cxn ang="0">
                  <a:pos x="6" y="6"/>
                </a:cxn>
                <a:cxn ang="0">
                  <a:pos x="8" y="6"/>
                </a:cxn>
                <a:cxn ang="0">
                  <a:pos x="10" y="4"/>
                </a:cxn>
                <a:cxn ang="0">
                  <a:pos x="10" y="4"/>
                </a:cxn>
                <a:cxn ang="0">
                  <a:pos x="11" y="3"/>
                </a:cxn>
                <a:cxn ang="0">
                  <a:pos x="13" y="3"/>
                </a:cxn>
                <a:cxn ang="0">
                  <a:pos x="15" y="3"/>
                </a:cxn>
                <a:cxn ang="0">
                  <a:pos x="16" y="1"/>
                </a:cxn>
                <a:cxn ang="0">
                  <a:pos x="18" y="1"/>
                </a:cxn>
                <a:cxn ang="0">
                  <a:pos x="20" y="1"/>
                </a:cxn>
                <a:cxn ang="0">
                  <a:pos x="21" y="1"/>
                </a:cxn>
                <a:cxn ang="0">
                  <a:pos x="23" y="0"/>
                </a:cxn>
                <a:cxn ang="0">
                  <a:pos x="118" y="242"/>
                </a:cxn>
                <a:cxn ang="0">
                  <a:pos x="121" y="242"/>
                </a:cxn>
                <a:cxn ang="0">
                  <a:pos x="133" y="235"/>
                </a:cxn>
                <a:cxn ang="0">
                  <a:pos x="141" y="231"/>
                </a:cxn>
                <a:cxn ang="0">
                  <a:pos x="141" y="232"/>
                </a:cxn>
                <a:cxn ang="0">
                  <a:pos x="139" y="234"/>
                </a:cxn>
                <a:cxn ang="0">
                  <a:pos x="138" y="234"/>
                </a:cxn>
                <a:cxn ang="0">
                  <a:pos x="136" y="235"/>
                </a:cxn>
                <a:cxn ang="0">
                  <a:pos x="134" y="237"/>
                </a:cxn>
                <a:cxn ang="0">
                  <a:pos x="134" y="237"/>
                </a:cxn>
                <a:cxn ang="0">
                  <a:pos x="133" y="239"/>
                </a:cxn>
                <a:cxn ang="0">
                  <a:pos x="131" y="239"/>
                </a:cxn>
                <a:cxn ang="0">
                  <a:pos x="129" y="240"/>
                </a:cxn>
                <a:cxn ang="0">
                  <a:pos x="128" y="240"/>
                </a:cxn>
                <a:cxn ang="0">
                  <a:pos x="126" y="240"/>
                </a:cxn>
                <a:cxn ang="0">
                  <a:pos x="125" y="242"/>
                </a:cxn>
                <a:cxn ang="0">
                  <a:pos x="123" y="242"/>
                </a:cxn>
                <a:cxn ang="0">
                  <a:pos x="121" y="242"/>
                </a:cxn>
                <a:cxn ang="0">
                  <a:pos x="120" y="242"/>
                </a:cxn>
                <a:cxn ang="0">
                  <a:pos x="118" y="242"/>
                </a:cxn>
              </a:cxnLst>
              <a:rect l="0" t="0" r="r" b="b"/>
              <a:pathLst>
                <a:path w="141" h="242">
                  <a:moveTo>
                    <a:pt x="23" y="0"/>
                  </a:moveTo>
                  <a:lnTo>
                    <a:pt x="20" y="1"/>
                  </a:lnTo>
                  <a:lnTo>
                    <a:pt x="8" y="6"/>
                  </a:lnTo>
                  <a:lnTo>
                    <a:pt x="0" y="11"/>
                  </a:lnTo>
                  <a:lnTo>
                    <a:pt x="2" y="11"/>
                  </a:lnTo>
                  <a:lnTo>
                    <a:pt x="3" y="9"/>
                  </a:lnTo>
                  <a:lnTo>
                    <a:pt x="3" y="8"/>
                  </a:lnTo>
                  <a:lnTo>
                    <a:pt x="5" y="8"/>
                  </a:lnTo>
                  <a:lnTo>
                    <a:pt x="6" y="6"/>
                  </a:lnTo>
                  <a:lnTo>
                    <a:pt x="8" y="6"/>
                  </a:lnTo>
                  <a:lnTo>
                    <a:pt x="10" y="4"/>
                  </a:lnTo>
                  <a:lnTo>
                    <a:pt x="10" y="4"/>
                  </a:lnTo>
                  <a:lnTo>
                    <a:pt x="11" y="3"/>
                  </a:lnTo>
                  <a:lnTo>
                    <a:pt x="13" y="3"/>
                  </a:lnTo>
                  <a:lnTo>
                    <a:pt x="15" y="3"/>
                  </a:lnTo>
                  <a:lnTo>
                    <a:pt x="16" y="1"/>
                  </a:lnTo>
                  <a:lnTo>
                    <a:pt x="18" y="1"/>
                  </a:lnTo>
                  <a:lnTo>
                    <a:pt x="20" y="1"/>
                  </a:lnTo>
                  <a:lnTo>
                    <a:pt x="21" y="1"/>
                  </a:lnTo>
                  <a:lnTo>
                    <a:pt x="23" y="0"/>
                  </a:lnTo>
                  <a:close/>
                  <a:moveTo>
                    <a:pt x="118" y="242"/>
                  </a:moveTo>
                  <a:lnTo>
                    <a:pt x="121" y="242"/>
                  </a:lnTo>
                  <a:lnTo>
                    <a:pt x="133" y="235"/>
                  </a:lnTo>
                  <a:lnTo>
                    <a:pt x="141" y="231"/>
                  </a:lnTo>
                  <a:lnTo>
                    <a:pt x="141" y="232"/>
                  </a:lnTo>
                  <a:lnTo>
                    <a:pt x="139" y="234"/>
                  </a:lnTo>
                  <a:lnTo>
                    <a:pt x="138" y="234"/>
                  </a:lnTo>
                  <a:lnTo>
                    <a:pt x="136" y="235"/>
                  </a:lnTo>
                  <a:lnTo>
                    <a:pt x="134" y="237"/>
                  </a:lnTo>
                  <a:lnTo>
                    <a:pt x="134" y="237"/>
                  </a:lnTo>
                  <a:lnTo>
                    <a:pt x="133" y="239"/>
                  </a:lnTo>
                  <a:lnTo>
                    <a:pt x="131" y="239"/>
                  </a:lnTo>
                  <a:lnTo>
                    <a:pt x="129" y="240"/>
                  </a:lnTo>
                  <a:lnTo>
                    <a:pt x="128" y="240"/>
                  </a:lnTo>
                  <a:lnTo>
                    <a:pt x="126" y="240"/>
                  </a:lnTo>
                  <a:lnTo>
                    <a:pt x="125" y="242"/>
                  </a:lnTo>
                  <a:lnTo>
                    <a:pt x="123" y="242"/>
                  </a:lnTo>
                  <a:lnTo>
                    <a:pt x="121" y="242"/>
                  </a:lnTo>
                  <a:lnTo>
                    <a:pt x="120" y="242"/>
                  </a:lnTo>
                  <a:lnTo>
                    <a:pt x="118" y="242"/>
                  </a:lnTo>
                  <a:close/>
                </a:path>
              </a:pathLst>
            </a:custGeom>
            <a:solidFill>
              <a:srgbClr val="00FF2E"/>
            </a:solidFill>
            <a:ln w="9525">
              <a:noFill/>
              <a:round/>
              <a:headEnd/>
              <a:tailEnd/>
            </a:ln>
            <a:effectLst/>
          </p:spPr>
          <p:txBody>
            <a:bodyPr/>
            <a:lstStyle/>
            <a:p>
              <a:endParaRPr lang="en-GB"/>
            </a:p>
          </p:txBody>
        </p:sp>
        <p:sp>
          <p:nvSpPr>
            <p:cNvPr id="47316" name="Freeform 212"/>
            <p:cNvSpPr>
              <a:spLocks noEditPoints="1"/>
            </p:cNvSpPr>
            <p:nvPr/>
          </p:nvSpPr>
          <p:spPr bwMode="auto">
            <a:xfrm>
              <a:off x="3298" y="2054"/>
              <a:ext cx="153" cy="244"/>
            </a:xfrm>
            <a:custGeom>
              <a:avLst/>
              <a:gdLst/>
              <a:ahLst/>
              <a:cxnLst>
                <a:cxn ang="0">
                  <a:pos x="28" y="0"/>
                </a:cxn>
                <a:cxn ang="0">
                  <a:pos x="25" y="1"/>
                </a:cxn>
                <a:cxn ang="0">
                  <a:pos x="13" y="6"/>
                </a:cxn>
                <a:cxn ang="0">
                  <a:pos x="5" y="11"/>
                </a:cxn>
                <a:cxn ang="0">
                  <a:pos x="5" y="13"/>
                </a:cxn>
                <a:cxn ang="0">
                  <a:pos x="3" y="14"/>
                </a:cxn>
                <a:cxn ang="0">
                  <a:pos x="3" y="14"/>
                </a:cxn>
                <a:cxn ang="0">
                  <a:pos x="2" y="16"/>
                </a:cxn>
                <a:cxn ang="0">
                  <a:pos x="2" y="16"/>
                </a:cxn>
                <a:cxn ang="0">
                  <a:pos x="2" y="18"/>
                </a:cxn>
                <a:cxn ang="0">
                  <a:pos x="0" y="19"/>
                </a:cxn>
                <a:cxn ang="0">
                  <a:pos x="0" y="19"/>
                </a:cxn>
                <a:cxn ang="0">
                  <a:pos x="5" y="16"/>
                </a:cxn>
                <a:cxn ang="0">
                  <a:pos x="15" y="9"/>
                </a:cxn>
                <a:cxn ang="0">
                  <a:pos x="26" y="4"/>
                </a:cxn>
                <a:cxn ang="0">
                  <a:pos x="38" y="0"/>
                </a:cxn>
                <a:cxn ang="0">
                  <a:pos x="36" y="0"/>
                </a:cxn>
                <a:cxn ang="0">
                  <a:pos x="34" y="0"/>
                </a:cxn>
                <a:cxn ang="0">
                  <a:pos x="33" y="0"/>
                </a:cxn>
                <a:cxn ang="0">
                  <a:pos x="33" y="0"/>
                </a:cxn>
                <a:cxn ang="0">
                  <a:pos x="31" y="0"/>
                </a:cxn>
                <a:cxn ang="0">
                  <a:pos x="30" y="0"/>
                </a:cxn>
                <a:cxn ang="0">
                  <a:pos x="28" y="0"/>
                </a:cxn>
                <a:cxn ang="0">
                  <a:pos x="28" y="0"/>
                </a:cxn>
                <a:cxn ang="0">
                  <a:pos x="123" y="242"/>
                </a:cxn>
                <a:cxn ang="0">
                  <a:pos x="126" y="242"/>
                </a:cxn>
                <a:cxn ang="0">
                  <a:pos x="138" y="235"/>
                </a:cxn>
                <a:cxn ang="0">
                  <a:pos x="146" y="231"/>
                </a:cxn>
                <a:cxn ang="0">
                  <a:pos x="148" y="231"/>
                </a:cxn>
                <a:cxn ang="0">
                  <a:pos x="148" y="229"/>
                </a:cxn>
                <a:cxn ang="0">
                  <a:pos x="149" y="229"/>
                </a:cxn>
                <a:cxn ang="0">
                  <a:pos x="149" y="227"/>
                </a:cxn>
                <a:cxn ang="0">
                  <a:pos x="149" y="226"/>
                </a:cxn>
                <a:cxn ang="0">
                  <a:pos x="151" y="226"/>
                </a:cxn>
                <a:cxn ang="0">
                  <a:pos x="151" y="224"/>
                </a:cxn>
                <a:cxn ang="0">
                  <a:pos x="153" y="224"/>
                </a:cxn>
                <a:cxn ang="0">
                  <a:pos x="148" y="227"/>
                </a:cxn>
                <a:cxn ang="0">
                  <a:pos x="136" y="234"/>
                </a:cxn>
                <a:cxn ang="0">
                  <a:pos x="125" y="239"/>
                </a:cxn>
                <a:cxn ang="0">
                  <a:pos x="115" y="242"/>
                </a:cxn>
                <a:cxn ang="0">
                  <a:pos x="115" y="242"/>
                </a:cxn>
                <a:cxn ang="0">
                  <a:pos x="116" y="244"/>
                </a:cxn>
                <a:cxn ang="0">
                  <a:pos x="118" y="244"/>
                </a:cxn>
                <a:cxn ang="0">
                  <a:pos x="118" y="244"/>
                </a:cxn>
                <a:cxn ang="0">
                  <a:pos x="120" y="244"/>
                </a:cxn>
                <a:cxn ang="0">
                  <a:pos x="121" y="244"/>
                </a:cxn>
                <a:cxn ang="0">
                  <a:pos x="121" y="244"/>
                </a:cxn>
                <a:cxn ang="0">
                  <a:pos x="123" y="242"/>
                </a:cxn>
              </a:cxnLst>
              <a:rect l="0" t="0" r="r" b="b"/>
              <a:pathLst>
                <a:path w="153" h="244">
                  <a:moveTo>
                    <a:pt x="28" y="0"/>
                  </a:moveTo>
                  <a:lnTo>
                    <a:pt x="25" y="1"/>
                  </a:lnTo>
                  <a:lnTo>
                    <a:pt x="13" y="6"/>
                  </a:lnTo>
                  <a:lnTo>
                    <a:pt x="5" y="11"/>
                  </a:lnTo>
                  <a:lnTo>
                    <a:pt x="5" y="13"/>
                  </a:lnTo>
                  <a:lnTo>
                    <a:pt x="3" y="14"/>
                  </a:lnTo>
                  <a:lnTo>
                    <a:pt x="3" y="14"/>
                  </a:lnTo>
                  <a:lnTo>
                    <a:pt x="2" y="16"/>
                  </a:lnTo>
                  <a:lnTo>
                    <a:pt x="2" y="16"/>
                  </a:lnTo>
                  <a:lnTo>
                    <a:pt x="2" y="18"/>
                  </a:lnTo>
                  <a:lnTo>
                    <a:pt x="0" y="19"/>
                  </a:lnTo>
                  <a:lnTo>
                    <a:pt x="0" y="19"/>
                  </a:lnTo>
                  <a:lnTo>
                    <a:pt x="5" y="16"/>
                  </a:lnTo>
                  <a:lnTo>
                    <a:pt x="15" y="9"/>
                  </a:lnTo>
                  <a:lnTo>
                    <a:pt x="26" y="4"/>
                  </a:lnTo>
                  <a:lnTo>
                    <a:pt x="38" y="0"/>
                  </a:lnTo>
                  <a:lnTo>
                    <a:pt x="36" y="0"/>
                  </a:lnTo>
                  <a:lnTo>
                    <a:pt x="34" y="0"/>
                  </a:lnTo>
                  <a:lnTo>
                    <a:pt x="33" y="0"/>
                  </a:lnTo>
                  <a:lnTo>
                    <a:pt x="33" y="0"/>
                  </a:lnTo>
                  <a:lnTo>
                    <a:pt x="31" y="0"/>
                  </a:lnTo>
                  <a:lnTo>
                    <a:pt x="30" y="0"/>
                  </a:lnTo>
                  <a:lnTo>
                    <a:pt x="28" y="0"/>
                  </a:lnTo>
                  <a:lnTo>
                    <a:pt x="28" y="0"/>
                  </a:lnTo>
                  <a:close/>
                  <a:moveTo>
                    <a:pt x="123" y="242"/>
                  </a:moveTo>
                  <a:lnTo>
                    <a:pt x="126" y="242"/>
                  </a:lnTo>
                  <a:lnTo>
                    <a:pt x="138" y="235"/>
                  </a:lnTo>
                  <a:lnTo>
                    <a:pt x="146" y="231"/>
                  </a:lnTo>
                  <a:lnTo>
                    <a:pt x="148" y="231"/>
                  </a:lnTo>
                  <a:lnTo>
                    <a:pt x="148" y="229"/>
                  </a:lnTo>
                  <a:lnTo>
                    <a:pt x="149" y="229"/>
                  </a:lnTo>
                  <a:lnTo>
                    <a:pt x="149" y="227"/>
                  </a:lnTo>
                  <a:lnTo>
                    <a:pt x="149" y="226"/>
                  </a:lnTo>
                  <a:lnTo>
                    <a:pt x="151" y="226"/>
                  </a:lnTo>
                  <a:lnTo>
                    <a:pt x="151" y="224"/>
                  </a:lnTo>
                  <a:lnTo>
                    <a:pt x="153" y="224"/>
                  </a:lnTo>
                  <a:lnTo>
                    <a:pt x="148" y="227"/>
                  </a:lnTo>
                  <a:lnTo>
                    <a:pt x="136" y="234"/>
                  </a:lnTo>
                  <a:lnTo>
                    <a:pt x="125" y="239"/>
                  </a:lnTo>
                  <a:lnTo>
                    <a:pt x="115" y="242"/>
                  </a:lnTo>
                  <a:lnTo>
                    <a:pt x="115" y="242"/>
                  </a:lnTo>
                  <a:lnTo>
                    <a:pt x="116" y="244"/>
                  </a:lnTo>
                  <a:lnTo>
                    <a:pt x="118" y="244"/>
                  </a:lnTo>
                  <a:lnTo>
                    <a:pt x="118" y="244"/>
                  </a:lnTo>
                  <a:lnTo>
                    <a:pt x="120" y="244"/>
                  </a:lnTo>
                  <a:lnTo>
                    <a:pt x="121" y="244"/>
                  </a:lnTo>
                  <a:lnTo>
                    <a:pt x="121" y="244"/>
                  </a:lnTo>
                  <a:lnTo>
                    <a:pt x="123" y="242"/>
                  </a:lnTo>
                  <a:close/>
                </a:path>
              </a:pathLst>
            </a:custGeom>
            <a:solidFill>
              <a:srgbClr val="00FF34"/>
            </a:solidFill>
            <a:ln w="9525">
              <a:noFill/>
              <a:round/>
              <a:headEnd/>
              <a:tailEnd/>
            </a:ln>
            <a:effectLst/>
          </p:spPr>
          <p:txBody>
            <a:bodyPr/>
            <a:lstStyle/>
            <a:p>
              <a:endParaRPr lang="en-GB"/>
            </a:p>
          </p:txBody>
        </p:sp>
        <p:sp>
          <p:nvSpPr>
            <p:cNvPr id="47317" name="Freeform 213"/>
            <p:cNvSpPr>
              <a:spLocks noEditPoints="1"/>
            </p:cNvSpPr>
            <p:nvPr/>
          </p:nvSpPr>
          <p:spPr bwMode="auto">
            <a:xfrm>
              <a:off x="3295" y="2054"/>
              <a:ext cx="157" cy="242"/>
            </a:xfrm>
            <a:custGeom>
              <a:avLst/>
              <a:gdLst/>
              <a:ahLst/>
              <a:cxnLst>
                <a:cxn ang="0">
                  <a:pos x="41" y="0"/>
                </a:cxn>
                <a:cxn ang="0">
                  <a:pos x="29" y="4"/>
                </a:cxn>
                <a:cxn ang="0">
                  <a:pos x="18" y="9"/>
                </a:cxn>
                <a:cxn ang="0">
                  <a:pos x="8" y="16"/>
                </a:cxn>
                <a:cxn ang="0">
                  <a:pos x="3" y="19"/>
                </a:cxn>
                <a:cxn ang="0">
                  <a:pos x="3" y="21"/>
                </a:cxn>
                <a:cxn ang="0">
                  <a:pos x="1" y="21"/>
                </a:cxn>
                <a:cxn ang="0">
                  <a:pos x="1" y="22"/>
                </a:cxn>
                <a:cxn ang="0">
                  <a:pos x="1" y="22"/>
                </a:cxn>
                <a:cxn ang="0">
                  <a:pos x="1" y="24"/>
                </a:cxn>
                <a:cxn ang="0">
                  <a:pos x="0" y="24"/>
                </a:cxn>
                <a:cxn ang="0">
                  <a:pos x="0" y="26"/>
                </a:cxn>
                <a:cxn ang="0">
                  <a:pos x="0" y="26"/>
                </a:cxn>
                <a:cxn ang="0">
                  <a:pos x="0" y="26"/>
                </a:cxn>
                <a:cxn ang="0">
                  <a:pos x="10" y="19"/>
                </a:cxn>
                <a:cxn ang="0">
                  <a:pos x="19" y="13"/>
                </a:cxn>
                <a:cxn ang="0">
                  <a:pos x="31" y="8"/>
                </a:cxn>
                <a:cxn ang="0">
                  <a:pos x="42" y="3"/>
                </a:cxn>
                <a:cxn ang="0">
                  <a:pos x="47" y="1"/>
                </a:cxn>
                <a:cxn ang="0">
                  <a:pos x="47" y="1"/>
                </a:cxn>
                <a:cxn ang="0">
                  <a:pos x="46" y="1"/>
                </a:cxn>
                <a:cxn ang="0">
                  <a:pos x="44" y="1"/>
                </a:cxn>
                <a:cxn ang="0">
                  <a:pos x="44" y="1"/>
                </a:cxn>
                <a:cxn ang="0">
                  <a:pos x="42" y="1"/>
                </a:cxn>
                <a:cxn ang="0">
                  <a:pos x="42" y="1"/>
                </a:cxn>
                <a:cxn ang="0">
                  <a:pos x="41" y="0"/>
                </a:cxn>
                <a:cxn ang="0">
                  <a:pos x="41" y="0"/>
                </a:cxn>
                <a:cxn ang="0">
                  <a:pos x="118" y="242"/>
                </a:cxn>
                <a:cxn ang="0">
                  <a:pos x="128" y="239"/>
                </a:cxn>
                <a:cxn ang="0">
                  <a:pos x="139" y="234"/>
                </a:cxn>
                <a:cxn ang="0">
                  <a:pos x="151" y="227"/>
                </a:cxn>
                <a:cxn ang="0">
                  <a:pos x="156" y="224"/>
                </a:cxn>
                <a:cxn ang="0">
                  <a:pos x="156" y="222"/>
                </a:cxn>
                <a:cxn ang="0">
                  <a:pos x="156" y="222"/>
                </a:cxn>
                <a:cxn ang="0">
                  <a:pos x="156" y="221"/>
                </a:cxn>
                <a:cxn ang="0">
                  <a:pos x="156" y="221"/>
                </a:cxn>
                <a:cxn ang="0">
                  <a:pos x="157" y="219"/>
                </a:cxn>
                <a:cxn ang="0">
                  <a:pos x="157" y="219"/>
                </a:cxn>
                <a:cxn ang="0">
                  <a:pos x="157" y="217"/>
                </a:cxn>
                <a:cxn ang="0">
                  <a:pos x="157" y="217"/>
                </a:cxn>
                <a:cxn ang="0">
                  <a:pos x="147" y="224"/>
                </a:cxn>
                <a:cxn ang="0">
                  <a:pos x="137" y="231"/>
                </a:cxn>
                <a:cxn ang="0">
                  <a:pos x="128" y="235"/>
                </a:cxn>
                <a:cxn ang="0">
                  <a:pos x="116" y="240"/>
                </a:cxn>
                <a:cxn ang="0">
                  <a:pos x="110" y="240"/>
                </a:cxn>
                <a:cxn ang="0">
                  <a:pos x="111" y="242"/>
                </a:cxn>
                <a:cxn ang="0">
                  <a:pos x="111" y="242"/>
                </a:cxn>
                <a:cxn ang="0">
                  <a:pos x="113" y="242"/>
                </a:cxn>
                <a:cxn ang="0">
                  <a:pos x="113" y="242"/>
                </a:cxn>
                <a:cxn ang="0">
                  <a:pos x="115" y="242"/>
                </a:cxn>
                <a:cxn ang="0">
                  <a:pos x="115" y="242"/>
                </a:cxn>
                <a:cxn ang="0">
                  <a:pos x="116" y="242"/>
                </a:cxn>
                <a:cxn ang="0">
                  <a:pos x="118" y="242"/>
                </a:cxn>
              </a:cxnLst>
              <a:rect l="0" t="0" r="r" b="b"/>
              <a:pathLst>
                <a:path w="157" h="242">
                  <a:moveTo>
                    <a:pt x="41" y="0"/>
                  </a:moveTo>
                  <a:lnTo>
                    <a:pt x="29" y="4"/>
                  </a:lnTo>
                  <a:lnTo>
                    <a:pt x="18" y="9"/>
                  </a:lnTo>
                  <a:lnTo>
                    <a:pt x="8" y="16"/>
                  </a:lnTo>
                  <a:lnTo>
                    <a:pt x="3" y="19"/>
                  </a:lnTo>
                  <a:lnTo>
                    <a:pt x="3" y="21"/>
                  </a:lnTo>
                  <a:lnTo>
                    <a:pt x="1" y="21"/>
                  </a:lnTo>
                  <a:lnTo>
                    <a:pt x="1" y="22"/>
                  </a:lnTo>
                  <a:lnTo>
                    <a:pt x="1" y="22"/>
                  </a:lnTo>
                  <a:lnTo>
                    <a:pt x="1" y="24"/>
                  </a:lnTo>
                  <a:lnTo>
                    <a:pt x="0" y="24"/>
                  </a:lnTo>
                  <a:lnTo>
                    <a:pt x="0" y="26"/>
                  </a:lnTo>
                  <a:lnTo>
                    <a:pt x="0" y="26"/>
                  </a:lnTo>
                  <a:lnTo>
                    <a:pt x="0" y="26"/>
                  </a:lnTo>
                  <a:lnTo>
                    <a:pt x="10" y="19"/>
                  </a:lnTo>
                  <a:lnTo>
                    <a:pt x="19" y="13"/>
                  </a:lnTo>
                  <a:lnTo>
                    <a:pt x="31" y="8"/>
                  </a:lnTo>
                  <a:lnTo>
                    <a:pt x="42" y="3"/>
                  </a:lnTo>
                  <a:lnTo>
                    <a:pt x="47" y="1"/>
                  </a:lnTo>
                  <a:lnTo>
                    <a:pt x="47" y="1"/>
                  </a:lnTo>
                  <a:lnTo>
                    <a:pt x="46" y="1"/>
                  </a:lnTo>
                  <a:lnTo>
                    <a:pt x="44" y="1"/>
                  </a:lnTo>
                  <a:lnTo>
                    <a:pt x="44" y="1"/>
                  </a:lnTo>
                  <a:lnTo>
                    <a:pt x="42" y="1"/>
                  </a:lnTo>
                  <a:lnTo>
                    <a:pt x="42" y="1"/>
                  </a:lnTo>
                  <a:lnTo>
                    <a:pt x="41" y="0"/>
                  </a:lnTo>
                  <a:lnTo>
                    <a:pt x="41" y="0"/>
                  </a:lnTo>
                  <a:close/>
                  <a:moveTo>
                    <a:pt x="118" y="242"/>
                  </a:moveTo>
                  <a:lnTo>
                    <a:pt x="128" y="239"/>
                  </a:lnTo>
                  <a:lnTo>
                    <a:pt x="139" y="234"/>
                  </a:lnTo>
                  <a:lnTo>
                    <a:pt x="151" y="227"/>
                  </a:lnTo>
                  <a:lnTo>
                    <a:pt x="156" y="224"/>
                  </a:lnTo>
                  <a:lnTo>
                    <a:pt x="156" y="222"/>
                  </a:lnTo>
                  <a:lnTo>
                    <a:pt x="156" y="222"/>
                  </a:lnTo>
                  <a:lnTo>
                    <a:pt x="156" y="221"/>
                  </a:lnTo>
                  <a:lnTo>
                    <a:pt x="156" y="221"/>
                  </a:lnTo>
                  <a:lnTo>
                    <a:pt x="157" y="219"/>
                  </a:lnTo>
                  <a:lnTo>
                    <a:pt x="157" y="219"/>
                  </a:lnTo>
                  <a:lnTo>
                    <a:pt x="157" y="217"/>
                  </a:lnTo>
                  <a:lnTo>
                    <a:pt x="157" y="217"/>
                  </a:lnTo>
                  <a:lnTo>
                    <a:pt x="147" y="224"/>
                  </a:lnTo>
                  <a:lnTo>
                    <a:pt x="137" y="231"/>
                  </a:lnTo>
                  <a:lnTo>
                    <a:pt x="128" y="235"/>
                  </a:lnTo>
                  <a:lnTo>
                    <a:pt x="116" y="240"/>
                  </a:lnTo>
                  <a:lnTo>
                    <a:pt x="110" y="240"/>
                  </a:lnTo>
                  <a:lnTo>
                    <a:pt x="111" y="242"/>
                  </a:lnTo>
                  <a:lnTo>
                    <a:pt x="111" y="242"/>
                  </a:lnTo>
                  <a:lnTo>
                    <a:pt x="113" y="242"/>
                  </a:lnTo>
                  <a:lnTo>
                    <a:pt x="113" y="242"/>
                  </a:lnTo>
                  <a:lnTo>
                    <a:pt x="115" y="242"/>
                  </a:lnTo>
                  <a:lnTo>
                    <a:pt x="115" y="242"/>
                  </a:lnTo>
                  <a:lnTo>
                    <a:pt x="116" y="242"/>
                  </a:lnTo>
                  <a:lnTo>
                    <a:pt x="118" y="242"/>
                  </a:lnTo>
                  <a:close/>
                </a:path>
              </a:pathLst>
            </a:custGeom>
            <a:solidFill>
              <a:srgbClr val="00FF39"/>
            </a:solidFill>
            <a:ln w="9525">
              <a:noFill/>
              <a:round/>
              <a:headEnd/>
              <a:tailEnd/>
            </a:ln>
            <a:effectLst/>
          </p:spPr>
          <p:txBody>
            <a:bodyPr/>
            <a:lstStyle/>
            <a:p>
              <a:endParaRPr lang="en-GB"/>
            </a:p>
          </p:txBody>
        </p:sp>
        <p:sp>
          <p:nvSpPr>
            <p:cNvPr id="47318" name="Freeform 214"/>
            <p:cNvSpPr>
              <a:spLocks noEditPoints="1"/>
            </p:cNvSpPr>
            <p:nvPr/>
          </p:nvSpPr>
          <p:spPr bwMode="auto">
            <a:xfrm>
              <a:off x="3293" y="2055"/>
              <a:ext cx="162" cy="239"/>
            </a:xfrm>
            <a:custGeom>
              <a:avLst/>
              <a:gdLst/>
              <a:ahLst/>
              <a:cxnLst>
                <a:cxn ang="0">
                  <a:pos x="49" y="0"/>
                </a:cxn>
                <a:cxn ang="0">
                  <a:pos x="44" y="2"/>
                </a:cxn>
                <a:cxn ang="0">
                  <a:pos x="33" y="7"/>
                </a:cxn>
                <a:cxn ang="0">
                  <a:pos x="21" y="12"/>
                </a:cxn>
                <a:cxn ang="0">
                  <a:pos x="12" y="18"/>
                </a:cxn>
                <a:cxn ang="0">
                  <a:pos x="2" y="25"/>
                </a:cxn>
                <a:cxn ang="0">
                  <a:pos x="2" y="25"/>
                </a:cxn>
                <a:cxn ang="0">
                  <a:pos x="2" y="26"/>
                </a:cxn>
                <a:cxn ang="0">
                  <a:pos x="2" y="26"/>
                </a:cxn>
                <a:cxn ang="0">
                  <a:pos x="2" y="26"/>
                </a:cxn>
                <a:cxn ang="0">
                  <a:pos x="0" y="28"/>
                </a:cxn>
                <a:cxn ang="0">
                  <a:pos x="0" y="28"/>
                </a:cxn>
                <a:cxn ang="0">
                  <a:pos x="0" y="30"/>
                </a:cxn>
                <a:cxn ang="0">
                  <a:pos x="0" y="30"/>
                </a:cxn>
                <a:cxn ang="0">
                  <a:pos x="0" y="31"/>
                </a:cxn>
                <a:cxn ang="0">
                  <a:pos x="3" y="28"/>
                </a:cxn>
                <a:cxn ang="0">
                  <a:pos x="13" y="20"/>
                </a:cxn>
                <a:cxn ang="0">
                  <a:pos x="23" y="15"/>
                </a:cxn>
                <a:cxn ang="0">
                  <a:pos x="35" y="10"/>
                </a:cxn>
                <a:cxn ang="0">
                  <a:pos x="44" y="5"/>
                </a:cxn>
                <a:cxn ang="0">
                  <a:pos x="56" y="2"/>
                </a:cxn>
                <a:cxn ang="0">
                  <a:pos x="54" y="2"/>
                </a:cxn>
                <a:cxn ang="0">
                  <a:pos x="54" y="2"/>
                </a:cxn>
                <a:cxn ang="0">
                  <a:pos x="53" y="2"/>
                </a:cxn>
                <a:cxn ang="0">
                  <a:pos x="53" y="2"/>
                </a:cxn>
                <a:cxn ang="0">
                  <a:pos x="51" y="2"/>
                </a:cxn>
                <a:cxn ang="0">
                  <a:pos x="51" y="0"/>
                </a:cxn>
                <a:cxn ang="0">
                  <a:pos x="51" y="0"/>
                </a:cxn>
                <a:cxn ang="0">
                  <a:pos x="49" y="0"/>
                </a:cxn>
                <a:cxn ang="0">
                  <a:pos x="112" y="239"/>
                </a:cxn>
                <a:cxn ang="0">
                  <a:pos x="118" y="239"/>
                </a:cxn>
                <a:cxn ang="0">
                  <a:pos x="130" y="234"/>
                </a:cxn>
                <a:cxn ang="0">
                  <a:pos x="139" y="230"/>
                </a:cxn>
                <a:cxn ang="0">
                  <a:pos x="149" y="223"/>
                </a:cxn>
                <a:cxn ang="0">
                  <a:pos x="159" y="216"/>
                </a:cxn>
                <a:cxn ang="0">
                  <a:pos x="159" y="215"/>
                </a:cxn>
                <a:cxn ang="0">
                  <a:pos x="161" y="215"/>
                </a:cxn>
                <a:cxn ang="0">
                  <a:pos x="161" y="213"/>
                </a:cxn>
                <a:cxn ang="0">
                  <a:pos x="161" y="213"/>
                </a:cxn>
                <a:cxn ang="0">
                  <a:pos x="161" y="212"/>
                </a:cxn>
                <a:cxn ang="0">
                  <a:pos x="161" y="212"/>
                </a:cxn>
                <a:cxn ang="0">
                  <a:pos x="161" y="210"/>
                </a:cxn>
                <a:cxn ang="0">
                  <a:pos x="162" y="210"/>
                </a:cxn>
                <a:cxn ang="0">
                  <a:pos x="158" y="213"/>
                </a:cxn>
                <a:cxn ang="0">
                  <a:pos x="148" y="220"/>
                </a:cxn>
                <a:cxn ang="0">
                  <a:pos x="138" y="226"/>
                </a:cxn>
                <a:cxn ang="0">
                  <a:pos x="128" y="231"/>
                </a:cxn>
                <a:cxn ang="0">
                  <a:pos x="117" y="236"/>
                </a:cxn>
                <a:cxn ang="0">
                  <a:pos x="107" y="238"/>
                </a:cxn>
                <a:cxn ang="0">
                  <a:pos x="107" y="239"/>
                </a:cxn>
                <a:cxn ang="0">
                  <a:pos x="107" y="239"/>
                </a:cxn>
                <a:cxn ang="0">
                  <a:pos x="108" y="239"/>
                </a:cxn>
                <a:cxn ang="0">
                  <a:pos x="108" y="239"/>
                </a:cxn>
                <a:cxn ang="0">
                  <a:pos x="110" y="239"/>
                </a:cxn>
                <a:cxn ang="0">
                  <a:pos x="110" y="239"/>
                </a:cxn>
                <a:cxn ang="0">
                  <a:pos x="112" y="239"/>
                </a:cxn>
                <a:cxn ang="0">
                  <a:pos x="112" y="239"/>
                </a:cxn>
              </a:cxnLst>
              <a:rect l="0" t="0" r="r" b="b"/>
              <a:pathLst>
                <a:path w="162" h="239">
                  <a:moveTo>
                    <a:pt x="49" y="0"/>
                  </a:moveTo>
                  <a:lnTo>
                    <a:pt x="44" y="2"/>
                  </a:lnTo>
                  <a:lnTo>
                    <a:pt x="33" y="7"/>
                  </a:lnTo>
                  <a:lnTo>
                    <a:pt x="21" y="12"/>
                  </a:lnTo>
                  <a:lnTo>
                    <a:pt x="12" y="18"/>
                  </a:lnTo>
                  <a:lnTo>
                    <a:pt x="2" y="25"/>
                  </a:lnTo>
                  <a:lnTo>
                    <a:pt x="2" y="25"/>
                  </a:lnTo>
                  <a:lnTo>
                    <a:pt x="2" y="26"/>
                  </a:lnTo>
                  <a:lnTo>
                    <a:pt x="2" y="26"/>
                  </a:lnTo>
                  <a:lnTo>
                    <a:pt x="2" y="26"/>
                  </a:lnTo>
                  <a:lnTo>
                    <a:pt x="0" y="28"/>
                  </a:lnTo>
                  <a:lnTo>
                    <a:pt x="0" y="28"/>
                  </a:lnTo>
                  <a:lnTo>
                    <a:pt x="0" y="30"/>
                  </a:lnTo>
                  <a:lnTo>
                    <a:pt x="0" y="30"/>
                  </a:lnTo>
                  <a:lnTo>
                    <a:pt x="0" y="31"/>
                  </a:lnTo>
                  <a:lnTo>
                    <a:pt x="3" y="28"/>
                  </a:lnTo>
                  <a:lnTo>
                    <a:pt x="13" y="20"/>
                  </a:lnTo>
                  <a:lnTo>
                    <a:pt x="23" y="15"/>
                  </a:lnTo>
                  <a:lnTo>
                    <a:pt x="35" y="10"/>
                  </a:lnTo>
                  <a:lnTo>
                    <a:pt x="44" y="5"/>
                  </a:lnTo>
                  <a:lnTo>
                    <a:pt x="56" y="2"/>
                  </a:lnTo>
                  <a:lnTo>
                    <a:pt x="54" y="2"/>
                  </a:lnTo>
                  <a:lnTo>
                    <a:pt x="54" y="2"/>
                  </a:lnTo>
                  <a:lnTo>
                    <a:pt x="53" y="2"/>
                  </a:lnTo>
                  <a:lnTo>
                    <a:pt x="53" y="2"/>
                  </a:lnTo>
                  <a:lnTo>
                    <a:pt x="51" y="2"/>
                  </a:lnTo>
                  <a:lnTo>
                    <a:pt x="51" y="0"/>
                  </a:lnTo>
                  <a:lnTo>
                    <a:pt x="51" y="0"/>
                  </a:lnTo>
                  <a:lnTo>
                    <a:pt x="49" y="0"/>
                  </a:lnTo>
                  <a:close/>
                  <a:moveTo>
                    <a:pt x="112" y="239"/>
                  </a:moveTo>
                  <a:lnTo>
                    <a:pt x="118" y="239"/>
                  </a:lnTo>
                  <a:lnTo>
                    <a:pt x="130" y="234"/>
                  </a:lnTo>
                  <a:lnTo>
                    <a:pt x="139" y="230"/>
                  </a:lnTo>
                  <a:lnTo>
                    <a:pt x="149" y="223"/>
                  </a:lnTo>
                  <a:lnTo>
                    <a:pt x="159" y="216"/>
                  </a:lnTo>
                  <a:lnTo>
                    <a:pt x="159" y="215"/>
                  </a:lnTo>
                  <a:lnTo>
                    <a:pt x="161" y="215"/>
                  </a:lnTo>
                  <a:lnTo>
                    <a:pt x="161" y="213"/>
                  </a:lnTo>
                  <a:lnTo>
                    <a:pt x="161" y="213"/>
                  </a:lnTo>
                  <a:lnTo>
                    <a:pt x="161" y="212"/>
                  </a:lnTo>
                  <a:lnTo>
                    <a:pt x="161" y="212"/>
                  </a:lnTo>
                  <a:lnTo>
                    <a:pt x="161" y="210"/>
                  </a:lnTo>
                  <a:lnTo>
                    <a:pt x="162" y="210"/>
                  </a:lnTo>
                  <a:lnTo>
                    <a:pt x="158" y="213"/>
                  </a:lnTo>
                  <a:lnTo>
                    <a:pt x="148" y="220"/>
                  </a:lnTo>
                  <a:lnTo>
                    <a:pt x="138" y="226"/>
                  </a:lnTo>
                  <a:lnTo>
                    <a:pt x="128" y="231"/>
                  </a:lnTo>
                  <a:lnTo>
                    <a:pt x="117" y="236"/>
                  </a:lnTo>
                  <a:lnTo>
                    <a:pt x="107" y="238"/>
                  </a:lnTo>
                  <a:lnTo>
                    <a:pt x="107" y="239"/>
                  </a:lnTo>
                  <a:lnTo>
                    <a:pt x="107" y="239"/>
                  </a:lnTo>
                  <a:lnTo>
                    <a:pt x="108" y="239"/>
                  </a:lnTo>
                  <a:lnTo>
                    <a:pt x="108" y="239"/>
                  </a:lnTo>
                  <a:lnTo>
                    <a:pt x="110" y="239"/>
                  </a:lnTo>
                  <a:lnTo>
                    <a:pt x="110" y="239"/>
                  </a:lnTo>
                  <a:lnTo>
                    <a:pt x="112" y="239"/>
                  </a:lnTo>
                  <a:lnTo>
                    <a:pt x="112" y="239"/>
                  </a:lnTo>
                  <a:close/>
                </a:path>
              </a:pathLst>
            </a:custGeom>
            <a:solidFill>
              <a:srgbClr val="00FF3E"/>
            </a:solidFill>
            <a:ln w="9525">
              <a:noFill/>
              <a:round/>
              <a:headEnd/>
              <a:tailEnd/>
            </a:ln>
            <a:effectLst/>
          </p:spPr>
          <p:txBody>
            <a:bodyPr/>
            <a:lstStyle/>
            <a:p>
              <a:endParaRPr lang="en-GB"/>
            </a:p>
          </p:txBody>
        </p:sp>
        <p:sp>
          <p:nvSpPr>
            <p:cNvPr id="47319" name="Freeform 215"/>
            <p:cNvSpPr>
              <a:spLocks noEditPoints="1"/>
            </p:cNvSpPr>
            <p:nvPr/>
          </p:nvSpPr>
          <p:spPr bwMode="auto">
            <a:xfrm>
              <a:off x="3291" y="2057"/>
              <a:ext cx="164" cy="236"/>
            </a:xfrm>
            <a:custGeom>
              <a:avLst/>
              <a:gdLst/>
              <a:ahLst/>
              <a:cxnLst>
                <a:cxn ang="0">
                  <a:pos x="58" y="0"/>
                </a:cxn>
                <a:cxn ang="0">
                  <a:pos x="46" y="3"/>
                </a:cxn>
                <a:cxn ang="0">
                  <a:pos x="37" y="8"/>
                </a:cxn>
                <a:cxn ang="0">
                  <a:pos x="25" y="13"/>
                </a:cxn>
                <a:cxn ang="0">
                  <a:pos x="15" y="18"/>
                </a:cxn>
                <a:cxn ang="0">
                  <a:pos x="5" y="26"/>
                </a:cxn>
                <a:cxn ang="0">
                  <a:pos x="2" y="29"/>
                </a:cxn>
                <a:cxn ang="0">
                  <a:pos x="2" y="29"/>
                </a:cxn>
                <a:cxn ang="0">
                  <a:pos x="2" y="31"/>
                </a:cxn>
                <a:cxn ang="0">
                  <a:pos x="0" y="31"/>
                </a:cxn>
                <a:cxn ang="0">
                  <a:pos x="0" y="33"/>
                </a:cxn>
                <a:cxn ang="0">
                  <a:pos x="0" y="33"/>
                </a:cxn>
                <a:cxn ang="0">
                  <a:pos x="0" y="33"/>
                </a:cxn>
                <a:cxn ang="0">
                  <a:pos x="0" y="34"/>
                </a:cxn>
                <a:cxn ang="0">
                  <a:pos x="0" y="34"/>
                </a:cxn>
                <a:cxn ang="0">
                  <a:pos x="9" y="28"/>
                </a:cxn>
                <a:cxn ang="0">
                  <a:pos x="17" y="21"/>
                </a:cxn>
                <a:cxn ang="0">
                  <a:pos x="27" y="15"/>
                </a:cxn>
                <a:cxn ang="0">
                  <a:pos x="37" y="10"/>
                </a:cxn>
                <a:cxn ang="0">
                  <a:pos x="48" y="6"/>
                </a:cxn>
                <a:cxn ang="0">
                  <a:pos x="59" y="3"/>
                </a:cxn>
                <a:cxn ang="0">
                  <a:pos x="63" y="3"/>
                </a:cxn>
                <a:cxn ang="0">
                  <a:pos x="63" y="3"/>
                </a:cxn>
                <a:cxn ang="0">
                  <a:pos x="61" y="1"/>
                </a:cxn>
                <a:cxn ang="0">
                  <a:pos x="61" y="1"/>
                </a:cxn>
                <a:cxn ang="0">
                  <a:pos x="61" y="1"/>
                </a:cxn>
                <a:cxn ang="0">
                  <a:pos x="59" y="1"/>
                </a:cxn>
                <a:cxn ang="0">
                  <a:pos x="59" y="1"/>
                </a:cxn>
                <a:cxn ang="0">
                  <a:pos x="58" y="1"/>
                </a:cxn>
                <a:cxn ang="0">
                  <a:pos x="58" y="0"/>
                </a:cxn>
                <a:cxn ang="0">
                  <a:pos x="109" y="236"/>
                </a:cxn>
                <a:cxn ang="0">
                  <a:pos x="119" y="234"/>
                </a:cxn>
                <a:cxn ang="0">
                  <a:pos x="130" y="229"/>
                </a:cxn>
                <a:cxn ang="0">
                  <a:pos x="140" y="224"/>
                </a:cxn>
                <a:cxn ang="0">
                  <a:pos x="150" y="218"/>
                </a:cxn>
                <a:cxn ang="0">
                  <a:pos x="160" y="211"/>
                </a:cxn>
                <a:cxn ang="0">
                  <a:pos x="164" y="208"/>
                </a:cxn>
                <a:cxn ang="0">
                  <a:pos x="164" y="206"/>
                </a:cxn>
                <a:cxn ang="0">
                  <a:pos x="164" y="206"/>
                </a:cxn>
                <a:cxn ang="0">
                  <a:pos x="164" y="206"/>
                </a:cxn>
                <a:cxn ang="0">
                  <a:pos x="164" y="205"/>
                </a:cxn>
                <a:cxn ang="0">
                  <a:pos x="164" y="205"/>
                </a:cxn>
                <a:cxn ang="0">
                  <a:pos x="164" y="203"/>
                </a:cxn>
                <a:cxn ang="0">
                  <a:pos x="164" y="203"/>
                </a:cxn>
                <a:cxn ang="0">
                  <a:pos x="164" y="201"/>
                </a:cxn>
                <a:cxn ang="0">
                  <a:pos x="158" y="210"/>
                </a:cxn>
                <a:cxn ang="0">
                  <a:pos x="148" y="216"/>
                </a:cxn>
                <a:cxn ang="0">
                  <a:pos x="138" y="221"/>
                </a:cxn>
                <a:cxn ang="0">
                  <a:pos x="128" y="226"/>
                </a:cxn>
                <a:cxn ang="0">
                  <a:pos x="119" y="231"/>
                </a:cxn>
                <a:cxn ang="0">
                  <a:pos x="107" y="234"/>
                </a:cxn>
                <a:cxn ang="0">
                  <a:pos x="102" y="234"/>
                </a:cxn>
                <a:cxn ang="0">
                  <a:pos x="102" y="234"/>
                </a:cxn>
                <a:cxn ang="0">
                  <a:pos x="104" y="234"/>
                </a:cxn>
                <a:cxn ang="0">
                  <a:pos x="104" y="236"/>
                </a:cxn>
                <a:cxn ang="0">
                  <a:pos x="105" y="236"/>
                </a:cxn>
                <a:cxn ang="0">
                  <a:pos x="105" y="236"/>
                </a:cxn>
                <a:cxn ang="0">
                  <a:pos x="107" y="236"/>
                </a:cxn>
                <a:cxn ang="0">
                  <a:pos x="107" y="236"/>
                </a:cxn>
                <a:cxn ang="0">
                  <a:pos x="109" y="236"/>
                </a:cxn>
              </a:cxnLst>
              <a:rect l="0" t="0" r="r" b="b"/>
              <a:pathLst>
                <a:path w="164" h="236">
                  <a:moveTo>
                    <a:pt x="58" y="0"/>
                  </a:moveTo>
                  <a:lnTo>
                    <a:pt x="46" y="3"/>
                  </a:lnTo>
                  <a:lnTo>
                    <a:pt x="37" y="8"/>
                  </a:lnTo>
                  <a:lnTo>
                    <a:pt x="25" y="13"/>
                  </a:lnTo>
                  <a:lnTo>
                    <a:pt x="15" y="18"/>
                  </a:lnTo>
                  <a:lnTo>
                    <a:pt x="5" y="26"/>
                  </a:lnTo>
                  <a:lnTo>
                    <a:pt x="2" y="29"/>
                  </a:lnTo>
                  <a:lnTo>
                    <a:pt x="2" y="29"/>
                  </a:lnTo>
                  <a:lnTo>
                    <a:pt x="2" y="31"/>
                  </a:lnTo>
                  <a:lnTo>
                    <a:pt x="0" y="31"/>
                  </a:lnTo>
                  <a:lnTo>
                    <a:pt x="0" y="33"/>
                  </a:lnTo>
                  <a:lnTo>
                    <a:pt x="0" y="33"/>
                  </a:lnTo>
                  <a:lnTo>
                    <a:pt x="0" y="33"/>
                  </a:lnTo>
                  <a:lnTo>
                    <a:pt x="0" y="34"/>
                  </a:lnTo>
                  <a:lnTo>
                    <a:pt x="0" y="34"/>
                  </a:lnTo>
                  <a:lnTo>
                    <a:pt x="9" y="28"/>
                  </a:lnTo>
                  <a:lnTo>
                    <a:pt x="17" y="21"/>
                  </a:lnTo>
                  <a:lnTo>
                    <a:pt x="27" y="15"/>
                  </a:lnTo>
                  <a:lnTo>
                    <a:pt x="37" y="10"/>
                  </a:lnTo>
                  <a:lnTo>
                    <a:pt x="48" y="6"/>
                  </a:lnTo>
                  <a:lnTo>
                    <a:pt x="59" y="3"/>
                  </a:lnTo>
                  <a:lnTo>
                    <a:pt x="63" y="3"/>
                  </a:lnTo>
                  <a:lnTo>
                    <a:pt x="63" y="3"/>
                  </a:lnTo>
                  <a:lnTo>
                    <a:pt x="61" y="1"/>
                  </a:lnTo>
                  <a:lnTo>
                    <a:pt x="61" y="1"/>
                  </a:lnTo>
                  <a:lnTo>
                    <a:pt x="61" y="1"/>
                  </a:lnTo>
                  <a:lnTo>
                    <a:pt x="59" y="1"/>
                  </a:lnTo>
                  <a:lnTo>
                    <a:pt x="59" y="1"/>
                  </a:lnTo>
                  <a:lnTo>
                    <a:pt x="58" y="1"/>
                  </a:lnTo>
                  <a:lnTo>
                    <a:pt x="58" y="0"/>
                  </a:lnTo>
                  <a:close/>
                  <a:moveTo>
                    <a:pt x="109" y="236"/>
                  </a:moveTo>
                  <a:lnTo>
                    <a:pt x="119" y="234"/>
                  </a:lnTo>
                  <a:lnTo>
                    <a:pt x="130" y="229"/>
                  </a:lnTo>
                  <a:lnTo>
                    <a:pt x="140" y="224"/>
                  </a:lnTo>
                  <a:lnTo>
                    <a:pt x="150" y="218"/>
                  </a:lnTo>
                  <a:lnTo>
                    <a:pt x="160" y="211"/>
                  </a:lnTo>
                  <a:lnTo>
                    <a:pt x="164" y="208"/>
                  </a:lnTo>
                  <a:lnTo>
                    <a:pt x="164" y="206"/>
                  </a:lnTo>
                  <a:lnTo>
                    <a:pt x="164" y="206"/>
                  </a:lnTo>
                  <a:lnTo>
                    <a:pt x="164" y="206"/>
                  </a:lnTo>
                  <a:lnTo>
                    <a:pt x="164" y="205"/>
                  </a:lnTo>
                  <a:lnTo>
                    <a:pt x="164" y="205"/>
                  </a:lnTo>
                  <a:lnTo>
                    <a:pt x="164" y="203"/>
                  </a:lnTo>
                  <a:lnTo>
                    <a:pt x="164" y="203"/>
                  </a:lnTo>
                  <a:lnTo>
                    <a:pt x="164" y="201"/>
                  </a:lnTo>
                  <a:lnTo>
                    <a:pt x="158" y="210"/>
                  </a:lnTo>
                  <a:lnTo>
                    <a:pt x="148" y="216"/>
                  </a:lnTo>
                  <a:lnTo>
                    <a:pt x="138" y="221"/>
                  </a:lnTo>
                  <a:lnTo>
                    <a:pt x="128" y="226"/>
                  </a:lnTo>
                  <a:lnTo>
                    <a:pt x="119" y="231"/>
                  </a:lnTo>
                  <a:lnTo>
                    <a:pt x="107" y="234"/>
                  </a:lnTo>
                  <a:lnTo>
                    <a:pt x="102" y="234"/>
                  </a:lnTo>
                  <a:lnTo>
                    <a:pt x="102" y="234"/>
                  </a:lnTo>
                  <a:lnTo>
                    <a:pt x="104" y="234"/>
                  </a:lnTo>
                  <a:lnTo>
                    <a:pt x="104" y="236"/>
                  </a:lnTo>
                  <a:lnTo>
                    <a:pt x="105" y="236"/>
                  </a:lnTo>
                  <a:lnTo>
                    <a:pt x="105" y="236"/>
                  </a:lnTo>
                  <a:lnTo>
                    <a:pt x="107" y="236"/>
                  </a:lnTo>
                  <a:lnTo>
                    <a:pt x="107" y="236"/>
                  </a:lnTo>
                  <a:lnTo>
                    <a:pt x="109" y="236"/>
                  </a:lnTo>
                  <a:close/>
                </a:path>
              </a:pathLst>
            </a:custGeom>
            <a:solidFill>
              <a:srgbClr val="00FF43"/>
            </a:solidFill>
            <a:ln w="9525">
              <a:noFill/>
              <a:round/>
              <a:headEnd/>
              <a:tailEnd/>
            </a:ln>
            <a:effectLst/>
          </p:spPr>
          <p:txBody>
            <a:bodyPr/>
            <a:lstStyle/>
            <a:p>
              <a:endParaRPr lang="en-GB"/>
            </a:p>
          </p:txBody>
        </p:sp>
        <p:sp>
          <p:nvSpPr>
            <p:cNvPr id="47320" name="Freeform 216"/>
            <p:cNvSpPr>
              <a:spLocks noEditPoints="1"/>
            </p:cNvSpPr>
            <p:nvPr/>
          </p:nvSpPr>
          <p:spPr bwMode="auto">
            <a:xfrm>
              <a:off x="3290" y="2060"/>
              <a:ext cx="167" cy="231"/>
            </a:xfrm>
            <a:custGeom>
              <a:avLst/>
              <a:gdLst/>
              <a:ahLst/>
              <a:cxnLst>
                <a:cxn ang="0">
                  <a:pos x="60" y="0"/>
                </a:cxn>
                <a:cxn ang="0">
                  <a:pos x="38" y="7"/>
                </a:cxn>
                <a:cxn ang="0">
                  <a:pos x="18" y="18"/>
                </a:cxn>
                <a:cxn ang="0">
                  <a:pos x="1" y="31"/>
                </a:cxn>
                <a:cxn ang="0">
                  <a:pos x="1" y="33"/>
                </a:cxn>
                <a:cxn ang="0">
                  <a:pos x="1" y="34"/>
                </a:cxn>
                <a:cxn ang="0">
                  <a:pos x="1" y="36"/>
                </a:cxn>
                <a:cxn ang="0">
                  <a:pos x="0" y="38"/>
                </a:cxn>
                <a:cxn ang="0">
                  <a:pos x="11" y="28"/>
                </a:cxn>
                <a:cxn ang="0">
                  <a:pos x="29" y="15"/>
                </a:cxn>
                <a:cxn ang="0">
                  <a:pos x="51" y="7"/>
                </a:cxn>
                <a:cxn ang="0">
                  <a:pos x="69" y="2"/>
                </a:cxn>
                <a:cxn ang="0">
                  <a:pos x="69" y="2"/>
                </a:cxn>
                <a:cxn ang="0">
                  <a:pos x="67" y="2"/>
                </a:cxn>
                <a:cxn ang="0">
                  <a:pos x="65" y="0"/>
                </a:cxn>
                <a:cxn ang="0">
                  <a:pos x="64" y="0"/>
                </a:cxn>
                <a:cxn ang="0">
                  <a:pos x="108" y="231"/>
                </a:cxn>
                <a:cxn ang="0">
                  <a:pos x="129" y="223"/>
                </a:cxn>
                <a:cxn ang="0">
                  <a:pos x="149" y="213"/>
                </a:cxn>
                <a:cxn ang="0">
                  <a:pos x="165" y="198"/>
                </a:cxn>
                <a:cxn ang="0">
                  <a:pos x="167" y="198"/>
                </a:cxn>
                <a:cxn ang="0">
                  <a:pos x="167" y="197"/>
                </a:cxn>
                <a:cxn ang="0">
                  <a:pos x="167" y="195"/>
                </a:cxn>
                <a:cxn ang="0">
                  <a:pos x="167" y="193"/>
                </a:cxn>
                <a:cxn ang="0">
                  <a:pos x="157" y="203"/>
                </a:cxn>
                <a:cxn ang="0">
                  <a:pos x="138" y="216"/>
                </a:cxn>
                <a:cxn ang="0">
                  <a:pos x="118" y="225"/>
                </a:cxn>
                <a:cxn ang="0">
                  <a:pos x="98" y="228"/>
                </a:cxn>
                <a:cxn ang="0">
                  <a:pos x="100" y="229"/>
                </a:cxn>
                <a:cxn ang="0">
                  <a:pos x="101" y="229"/>
                </a:cxn>
                <a:cxn ang="0">
                  <a:pos x="101" y="231"/>
                </a:cxn>
                <a:cxn ang="0">
                  <a:pos x="103" y="231"/>
                </a:cxn>
              </a:cxnLst>
              <a:rect l="0" t="0" r="r" b="b"/>
              <a:pathLst>
                <a:path w="167" h="231">
                  <a:moveTo>
                    <a:pt x="64" y="0"/>
                  </a:moveTo>
                  <a:lnTo>
                    <a:pt x="60" y="0"/>
                  </a:lnTo>
                  <a:lnTo>
                    <a:pt x="49" y="3"/>
                  </a:lnTo>
                  <a:lnTo>
                    <a:pt x="38" y="7"/>
                  </a:lnTo>
                  <a:lnTo>
                    <a:pt x="28" y="12"/>
                  </a:lnTo>
                  <a:lnTo>
                    <a:pt x="18" y="18"/>
                  </a:lnTo>
                  <a:lnTo>
                    <a:pt x="10" y="25"/>
                  </a:lnTo>
                  <a:lnTo>
                    <a:pt x="1" y="31"/>
                  </a:lnTo>
                  <a:lnTo>
                    <a:pt x="1" y="33"/>
                  </a:lnTo>
                  <a:lnTo>
                    <a:pt x="1" y="33"/>
                  </a:lnTo>
                  <a:lnTo>
                    <a:pt x="1" y="34"/>
                  </a:lnTo>
                  <a:lnTo>
                    <a:pt x="1" y="34"/>
                  </a:lnTo>
                  <a:lnTo>
                    <a:pt x="1" y="36"/>
                  </a:lnTo>
                  <a:lnTo>
                    <a:pt x="1" y="36"/>
                  </a:lnTo>
                  <a:lnTo>
                    <a:pt x="0" y="36"/>
                  </a:lnTo>
                  <a:lnTo>
                    <a:pt x="0" y="38"/>
                  </a:lnTo>
                  <a:lnTo>
                    <a:pt x="3" y="34"/>
                  </a:lnTo>
                  <a:lnTo>
                    <a:pt x="11" y="28"/>
                  </a:lnTo>
                  <a:lnTo>
                    <a:pt x="19" y="21"/>
                  </a:lnTo>
                  <a:lnTo>
                    <a:pt x="29" y="15"/>
                  </a:lnTo>
                  <a:lnTo>
                    <a:pt x="39" y="10"/>
                  </a:lnTo>
                  <a:lnTo>
                    <a:pt x="51" y="7"/>
                  </a:lnTo>
                  <a:lnTo>
                    <a:pt x="60" y="3"/>
                  </a:lnTo>
                  <a:lnTo>
                    <a:pt x="69" y="2"/>
                  </a:lnTo>
                  <a:lnTo>
                    <a:pt x="69" y="2"/>
                  </a:lnTo>
                  <a:lnTo>
                    <a:pt x="69" y="2"/>
                  </a:lnTo>
                  <a:lnTo>
                    <a:pt x="67" y="2"/>
                  </a:lnTo>
                  <a:lnTo>
                    <a:pt x="67" y="2"/>
                  </a:lnTo>
                  <a:lnTo>
                    <a:pt x="65" y="0"/>
                  </a:lnTo>
                  <a:lnTo>
                    <a:pt x="65" y="0"/>
                  </a:lnTo>
                  <a:lnTo>
                    <a:pt x="65" y="0"/>
                  </a:lnTo>
                  <a:lnTo>
                    <a:pt x="64" y="0"/>
                  </a:lnTo>
                  <a:close/>
                  <a:moveTo>
                    <a:pt x="103" y="231"/>
                  </a:moveTo>
                  <a:lnTo>
                    <a:pt x="108" y="231"/>
                  </a:lnTo>
                  <a:lnTo>
                    <a:pt x="120" y="228"/>
                  </a:lnTo>
                  <a:lnTo>
                    <a:pt x="129" y="223"/>
                  </a:lnTo>
                  <a:lnTo>
                    <a:pt x="139" y="218"/>
                  </a:lnTo>
                  <a:lnTo>
                    <a:pt x="149" y="213"/>
                  </a:lnTo>
                  <a:lnTo>
                    <a:pt x="159" y="207"/>
                  </a:lnTo>
                  <a:lnTo>
                    <a:pt x="165" y="198"/>
                  </a:lnTo>
                  <a:lnTo>
                    <a:pt x="165" y="198"/>
                  </a:lnTo>
                  <a:lnTo>
                    <a:pt x="167" y="198"/>
                  </a:lnTo>
                  <a:lnTo>
                    <a:pt x="167" y="197"/>
                  </a:lnTo>
                  <a:lnTo>
                    <a:pt x="167" y="197"/>
                  </a:lnTo>
                  <a:lnTo>
                    <a:pt x="167" y="195"/>
                  </a:lnTo>
                  <a:lnTo>
                    <a:pt x="167" y="195"/>
                  </a:lnTo>
                  <a:lnTo>
                    <a:pt x="167" y="193"/>
                  </a:lnTo>
                  <a:lnTo>
                    <a:pt x="167" y="193"/>
                  </a:lnTo>
                  <a:lnTo>
                    <a:pt x="164" y="197"/>
                  </a:lnTo>
                  <a:lnTo>
                    <a:pt x="157" y="203"/>
                  </a:lnTo>
                  <a:lnTo>
                    <a:pt x="147" y="210"/>
                  </a:lnTo>
                  <a:lnTo>
                    <a:pt x="138" y="216"/>
                  </a:lnTo>
                  <a:lnTo>
                    <a:pt x="128" y="221"/>
                  </a:lnTo>
                  <a:lnTo>
                    <a:pt x="118" y="225"/>
                  </a:lnTo>
                  <a:lnTo>
                    <a:pt x="106" y="228"/>
                  </a:lnTo>
                  <a:lnTo>
                    <a:pt x="98" y="228"/>
                  </a:lnTo>
                  <a:lnTo>
                    <a:pt x="98" y="229"/>
                  </a:lnTo>
                  <a:lnTo>
                    <a:pt x="100" y="229"/>
                  </a:lnTo>
                  <a:lnTo>
                    <a:pt x="100" y="229"/>
                  </a:lnTo>
                  <a:lnTo>
                    <a:pt x="101" y="229"/>
                  </a:lnTo>
                  <a:lnTo>
                    <a:pt x="101" y="229"/>
                  </a:lnTo>
                  <a:lnTo>
                    <a:pt x="101" y="231"/>
                  </a:lnTo>
                  <a:lnTo>
                    <a:pt x="103" y="231"/>
                  </a:lnTo>
                  <a:lnTo>
                    <a:pt x="103" y="231"/>
                  </a:lnTo>
                  <a:close/>
                </a:path>
              </a:pathLst>
            </a:custGeom>
            <a:solidFill>
              <a:srgbClr val="00FF48"/>
            </a:solidFill>
            <a:ln w="9525">
              <a:noFill/>
              <a:round/>
              <a:headEnd/>
              <a:tailEnd/>
            </a:ln>
            <a:effectLst/>
          </p:spPr>
          <p:txBody>
            <a:bodyPr/>
            <a:lstStyle/>
            <a:p>
              <a:endParaRPr lang="en-GB"/>
            </a:p>
          </p:txBody>
        </p:sp>
        <p:sp>
          <p:nvSpPr>
            <p:cNvPr id="47321" name="Freeform 217"/>
            <p:cNvSpPr>
              <a:spLocks noEditPoints="1"/>
            </p:cNvSpPr>
            <p:nvPr/>
          </p:nvSpPr>
          <p:spPr bwMode="auto">
            <a:xfrm>
              <a:off x="3290" y="2062"/>
              <a:ext cx="167" cy="226"/>
            </a:xfrm>
            <a:custGeom>
              <a:avLst/>
              <a:gdLst/>
              <a:ahLst/>
              <a:cxnLst>
                <a:cxn ang="0">
                  <a:pos x="60" y="1"/>
                </a:cxn>
                <a:cxn ang="0">
                  <a:pos x="39" y="8"/>
                </a:cxn>
                <a:cxn ang="0">
                  <a:pos x="19" y="19"/>
                </a:cxn>
                <a:cxn ang="0">
                  <a:pos x="3" y="32"/>
                </a:cxn>
                <a:cxn ang="0">
                  <a:pos x="0" y="36"/>
                </a:cxn>
                <a:cxn ang="0">
                  <a:pos x="0" y="37"/>
                </a:cxn>
                <a:cxn ang="0">
                  <a:pos x="0" y="39"/>
                </a:cxn>
                <a:cxn ang="0">
                  <a:pos x="0" y="41"/>
                </a:cxn>
                <a:cxn ang="0">
                  <a:pos x="5" y="36"/>
                </a:cxn>
                <a:cxn ang="0">
                  <a:pos x="21" y="21"/>
                </a:cxn>
                <a:cxn ang="0">
                  <a:pos x="41" y="11"/>
                </a:cxn>
                <a:cxn ang="0">
                  <a:pos x="62" y="5"/>
                </a:cxn>
                <a:cxn ang="0">
                  <a:pos x="74" y="3"/>
                </a:cxn>
                <a:cxn ang="0">
                  <a:pos x="74" y="3"/>
                </a:cxn>
                <a:cxn ang="0">
                  <a:pos x="72" y="1"/>
                </a:cxn>
                <a:cxn ang="0">
                  <a:pos x="70" y="1"/>
                </a:cxn>
                <a:cxn ang="0">
                  <a:pos x="69" y="0"/>
                </a:cxn>
                <a:cxn ang="0">
                  <a:pos x="106" y="226"/>
                </a:cxn>
                <a:cxn ang="0">
                  <a:pos x="128" y="219"/>
                </a:cxn>
                <a:cxn ang="0">
                  <a:pos x="147" y="208"/>
                </a:cxn>
                <a:cxn ang="0">
                  <a:pos x="164" y="195"/>
                </a:cxn>
                <a:cxn ang="0">
                  <a:pos x="167" y="191"/>
                </a:cxn>
                <a:cxn ang="0">
                  <a:pos x="167" y="190"/>
                </a:cxn>
                <a:cxn ang="0">
                  <a:pos x="167" y="188"/>
                </a:cxn>
                <a:cxn ang="0">
                  <a:pos x="167" y="186"/>
                </a:cxn>
                <a:cxn ang="0">
                  <a:pos x="162" y="191"/>
                </a:cxn>
                <a:cxn ang="0">
                  <a:pos x="146" y="205"/>
                </a:cxn>
                <a:cxn ang="0">
                  <a:pos x="128" y="216"/>
                </a:cxn>
                <a:cxn ang="0">
                  <a:pos x="106" y="223"/>
                </a:cxn>
                <a:cxn ang="0">
                  <a:pos x="93" y="224"/>
                </a:cxn>
                <a:cxn ang="0">
                  <a:pos x="95" y="224"/>
                </a:cxn>
                <a:cxn ang="0">
                  <a:pos x="97" y="226"/>
                </a:cxn>
                <a:cxn ang="0">
                  <a:pos x="97" y="226"/>
                </a:cxn>
                <a:cxn ang="0">
                  <a:pos x="98" y="226"/>
                </a:cxn>
              </a:cxnLst>
              <a:rect l="0" t="0" r="r" b="b"/>
              <a:pathLst>
                <a:path w="167" h="226">
                  <a:moveTo>
                    <a:pt x="69" y="0"/>
                  </a:moveTo>
                  <a:lnTo>
                    <a:pt x="60" y="1"/>
                  </a:lnTo>
                  <a:lnTo>
                    <a:pt x="51" y="5"/>
                  </a:lnTo>
                  <a:lnTo>
                    <a:pt x="39" y="8"/>
                  </a:lnTo>
                  <a:lnTo>
                    <a:pt x="29" y="13"/>
                  </a:lnTo>
                  <a:lnTo>
                    <a:pt x="19" y="19"/>
                  </a:lnTo>
                  <a:lnTo>
                    <a:pt x="11" y="26"/>
                  </a:lnTo>
                  <a:lnTo>
                    <a:pt x="3" y="32"/>
                  </a:lnTo>
                  <a:lnTo>
                    <a:pt x="0" y="36"/>
                  </a:lnTo>
                  <a:lnTo>
                    <a:pt x="0" y="36"/>
                  </a:lnTo>
                  <a:lnTo>
                    <a:pt x="0" y="37"/>
                  </a:lnTo>
                  <a:lnTo>
                    <a:pt x="0" y="37"/>
                  </a:lnTo>
                  <a:lnTo>
                    <a:pt x="0" y="37"/>
                  </a:lnTo>
                  <a:lnTo>
                    <a:pt x="0" y="39"/>
                  </a:lnTo>
                  <a:lnTo>
                    <a:pt x="0" y="39"/>
                  </a:lnTo>
                  <a:lnTo>
                    <a:pt x="0" y="41"/>
                  </a:lnTo>
                  <a:lnTo>
                    <a:pt x="0" y="41"/>
                  </a:lnTo>
                  <a:lnTo>
                    <a:pt x="5" y="36"/>
                  </a:lnTo>
                  <a:lnTo>
                    <a:pt x="13" y="28"/>
                  </a:lnTo>
                  <a:lnTo>
                    <a:pt x="21" y="21"/>
                  </a:lnTo>
                  <a:lnTo>
                    <a:pt x="31" y="16"/>
                  </a:lnTo>
                  <a:lnTo>
                    <a:pt x="41" y="11"/>
                  </a:lnTo>
                  <a:lnTo>
                    <a:pt x="51" y="8"/>
                  </a:lnTo>
                  <a:lnTo>
                    <a:pt x="62" y="5"/>
                  </a:lnTo>
                  <a:lnTo>
                    <a:pt x="72" y="3"/>
                  </a:lnTo>
                  <a:lnTo>
                    <a:pt x="74" y="3"/>
                  </a:lnTo>
                  <a:lnTo>
                    <a:pt x="74" y="3"/>
                  </a:lnTo>
                  <a:lnTo>
                    <a:pt x="74" y="3"/>
                  </a:lnTo>
                  <a:lnTo>
                    <a:pt x="72" y="1"/>
                  </a:lnTo>
                  <a:lnTo>
                    <a:pt x="72" y="1"/>
                  </a:lnTo>
                  <a:lnTo>
                    <a:pt x="70" y="1"/>
                  </a:lnTo>
                  <a:lnTo>
                    <a:pt x="70" y="1"/>
                  </a:lnTo>
                  <a:lnTo>
                    <a:pt x="70" y="1"/>
                  </a:lnTo>
                  <a:lnTo>
                    <a:pt x="69" y="0"/>
                  </a:lnTo>
                  <a:close/>
                  <a:moveTo>
                    <a:pt x="98" y="226"/>
                  </a:moveTo>
                  <a:lnTo>
                    <a:pt x="106" y="226"/>
                  </a:lnTo>
                  <a:lnTo>
                    <a:pt x="118" y="223"/>
                  </a:lnTo>
                  <a:lnTo>
                    <a:pt x="128" y="219"/>
                  </a:lnTo>
                  <a:lnTo>
                    <a:pt x="138" y="214"/>
                  </a:lnTo>
                  <a:lnTo>
                    <a:pt x="147" y="208"/>
                  </a:lnTo>
                  <a:lnTo>
                    <a:pt x="157" y="201"/>
                  </a:lnTo>
                  <a:lnTo>
                    <a:pt x="164" y="195"/>
                  </a:lnTo>
                  <a:lnTo>
                    <a:pt x="167" y="191"/>
                  </a:lnTo>
                  <a:lnTo>
                    <a:pt x="167" y="191"/>
                  </a:lnTo>
                  <a:lnTo>
                    <a:pt x="167" y="190"/>
                  </a:lnTo>
                  <a:lnTo>
                    <a:pt x="167" y="190"/>
                  </a:lnTo>
                  <a:lnTo>
                    <a:pt x="167" y="188"/>
                  </a:lnTo>
                  <a:lnTo>
                    <a:pt x="167" y="188"/>
                  </a:lnTo>
                  <a:lnTo>
                    <a:pt x="167" y="186"/>
                  </a:lnTo>
                  <a:lnTo>
                    <a:pt x="167" y="186"/>
                  </a:lnTo>
                  <a:lnTo>
                    <a:pt x="167" y="186"/>
                  </a:lnTo>
                  <a:lnTo>
                    <a:pt x="162" y="191"/>
                  </a:lnTo>
                  <a:lnTo>
                    <a:pt x="154" y="200"/>
                  </a:lnTo>
                  <a:lnTo>
                    <a:pt x="146" y="205"/>
                  </a:lnTo>
                  <a:lnTo>
                    <a:pt x="136" y="211"/>
                  </a:lnTo>
                  <a:lnTo>
                    <a:pt x="128" y="216"/>
                  </a:lnTo>
                  <a:lnTo>
                    <a:pt x="116" y="219"/>
                  </a:lnTo>
                  <a:lnTo>
                    <a:pt x="106" y="223"/>
                  </a:lnTo>
                  <a:lnTo>
                    <a:pt x="95" y="224"/>
                  </a:lnTo>
                  <a:lnTo>
                    <a:pt x="93" y="224"/>
                  </a:lnTo>
                  <a:lnTo>
                    <a:pt x="93" y="224"/>
                  </a:lnTo>
                  <a:lnTo>
                    <a:pt x="95" y="224"/>
                  </a:lnTo>
                  <a:lnTo>
                    <a:pt x="95" y="224"/>
                  </a:lnTo>
                  <a:lnTo>
                    <a:pt x="97" y="226"/>
                  </a:lnTo>
                  <a:lnTo>
                    <a:pt x="97" y="226"/>
                  </a:lnTo>
                  <a:lnTo>
                    <a:pt x="97" y="226"/>
                  </a:lnTo>
                  <a:lnTo>
                    <a:pt x="98" y="226"/>
                  </a:lnTo>
                  <a:lnTo>
                    <a:pt x="98" y="226"/>
                  </a:lnTo>
                  <a:close/>
                </a:path>
              </a:pathLst>
            </a:custGeom>
            <a:solidFill>
              <a:srgbClr val="00FF4E"/>
            </a:solidFill>
            <a:ln w="9525">
              <a:noFill/>
              <a:round/>
              <a:headEnd/>
              <a:tailEnd/>
            </a:ln>
            <a:effectLst/>
          </p:spPr>
          <p:txBody>
            <a:bodyPr/>
            <a:lstStyle/>
            <a:p>
              <a:endParaRPr lang="en-GB"/>
            </a:p>
          </p:txBody>
        </p:sp>
        <p:sp>
          <p:nvSpPr>
            <p:cNvPr id="47322" name="Freeform 218"/>
            <p:cNvSpPr>
              <a:spLocks noEditPoints="1"/>
            </p:cNvSpPr>
            <p:nvPr/>
          </p:nvSpPr>
          <p:spPr bwMode="auto">
            <a:xfrm>
              <a:off x="3290" y="2065"/>
              <a:ext cx="169" cy="221"/>
            </a:xfrm>
            <a:custGeom>
              <a:avLst/>
              <a:gdLst/>
              <a:ahLst/>
              <a:cxnLst>
                <a:cxn ang="0">
                  <a:pos x="72" y="0"/>
                </a:cxn>
                <a:cxn ang="0">
                  <a:pos x="51" y="5"/>
                </a:cxn>
                <a:cxn ang="0">
                  <a:pos x="31" y="13"/>
                </a:cxn>
                <a:cxn ang="0">
                  <a:pos x="13" y="25"/>
                </a:cxn>
                <a:cxn ang="0">
                  <a:pos x="0" y="38"/>
                </a:cxn>
                <a:cxn ang="0">
                  <a:pos x="0" y="39"/>
                </a:cxn>
                <a:cxn ang="0">
                  <a:pos x="0" y="41"/>
                </a:cxn>
                <a:cxn ang="0">
                  <a:pos x="0" y="43"/>
                </a:cxn>
                <a:cxn ang="0">
                  <a:pos x="0" y="43"/>
                </a:cxn>
                <a:cxn ang="0">
                  <a:pos x="8" y="34"/>
                </a:cxn>
                <a:cxn ang="0">
                  <a:pos x="24" y="21"/>
                </a:cxn>
                <a:cxn ang="0">
                  <a:pos x="42" y="11"/>
                </a:cxn>
                <a:cxn ang="0">
                  <a:pos x="62" y="5"/>
                </a:cxn>
                <a:cxn ang="0">
                  <a:pos x="79" y="3"/>
                </a:cxn>
                <a:cxn ang="0">
                  <a:pos x="77" y="2"/>
                </a:cxn>
                <a:cxn ang="0">
                  <a:pos x="77" y="2"/>
                </a:cxn>
                <a:cxn ang="0">
                  <a:pos x="75" y="0"/>
                </a:cxn>
                <a:cxn ang="0">
                  <a:pos x="74" y="0"/>
                </a:cxn>
                <a:cxn ang="0">
                  <a:pos x="95" y="221"/>
                </a:cxn>
                <a:cxn ang="0">
                  <a:pos x="116" y="216"/>
                </a:cxn>
                <a:cxn ang="0">
                  <a:pos x="136" y="208"/>
                </a:cxn>
                <a:cxn ang="0">
                  <a:pos x="154" y="197"/>
                </a:cxn>
                <a:cxn ang="0">
                  <a:pos x="167" y="183"/>
                </a:cxn>
                <a:cxn ang="0">
                  <a:pos x="167" y="182"/>
                </a:cxn>
                <a:cxn ang="0">
                  <a:pos x="167" y="180"/>
                </a:cxn>
                <a:cxn ang="0">
                  <a:pos x="167" y="179"/>
                </a:cxn>
                <a:cxn ang="0">
                  <a:pos x="169" y="177"/>
                </a:cxn>
                <a:cxn ang="0">
                  <a:pos x="161" y="187"/>
                </a:cxn>
                <a:cxn ang="0">
                  <a:pos x="144" y="200"/>
                </a:cxn>
                <a:cxn ang="0">
                  <a:pos x="126" y="210"/>
                </a:cxn>
                <a:cxn ang="0">
                  <a:pos x="105" y="216"/>
                </a:cxn>
                <a:cxn ang="0">
                  <a:pos x="88" y="218"/>
                </a:cxn>
                <a:cxn ang="0">
                  <a:pos x="90" y="218"/>
                </a:cxn>
                <a:cxn ang="0">
                  <a:pos x="92" y="220"/>
                </a:cxn>
                <a:cxn ang="0">
                  <a:pos x="92" y="220"/>
                </a:cxn>
                <a:cxn ang="0">
                  <a:pos x="93" y="221"/>
                </a:cxn>
              </a:cxnLst>
              <a:rect l="0" t="0" r="r" b="b"/>
              <a:pathLst>
                <a:path w="169" h="221">
                  <a:moveTo>
                    <a:pt x="74" y="0"/>
                  </a:moveTo>
                  <a:lnTo>
                    <a:pt x="72" y="0"/>
                  </a:lnTo>
                  <a:lnTo>
                    <a:pt x="62" y="2"/>
                  </a:lnTo>
                  <a:lnTo>
                    <a:pt x="51" y="5"/>
                  </a:lnTo>
                  <a:lnTo>
                    <a:pt x="41" y="8"/>
                  </a:lnTo>
                  <a:lnTo>
                    <a:pt x="31" y="13"/>
                  </a:lnTo>
                  <a:lnTo>
                    <a:pt x="21" y="18"/>
                  </a:lnTo>
                  <a:lnTo>
                    <a:pt x="13" y="25"/>
                  </a:lnTo>
                  <a:lnTo>
                    <a:pt x="5" y="33"/>
                  </a:lnTo>
                  <a:lnTo>
                    <a:pt x="0" y="38"/>
                  </a:lnTo>
                  <a:lnTo>
                    <a:pt x="0" y="39"/>
                  </a:lnTo>
                  <a:lnTo>
                    <a:pt x="0" y="39"/>
                  </a:lnTo>
                  <a:lnTo>
                    <a:pt x="0" y="39"/>
                  </a:lnTo>
                  <a:lnTo>
                    <a:pt x="0" y="41"/>
                  </a:lnTo>
                  <a:lnTo>
                    <a:pt x="0" y="41"/>
                  </a:lnTo>
                  <a:lnTo>
                    <a:pt x="0" y="43"/>
                  </a:lnTo>
                  <a:lnTo>
                    <a:pt x="0" y="43"/>
                  </a:lnTo>
                  <a:lnTo>
                    <a:pt x="0" y="43"/>
                  </a:lnTo>
                  <a:lnTo>
                    <a:pt x="1" y="43"/>
                  </a:lnTo>
                  <a:lnTo>
                    <a:pt x="8" y="34"/>
                  </a:lnTo>
                  <a:lnTo>
                    <a:pt x="15" y="28"/>
                  </a:lnTo>
                  <a:lnTo>
                    <a:pt x="24" y="21"/>
                  </a:lnTo>
                  <a:lnTo>
                    <a:pt x="33" y="16"/>
                  </a:lnTo>
                  <a:lnTo>
                    <a:pt x="42" y="11"/>
                  </a:lnTo>
                  <a:lnTo>
                    <a:pt x="52" y="8"/>
                  </a:lnTo>
                  <a:lnTo>
                    <a:pt x="62" y="5"/>
                  </a:lnTo>
                  <a:lnTo>
                    <a:pt x="74" y="3"/>
                  </a:lnTo>
                  <a:lnTo>
                    <a:pt x="79" y="3"/>
                  </a:lnTo>
                  <a:lnTo>
                    <a:pt x="79" y="3"/>
                  </a:lnTo>
                  <a:lnTo>
                    <a:pt x="77" y="2"/>
                  </a:lnTo>
                  <a:lnTo>
                    <a:pt x="77" y="2"/>
                  </a:lnTo>
                  <a:lnTo>
                    <a:pt x="77" y="2"/>
                  </a:lnTo>
                  <a:lnTo>
                    <a:pt x="75" y="2"/>
                  </a:lnTo>
                  <a:lnTo>
                    <a:pt x="75" y="0"/>
                  </a:lnTo>
                  <a:lnTo>
                    <a:pt x="75" y="0"/>
                  </a:lnTo>
                  <a:lnTo>
                    <a:pt x="74" y="0"/>
                  </a:lnTo>
                  <a:close/>
                  <a:moveTo>
                    <a:pt x="93" y="221"/>
                  </a:moveTo>
                  <a:lnTo>
                    <a:pt x="95" y="221"/>
                  </a:lnTo>
                  <a:lnTo>
                    <a:pt x="106" y="220"/>
                  </a:lnTo>
                  <a:lnTo>
                    <a:pt x="116" y="216"/>
                  </a:lnTo>
                  <a:lnTo>
                    <a:pt x="128" y="213"/>
                  </a:lnTo>
                  <a:lnTo>
                    <a:pt x="136" y="208"/>
                  </a:lnTo>
                  <a:lnTo>
                    <a:pt x="146" y="202"/>
                  </a:lnTo>
                  <a:lnTo>
                    <a:pt x="154" y="197"/>
                  </a:lnTo>
                  <a:lnTo>
                    <a:pt x="162" y="188"/>
                  </a:lnTo>
                  <a:lnTo>
                    <a:pt x="167" y="183"/>
                  </a:lnTo>
                  <a:lnTo>
                    <a:pt x="167" y="182"/>
                  </a:lnTo>
                  <a:lnTo>
                    <a:pt x="167" y="182"/>
                  </a:lnTo>
                  <a:lnTo>
                    <a:pt x="167" y="180"/>
                  </a:lnTo>
                  <a:lnTo>
                    <a:pt x="167" y="180"/>
                  </a:lnTo>
                  <a:lnTo>
                    <a:pt x="167" y="180"/>
                  </a:lnTo>
                  <a:lnTo>
                    <a:pt x="167" y="179"/>
                  </a:lnTo>
                  <a:lnTo>
                    <a:pt x="169" y="179"/>
                  </a:lnTo>
                  <a:lnTo>
                    <a:pt x="169" y="177"/>
                  </a:lnTo>
                  <a:lnTo>
                    <a:pt x="167" y="179"/>
                  </a:lnTo>
                  <a:lnTo>
                    <a:pt x="161" y="187"/>
                  </a:lnTo>
                  <a:lnTo>
                    <a:pt x="152" y="193"/>
                  </a:lnTo>
                  <a:lnTo>
                    <a:pt x="144" y="200"/>
                  </a:lnTo>
                  <a:lnTo>
                    <a:pt x="136" y="205"/>
                  </a:lnTo>
                  <a:lnTo>
                    <a:pt x="126" y="210"/>
                  </a:lnTo>
                  <a:lnTo>
                    <a:pt x="116" y="213"/>
                  </a:lnTo>
                  <a:lnTo>
                    <a:pt x="105" y="216"/>
                  </a:lnTo>
                  <a:lnTo>
                    <a:pt x="95" y="218"/>
                  </a:lnTo>
                  <a:lnTo>
                    <a:pt x="88" y="218"/>
                  </a:lnTo>
                  <a:lnTo>
                    <a:pt x="90" y="218"/>
                  </a:lnTo>
                  <a:lnTo>
                    <a:pt x="90" y="218"/>
                  </a:lnTo>
                  <a:lnTo>
                    <a:pt x="90" y="220"/>
                  </a:lnTo>
                  <a:lnTo>
                    <a:pt x="92" y="220"/>
                  </a:lnTo>
                  <a:lnTo>
                    <a:pt x="92" y="220"/>
                  </a:lnTo>
                  <a:lnTo>
                    <a:pt x="92" y="220"/>
                  </a:lnTo>
                  <a:lnTo>
                    <a:pt x="93" y="220"/>
                  </a:lnTo>
                  <a:lnTo>
                    <a:pt x="93" y="221"/>
                  </a:lnTo>
                  <a:close/>
                </a:path>
              </a:pathLst>
            </a:custGeom>
            <a:solidFill>
              <a:srgbClr val="00FF53"/>
            </a:solidFill>
            <a:ln w="9525">
              <a:noFill/>
              <a:round/>
              <a:headEnd/>
              <a:tailEnd/>
            </a:ln>
            <a:effectLst/>
          </p:spPr>
          <p:txBody>
            <a:bodyPr/>
            <a:lstStyle/>
            <a:p>
              <a:endParaRPr lang="en-GB"/>
            </a:p>
          </p:txBody>
        </p:sp>
        <p:sp>
          <p:nvSpPr>
            <p:cNvPr id="47323" name="Freeform 219"/>
            <p:cNvSpPr>
              <a:spLocks noEditPoints="1"/>
            </p:cNvSpPr>
            <p:nvPr/>
          </p:nvSpPr>
          <p:spPr bwMode="auto">
            <a:xfrm>
              <a:off x="3290" y="2068"/>
              <a:ext cx="169" cy="215"/>
            </a:xfrm>
            <a:custGeom>
              <a:avLst/>
              <a:gdLst/>
              <a:ahLst/>
              <a:cxnLst>
                <a:cxn ang="0">
                  <a:pos x="74" y="0"/>
                </a:cxn>
                <a:cxn ang="0">
                  <a:pos x="52" y="5"/>
                </a:cxn>
                <a:cxn ang="0">
                  <a:pos x="33" y="13"/>
                </a:cxn>
                <a:cxn ang="0">
                  <a:pos x="15" y="25"/>
                </a:cxn>
                <a:cxn ang="0">
                  <a:pos x="1" y="40"/>
                </a:cxn>
                <a:cxn ang="0">
                  <a:pos x="0" y="41"/>
                </a:cxn>
                <a:cxn ang="0">
                  <a:pos x="0" y="43"/>
                </a:cxn>
                <a:cxn ang="0">
                  <a:pos x="0" y="45"/>
                </a:cxn>
                <a:cxn ang="0">
                  <a:pos x="0" y="45"/>
                </a:cxn>
                <a:cxn ang="0">
                  <a:pos x="3" y="41"/>
                </a:cxn>
                <a:cxn ang="0">
                  <a:pos x="18" y="26"/>
                </a:cxn>
                <a:cxn ang="0">
                  <a:pos x="34" y="15"/>
                </a:cxn>
                <a:cxn ang="0">
                  <a:pos x="52" y="8"/>
                </a:cxn>
                <a:cxn ang="0">
                  <a:pos x="74" y="4"/>
                </a:cxn>
                <a:cxn ang="0">
                  <a:pos x="83" y="2"/>
                </a:cxn>
                <a:cxn ang="0">
                  <a:pos x="82" y="2"/>
                </a:cxn>
                <a:cxn ang="0">
                  <a:pos x="80" y="2"/>
                </a:cxn>
                <a:cxn ang="0">
                  <a:pos x="80" y="0"/>
                </a:cxn>
                <a:cxn ang="0">
                  <a:pos x="88" y="215"/>
                </a:cxn>
                <a:cxn ang="0">
                  <a:pos x="105" y="213"/>
                </a:cxn>
                <a:cxn ang="0">
                  <a:pos x="126" y="207"/>
                </a:cxn>
                <a:cxn ang="0">
                  <a:pos x="144" y="197"/>
                </a:cxn>
                <a:cxn ang="0">
                  <a:pos x="161" y="184"/>
                </a:cxn>
                <a:cxn ang="0">
                  <a:pos x="169" y="174"/>
                </a:cxn>
                <a:cxn ang="0">
                  <a:pos x="169" y="172"/>
                </a:cxn>
                <a:cxn ang="0">
                  <a:pos x="169" y="172"/>
                </a:cxn>
                <a:cxn ang="0">
                  <a:pos x="169" y="171"/>
                </a:cxn>
                <a:cxn ang="0">
                  <a:pos x="169" y="169"/>
                </a:cxn>
                <a:cxn ang="0">
                  <a:pos x="157" y="180"/>
                </a:cxn>
                <a:cxn ang="0">
                  <a:pos x="142" y="194"/>
                </a:cxn>
                <a:cxn ang="0">
                  <a:pos x="124" y="203"/>
                </a:cxn>
                <a:cxn ang="0">
                  <a:pos x="105" y="210"/>
                </a:cxn>
                <a:cxn ang="0">
                  <a:pos x="85" y="212"/>
                </a:cxn>
                <a:cxn ang="0">
                  <a:pos x="85" y="212"/>
                </a:cxn>
                <a:cxn ang="0">
                  <a:pos x="87" y="213"/>
                </a:cxn>
                <a:cxn ang="0">
                  <a:pos x="88" y="213"/>
                </a:cxn>
                <a:cxn ang="0">
                  <a:pos x="88" y="215"/>
                </a:cxn>
              </a:cxnLst>
              <a:rect l="0" t="0" r="r" b="b"/>
              <a:pathLst>
                <a:path w="169" h="215">
                  <a:moveTo>
                    <a:pt x="79" y="0"/>
                  </a:moveTo>
                  <a:lnTo>
                    <a:pt x="74" y="0"/>
                  </a:lnTo>
                  <a:lnTo>
                    <a:pt x="62" y="2"/>
                  </a:lnTo>
                  <a:lnTo>
                    <a:pt x="52" y="5"/>
                  </a:lnTo>
                  <a:lnTo>
                    <a:pt x="42" y="8"/>
                  </a:lnTo>
                  <a:lnTo>
                    <a:pt x="33" y="13"/>
                  </a:lnTo>
                  <a:lnTo>
                    <a:pt x="24" y="18"/>
                  </a:lnTo>
                  <a:lnTo>
                    <a:pt x="15" y="25"/>
                  </a:lnTo>
                  <a:lnTo>
                    <a:pt x="8" y="31"/>
                  </a:lnTo>
                  <a:lnTo>
                    <a:pt x="1" y="40"/>
                  </a:lnTo>
                  <a:lnTo>
                    <a:pt x="0" y="40"/>
                  </a:lnTo>
                  <a:lnTo>
                    <a:pt x="0" y="41"/>
                  </a:lnTo>
                  <a:lnTo>
                    <a:pt x="0" y="41"/>
                  </a:lnTo>
                  <a:lnTo>
                    <a:pt x="0" y="43"/>
                  </a:lnTo>
                  <a:lnTo>
                    <a:pt x="0" y="43"/>
                  </a:lnTo>
                  <a:lnTo>
                    <a:pt x="0" y="45"/>
                  </a:lnTo>
                  <a:lnTo>
                    <a:pt x="0" y="45"/>
                  </a:lnTo>
                  <a:lnTo>
                    <a:pt x="0" y="45"/>
                  </a:lnTo>
                  <a:lnTo>
                    <a:pt x="0" y="46"/>
                  </a:lnTo>
                  <a:lnTo>
                    <a:pt x="3" y="41"/>
                  </a:lnTo>
                  <a:lnTo>
                    <a:pt x="10" y="33"/>
                  </a:lnTo>
                  <a:lnTo>
                    <a:pt x="18" y="26"/>
                  </a:lnTo>
                  <a:lnTo>
                    <a:pt x="26" y="22"/>
                  </a:lnTo>
                  <a:lnTo>
                    <a:pt x="34" y="15"/>
                  </a:lnTo>
                  <a:lnTo>
                    <a:pt x="42" y="12"/>
                  </a:lnTo>
                  <a:lnTo>
                    <a:pt x="52" y="8"/>
                  </a:lnTo>
                  <a:lnTo>
                    <a:pt x="62" y="5"/>
                  </a:lnTo>
                  <a:lnTo>
                    <a:pt x="74" y="4"/>
                  </a:lnTo>
                  <a:lnTo>
                    <a:pt x="83" y="4"/>
                  </a:lnTo>
                  <a:lnTo>
                    <a:pt x="83" y="2"/>
                  </a:lnTo>
                  <a:lnTo>
                    <a:pt x="82" y="2"/>
                  </a:lnTo>
                  <a:lnTo>
                    <a:pt x="82" y="2"/>
                  </a:lnTo>
                  <a:lnTo>
                    <a:pt x="82" y="2"/>
                  </a:lnTo>
                  <a:lnTo>
                    <a:pt x="80" y="2"/>
                  </a:lnTo>
                  <a:lnTo>
                    <a:pt x="80" y="0"/>
                  </a:lnTo>
                  <a:lnTo>
                    <a:pt x="80" y="0"/>
                  </a:lnTo>
                  <a:lnTo>
                    <a:pt x="79" y="0"/>
                  </a:lnTo>
                  <a:close/>
                  <a:moveTo>
                    <a:pt x="88" y="215"/>
                  </a:moveTo>
                  <a:lnTo>
                    <a:pt x="95" y="215"/>
                  </a:lnTo>
                  <a:lnTo>
                    <a:pt x="105" y="213"/>
                  </a:lnTo>
                  <a:lnTo>
                    <a:pt x="116" y="210"/>
                  </a:lnTo>
                  <a:lnTo>
                    <a:pt x="126" y="207"/>
                  </a:lnTo>
                  <a:lnTo>
                    <a:pt x="136" y="202"/>
                  </a:lnTo>
                  <a:lnTo>
                    <a:pt x="144" y="197"/>
                  </a:lnTo>
                  <a:lnTo>
                    <a:pt x="152" y="190"/>
                  </a:lnTo>
                  <a:lnTo>
                    <a:pt x="161" y="184"/>
                  </a:lnTo>
                  <a:lnTo>
                    <a:pt x="167" y="176"/>
                  </a:lnTo>
                  <a:lnTo>
                    <a:pt x="169" y="174"/>
                  </a:lnTo>
                  <a:lnTo>
                    <a:pt x="169" y="174"/>
                  </a:lnTo>
                  <a:lnTo>
                    <a:pt x="169" y="172"/>
                  </a:lnTo>
                  <a:lnTo>
                    <a:pt x="169" y="172"/>
                  </a:lnTo>
                  <a:lnTo>
                    <a:pt x="169" y="172"/>
                  </a:lnTo>
                  <a:lnTo>
                    <a:pt x="169" y="171"/>
                  </a:lnTo>
                  <a:lnTo>
                    <a:pt x="169" y="171"/>
                  </a:lnTo>
                  <a:lnTo>
                    <a:pt x="169" y="169"/>
                  </a:lnTo>
                  <a:lnTo>
                    <a:pt x="169" y="169"/>
                  </a:lnTo>
                  <a:lnTo>
                    <a:pt x="164" y="174"/>
                  </a:lnTo>
                  <a:lnTo>
                    <a:pt x="157" y="180"/>
                  </a:lnTo>
                  <a:lnTo>
                    <a:pt x="151" y="187"/>
                  </a:lnTo>
                  <a:lnTo>
                    <a:pt x="142" y="194"/>
                  </a:lnTo>
                  <a:lnTo>
                    <a:pt x="134" y="199"/>
                  </a:lnTo>
                  <a:lnTo>
                    <a:pt x="124" y="203"/>
                  </a:lnTo>
                  <a:lnTo>
                    <a:pt x="115" y="207"/>
                  </a:lnTo>
                  <a:lnTo>
                    <a:pt x="105" y="210"/>
                  </a:lnTo>
                  <a:lnTo>
                    <a:pt x="95" y="212"/>
                  </a:lnTo>
                  <a:lnTo>
                    <a:pt x="85" y="212"/>
                  </a:lnTo>
                  <a:lnTo>
                    <a:pt x="85" y="212"/>
                  </a:lnTo>
                  <a:lnTo>
                    <a:pt x="85" y="212"/>
                  </a:lnTo>
                  <a:lnTo>
                    <a:pt x="87" y="213"/>
                  </a:lnTo>
                  <a:lnTo>
                    <a:pt x="87" y="213"/>
                  </a:lnTo>
                  <a:lnTo>
                    <a:pt x="87" y="213"/>
                  </a:lnTo>
                  <a:lnTo>
                    <a:pt x="88" y="213"/>
                  </a:lnTo>
                  <a:lnTo>
                    <a:pt x="88" y="215"/>
                  </a:lnTo>
                  <a:lnTo>
                    <a:pt x="88" y="215"/>
                  </a:lnTo>
                  <a:close/>
                </a:path>
              </a:pathLst>
            </a:custGeom>
            <a:solidFill>
              <a:srgbClr val="00FF58"/>
            </a:solidFill>
            <a:ln w="9525">
              <a:noFill/>
              <a:round/>
              <a:headEnd/>
              <a:tailEnd/>
            </a:ln>
            <a:effectLst/>
          </p:spPr>
          <p:txBody>
            <a:bodyPr/>
            <a:lstStyle/>
            <a:p>
              <a:endParaRPr lang="en-GB"/>
            </a:p>
          </p:txBody>
        </p:sp>
        <p:sp>
          <p:nvSpPr>
            <p:cNvPr id="47324" name="Freeform 220"/>
            <p:cNvSpPr>
              <a:spLocks noEditPoints="1"/>
            </p:cNvSpPr>
            <p:nvPr/>
          </p:nvSpPr>
          <p:spPr bwMode="auto">
            <a:xfrm>
              <a:off x="3290" y="2072"/>
              <a:ext cx="169" cy="208"/>
            </a:xfrm>
            <a:custGeom>
              <a:avLst/>
              <a:gdLst/>
              <a:ahLst/>
              <a:cxnLst>
                <a:cxn ang="0">
                  <a:pos x="74" y="0"/>
                </a:cxn>
                <a:cxn ang="0">
                  <a:pos x="52" y="4"/>
                </a:cxn>
                <a:cxn ang="0">
                  <a:pos x="34" y="11"/>
                </a:cxn>
                <a:cxn ang="0">
                  <a:pos x="18" y="22"/>
                </a:cxn>
                <a:cxn ang="0">
                  <a:pos x="3" y="37"/>
                </a:cxn>
                <a:cxn ang="0">
                  <a:pos x="0" y="42"/>
                </a:cxn>
                <a:cxn ang="0">
                  <a:pos x="0" y="44"/>
                </a:cxn>
                <a:cxn ang="0">
                  <a:pos x="0" y="45"/>
                </a:cxn>
                <a:cxn ang="0">
                  <a:pos x="0" y="47"/>
                </a:cxn>
                <a:cxn ang="0">
                  <a:pos x="0" y="47"/>
                </a:cxn>
                <a:cxn ang="0">
                  <a:pos x="13" y="32"/>
                </a:cxn>
                <a:cxn ang="0">
                  <a:pos x="28" y="19"/>
                </a:cxn>
                <a:cxn ang="0">
                  <a:pos x="44" y="11"/>
                </a:cxn>
                <a:cxn ang="0">
                  <a:pos x="64" y="4"/>
                </a:cxn>
                <a:cxn ang="0">
                  <a:pos x="83" y="3"/>
                </a:cxn>
                <a:cxn ang="0">
                  <a:pos x="87" y="3"/>
                </a:cxn>
                <a:cxn ang="0">
                  <a:pos x="87" y="1"/>
                </a:cxn>
                <a:cxn ang="0">
                  <a:pos x="85" y="0"/>
                </a:cxn>
                <a:cxn ang="0">
                  <a:pos x="83" y="0"/>
                </a:cxn>
                <a:cxn ang="0">
                  <a:pos x="85" y="208"/>
                </a:cxn>
                <a:cxn ang="0">
                  <a:pos x="105" y="206"/>
                </a:cxn>
                <a:cxn ang="0">
                  <a:pos x="124" y="199"/>
                </a:cxn>
                <a:cxn ang="0">
                  <a:pos x="142" y="190"/>
                </a:cxn>
                <a:cxn ang="0">
                  <a:pos x="157" y="176"/>
                </a:cxn>
                <a:cxn ang="0">
                  <a:pos x="169" y="165"/>
                </a:cxn>
                <a:cxn ang="0">
                  <a:pos x="169" y="163"/>
                </a:cxn>
                <a:cxn ang="0">
                  <a:pos x="169" y="162"/>
                </a:cxn>
                <a:cxn ang="0">
                  <a:pos x="167" y="162"/>
                </a:cxn>
                <a:cxn ang="0">
                  <a:pos x="167" y="160"/>
                </a:cxn>
                <a:cxn ang="0">
                  <a:pos x="162" y="168"/>
                </a:cxn>
                <a:cxn ang="0">
                  <a:pos x="147" y="181"/>
                </a:cxn>
                <a:cxn ang="0">
                  <a:pos x="133" y="193"/>
                </a:cxn>
                <a:cxn ang="0">
                  <a:pos x="115" y="199"/>
                </a:cxn>
                <a:cxn ang="0">
                  <a:pos x="95" y="204"/>
                </a:cxn>
                <a:cxn ang="0">
                  <a:pos x="80" y="204"/>
                </a:cxn>
                <a:cxn ang="0">
                  <a:pos x="82" y="204"/>
                </a:cxn>
                <a:cxn ang="0">
                  <a:pos x="82" y="206"/>
                </a:cxn>
                <a:cxn ang="0">
                  <a:pos x="83" y="206"/>
                </a:cxn>
                <a:cxn ang="0">
                  <a:pos x="85" y="208"/>
                </a:cxn>
              </a:cxnLst>
              <a:rect l="0" t="0" r="r" b="b"/>
              <a:pathLst>
                <a:path w="169" h="208">
                  <a:moveTo>
                    <a:pt x="83" y="0"/>
                  </a:moveTo>
                  <a:lnTo>
                    <a:pt x="74" y="0"/>
                  </a:lnTo>
                  <a:lnTo>
                    <a:pt x="62" y="1"/>
                  </a:lnTo>
                  <a:lnTo>
                    <a:pt x="52" y="4"/>
                  </a:lnTo>
                  <a:lnTo>
                    <a:pt x="42" y="8"/>
                  </a:lnTo>
                  <a:lnTo>
                    <a:pt x="34" y="11"/>
                  </a:lnTo>
                  <a:lnTo>
                    <a:pt x="26" y="18"/>
                  </a:lnTo>
                  <a:lnTo>
                    <a:pt x="18" y="22"/>
                  </a:lnTo>
                  <a:lnTo>
                    <a:pt x="10" y="29"/>
                  </a:lnTo>
                  <a:lnTo>
                    <a:pt x="3" y="37"/>
                  </a:lnTo>
                  <a:lnTo>
                    <a:pt x="0" y="42"/>
                  </a:lnTo>
                  <a:lnTo>
                    <a:pt x="0" y="42"/>
                  </a:lnTo>
                  <a:lnTo>
                    <a:pt x="0" y="44"/>
                  </a:lnTo>
                  <a:lnTo>
                    <a:pt x="0" y="44"/>
                  </a:lnTo>
                  <a:lnTo>
                    <a:pt x="0" y="44"/>
                  </a:lnTo>
                  <a:lnTo>
                    <a:pt x="0" y="45"/>
                  </a:lnTo>
                  <a:lnTo>
                    <a:pt x="0" y="45"/>
                  </a:lnTo>
                  <a:lnTo>
                    <a:pt x="0" y="47"/>
                  </a:lnTo>
                  <a:lnTo>
                    <a:pt x="0" y="47"/>
                  </a:lnTo>
                  <a:lnTo>
                    <a:pt x="0" y="47"/>
                  </a:lnTo>
                  <a:lnTo>
                    <a:pt x="6" y="39"/>
                  </a:lnTo>
                  <a:lnTo>
                    <a:pt x="13" y="32"/>
                  </a:lnTo>
                  <a:lnTo>
                    <a:pt x="19" y="26"/>
                  </a:lnTo>
                  <a:lnTo>
                    <a:pt x="28" y="19"/>
                  </a:lnTo>
                  <a:lnTo>
                    <a:pt x="36" y="14"/>
                  </a:lnTo>
                  <a:lnTo>
                    <a:pt x="44" y="11"/>
                  </a:lnTo>
                  <a:lnTo>
                    <a:pt x="54" y="6"/>
                  </a:lnTo>
                  <a:lnTo>
                    <a:pt x="64" y="4"/>
                  </a:lnTo>
                  <a:lnTo>
                    <a:pt x="74" y="3"/>
                  </a:lnTo>
                  <a:lnTo>
                    <a:pt x="83" y="3"/>
                  </a:lnTo>
                  <a:lnTo>
                    <a:pt x="88" y="3"/>
                  </a:lnTo>
                  <a:lnTo>
                    <a:pt x="87" y="3"/>
                  </a:lnTo>
                  <a:lnTo>
                    <a:pt x="87" y="1"/>
                  </a:lnTo>
                  <a:lnTo>
                    <a:pt x="87" y="1"/>
                  </a:lnTo>
                  <a:lnTo>
                    <a:pt x="85" y="1"/>
                  </a:lnTo>
                  <a:lnTo>
                    <a:pt x="85" y="0"/>
                  </a:lnTo>
                  <a:lnTo>
                    <a:pt x="85" y="0"/>
                  </a:lnTo>
                  <a:lnTo>
                    <a:pt x="83" y="0"/>
                  </a:lnTo>
                  <a:lnTo>
                    <a:pt x="83" y="0"/>
                  </a:lnTo>
                  <a:close/>
                  <a:moveTo>
                    <a:pt x="85" y="208"/>
                  </a:moveTo>
                  <a:lnTo>
                    <a:pt x="95" y="208"/>
                  </a:lnTo>
                  <a:lnTo>
                    <a:pt x="105" y="206"/>
                  </a:lnTo>
                  <a:lnTo>
                    <a:pt x="115" y="203"/>
                  </a:lnTo>
                  <a:lnTo>
                    <a:pt x="124" y="199"/>
                  </a:lnTo>
                  <a:lnTo>
                    <a:pt x="134" y="195"/>
                  </a:lnTo>
                  <a:lnTo>
                    <a:pt x="142" y="190"/>
                  </a:lnTo>
                  <a:lnTo>
                    <a:pt x="151" y="183"/>
                  </a:lnTo>
                  <a:lnTo>
                    <a:pt x="157" y="176"/>
                  </a:lnTo>
                  <a:lnTo>
                    <a:pt x="164" y="170"/>
                  </a:lnTo>
                  <a:lnTo>
                    <a:pt x="169" y="165"/>
                  </a:lnTo>
                  <a:lnTo>
                    <a:pt x="169" y="165"/>
                  </a:lnTo>
                  <a:lnTo>
                    <a:pt x="169" y="163"/>
                  </a:lnTo>
                  <a:lnTo>
                    <a:pt x="169" y="163"/>
                  </a:lnTo>
                  <a:lnTo>
                    <a:pt x="169" y="162"/>
                  </a:lnTo>
                  <a:lnTo>
                    <a:pt x="169" y="162"/>
                  </a:lnTo>
                  <a:lnTo>
                    <a:pt x="167" y="162"/>
                  </a:lnTo>
                  <a:lnTo>
                    <a:pt x="167" y="160"/>
                  </a:lnTo>
                  <a:lnTo>
                    <a:pt x="167" y="160"/>
                  </a:lnTo>
                  <a:lnTo>
                    <a:pt x="167" y="160"/>
                  </a:lnTo>
                  <a:lnTo>
                    <a:pt x="162" y="168"/>
                  </a:lnTo>
                  <a:lnTo>
                    <a:pt x="156" y="175"/>
                  </a:lnTo>
                  <a:lnTo>
                    <a:pt x="147" y="181"/>
                  </a:lnTo>
                  <a:lnTo>
                    <a:pt x="141" y="186"/>
                  </a:lnTo>
                  <a:lnTo>
                    <a:pt x="133" y="193"/>
                  </a:lnTo>
                  <a:lnTo>
                    <a:pt x="123" y="196"/>
                  </a:lnTo>
                  <a:lnTo>
                    <a:pt x="115" y="199"/>
                  </a:lnTo>
                  <a:lnTo>
                    <a:pt x="105" y="203"/>
                  </a:lnTo>
                  <a:lnTo>
                    <a:pt x="95" y="204"/>
                  </a:lnTo>
                  <a:lnTo>
                    <a:pt x="83" y="204"/>
                  </a:lnTo>
                  <a:lnTo>
                    <a:pt x="80" y="204"/>
                  </a:lnTo>
                  <a:lnTo>
                    <a:pt x="80" y="204"/>
                  </a:lnTo>
                  <a:lnTo>
                    <a:pt x="82" y="204"/>
                  </a:lnTo>
                  <a:lnTo>
                    <a:pt x="82" y="206"/>
                  </a:lnTo>
                  <a:lnTo>
                    <a:pt x="82" y="206"/>
                  </a:lnTo>
                  <a:lnTo>
                    <a:pt x="83" y="206"/>
                  </a:lnTo>
                  <a:lnTo>
                    <a:pt x="83" y="206"/>
                  </a:lnTo>
                  <a:lnTo>
                    <a:pt x="83" y="208"/>
                  </a:lnTo>
                  <a:lnTo>
                    <a:pt x="85" y="208"/>
                  </a:lnTo>
                  <a:close/>
                </a:path>
              </a:pathLst>
            </a:custGeom>
            <a:solidFill>
              <a:srgbClr val="00FF5D"/>
            </a:solidFill>
            <a:ln w="9525">
              <a:noFill/>
              <a:round/>
              <a:headEnd/>
              <a:tailEnd/>
            </a:ln>
            <a:effectLst/>
          </p:spPr>
          <p:txBody>
            <a:bodyPr/>
            <a:lstStyle/>
            <a:p>
              <a:endParaRPr lang="en-GB"/>
            </a:p>
          </p:txBody>
        </p:sp>
        <p:sp>
          <p:nvSpPr>
            <p:cNvPr id="47325" name="Freeform 221"/>
            <p:cNvSpPr>
              <a:spLocks noEditPoints="1"/>
            </p:cNvSpPr>
            <p:nvPr/>
          </p:nvSpPr>
          <p:spPr bwMode="auto">
            <a:xfrm>
              <a:off x="3290" y="2075"/>
              <a:ext cx="167" cy="201"/>
            </a:xfrm>
            <a:custGeom>
              <a:avLst/>
              <a:gdLst/>
              <a:ahLst/>
              <a:cxnLst>
                <a:cxn ang="0">
                  <a:pos x="83" y="0"/>
                </a:cxn>
                <a:cxn ang="0">
                  <a:pos x="64" y="1"/>
                </a:cxn>
                <a:cxn ang="0">
                  <a:pos x="44" y="8"/>
                </a:cxn>
                <a:cxn ang="0">
                  <a:pos x="28" y="16"/>
                </a:cxn>
                <a:cxn ang="0">
                  <a:pos x="13" y="29"/>
                </a:cxn>
                <a:cxn ang="0">
                  <a:pos x="0" y="44"/>
                </a:cxn>
                <a:cxn ang="0">
                  <a:pos x="0" y="44"/>
                </a:cxn>
                <a:cxn ang="0">
                  <a:pos x="0" y="46"/>
                </a:cxn>
                <a:cxn ang="0">
                  <a:pos x="0" y="47"/>
                </a:cxn>
                <a:cxn ang="0">
                  <a:pos x="0" y="49"/>
                </a:cxn>
                <a:cxn ang="0">
                  <a:pos x="3" y="46"/>
                </a:cxn>
                <a:cxn ang="0">
                  <a:pos x="15" y="31"/>
                </a:cxn>
                <a:cxn ang="0">
                  <a:pos x="29" y="19"/>
                </a:cxn>
                <a:cxn ang="0">
                  <a:pos x="46" y="10"/>
                </a:cxn>
                <a:cxn ang="0">
                  <a:pos x="64" y="5"/>
                </a:cxn>
                <a:cxn ang="0">
                  <a:pos x="83" y="3"/>
                </a:cxn>
                <a:cxn ang="0">
                  <a:pos x="92" y="3"/>
                </a:cxn>
                <a:cxn ang="0">
                  <a:pos x="90" y="1"/>
                </a:cxn>
                <a:cxn ang="0">
                  <a:pos x="88" y="1"/>
                </a:cxn>
                <a:cxn ang="0">
                  <a:pos x="88" y="0"/>
                </a:cxn>
                <a:cxn ang="0">
                  <a:pos x="80" y="201"/>
                </a:cxn>
                <a:cxn ang="0">
                  <a:pos x="95" y="201"/>
                </a:cxn>
                <a:cxn ang="0">
                  <a:pos x="115" y="196"/>
                </a:cxn>
                <a:cxn ang="0">
                  <a:pos x="133" y="190"/>
                </a:cxn>
                <a:cxn ang="0">
                  <a:pos x="147" y="178"/>
                </a:cxn>
                <a:cxn ang="0">
                  <a:pos x="162" y="165"/>
                </a:cxn>
                <a:cxn ang="0">
                  <a:pos x="167" y="157"/>
                </a:cxn>
                <a:cxn ang="0">
                  <a:pos x="167" y="155"/>
                </a:cxn>
                <a:cxn ang="0">
                  <a:pos x="167" y="154"/>
                </a:cxn>
                <a:cxn ang="0">
                  <a:pos x="167" y="152"/>
                </a:cxn>
                <a:cxn ang="0">
                  <a:pos x="167" y="151"/>
                </a:cxn>
                <a:cxn ang="0">
                  <a:pos x="159" y="162"/>
                </a:cxn>
                <a:cxn ang="0">
                  <a:pos x="146" y="175"/>
                </a:cxn>
                <a:cxn ang="0">
                  <a:pos x="131" y="187"/>
                </a:cxn>
                <a:cxn ang="0">
                  <a:pos x="113" y="193"/>
                </a:cxn>
                <a:cxn ang="0">
                  <a:pos x="93" y="198"/>
                </a:cxn>
                <a:cxn ang="0">
                  <a:pos x="75" y="198"/>
                </a:cxn>
                <a:cxn ang="0">
                  <a:pos x="77" y="198"/>
                </a:cxn>
                <a:cxn ang="0">
                  <a:pos x="79" y="200"/>
                </a:cxn>
                <a:cxn ang="0">
                  <a:pos x="79" y="200"/>
                </a:cxn>
                <a:cxn ang="0">
                  <a:pos x="80" y="201"/>
                </a:cxn>
              </a:cxnLst>
              <a:rect l="0" t="0" r="r" b="b"/>
              <a:pathLst>
                <a:path w="167" h="201">
                  <a:moveTo>
                    <a:pt x="88" y="0"/>
                  </a:moveTo>
                  <a:lnTo>
                    <a:pt x="83" y="0"/>
                  </a:lnTo>
                  <a:lnTo>
                    <a:pt x="74" y="0"/>
                  </a:lnTo>
                  <a:lnTo>
                    <a:pt x="64" y="1"/>
                  </a:lnTo>
                  <a:lnTo>
                    <a:pt x="54" y="3"/>
                  </a:lnTo>
                  <a:lnTo>
                    <a:pt x="44" y="8"/>
                  </a:lnTo>
                  <a:lnTo>
                    <a:pt x="36" y="11"/>
                  </a:lnTo>
                  <a:lnTo>
                    <a:pt x="28" y="16"/>
                  </a:lnTo>
                  <a:lnTo>
                    <a:pt x="19" y="23"/>
                  </a:lnTo>
                  <a:lnTo>
                    <a:pt x="13" y="29"/>
                  </a:lnTo>
                  <a:lnTo>
                    <a:pt x="6" y="36"/>
                  </a:lnTo>
                  <a:lnTo>
                    <a:pt x="0" y="44"/>
                  </a:lnTo>
                  <a:lnTo>
                    <a:pt x="0" y="44"/>
                  </a:lnTo>
                  <a:lnTo>
                    <a:pt x="0" y="44"/>
                  </a:lnTo>
                  <a:lnTo>
                    <a:pt x="0" y="46"/>
                  </a:lnTo>
                  <a:lnTo>
                    <a:pt x="0" y="46"/>
                  </a:lnTo>
                  <a:lnTo>
                    <a:pt x="0" y="47"/>
                  </a:lnTo>
                  <a:lnTo>
                    <a:pt x="0" y="47"/>
                  </a:lnTo>
                  <a:lnTo>
                    <a:pt x="0" y="49"/>
                  </a:lnTo>
                  <a:lnTo>
                    <a:pt x="0" y="49"/>
                  </a:lnTo>
                  <a:lnTo>
                    <a:pt x="0" y="49"/>
                  </a:lnTo>
                  <a:lnTo>
                    <a:pt x="3" y="46"/>
                  </a:lnTo>
                  <a:lnTo>
                    <a:pt x="8" y="38"/>
                  </a:lnTo>
                  <a:lnTo>
                    <a:pt x="15" y="31"/>
                  </a:lnTo>
                  <a:lnTo>
                    <a:pt x="21" y="24"/>
                  </a:lnTo>
                  <a:lnTo>
                    <a:pt x="29" y="19"/>
                  </a:lnTo>
                  <a:lnTo>
                    <a:pt x="38" y="15"/>
                  </a:lnTo>
                  <a:lnTo>
                    <a:pt x="46" y="10"/>
                  </a:lnTo>
                  <a:lnTo>
                    <a:pt x="54" y="6"/>
                  </a:lnTo>
                  <a:lnTo>
                    <a:pt x="64" y="5"/>
                  </a:lnTo>
                  <a:lnTo>
                    <a:pt x="74" y="3"/>
                  </a:lnTo>
                  <a:lnTo>
                    <a:pt x="83" y="3"/>
                  </a:lnTo>
                  <a:lnTo>
                    <a:pt x="92" y="3"/>
                  </a:lnTo>
                  <a:lnTo>
                    <a:pt x="92" y="3"/>
                  </a:lnTo>
                  <a:lnTo>
                    <a:pt x="90" y="1"/>
                  </a:lnTo>
                  <a:lnTo>
                    <a:pt x="90" y="1"/>
                  </a:lnTo>
                  <a:lnTo>
                    <a:pt x="90" y="1"/>
                  </a:lnTo>
                  <a:lnTo>
                    <a:pt x="88" y="1"/>
                  </a:lnTo>
                  <a:lnTo>
                    <a:pt x="88" y="0"/>
                  </a:lnTo>
                  <a:lnTo>
                    <a:pt x="88" y="0"/>
                  </a:lnTo>
                  <a:lnTo>
                    <a:pt x="88" y="0"/>
                  </a:lnTo>
                  <a:close/>
                  <a:moveTo>
                    <a:pt x="80" y="201"/>
                  </a:moveTo>
                  <a:lnTo>
                    <a:pt x="83" y="201"/>
                  </a:lnTo>
                  <a:lnTo>
                    <a:pt x="95" y="201"/>
                  </a:lnTo>
                  <a:lnTo>
                    <a:pt x="105" y="200"/>
                  </a:lnTo>
                  <a:lnTo>
                    <a:pt x="115" y="196"/>
                  </a:lnTo>
                  <a:lnTo>
                    <a:pt x="123" y="193"/>
                  </a:lnTo>
                  <a:lnTo>
                    <a:pt x="133" y="190"/>
                  </a:lnTo>
                  <a:lnTo>
                    <a:pt x="141" y="183"/>
                  </a:lnTo>
                  <a:lnTo>
                    <a:pt x="147" y="178"/>
                  </a:lnTo>
                  <a:lnTo>
                    <a:pt x="156" y="172"/>
                  </a:lnTo>
                  <a:lnTo>
                    <a:pt x="162" y="165"/>
                  </a:lnTo>
                  <a:lnTo>
                    <a:pt x="167" y="157"/>
                  </a:lnTo>
                  <a:lnTo>
                    <a:pt x="167" y="157"/>
                  </a:lnTo>
                  <a:lnTo>
                    <a:pt x="167" y="155"/>
                  </a:lnTo>
                  <a:lnTo>
                    <a:pt x="167" y="155"/>
                  </a:lnTo>
                  <a:lnTo>
                    <a:pt x="167" y="154"/>
                  </a:lnTo>
                  <a:lnTo>
                    <a:pt x="167" y="154"/>
                  </a:lnTo>
                  <a:lnTo>
                    <a:pt x="167" y="154"/>
                  </a:lnTo>
                  <a:lnTo>
                    <a:pt x="167" y="152"/>
                  </a:lnTo>
                  <a:lnTo>
                    <a:pt x="167" y="152"/>
                  </a:lnTo>
                  <a:lnTo>
                    <a:pt x="167" y="151"/>
                  </a:lnTo>
                  <a:lnTo>
                    <a:pt x="165" y="155"/>
                  </a:lnTo>
                  <a:lnTo>
                    <a:pt x="159" y="162"/>
                  </a:lnTo>
                  <a:lnTo>
                    <a:pt x="152" y="170"/>
                  </a:lnTo>
                  <a:lnTo>
                    <a:pt x="146" y="175"/>
                  </a:lnTo>
                  <a:lnTo>
                    <a:pt x="139" y="182"/>
                  </a:lnTo>
                  <a:lnTo>
                    <a:pt x="131" y="187"/>
                  </a:lnTo>
                  <a:lnTo>
                    <a:pt x="121" y="190"/>
                  </a:lnTo>
                  <a:lnTo>
                    <a:pt x="113" y="193"/>
                  </a:lnTo>
                  <a:lnTo>
                    <a:pt x="103" y="196"/>
                  </a:lnTo>
                  <a:lnTo>
                    <a:pt x="93" y="198"/>
                  </a:lnTo>
                  <a:lnTo>
                    <a:pt x="83" y="198"/>
                  </a:lnTo>
                  <a:lnTo>
                    <a:pt x="75" y="198"/>
                  </a:lnTo>
                  <a:lnTo>
                    <a:pt x="77" y="198"/>
                  </a:lnTo>
                  <a:lnTo>
                    <a:pt x="77" y="198"/>
                  </a:lnTo>
                  <a:lnTo>
                    <a:pt x="77" y="200"/>
                  </a:lnTo>
                  <a:lnTo>
                    <a:pt x="79" y="200"/>
                  </a:lnTo>
                  <a:lnTo>
                    <a:pt x="79" y="200"/>
                  </a:lnTo>
                  <a:lnTo>
                    <a:pt x="79" y="200"/>
                  </a:lnTo>
                  <a:lnTo>
                    <a:pt x="80" y="201"/>
                  </a:lnTo>
                  <a:lnTo>
                    <a:pt x="80" y="201"/>
                  </a:lnTo>
                  <a:close/>
                </a:path>
              </a:pathLst>
            </a:custGeom>
            <a:solidFill>
              <a:srgbClr val="00FF62"/>
            </a:solidFill>
            <a:ln w="9525">
              <a:noFill/>
              <a:round/>
              <a:headEnd/>
              <a:tailEnd/>
            </a:ln>
            <a:effectLst/>
          </p:spPr>
          <p:txBody>
            <a:bodyPr/>
            <a:lstStyle/>
            <a:p>
              <a:endParaRPr lang="en-GB"/>
            </a:p>
          </p:txBody>
        </p:sp>
        <p:sp>
          <p:nvSpPr>
            <p:cNvPr id="47326" name="Freeform 222"/>
            <p:cNvSpPr>
              <a:spLocks noEditPoints="1"/>
            </p:cNvSpPr>
            <p:nvPr/>
          </p:nvSpPr>
          <p:spPr bwMode="auto">
            <a:xfrm>
              <a:off x="3290" y="2078"/>
              <a:ext cx="167" cy="195"/>
            </a:xfrm>
            <a:custGeom>
              <a:avLst/>
              <a:gdLst/>
              <a:ahLst/>
              <a:cxnLst>
                <a:cxn ang="0">
                  <a:pos x="83" y="0"/>
                </a:cxn>
                <a:cxn ang="0">
                  <a:pos x="64" y="2"/>
                </a:cxn>
                <a:cxn ang="0">
                  <a:pos x="46" y="7"/>
                </a:cxn>
                <a:cxn ang="0">
                  <a:pos x="29" y="16"/>
                </a:cxn>
                <a:cxn ang="0">
                  <a:pos x="15" y="28"/>
                </a:cxn>
                <a:cxn ang="0">
                  <a:pos x="3" y="43"/>
                </a:cxn>
                <a:cxn ang="0">
                  <a:pos x="0" y="48"/>
                </a:cxn>
                <a:cxn ang="0">
                  <a:pos x="0" y="49"/>
                </a:cxn>
                <a:cxn ang="0">
                  <a:pos x="0" y="49"/>
                </a:cxn>
                <a:cxn ang="0">
                  <a:pos x="1" y="51"/>
                </a:cxn>
                <a:cxn ang="0">
                  <a:pos x="5" y="44"/>
                </a:cxn>
                <a:cxn ang="0">
                  <a:pos x="16" y="31"/>
                </a:cxn>
                <a:cxn ang="0">
                  <a:pos x="31" y="18"/>
                </a:cxn>
                <a:cxn ang="0">
                  <a:pos x="47" y="10"/>
                </a:cxn>
                <a:cxn ang="0">
                  <a:pos x="65" y="5"/>
                </a:cxn>
                <a:cxn ang="0">
                  <a:pos x="83" y="3"/>
                </a:cxn>
                <a:cxn ang="0">
                  <a:pos x="97" y="3"/>
                </a:cxn>
                <a:cxn ang="0">
                  <a:pos x="95" y="3"/>
                </a:cxn>
                <a:cxn ang="0">
                  <a:pos x="93" y="2"/>
                </a:cxn>
                <a:cxn ang="0">
                  <a:pos x="93" y="0"/>
                </a:cxn>
                <a:cxn ang="0">
                  <a:pos x="92" y="0"/>
                </a:cxn>
                <a:cxn ang="0">
                  <a:pos x="83" y="195"/>
                </a:cxn>
                <a:cxn ang="0">
                  <a:pos x="103" y="193"/>
                </a:cxn>
                <a:cxn ang="0">
                  <a:pos x="121" y="187"/>
                </a:cxn>
                <a:cxn ang="0">
                  <a:pos x="139" y="179"/>
                </a:cxn>
                <a:cxn ang="0">
                  <a:pos x="152" y="167"/>
                </a:cxn>
                <a:cxn ang="0">
                  <a:pos x="165" y="152"/>
                </a:cxn>
                <a:cxn ang="0">
                  <a:pos x="167" y="148"/>
                </a:cxn>
                <a:cxn ang="0">
                  <a:pos x="167" y="146"/>
                </a:cxn>
                <a:cxn ang="0">
                  <a:pos x="167" y="144"/>
                </a:cxn>
                <a:cxn ang="0">
                  <a:pos x="167" y="143"/>
                </a:cxn>
                <a:cxn ang="0">
                  <a:pos x="162" y="151"/>
                </a:cxn>
                <a:cxn ang="0">
                  <a:pos x="151" y="164"/>
                </a:cxn>
                <a:cxn ang="0">
                  <a:pos x="136" y="175"/>
                </a:cxn>
                <a:cxn ang="0">
                  <a:pos x="121" y="185"/>
                </a:cxn>
                <a:cxn ang="0">
                  <a:pos x="103" y="190"/>
                </a:cxn>
                <a:cxn ang="0">
                  <a:pos x="83" y="192"/>
                </a:cxn>
                <a:cxn ang="0">
                  <a:pos x="72" y="192"/>
                </a:cxn>
                <a:cxn ang="0">
                  <a:pos x="72" y="192"/>
                </a:cxn>
                <a:cxn ang="0">
                  <a:pos x="74" y="193"/>
                </a:cxn>
                <a:cxn ang="0">
                  <a:pos x="75" y="193"/>
                </a:cxn>
                <a:cxn ang="0">
                  <a:pos x="75" y="195"/>
                </a:cxn>
              </a:cxnLst>
              <a:rect l="0" t="0" r="r" b="b"/>
              <a:pathLst>
                <a:path w="167" h="195">
                  <a:moveTo>
                    <a:pt x="92" y="0"/>
                  </a:moveTo>
                  <a:lnTo>
                    <a:pt x="83" y="0"/>
                  </a:lnTo>
                  <a:lnTo>
                    <a:pt x="74" y="0"/>
                  </a:lnTo>
                  <a:lnTo>
                    <a:pt x="64" y="2"/>
                  </a:lnTo>
                  <a:lnTo>
                    <a:pt x="54" y="3"/>
                  </a:lnTo>
                  <a:lnTo>
                    <a:pt x="46" y="7"/>
                  </a:lnTo>
                  <a:lnTo>
                    <a:pt x="38" y="12"/>
                  </a:lnTo>
                  <a:lnTo>
                    <a:pt x="29" y="16"/>
                  </a:lnTo>
                  <a:lnTo>
                    <a:pt x="21" y="21"/>
                  </a:lnTo>
                  <a:lnTo>
                    <a:pt x="15" y="28"/>
                  </a:lnTo>
                  <a:lnTo>
                    <a:pt x="8" y="35"/>
                  </a:lnTo>
                  <a:lnTo>
                    <a:pt x="3" y="43"/>
                  </a:lnTo>
                  <a:lnTo>
                    <a:pt x="0" y="46"/>
                  </a:lnTo>
                  <a:lnTo>
                    <a:pt x="0" y="48"/>
                  </a:lnTo>
                  <a:lnTo>
                    <a:pt x="0" y="48"/>
                  </a:lnTo>
                  <a:lnTo>
                    <a:pt x="0" y="49"/>
                  </a:lnTo>
                  <a:lnTo>
                    <a:pt x="0" y="49"/>
                  </a:lnTo>
                  <a:lnTo>
                    <a:pt x="0" y="49"/>
                  </a:lnTo>
                  <a:lnTo>
                    <a:pt x="0" y="51"/>
                  </a:lnTo>
                  <a:lnTo>
                    <a:pt x="1" y="51"/>
                  </a:lnTo>
                  <a:lnTo>
                    <a:pt x="1" y="53"/>
                  </a:lnTo>
                  <a:lnTo>
                    <a:pt x="5" y="44"/>
                  </a:lnTo>
                  <a:lnTo>
                    <a:pt x="11" y="38"/>
                  </a:lnTo>
                  <a:lnTo>
                    <a:pt x="16" y="31"/>
                  </a:lnTo>
                  <a:lnTo>
                    <a:pt x="24" y="25"/>
                  </a:lnTo>
                  <a:lnTo>
                    <a:pt x="31" y="18"/>
                  </a:lnTo>
                  <a:lnTo>
                    <a:pt x="39" y="15"/>
                  </a:lnTo>
                  <a:lnTo>
                    <a:pt x="47" y="10"/>
                  </a:lnTo>
                  <a:lnTo>
                    <a:pt x="56" y="7"/>
                  </a:lnTo>
                  <a:lnTo>
                    <a:pt x="65" y="5"/>
                  </a:lnTo>
                  <a:lnTo>
                    <a:pt x="74" y="3"/>
                  </a:lnTo>
                  <a:lnTo>
                    <a:pt x="83" y="3"/>
                  </a:lnTo>
                  <a:lnTo>
                    <a:pt x="93" y="3"/>
                  </a:lnTo>
                  <a:lnTo>
                    <a:pt x="97" y="3"/>
                  </a:lnTo>
                  <a:lnTo>
                    <a:pt x="95" y="3"/>
                  </a:lnTo>
                  <a:lnTo>
                    <a:pt x="95" y="3"/>
                  </a:lnTo>
                  <a:lnTo>
                    <a:pt x="95" y="2"/>
                  </a:lnTo>
                  <a:lnTo>
                    <a:pt x="93" y="2"/>
                  </a:lnTo>
                  <a:lnTo>
                    <a:pt x="93" y="2"/>
                  </a:lnTo>
                  <a:lnTo>
                    <a:pt x="93" y="0"/>
                  </a:lnTo>
                  <a:lnTo>
                    <a:pt x="92" y="0"/>
                  </a:lnTo>
                  <a:lnTo>
                    <a:pt x="92" y="0"/>
                  </a:lnTo>
                  <a:close/>
                  <a:moveTo>
                    <a:pt x="75" y="195"/>
                  </a:moveTo>
                  <a:lnTo>
                    <a:pt x="83" y="195"/>
                  </a:lnTo>
                  <a:lnTo>
                    <a:pt x="93" y="195"/>
                  </a:lnTo>
                  <a:lnTo>
                    <a:pt x="103" y="193"/>
                  </a:lnTo>
                  <a:lnTo>
                    <a:pt x="113" y="190"/>
                  </a:lnTo>
                  <a:lnTo>
                    <a:pt x="121" y="187"/>
                  </a:lnTo>
                  <a:lnTo>
                    <a:pt x="131" y="184"/>
                  </a:lnTo>
                  <a:lnTo>
                    <a:pt x="139" y="179"/>
                  </a:lnTo>
                  <a:lnTo>
                    <a:pt x="146" y="172"/>
                  </a:lnTo>
                  <a:lnTo>
                    <a:pt x="152" y="167"/>
                  </a:lnTo>
                  <a:lnTo>
                    <a:pt x="159" y="159"/>
                  </a:lnTo>
                  <a:lnTo>
                    <a:pt x="165" y="152"/>
                  </a:lnTo>
                  <a:lnTo>
                    <a:pt x="167" y="148"/>
                  </a:lnTo>
                  <a:lnTo>
                    <a:pt x="167" y="148"/>
                  </a:lnTo>
                  <a:lnTo>
                    <a:pt x="167" y="146"/>
                  </a:lnTo>
                  <a:lnTo>
                    <a:pt x="167" y="146"/>
                  </a:lnTo>
                  <a:lnTo>
                    <a:pt x="167" y="146"/>
                  </a:lnTo>
                  <a:lnTo>
                    <a:pt x="167" y="144"/>
                  </a:lnTo>
                  <a:lnTo>
                    <a:pt x="167" y="144"/>
                  </a:lnTo>
                  <a:lnTo>
                    <a:pt x="167" y="143"/>
                  </a:lnTo>
                  <a:lnTo>
                    <a:pt x="167" y="143"/>
                  </a:lnTo>
                  <a:lnTo>
                    <a:pt x="162" y="151"/>
                  </a:lnTo>
                  <a:lnTo>
                    <a:pt x="157" y="157"/>
                  </a:lnTo>
                  <a:lnTo>
                    <a:pt x="151" y="164"/>
                  </a:lnTo>
                  <a:lnTo>
                    <a:pt x="144" y="170"/>
                  </a:lnTo>
                  <a:lnTo>
                    <a:pt x="136" y="175"/>
                  </a:lnTo>
                  <a:lnTo>
                    <a:pt x="129" y="180"/>
                  </a:lnTo>
                  <a:lnTo>
                    <a:pt x="121" y="185"/>
                  </a:lnTo>
                  <a:lnTo>
                    <a:pt x="111" y="187"/>
                  </a:lnTo>
                  <a:lnTo>
                    <a:pt x="103" y="190"/>
                  </a:lnTo>
                  <a:lnTo>
                    <a:pt x="93" y="192"/>
                  </a:lnTo>
                  <a:lnTo>
                    <a:pt x="83" y="192"/>
                  </a:lnTo>
                  <a:lnTo>
                    <a:pt x="74" y="192"/>
                  </a:lnTo>
                  <a:lnTo>
                    <a:pt x="72" y="192"/>
                  </a:lnTo>
                  <a:lnTo>
                    <a:pt x="72" y="192"/>
                  </a:lnTo>
                  <a:lnTo>
                    <a:pt x="72" y="192"/>
                  </a:lnTo>
                  <a:lnTo>
                    <a:pt x="74" y="192"/>
                  </a:lnTo>
                  <a:lnTo>
                    <a:pt x="74" y="193"/>
                  </a:lnTo>
                  <a:lnTo>
                    <a:pt x="74" y="193"/>
                  </a:lnTo>
                  <a:lnTo>
                    <a:pt x="75" y="193"/>
                  </a:lnTo>
                  <a:lnTo>
                    <a:pt x="75" y="195"/>
                  </a:lnTo>
                  <a:lnTo>
                    <a:pt x="75" y="195"/>
                  </a:lnTo>
                  <a:close/>
                </a:path>
              </a:pathLst>
            </a:custGeom>
            <a:solidFill>
              <a:srgbClr val="00FF68"/>
            </a:solidFill>
            <a:ln w="9525">
              <a:noFill/>
              <a:round/>
              <a:headEnd/>
              <a:tailEnd/>
            </a:ln>
            <a:effectLst/>
          </p:spPr>
          <p:txBody>
            <a:bodyPr/>
            <a:lstStyle/>
            <a:p>
              <a:endParaRPr lang="en-GB"/>
            </a:p>
          </p:txBody>
        </p:sp>
        <p:sp>
          <p:nvSpPr>
            <p:cNvPr id="47327" name="Freeform 223"/>
            <p:cNvSpPr>
              <a:spLocks noEditPoints="1"/>
            </p:cNvSpPr>
            <p:nvPr/>
          </p:nvSpPr>
          <p:spPr bwMode="auto">
            <a:xfrm>
              <a:off x="3291" y="2081"/>
              <a:ext cx="166" cy="189"/>
            </a:xfrm>
            <a:custGeom>
              <a:avLst/>
              <a:gdLst/>
              <a:ahLst/>
              <a:cxnLst>
                <a:cxn ang="0">
                  <a:pos x="92" y="0"/>
                </a:cxn>
                <a:cxn ang="0">
                  <a:pos x="73" y="0"/>
                </a:cxn>
                <a:cxn ang="0">
                  <a:pos x="55" y="4"/>
                </a:cxn>
                <a:cxn ang="0">
                  <a:pos x="38" y="12"/>
                </a:cxn>
                <a:cxn ang="0">
                  <a:pos x="23" y="22"/>
                </a:cxn>
                <a:cxn ang="0">
                  <a:pos x="10" y="35"/>
                </a:cxn>
                <a:cxn ang="0">
                  <a:pos x="0" y="50"/>
                </a:cxn>
                <a:cxn ang="0">
                  <a:pos x="0" y="51"/>
                </a:cxn>
                <a:cxn ang="0">
                  <a:pos x="0" y="51"/>
                </a:cxn>
                <a:cxn ang="0">
                  <a:pos x="0" y="53"/>
                </a:cxn>
                <a:cxn ang="0">
                  <a:pos x="0" y="54"/>
                </a:cxn>
                <a:cxn ang="0">
                  <a:pos x="7" y="43"/>
                </a:cxn>
                <a:cxn ang="0">
                  <a:pos x="18" y="30"/>
                </a:cxn>
                <a:cxn ang="0">
                  <a:pos x="32" y="18"/>
                </a:cxn>
                <a:cxn ang="0">
                  <a:pos x="48" y="10"/>
                </a:cxn>
                <a:cxn ang="0">
                  <a:pos x="64" y="5"/>
                </a:cxn>
                <a:cxn ang="0">
                  <a:pos x="82" y="4"/>
                </a:cxn>
                <a:cxn ang="0">
                  <a:pos x="99" y="5"/>
                </a:cxn>
                <a:cxn ang="0">
                  <a:pos x="97" y="4"/>
                </a:cxn>
                <a:cxn ang="0">
                  <a:pos x="97" y="2"/>
                </a:cxn>
                <a:cxn ang="0">
                  <a:pos x="96" y="2"/>
                </a:cxn>
                <a:cxn ang="0">
                  <a:pos x="96" y="0"/>
                </a:cxn>
                <a:cxn ang="0">
                  <a:pos x="73" y="189"/>
                </a:cxn>
                <a:cxn ang="0">
                  <a:pos x="92" y="189"/>
                </a:cxn>
                <a:cxn ang="0">
                  <a:pos x="110" y="184"/>
                </a:cxn>
                <a:cxn ang="0">
                  <a:pos x="128" y="177"/>
                </a:cxn>
                <a:cxn ang="0">
                  <a:pos x="143" y="167"/>
                </a:cxn>
                <a:cxn ang="0">
                  <a:pos x="156" y="154"/>
                </a:cxn>
                <a:cxn ang="0">
                  <a:pos x="166" y="140"/>
                </a:cxn>
                <a:cxn ang="0">
                  <a:pos x="166" y="138"/>
                </a:cxn>
                <a:cxn ang="0">
                  <a:pos x="166" y="136"/>
                </a:cxn>
                <a:cxn ang="0">
                  <a:pos x="166" y="135"/>
                </a:cxn>
                <a:cxn ang="0">
                  <a:pos x="164" y="133"/>
                </a:cxn>
                <a:cxn ang="0">
                  <a:pos x="158" y="145"/>
                </a:cxn>
                <a:cxn ang="0">
                  <a:pos x="148" y="159"/>
                </a:cxn>
                <a:cxn ang="0">
                  <a:pos x="133" y="171"/>
                </a:cxn>
                <a:cxn ang="0">
                  <a:pos x="119" y="179"/>
                </a:cxn>
                <a:cxn ang="0">
                  <a:pos x="100" y="184"/>
                </a:cxn>
                <a:cxn ang="0">
                  <a:pos x="82" y="186"/>
                </a:cxn>
                <a:cxn ang="0">
                  <a:pos x="66" y="184"/>
                </a:cxn>
                <a:cxn ang="0">
                  <a:pos x="68" y="186"/>
                </a:cxn>
                <a:cxn ang="0">
                  <a:pos x="69" y="186"/>
                </a:cxn>
                <a:cxn ang="0">
                  <a:pos x="69" y="187"/>
                </a:cxn>
                <a:cxn ang="0">
                  <a:pos x="71" y="189"/>
                </a:cxn>
              </a:cxnLst>
              <a:rect l="0" t="0" r="r" b="b"/>
              <a:pathLst>
                <a:path w="166" h="189">
                  <a:moveTo>
                    <a:pt x="96" y="0"/>
                  </a:moveTo>
                  <a:lnTo>
                    <a:pt x="92" y="0"/>
                  </a:lnTo>
                  <a:lnTo>
                    <a:pt x="82" y="0"/>
                  </a:lnTo>
                  <a:lnTo>
                    <a:pt x="73" y="0"/>
                  </a:lnTo>
                  <a:lnTo>
                    <a:pt x="64" y="2"/>
                  </a:lnTo>
                  <a:lnTo>
                    <a:pt x="55" y="4"/>
                  </a:lnTo>
                  <a:lnTo>
                    <a:pt x="46" y="7"/>
                  </a:lnTo>
                  <a:lnTo>
                    <a:pt x="38" y="12"/>
                  </a:lnTo>
                  <a:lnTo>
                    <a:pt x="30" y="15"/>
                  </a:lnTo>
                  <a:lnTo>
                    <a:pt x="23" y="22"/>
                  </a:lnTo>
                  <a:lnTo>
                    <a:pt x="15" y="28"/>
                  </a:lnTo>
                  <a:lnTo>
                    <a:pt x="10" y="35"/>
                  </a:lnTo>
                  <a:lnTo>
                    <a:pt x="4" y="41"/>
                  </a:lnTo>
                  <a:lnTo>
                    <a:pt x="0" y="50"/>
                  </a:lnTo>
                  <a:lnTo>
                    <a:pt x="0" y="50"/>
                  </a:lnTo>
                  <a:lnTo>
                    <a:pt x="0" y="51"/>
                  </a:lnTo>
                  <a:lnTo>
                    <a:pt x="0" y="51"/>
                  </a:lnTo>
                  <a:lnTo>
                    <a:pt x="0" y="51"/>
                  </a:lnTo>
                  <a:lnTo>
                    <a:pt x="0" y="53"/>
                  </a:lnTo>
                  <a:lnTo>
                    <a:pt x="0" y="53"/>
                  </a:lnTo>
                  <a:lnTo>
                    <a:pt x="0" y="54"/>
                  </a:lnTo>
                  <a:lnTo>
                    <a:pt x="0" y="54"/>
                  </a:lnTo>
                  <a:lnTo>
                    <a:pt x="2" y="51"/>
                  </a:lnTo>
                  <a:lnTo>
                    <a:pt x="7" y="43"/>
                  </a:lnTo>
                  <a:lnTo>
                    <a:pt x="12" y="36"/>
                  </a:lnTo>
                  <a:lnTo>
                    <a:pt x="18" y="30"/>
                  </a:lnTo>
                  <a:lnTo>
                    <a:pt x="25" y="23"/>
                  </a:lnTo>
                  <a:lnTo>
                    <a:pt x="32" y="18"/>
                  </a:lnTo>
                  <a:lnTo>
                    <a:pt x="40" y="13"/>
                  </a:lnTo>
                  <a:lnTo>
                    <a:pt x="48" y="10"/>
                  </a:lnTo>
                  <a:lnTo>
                    <a:pt x="56" y="7"/>
                  </a:lnTo>
                  <a:lnTo>
                    <a:pt x="64" y="5"/>
                  </a:lnTo>
                  <a:lnTo>
                    <a:pt x="74" y="4"/>
                  </a:lnTo>
                  <a:lnTo>
                    <a:pt x="82" y="4"/>
                  </a:lnTo>
                  <a:lnTo>
                    <a:pt x="92" y="4"/>
                  </a:lnTo>
                  <a:lnTo>
                    <a:pt x="99" y="5"/>
                  </a:lnTo>
                  <a:lnTo>
                    <a:pt x="99" y="4"/>
                  </a:lnTo>
                  <a:lnTo>
                    <a:pt x="97" y="4"/>
                  </a:lnTo>
                  <a:lnTo>
                    <a:pt x="97" y="4"/>
                  </a:lnTo>
                  <a:lnTo>
                    <a:pt x="97" y="2"/>
                  </a:lnTo>
                  <a:lnTo>
                    <a:pt x="97" y="2"/>
                  </a:lnTo>
                  <a:lnTo>
                    <a:pt x="96" y="2"/>
                  </a:lnTo>
                  <a:lnTo>
                    <a:pt x="96" y="0"/>
                  </a:lnTo>
                  <a:lnTo>
                    <a:pt x="96" y="0"/>
                  </a:lnTo>
                  <a:close/>
                  <a:moveTo>
                    <a:pt x="71" y="189"/>
                  </a:moveTo>
                  <a:lnTo>
                    <a:pt x="73" y="189"/>
                  </a:lnTo>
                  <a:lnTo>
                    <a:pt x="82" y="189"/>
                  </a:lnTo>
                  <a:lnTo>
                    <a:pt x="92" y="189"/>
                  </a:lnTo>
                  <a:lnTo>
                    <a:pt x="102" y="187"/>
                  </a:lnTo>
                  <a:lnTo>
                    <a:pt x="110" y="184"/>
                  </a:lnTo>
                  <a:lnTo>
                    <a:pt x="120" y="182"/>
                  </a:lnTo>
                  <a:lnTo>
                    <a:pt x="128" y="177"/>
                  </a:lnTo>
                  <a:lnTo>
                    <a:pt x="135" y="172"/>
                  </a:lnTo>
                  <a:lnTo>
                    <a:pt x="143" y="167"/>
                  </a:lnTo>
                  <a:lnTo>
                    <a:pt x="150" y="161"/>
                  </a:lnTo>
                  <a:lnTo>
                    <a:pt x="156" y="154"/>
                  </a:lnTo>
                  <a:lnTo>
                    <a:pt x="161" y="148"/>
                  </a:lnTo>
                  <a:lnTo>
                    <a:pt x="166" y="140"/>
                  </a:lnTo>
                  <a:lnTo>
                    <a:pt x="166" y="140"/>
                  </a:lnTo>
                  <a:lnTo>
                    <a:pt x="166" y="138"/>
                  </a:lnTo>
                  <a:lnTo>
                    <a:pt x="166" y="138"/>
                  </a:lnTo>
                  <a:lnTo>
                    <a:pt x="166" y="136"/>
                  </a:lnTo>
                  <a:lnTo>
                    <a:pt x="166" y="136"/>
                  </a:lnTo>
                  <a:lnTo>
                    <a:pt x="166" y="135"/>
                  </a:lnTo>
                  <a:lnTo>
                    <a:pt x="164" y="135"/>
                  </a:lnTo>
                  <a:lnTo>
                    <a:pt x="164" y="133"/>
                  </a:lnTo>
                  <a:lnTo>
                    <a:pt x="163" y="138"/>
                  </a:lnTo>
                  <a:lnTo>
                    <a:pt x="158" y="145"/>
                  </a:lnTo>
                  <a:lnTo>
                    <a:pt x="153" y="153"/>
                  </a:lnTo>
                  <a:lnTo>
                    <a:pt x="148" y="159"/>
                  </a:lnTo>
                  <a:lnTo>
                    <a:pt x="141" y="164"/>
                  </a:lnTo>
                  <a:lnTo>
                    <a:pt x="133" y="171"/>
                  </a:lnTo>
                  <a:lnTo>
                    <a:pt x="127" y="174"/>
                  </a:lnTo>
                  <a:lnTo>
                    <a:pt x="119" y="179"/>
                  </a:lnTo>
                  <a:lnTo>
                    <a:pt x="110" y="182"/>
                  </a:lnTo>
                  <a:lnTo>
                    <a:pt x="100" y="184"/>
                  </a:lnTo>
                  <a:lnTo>
                    <a:pt x="92" y="186"/>
                  </a:lnTo>
                  <a:lnTo>
                    <a:pt x="82" y="186"/>
                  </a:lnTo>
                  <a:lnTo>
                    <a:pt x="74" y="186"/>
                  </a:lnTo>
                  <a:lnTo>
                    <a:pt x="66" y="184"/>
                  </a:lnTo>
                  <a:lnTo>
                    <a:pt x="68" y="184"/>
                  </a:lnTo>
                  <a:lnTo>
                    <a:pt x="68" y="186"/>
                  </a:lnTo>
                  <a:lnTo>
                    <a:pt x="68" y="186"/>
                  </a:lnTo>
                  <a:lnTo>
                    <a:pt x="69" y="186"/>
                  </a:lnTo>
                  <a:lnTo>
                    <a:pt x="69" y="187"/>
                  </a:lnTo>
                  <a:lnTo>
                    <a:pt x="69" y="187"/>
                  </a:lnTo>
                  <a:lnTo>
                    <a:pt x="71" y="187"/>
                  </a:lnTo>
                  <a:lnTo>
                    <a:pt x="71" y="189"/>
                  </a:lnTo>
                  <a:close/>
                </a:path>
              </a:pathLst>
            </a:custGeom>
            <a:solidFill>
              <a:srgbClr val="00FF6D"/>
            </a:solidFill>
            <a:ln w="9525">
              <a:noFill/>
              <a:round/>
              <a:headEnd/>
              <a:tailEnd/>
            </a:ln>
            <a:effectLst/>
          </p:spPr>
          <p:txBody>
            <a:bodyPr/>
            <a:lstStyle/>
            <a:p>
              <a:endParaRPr lang="en-GB"/>
            </a:p>
          </p:txBody>
        </p:sp>
        <p:sp>
          <p:nvSpPr>
            <p:cNvPr id="47328" name="Freeform 224"/>
            <p:cNvSpPr>
              <a:spLocks noEditPoints="1"/>
            </p:cNvSpPr>
            <p:nvPr/>
          </p:nvSpPr>
          <p:spPr bwMode="auto">
            <a:xfrm>
              <a:off x="3291" y="2085"/>
              <a:ext cx="164" cy="182"/>
            </a:xfrm>
            <a:custGeom>
              <a:avLst/>
              <a:gdLst/>
              <a:ahLst/>
              <a:cxnLst>
                <a:cxn ang="0">
                  <a:pos x="92" y="0"/>
                </a:cxn>
                <a:cxn ang="0">
                  <a:pos x="74" y="0"/>
                </a:cxn>
                <a:cxn ang="0">
                  <a:pos x="56" y="3"/>
                </a:cxn>
                <a:cxn ang="0">
                  <a:pos x="40" y="9"/>
                </a:cxn>
                <a:cxn ang="0">
                  <a:pos x="25" y="19"/>
                </a:cxn>
                <a:cxn ang="0">
                  <a:pos x="12" y="32"/>
                </a:cxn>
                <a:cxn ang="0">
                  <a:pos x="2" y="47"/>
                </a:cxn>
                <a:cxn ang="0">
                  <a:pos x="0" y="52"/>
                </a:cxn>
                <a:cxn ang="0">
                  <a:pos x="0" y="54"/>
                </a:cxn>
                <a:cxn ang="0">
                  <a:pos x="0" y="54"/>
                </a:cxn>
                <a:cxn ang="0">
                  <a:pos x="2" y="55"/>
                </a:cxn>
                <a:cxn ang="0">
                  <a:pos x="2" y="55"/>
                </a:cxn>
                <a:cxn ang="0">
                  <a:pos x="20" y="28"/>
                </a:cxn>
                <a:cxn ang="0">
                  <a:pos x="48" y="9"/>
                </a:cxn>
                <a:cxn ang="0">
                  <a:pos x="64" y="5"/>
                </a:cxn>
                <a:cxn ang="0">
                  <a:pos x="82" y="3"/>
                </a:cxn>
                <a:cxn ang="0">
                  <a:pos x="100" y="5"/>
                </a:cxn>
                <a:cxn ang="0">
                  <a:pos x="102" y="5"/>
                </a:cxn>
                <a:cxn ang="0">
                  <a:pos x="102" y="3"/>
                </a:cxn>
                <a:cxn ang="0">
                  <a:pos x="100" y="1"/>
                </a:cxn>
                <a:cxn ang="0">
                  <a:pos x="99" y="1"/>
                </a:cxn>
                <a:cxn ang="0">
                  <a:pos x="66" y="180"/>
                </a:cxn>
                <a:cxn ang="0">
                  <a:pos x="82" y="182"/>
                </a:cxn>
                <a:cxn ang="0">
                  <a:pos x="100" y="180"/>
                </a:cxn>
                <a:cxn ang="0">
                  <a:pos x="119" y="175"/>
                </a:cxn>
                <a:cxn ang="0">
                  <a:pos x="133" y="167"/>
                </a:cxn>
                <a:cxn ang="0">
                  <a:pos x="148" y="155"/>
                </a:cxn>
                <a:cxn ang="0">
                  <a:pos x="158" y="141"/>
                </a:cxn>
                <a:cxn ang="0">
                  <a:pos x="164" y="129"/>
                </a:cxn>
                <a:cxn ang="0">
                  <a:pos x="164" y="129"/>
                </a:cxn>
                <a:cxn ang="0">
                  <a:pos x="164" y="127"/>
                </a:cxn>
                <a:cxn ang="0">
                  <a:pos x="164" y="126"/>
                </a:cxn>
                <a:cxn ang="0">
                  <a:pos x="164" y="124"/>
                </a:cxn>
                <a:cxn ang="0">
                  <a:pos x="156" y="139"/>
                </a:cxn>
                <a:cxn ang="0">
                  <a:pos x="132" y="163"/>
                </a:cxn>
                <a:cxn ang="0">
                  <a:pos x="109" y="175"/>
                </a:cxn>
                <a:cxn ang="0">
                  <a:pos x="92" y="178"/>
                </a:cxn>
                <a:cxn ang="0">
                  <a:pos x="74" y="178"/>
                </a:cxn>
                <a:cxn ang="0">
                  <a:pos x="63" y="177"/>
                </a:cxn>
                <a:cxn ang="0">
                  <a:pos x="63" y="177"/>
                </a:cxn>
                <a:cxn ang="0">
                  <a:pos x="64" y="178"/>
                </a:cxn>
                <a:cxn ang="0">
                  <a:pos x="66" y="180"/>
                </a:cxn>
                <a:cxn ang="0">
                  <a:pos x="66" y="180"/>
                </a:cxn>
              </a:cxnLst>
              <a:rect l="0" t="0" r="r" b="b"/>
              <a:pathLst>
                <a:path w="164" h="182">
                  <a:moveTo>
                    <a:pt x="99" y="1"/>
                  </a:moveTo>
                  <a:lnTo>
                    <a:pt x="92" y="0"/>
                  </a:lnTo>
                  <a:lnTo>
                    <a:pt x="82" y="0"/>
                  </a:lnTo>
                  <a:lnTo>
                    <a:pt x="74" y="0"/>
                  </a:lnTo>
                  <a:lnTo>
                    <a:pt x="64" y="1"/>
                  </a:lnTo>
                  <a:lnTo>
                    <a:pt x="56" y="3"/>
                  </a:lnTo>
                  <a:lnTo>
                    <a:pt x="48" y="6"/>
                  </a:lnTo>
                  <a:lnTo>
                    <a:pt x="40" y="9"/>
                  </a:lnTo>
                  <a:lnTo>
                    <a:pt x="32" y="14"/>
                  </a:lnTo>
                  <a:lnTo>
                    <a:pt x="25" y="19"/>
                  </a:lnTo>
                  <a:lnTo>
                    <a:pt x="18" y="26"/>
                  </a:lnTo>
                  <a:lnTo>
                    <a:pt x="12" y="32"/>
                  </a:lnTo>
                  <a:lnTo>
                    <a:pt x="7" y="39"/>
                  </a:lnTo>
                  <a:lnTo>
                    <a:pt x="2" y="47"/>
                  </a:lnTo>
                  <a:lnTo>
                    <a:pt x="0" y="50"/>
                  </a:lnTo>
                  <a:lnTo>
                    <a:pt x="0" y="52"/>
                  </a:lnTo>
                  <a:lnTo>
                    <a:pt x="0" y="52"/>
                  </a:lnTo>
                  <a:lnTo>
                    <a:pt x="0" y="54"/>
                  </a:lnTo>
                  <a:lnTo>
                    <a:pt x="0" y="54"/>
                  </a:lnTo>
                  <a:lnTo>
                    <a:pt x="0" y="54"/>
                  </a:lnTo>
                  <a:lnTo>
                    <a:pt x="0" y="55"/>
                  </a:lnTo>
                  <a:lnTo>
                    <a:pt x="2" y="55"/>
                  </a:lnTo>
                  <a:lnTo>
                    <a:pt x="2" y="57"/>
                  </a:lnTo>
                  <a:lnTo>
                    <a:pt x="2" y="55"/>
                  </a:lnTo>
                  <a:lnTo>
                    <a:pt x="10" y="41"/>
                  </a:lnTo>
                  <a:lnTo>
                    <a:pt x="20" y="28"/>
                  </a:lnTo>
                  <a:lnTo>
                    <a:pt x="33" y="18"/>
                  </a:lnTo>
                  <a:lnTo>
                    <a:pt x="48" y="9"/>
                  </a:lnTo>
                  <a:lnTo>
                    <a:pt x="56" y="6"/>
                  </a:lnTo>
                  <a:lnTo>
                    <a:pt x="64" y="5"/>
                  </a:lnTo>
                  <a:lnTo>
                    <a:pt x="74" y="3"/>
                  </a:lnTo>
                  <a:lnTo>
                    <a:pt x="82" y="3"/>
                  </a:lnTo>
                  <a:lnTo>
                    <a:pt x="92" y="3"/>
                  </a:lnTo>
                  <a:lnTo>
                    <a:pt x="100" y="5"/>
                  </a:lnTo>
                  <a:lnTo>
                    <a:pt x="104" y="5"/>
                  </a:lnTo>
                  <a:lnTo>
                    <a:pt x="102" y="5"/>
                  </a:lnTo>
                  <a:lnTo>
                    <a:pt x="102" y="3"/>
                  </a:lnTo>
                  <a:lnTo>
                    <a:pt x="102" y="3"/>
                  </a:lnTo>
                  <a:lnTo>
                    <a:pt x="100" y="3"/>
                  </a:lnTo>
                  <a:lnTo>
                    <a:pt x="100" y="1"/>
                  </a:lnTo>
                  <a:lnTo>
                    <a:pt x="100" y="1"/>
                  </a:lnTo>
                  <a:lnTo>
                    <a:pt x="99" y="1"/>
                  </a:lnTo>
                  <a:lnTo>
                    <a:pt x="99" y="1"/>
                  </a:lnTo>
                  <a:close/>
                  <a:moveTo>
                    <a:pt x="66" y="180"/>
                  </a:moveTo>
                  <a:lnTo>
                    <a:pt x="74" y="182"/>
                  </a:lnTo>
                  <a:lnTo>
                    <a:pt x="82" y="182"/>
                  </a:lnTo>
                  <a:lnTo>
                    <a:pt x="92" y="182"/>
                  </a:lnTo>
                  <a:lnTo>
                    <a:pt x="100" y="180"/>
                  </a:lnTo>
                  <a:lnTo>
                    <a:pt x="110" y="178"/>
                  </a:lnTo>
                  <a:lnTo>
                    <a:pt x="119" y="175"/>
                  </a:lnTo>
                  <a:lnTo>
                    <a:pt x="127" y="170"/>
                  </a:lnTo>
                  <a:lnTo>
                    <a:pt x="133" y="167"/>
                  </a:lnTo>
                  <a:lnTo>
                    <a:pt x="141" y="160"/>
                  </a:lnTo>
                  <a:lnTo>
                    <a:pt x="148" y="155"/>
                  </a:lnTo>
                  <a:lnTo>
                    <a:pt x="153" y="149"/>
                  </a:lnTo>
                  <a:lnTo>
                    <a:pt x="158" y="141"/>
                  </a:lnTo>
                  <a:lnTo>
                    <a:pt x="163" y="134"/>
                  </a:lnTo>
                  <a:lnTo>
                    <a:pt x="164" y="129"/>
                  </a:lnTo>
                  <a:lnTo>
                    <a:pt x="164" y="129"/>
                  </a:lnTo>
                  <a:lnTo>
                    <a:pt x="164" y="129"/>
                  </a:lnTo>
                  <a:lnTo>
                    <a:pt x="164" y="127"/>
                  </a:lnTo>
                  <a:lnTo>
                    <a:pt x="164" y="127"/>
                  </a:lnTo>
                  <a:lnTo>
                    <a:pt x="164" y="126"/>
                  </a:lnTo>
                  <a:lnTo>
                    <a:pt x="164" y="126"/>
                  </a:lnTo>
                  <a:lnTo>
                    <a:pt x="164" y="124"/>
                  </a:lnTo>
                  <a:lnTo>
                    <a:pt x="164" y="124"/>
                  </a:lnTo>
                  <a:lnTo>
                    <a:pt x="164" y="124"/>
                  </a:lnTo>
                  <a:lnTo>
                    <a:pt x="156" y="139"/>
                  </a:lnTo>
                  <a:lnTo>
                    <a:pt x="145" y="152"/>
                  </a:lnTo>
                  <a:lnTo>
                    <a:pt x="132" y="163"/>
                  </a:lnTo>
                  <a:lnTo>
                    <a:pt x="117" y="172"/>
                  </a:lnTo>
                  <a:lnTo>
                    <a:pt x="109" y="175"/>
                  </a:lnTo>
                  <a:lnTo>
                    <a:pt x="100" y="177"/>
                  </a:lnTo>
                  <a:lnTo>
                    <a:pt x="92" y="178"/>
                  </a:lnTo>
                  <a:lnTo>
                    <a:pt x="82" y="178"/>
                  </a:lnTo>
                  <a:lnTo>
                    <a:pt x="74" y="178"/>
                  </a:lnTo>
                  <a:lnTo>
                    <a:pt x="64" y="177"/>
                  </a:lnTo>
                  <a:lnTo>
                    <a:pt x="63" y="177"/>
                  </a:lnTo>
                  <a:lnTo>
                    <a:pt x="63" y="177"/>
                  </a:lnTo>
                  <a:lnTo>
                    <a:pt x="63" y="177"/>
                  </a:lnTo>
                  <a:lnTo>
                    <a:pt x="64" y="178"/>
                  </a:lnTo>
                  <a:lnTo>
                    <a:pt x="64" y="178"/>
                  </a:lnTo>
                  <a:lnTo>
                    <a:pt x="64" y="178"/>
                  </a:lnTo>
                  <a:lnTo>
                    <a:pt x="66" y="180"/>
                  </a:lnTo>
                  <a:lnTo>
                    <a:pt x="66" y="180"/>
                  </a:lnTo>
                  <a:lnTo>
                    <a:pt x="66" y="180"/>
                  </a:lnTo>
                  <a:close/>
                </a:path>
              </a:pathLst>
            </a:custGeom>
            <a:solidFill>
              <a:srgbClr val="00FF72"/>
            </a:solidFill>
            <a:ln w="9525">
              <a:noFill/>
              <a:round/>
              <a:headEnd/>
              <a:tailEnd/>
            </a:ln>
            <a:effectLst/>
          </p:spPr>
          <p:txBody>
            <a:bodyPr/>
            <a:lstStyle/>
            <a:p>
              <a:endParaRPr lang="en-GB"/>
            </a:p>
          </p:txBody>
        </p:sp>
        <p:sp>
          <p:nvSpPr>
            <p:cNvPr id="47329" name="Freeform 225"/>
            <p:cNvSpPr>
              <a:spLocks noEditPoints="1"/>
            </p:cNvSpPr>
            <p:nvPr/>
          </p:nvSpPr>
          <p:spPr bwMode="auto">
            <a:xfrm>
              <a:off x="3293" y="2088"/>
              <a:ext cx="162" cy="175"/>
            </a:xfrm>
            <a:custGeom>
              <a:avLst/>
              <a:gdLst/>
              <a:ahLst/>
              <a:cxnLst>
                <a:cxn ang="0">
                  <a:pos x="98" y="2"/>
                </a:cxn>
                <a:cxn ang="0">
                  <a:pos x="80" y="0"/>
                </a:cxn>
                <a:cxn ang="0">
                  <a:pos x="62" y="2"/>
                </a:cxn>
                <a:cxn ang="0">
                  <a:pos x="46" y="6"/>
                </a:cxn>
                <a:cxn ang="0">
                  <a:pos x="18" y="25"/>
                </a:cxn>
                <a:cxn ang="0">
                  <a:pos x="0" y="52"/>
                </a:cxn>
                <a:cxn ang="0">
                  <a:pos x="0" y="54"/>
                </a:cxn>
                <a:cxn ang="0">
                  <a:pos x="0" y="56"/>
                </a:cxn>
                <a:cxn ang="0">
                  <a:pos x="0" y="57"/>
                </a:cxn>
                <a:cxn ang="0">
                  <a:pos x="0" y="59"/>
                </a:cxn>
                <a:cxn ang="0">
                  <a:pos x="3" y="54"/>
                </a:cxn>
                <a:cxn ang="0">
                  <a:pos x="21" y="28"/>
                </a:cxn>
                <a:cxn ang="0">
                  <a:pos x="48" y="10"/>
                </a:cxn>
                <a:cxn ang="0">
                  <a:pos x="64" y="5"/>
                </a:cxn>
                <a:cxn ang="0">
                  <a:pos x="80" y="3"/>
                </a:cxn>
                <a:cxn ang="0">
                  <a:pos x="98" y="5"/>
                </a:cxn>
                <a:cxn ang="0">
                  <a:pos x="105" y="5"/>
                </a:cxn>
                <a:cxn ang="0">
                  <a:pos x="103" y="5"/>
                </a:cxn>
                <a:cxn ang="0">
                  <a:pos x="102" y="3"/>
                </a:cxn>
                <a:cxn ang="0">
                  <a:pos x="102" y="2"/>
                </a:cxn>
                <a:cxn ang="0">
                  <a:pos x="61" y="174"/>
                </a:cxn>
                <a:cxn ang="0">
                  <a:pos x="72" y="175"/>
                </a:cxn>
                <a:cxn ang="0">
                  <a:pos x="90" y="175"/>
                </a:cxn>
                <a:cxn ang="0">
                  <a:pos x="107" y="172"/>
                </a:cxn>
                <a:cxn ang="0">
                  <a:pos x="130" y="160"/>
                </a:cxn>
                <a:cxn ang="0">
                  <a:pos x="154" y="136"/>
                </a:cxn>
                <a:cxn ang="0">
                  <a:pos x="162" y="121"/>
                </a:cxn>
                <a:cxn ang="0">
                  <a:pos x="162" y="120"/>
                </a:cxn>
                <a:cxn ang="0">
                  <a:pos x="161" y="118"/>
                </a:cxn>
                <a:cxn ang="0">
                  <a:pos x="161" y="116"/>
                </a:cxn>
                <a:cxn ang="0">
                  <a:pos x="161" y="115"/>
                </a:cxn>
                <a:cxn ang="0">
                  <a:pos x="151" y="134"/>
                </a:cxn>
                <a:cxn ang="0">
                  <a:pos x="128" y="157"/>
                </a:cxn>
                <a:cxn ang="0">
                  <a:pos x="107" y="169"/>
                </a:cxn>
                <a:cxn ang="0">
                  <a:pos x="90" y="172"/>
                </a:cxn>
                <a:cxn ang="0">
                  <a:pos x="72" y="172"/>
                </a:cxn>
                <a:cxn ang="0">
                  <a:pos x="56" y="169"/>
                </a:cxn>
                <a:cxn ang="0">
                  <a:pos x="57" y="170"/>
                </a:cxn>
                <a:cxn ang="0">
                  <a:pos x="59" y="170"/>
                </a:cxn>
                <a:cxn ang="0">
                  <a:pos x="59" y="172"/>
                </a:cxn>
                <a:cxn ang="0">
                  <a:pos x="61" y="174"/>
                </a:cxn>
              </a:cxnLst>
              <a:rect l="0" t="0" r="r" b="b"/>
              <a:pathLst>
                <a:path w="162" h="175">
                  <a:moveTo>
                    <a:pt x="102" y="2"/>
                  </a:moveTo>
                  <a:lnTo>
                    <a:pt x="98" y="2"/>
                  </a:lnTo>
                  <a:lnTo>
                    <a:pt x="90" y="0"/>
                  </a:lnTo>
                  <a:lnTo>
                    <a:pt x="80" y="0"/>
                  </a:lnTo>
                  <a:lnTo>
                    <a:pt x="72" y="0"/>
                  </a:lnTo>
                  <a:lnTo>
                    <a:pt x="62" y="2"/>
                  </a:lnTo>
                  <a:lnTo>
                    <a:pt x="54" y="3"/>
                  </a:lnTo>
                  <a:lnTo>
                    <a:pt x="46" y="6"/>
                  </a:lnTo>
                  <a:lnTo>
                    <a:pt x="31" y="15"/>
                  </a:lnTo>
                  <a:lnTo>
                    <a:pt x="18" y="25"/>
                  </a:lnTo>
                  <a:lnTo>
                    <a:pt x="8" y="38"/>
                  </a:lnTo>
                  <a:lnTo>
                    <a:pt x="0" y="52"/>
                  </a:lnTo>
                  <a:lnTo>
                    <a:pt x="0" y="54"/>
                  </a:lnTo>
                  <a:lnTo>
                    <a:pt x="0" y="54"/>
                  </a:lnTo>
                  <a:lnTo>
                    <a:pt x="0" y="56"/>
                  </a:lnTo>
                  <a:lnTo>
                    <a:pt x="0" y="56"/>
                  </a:lnTo>
                  <a:lnTo>
                    <a:pt x="0" y="56"/>
                  </a:lnTo>
                  <a:lnTo>
                    <a:pt x="0" y="57"/>
                  </a:lnTo>
                  <a:lnTo>
                    <a:pt x="0" y="57"/>
                  </a:lnTo>
                  <a:lnTo>
                    <a:pt x="0" y="59"/>
                  </a:lnTo>
                  <a:lnTo>
                    <a:pt x="0" y="59"/>
                  </a:lnTo>
                  <a:lnTo>
                    <a:pt x="3" y="54"/>
                  </a:lnTo>
                  <a:lnTo>
                    <a:pt x="10" y="39"/>
                  </a:lnTo>
                  <a:lnTo>
                    <a:pt x="21" y="28"/>
                  </a:lnTo>
                  <a:lnTo>
                    <a:pt x="33" y="16"/>
                  </a:lnTo>
                  <a:lnTo>
                    <a:pt x="48" y="10"/>
                  </a:lnTo>
                  <a:lnTo>
                    <a:pt x="56" y="6"/>
                  </a:lnTo>
                  <a:lnTo>
                    <a:pt x="64" y="5"/>
                  </a:lnTo>
                  <a:lnTo>
                    <a:pt x="72" y="3"/>
                  </a:lnTo>
                  <a:lnTo>
                    <a:pt x="80" y="3"/>
                  </a:lnTo>
                  <a:lnTo>
                    <a:pt x="90" y="3"/>
                  </a:lnTo>
                  <a:lnTo>
                    <a:pt x="98" y="5"/>
                  </a:lnTo>
                  <a:lnTo>
                    <a:pt x="105" y="6"/>
                  </a:lnTo>
                  <a:lnTo>
                    <a:pt x="105" y="5"/>
                  </a:lnTo>
                  <a:lnTo>
                    <a:pt x="103" y="5"/>
                  </a:lnTo>
                  <a:lnTo>
                    <a:pt x="103" y="5"/>
                  </a:lnTo>
                  <a:lnTo>
                    <a:pt x="103" y="3"/>
                  </a:lnTo>
                  <a:lnTo>
                    <a:pt x="102" y="3"/>
                  </a:lnTo>
                  <a:lnTo>
                    <a:pt x="102" y="3"/>
                  </a:lnTo>
                  <a:lnTo>
                    <a:pt x="102" y="2"/>
                  </a:lnTo>
                  <a:lnTo>
                    <a:pt x="102" y="2"/>
                  </a:lnTo>
                  <a:close/>
                  <a:moveTo>
                    <a:pt x="61" y="174"/>
                  </a:moveTo>
                  <a:lnTo>
                    <a:pt x="62" y="174"/>
                  </a:lnTo>
                  <a:lnTo>
                    <a:pt x="72" y="175"/>
                  </a:lnTo>
                  <a:lnTo>
                    <a:pt x="80" y="175"/>
                  </a:lnTo>
                  <a:lnTo>
                    <a:pt x="90" y="175"/>
                  </a:lnTo>
                  <a:lnTo>
                    <a:pt x="98" y="174"/>
                  </a:lnTo>
                  <a:lnTo>
                    <a:pt x="107" y="172"/>
                  </a:lnTo>
                  <a:lnTo>
                    <a:pt x="115" y="169"/>
                  </a:lnTo>
                  <a:lnTo>
                    <a:pt x="130" y="160"/>
                  </a:lnTo>
                  <a:lnTo>
                    <a:pt x="143" y="149"/>
                  </a:lnTo>
                  <a:lnTo>
                    <a:pt x="154" y="136"/>
                  </a:lnTo>
                  <a:lnTo>
                    <a:pt x="162" y="121"/>
                  </a:lnTo>
                  <a:lnTo>
                    <a:pt x="162" y="121"/>
                  </a:lnTo>
                  <a:lnTo>
                    <a:pt x="162" y="121"/>
                  </a:lnTo>
                  <a:lnTo>
                    <a:pt x="162" y="120"/>
                  </a:lnTo>
                  <a:lnTo>
                    <a:pt x="162" y="120"/>
                  </a:lnTo>
                  <a:lnTo>
                    <a:pt x="161" y="118"/>
                  </a:lnTo>
                  <a:lnTo>
                    <a:pt x="161" y="118"/>
                  </a:lnTo>
                  <a:lnTo>
                    <a:pt x="161" y="116"/>
                  </a:lnTo>
                  <a:lnTo>
                    <a:pt x="161" y="116"/>
                  </a:lnTo>
                  <a:lnTo>
                    <a:pt x="161" y="115"/>
                  </a:lnTo>
                  <a:lnTo>
                    <a:pt x="159" y="120"/>
                  </a:lnTo>
                  <a:lnTo>
                    <a:pt x="151" y="134"/>
                  </a:lnTo>
                  <a:lnTo>
                    <a:pt x="141" y="147"/>
                  </a:lnTo>
                  <a:lnTo>
                    <a:pt x="128" y="157"/>
                  </a:lnTo>
                  <a:lnTo>
                    <a:pt x="113" y="165"/>
                  </a:lnTo>
                  <a:lnTo>
                    <a:pt x="107" y="169"/>
                  </a:lnTo>
                  <a:lnTo>
                    <a:pt x="98" y="170"/>
                  </a:lnTo>
                  <a:lnTo>
                    <a:pt x="90" y="172"/>
                  </a:lnTo>
                  <a:lnTo>
                    <a:pt x="80" y="172"/>
                  </a:lnTo>
                  <a:lnTo>
                    <a:pt x="72" y="172"/>
                  </a:lnTo>
                  <a:lnTo>
                    <a:pt x="64" y="170"/>
                  </a:lnTo>
                  <a:lnTo>
                    <a:pt x="56" y="169"/>
                  </a:lnTo>
                  <a:lnTo>
                    <a:pt x="57" y="169"/>
                  </a:lnTo>
                  <a:lnTo>
                    <a:pt x="57" y="170"/>
                  </a:lnTo>
                  <a:lnTo>
                    <a:pt x="57" y="170"/>
                  </a:lnTo>
                  <a:lnTo>
                    <a:pt x="59" y="170"/>
                  </a:lnTo>
                  <a:lnTo>
                    <a:pt x="59" y="172"/>
                  </a:lnTo>
                  <a:lnTo>
                    <a:pt x="59" y="172"/>
                  </a:lnTo>
                  <a:lnTo>
                    <a:pt x="61" y="172"/>
                  </a:lnTo>
                  <a:lnTo>
                    <a:pt x="61" y="174"/>
                  </a:lnTo>
                  <a:close/>
                </a:path>
              </a:pathLst>
            </a:custGeom>
            <a:solidFill>
              <a:srgbClr val="00FF77"/>
            </a:solidFill>
            <a:ln w="9525">
              <a:noFill/>
              <a:round/>
              <a:headEnd/>
              <a:tailEnd/>
            </a:ln>
            <a:effectLst/>
          </p:spPr>
          <p:txBody>
            <a:bodyPr/>
            <a:lstStyle/>
            <a:p>
              <a:endParaRPr lang="en-GB"/>
            </a:p>
          </p:txBody>
        </p:sp>
        <p:sp>
          <p:nvSpPr>
            <p:cNvPr id="47330" name="Freeform 226"/>
            <p:cNvSpPr>
              <a:spLocks noEditPoints="1"/>
            </p:cNvSpPr>
            <p:nvPr/>
          </p:nvSpPr>
          <p:spPr bwMode="auto">
            <a:xfrm>
              <a:off x="3293" y="2091"/>
              <a:ext cx="161" cy="169"/>
            </a:xfrm>
            <a:custGeom>
              <a:avLst/>
              <a:gdLst/>
              <a:ahLst/>
              <a:cxnLst>
                <a:cxn ang="0">
                  <a:pos x="98" y="2"/>
                </a:cxn>
                <a:cxn ang="0">
                  <a:pos x="80" y="0"/>
                </a:cxn>
                <a:cxn ang="0">
                  <a:pos x="64" y="2"/>
                </a:cxn>
                <a:cxn ang="0">
                  <a:pos x="48" y="7"/>
                </a:cxn>
                <a:cxn ang="0">
                  <a:pos x="21" y="25"/>
                </a:cxn>
                <a:cxn ang="0">
                  <a:pos x="3" y="51"/>
                </a:cxn>
                <a:cxn ang="0">
                  <a:pos x="2" y="58"/>
                </a:cxn>
                <a:cxn ang="0">
                  <a:pos x="2" y="59"/>
                </a:cxn>
                <a:cxn ang="0">
                  <a:pos x="2" y="61"/>
                </a:cxn>
                <a:cxn ang="0">
                  <a:pos x="2" y="62"/>
                </a:cxn>
                <a:cxn ang="0">
                  <a:pos x="5" y="53"/>
                </a:cxn>
                <a:cxn ang="0">
                  <a:pos x="23" y="26"/>
                </a:cxn>
                <a:cxn ang="0">
                  <a:pos x="49" y="10"/>
                </a:cxn>
                <a:cxn ang="0">
                  <a:pos x="80" y="3"/>
                </a:cxn>
                <a:cxn ang="0">
                  <a:pos x="110" y="8"/>
                </a:cxn>
                <a:cxn ang="0">
                  <a:pos x="108" y="7"/>
                </a:cxn>
                <a:cxn ang="0">
                  <a:pos x="107" y="5"/>
                </a:cxn>
                <a:cxn ang="0">
                  <a:pos x="107" y="5"/>
                </a:cxn>
                <a:cxn ang="0">
                  <a:pos x="105" y="3"/>
                </a:cxn>
                <a:cxn ang="0">
                  <a:pos x="64" y="167"/>
                </a:cxn>
                <a:cxn ang="0">
                  <a:pos x="80" y="169"/>
                </a:cxn>
                <a:cxn ang="0">
                  <a:pos x="98" y="167"/>
                </a:cxn>
                <a:cxn ang="0">
                  <a:pos x="113" y="162"/>
                </a:cxn>
                <a:cxn ang="0">
                  <a:pos x="141" y="144"/>
                </a:cxn>
                <a:cxn ang="0">
                  <a:pos x="159" y="117"/>
                </a:cxn>
                <a:cxn ang="0">
                  <a:pos x="161" y="112"/>
                </a:cxn>
                <a:cxn ang="0">
                  <a:pos x="161" y="110"/>
                </a:cxn>
                <a:cxn ang="0">
                  <a:pos x="159" y="108"/>
                </a:cxn>
                <a:cxn ang="0">
                  <a:pos x="159" y="107"/>
                </a:cxn>
                <a:cxn ang="0">
                  <a:pos x="156" y="117"/>
                </a:cxn>
                <a:cxn ang="0">
                  <a:pos x="138" y="143"/>
                </a:cxn>
                <a:cxn ang="0">
                  <a:pos x="113" y="159"/>
                </a:cxn>
                <a:cxn ang="0">
                  <a:pos x="80" y="166"/>
                </a:cxn>
                <a:cxn ang="0">
                  <a:pos x="53" y="161"/>
                </a:cxn>
                <a:cxn ang="0">
                  <a:pos x="53" y="162"/>
                </a:cxn>
                <a:cxn ang="0">
                  <a:pos x="54" y="162"/>
                </a:cxn>
                <a:cxn ang="0">
                  <a:pos x="56" y="164"/>
                </a:cxn>
                <a:cxn ang="0">
                  <a:pos x="56" y="166"/>
                </a:cxn>
              </a:cxnLst>
              <a:rect l="0" t="0" r="r" b="b"/>
              <a:pathLst>
                <a:path w="161" h="169">
                  <a:moveTo>
                    <a:pt x="105" y="3"/>
                  </a:moveTo>
                  <a:lnTo>
                    <a:pt x="98" y="2"/>
                  </a:lnTo>
                  <a:lnTo>
                    <a:pt x="90" y="0"/>
                  </a:lnTo>
                  <a:lnTo>
                    <a:pt x="80" y="0"/>
                  </a:lnTo>
                  <a:lnTo>
                    <a:pt x="72" y="0"/>
                  </a:lnTo>
                  <a:lnTo>
                    <a:pt x="64" y="2"/>
                  </a:lnTo>
                  <a:lnTo>
                    <a:pt x="56" y="3"/>
                  </a:lnTo>
                  <a:lnTo>
                    <a:pt x="48" y="7"/>
                  </a:lnTo>
                  <a:lnTo>
                    <a:pt x="33" y="13"/>
                  </a:lnTo>
                  <a:lnTo>
                    <a:pt x="21" y="25"/>
                  </a:lnTo>
                  <a:lnTo>
                    <a:pt x="10" y="36"/>
                  </a:lnTo>
                  <a:lnTo>
                    <a:pt x="3" y="51"/>
                  </a:lnTo>
                  <a:lnTo>
                    <a:pt x="0" y="56"/>
                  </a:lnTo>
                  <a:lnTo>
                    <a:pt x="2" y="58"/>
                  </a:lnTo>
                  <a:lnTo>
                    <a:pt x="2" y="58"/>
                  </a:lnTo>
                  <a:lnTo>
                    <a:pt x="2" y="59"/>
                  </a:lnTo>
                  <a:lnTo>
                    <a:pt x="2" y="59"/>
                  </a:lnTo>
                  <a:lnTo>
                    <a:pt x="2" y="61"/>
                  </a:lnTo>
                  <a:lnTo>
                    <a:pt x="2" y="61"/>
                  </a:lnTo>
                  <a:lnTo>
                    <a:pt x="2" y="62"/>
                  </a:lnTo>
                  <a:lnTo>
                    <a:pt x="2" y="62"/>
                  </a:lnTo>
                  <a:lnTo>
                    <a:pt x="5" y="53"/>
                  </a:lnTo>
                  <a:lnTo>
                    <a:pt x="13" y="40"/>
                  </a:lnTo>
                  <a:lnTo>
                    <a:pt x="23" y="26"/>
                  </a:lnTo>
                  <a:lnTo>
                    <a:pt x="35" y="17"/>
                  </a:lnTo>
                  <a:lnTo>
                    <a:pt x="49" y="10"/>
                  </a:lnTo>
                  <a:lnTo>
                    <a:pt x="64" y="5"/>
                  </a:lnTo>
                  <a:lnTo>
                    <a:pt x="80" y="3"/>
                  </a:lnTo>
                  <a:lnTo>
                    <a:pt x="97" y="5"/>
                  </a:lnTo>
                  <a:lnTo>
                    <a:pt x="110" y="8"/>
                  </a:lnTo>
                  <a:lnTo>
                    <a:pt x="108" y="8"/>
                  </a:lnTo>
                  <a:lnTo>
                    <a:pt x="108" y="7"/>
                  </a:lnTo>
                  <a:lnTo>
                    <a:pt x="108" y="7"/>
                  </a:lnTo>
                  <a:lnTo>
                    <a:pt x="107" y="5"/>
                  </a:lnTo>
                  <a:lnTo>
                    <a:pt x="107" y="5"/>
                  </a:lnTo>
                  <a:lnTo>
                    <a:pt x="107" y="5"/>
                  </a:lnTo>
                  <a:lnTo>
                    <a:pt x="105" y="3"/>
                  </a:lnTo>
                  <a:lnTo>
                    <a:pt x="105" y="3"/>
                  </a:lnTo>
                  <a:close/>
                  <a:moveTo>
                    <a:pt x="56" y="166"/>
                  </a:moveTo>
                  <a:lnTo>
                    <a:pt x="64" y="167"/>
                  </a:lnTo>
                  <a:lnTo>
                    <a:pt x="72" y="169"/>
                  </a:lnTo>
                  <a:lnTo>
                    <a:pt x="80" y="169"/>
                  </a:lnTo>
                  <a:lnTo>
                    <a:pt x="90" y="169"/>
                  </a:lnTo>
                  <a:lnTo>
                    <a:pt x="98" y="167"/>
                  </a:lnTo>
                  <a:lnTo>
                    <a:pt x="107" y="166"/>
                  </a:lnTo>
                  <a:lnTo>
                    <a:pt x="113" y="162"/>
                  </a:lnTo>
                  <a:lnTo>
                    <a:pt x="128" y="154"/>
                  </a:lnTo>
                  <a:lnTo>
                    <a:pt x="141" y="144"/>
                  </a:lnTo>
                  <a:lnTo>
                    <a:pt x="151" y="131"/>
                  </a:lnTo>
                  <a:lnTo>
                    <a:pt x="159" y="117"/>
                  </a:lnTo>
                  <a:lnTo>
                    <a:pt x="161" y="112"/>
                  </a:lnTo>
                  <a:lnTo>
                    <a:pt x="161" y="112"/>
                  </a:lnTo>
                  <a:lnTo>
                    <a:pt x="161" y="110"/>
                  </a:lnTo>
                  <a:lnTo>
                    <a:pt x="161" y="110"/>
                  </a:lnTo>
                  <a:lnTo>
                    <a:pt x="161" y="108"/>
                  </a:lnTo>
                  <a:lnTo>
                    <a:pt x="159" y="108"/>
                  </a:lnTo>
                  <a:lnTo>
                    <a:pt x="159" y="107"/>
                  </a:lnTo>
                  <a:lnTo>
                    <a:pt x="159" y="107"/>
                  </a:lnTo>
                  <a:lnTo>
                    <a:pt x="159" y="105"/>
                  </a:lnTo>
                  <a:lnTo>
                    <a:pt x="156" y="117"/>
                  </a:lnTo>
                  <a:lnTo>
                    <a:pt x="148" y="130"/>
                  </a:lnTo>
                  <a:lnTo>
                    <a:pt x="138" y="143"/>
                  </a:lnTo>
                  <a:lnTo>
                    <a:pt x="126" y="153"/>
                  </a:lnTo>
                  <a:lnTo>
                    <a:pt x="113" y="159"/>
                  </a:lnTo>
                  <a:lnTo>
                    <a:pt x="97" y="164"/>
                  </a:lnTo>
                  <a:lnTo>
                    <a:pt x="80" y="166"/>
                  </a:lnTo>
                  <a:lnTo>
                    <a:pt x="64" y="164"/>
                  </a:lnTo>
                  <a:lnTo>
                    <a:pt x="53" y="161"/>
                  </a:lnTo>
                  <a:lnTo>
                    <a:pt x="53" y="161"/>
                  </a:lnTo>
                  <a:lnTo>
                    <a:pt x="53" y="162"/>
                  </a:lnTo>
                  <a:lnTo>
                    <a:pt x="54" y="162"/>
                  </a:lnTo>
                  <a:lnTo>
                    <a:pt x="54" y="162"/>
                  </a:lnTo>
                  <a:lnTo>
                    <a:pt x="54" y="164"/>
                  </a:lnTo>
                  <a:lnTo>
                    <a:pt x="56" y="164"/>
                  </a:lnTo>
                  <a:lnTo>
                    <a:pt x="56" y="166"/>
                  </a:lnTo>
                  <a:lnTo>
                    <a:pt x="56" y="166"/>
                  </a:lnTo>
                  <a:close/>
                </a:path>
              </a:pathLst>
            </a:custGeom>
            <a:solidFill>
              <a:srgbClr val="00FF7C"/>
            </a:solidFill>
            <a:ln w="9525">
              <a:noFill/>
              <a:round/>
              <a:headEnd/>
              <a:tailEnd/>
            </a:ln>
            <a:effectLst/>
          </p:spPr>
          <p:txBody>
            <a:bodyPr/>
            <a:lstStyle/>
            <a:p>
              <a:endParaRPr lang="en-GB"/>
            </a:p>
          </p:txBody>
        </p:sp>
        <p:sp>
          <p:nvSpPr>
            <p:cNvPr id="47331" name="Freeform 227"/>
            <p:cNvSpPr>
              <a:spLocks noEditPoints="1"/>
            </p:cNvSpPr>
            <p:nvPr/>
          </p:nvSpPr>
          <p:spPr bwMode="auto">
            <a:xfrm>
              <a:off x="3295" y="2094"/>
              <a:ext cx="157" cy="163"/>
            </a:xfrm>
            <a:custGeom>
              <a:avLst/>
              <a:gdLst/>
              <a:ahLst/>
              <a:cxnLst>
                <a:cxn ang="0">
                  <a:pos x="95" y="2"/>
                </a:cxn>
                <a:cxn ang="0">
                  <a:pos x="62" y="2"/>
                </a:cxn>
                <a:cxn ang="0">
                  <a:pos x="33" y="14"/>
                </a:cxn>
                <a:cxn ang="0">
                  <a:pos x="11" y="37"/>
                </a:cxn>
                <a:cxn ang="0">
                  <a:pos x="0" y="59"/>
                </a:cxn>
                <a:cxn ang="0">
                  <a:pos x="1" y="61"/>
                </a:cxn>
                <a:cxn ang="0">
                  <a:pos x="1" y="63"/>
                </a:cxn>
                <a:cxn ang="0">
                  <a:pos x="1" y="64"/>
                </a:cxn>
                <a:cxn ang="0">
                  <a:pos x="1" y="66"/>
                </a:cxn>
                <a:cxn ang="0">
                  <a:pos x="6" y="51"/>
                </a:cxn>
                <a:cxn ang="0">
                  <a:pos x="23" y="27"/>
                </a:cxn>
                <a:cxn ang="0">
                  <a:pos x="49" y="9"/>
                </a:cxn>
                <a:cxn ang="0">
                  <a:pos x="78" y="4"/>
                </a:cxn>
                <a:cxn ang="0">
                  <a:pos x="110" y="9"/>
                </a:cxn>
                <a:cxn ang="0">
                  <a:pos x="111" y="10"/>
                </a:cxn>
                <a:cxn ang="0">
                  <a:pos x="110" y="9"/>
                </a:cxn>
                <a:cxn ang="0">
                  <a:pos x="110" y="7"/>
                </a:cxn>
                <a:cxn ang="0">
                  <a:pos x="108" y="5"/>
                </a:cxn>
                <a:cxn ang="0">
                  <a:pos x="51" y="158"/>
                </a:cxn>
                <a:cxn ang="0">
                  <a:pos x="78" y="163"/>
                </a:cxn>
                <a:cxn ang="0">
                  <a:pos x="111" y="156"/>
                </a:cxn>
                <a:cxn ang="0">
                  <a:pos x="136" y="140"/>
                </a:cxn>
                <a:cxn ang="0">
                  <a:pos x="154" y="114"/>
                </a:cxn>
                <a:cxn ang="0">
                  <a:pos x="157" y="102"/>
                </a:cxn>
                <a:cxn ang="0">
                  <a:pos x="157" y="100"/>
                </a:cxn>
                <a:cxn ang="0">
                  <a:pos x="156" y="99"/>
                </a:cxn>
                <a:cxn ang="0">
                  <a:pos x="156" y="97"/>
                </a:cxn>
                <a:cxn ang="0">
                  <a:pos x="156" y="97"/>
                </a:cxn>
                <a:cxn ang="0">
                  <a:pos x="144" y="125"/>
                </a:cxn>
                <a:cxn ang="0">
                  <a:pos x="123" y="146"/>
                </a:cxn>
                <a:cxn ang="0">
                  <a:pos x="95" y="158"/>
                </a:cxn>
                <a:cxn ang="0">
                  <a:pos x="64" y="158"/>
                </a:cxn>
                <a:cxn ang="0">
                  <a:pos x="46" y="151"/>
                </a:cxn>
                <a:cxn ang="0">
                  <a:pos x="47" y="153"/>
                </a:cxn>
                <a:cxn ang="0">
                  <a:pos x="47" y="154"/>
                </a:cxn>
                <a:cxn ang="0">
                  <a:pos x="49" y="156"/>
                </a:cxn>
                <a:cxn ang="0">
                  <a:pos x="51" y="158"/>
                </a:cxn>
              </a:cxnLst>
              <a:rect l="0" t="0" r="r" b="b"/>
              <a:pathLst>
                <a:path w="157" h="163">
                  <a:moveTo>
                    <a:pt x="108" y="5"/>
                  </a:moveTo>
                  <a:lnTo>
                    <a:pt x="95" y="2"/>
                  </a:lnTo>
                  <a:lnTo>
                    <a:pt x="78" y="0"/>
                  </a:lnTo>
                  <a:lnTo>
                    <a:pt x="62" y="2"/>
                  </a:lnTo>
                  <a:lnTo>
                    <a:pt x="47" y="7"/>
                  </a:lnTo>
                  <a:lnTo>
                    <a:pt x="33" y="14"/>
                  </a:lnTo>
                  <a:lnTo>
                    <a:pt x="21" y="23"/>
                  </a:lnTo>
                  <a:lnTo>
                    <a:pt x="11" y="37"/>
                  </a:lnTo>
                  <a:lnTo>
                    <a:pt x="3" y="50"/>
                  </a:lnTo>
                  <a:lnTo>
                    <a:pt x="0" y="59"/>
                  </a:lnTo>
                  <a:lnTo>
                    <a:pt x="0" y="61"/>
                  </a:lnTo>
                  <a:lnTo>
                    <a:pt x="1" y="61"/>
                  </a:lnTo>
                  <a:lnTo>
                    <a:pt x="1" y="63"/>
                  </a:lnTo>
                  <a:lnTo>
                    <a:pt x="1" y="63"/>
                  </a:lnTo>
                  <a:lnTo>
                    <a:pt x="1" y="64"/>
                  </a:lnTo>
                  <a:lnTo>
                    <a:pt x="1" y="64"/>
                  </a:lnTo>
                  <a:lnTo>
                    <a:pt x="1" y="66"/>
                  </a:lnTo>
                  <a:lnTo>
                    <a:pt x="1" y="66"/>
                  </a:lnTo>
                  <a:lnTo>
                    <a:pt x="1" y="66"/>
                  </a:lnTo>
                  <a:lnTo>
                    <a:pt x="6" y="51"/>
                  </a:lnTo>
                  <a:lnTo>
                    <a:pt x="14" y="38"/>
                  </a:lnTo>
                  <a:lnTo>
                    <a:pt x="23" y="27"/>
                  </a:lnTo>
                  <a:lnTo>
                    <a:pt x="36" y="17"/>
                  </a:lnTo>
                  <a:lnTo>
                    <a:pt x="49" y="9"/>
                  </a:lnTo>
                  <a:lnTo>
                    <a:pt x="64" y="5"/>
                  </a:lnTo>
                  <a:lnTo>
                    <a:pt x="78" y="4"/>
                  </a:lnTo>
                  <a:lnTo>
                    <a:pt x="95" y="5"/>
                  </a:lnTo>
                  <a:lnTo>
                    <a:pt x="110" y="9"/>
                  </a:lnTo>
                  <a:lnTo>
                    <a:pt x="111" y="10"/>
                  </a:lnTo>
                  <a:lnTo>
                    <a:pt x="111" y="10"/>
                  </a:lnTo>
                  <a:lnTo>
                    <a:pt x="111" y="9"/>
                  </a:lnTo>
                  <a:lnTo>
                    <a:pt x="110" y="9"/>
                  </a:lnTo>
                  <a:lnTo>
                    <a:pt x="110" y="9"/>
                  </a:lnTo>
                  <a:lnTo>
                    <a:pt x="110" y="7"/>
                  </a:lnTo>
                  <a:lnTo>
                    <a:pt x="108" y="7"/>
                  </a:lnTo>
                  <a:lnTo>
                    <a:pt x="108" y="5"/>
                  </a:lnTo>
                  <a:lnTo>
                    <a:pt x="108" y="5"/>
                  </a:lnTo>
                  <a:close/>
                  <a:moveTo>
                    <a:pt x="51" y="158"/>
                  </a:moveTo>
                  <a:lnTo>
                    <a:pt x="62" y="161"/>
                  </a:lnTo>
                  <a:lnTo>
                    <a:pt x="78" y="163"/>
                  </a:lnTo>
                  <a:lnTo>
                    <a:pt x="95" y="161"/>
                  </a:lnTo>
                  <a:lnTo>
                    <a:pt x="111" y="156"/>
                  </a:lnTo>
                  <a:lnTo>
                    <a:pt x="124" y="150"/>
                  </a:lnTo>
                  <a:lnTo>
                    <a:pt x="136" y="140"/>
                  </a:lnTo>
                  <a:lnTo>
                    <a:pt x="146" y="127"/>
                  </a:lnTo>
                  <a:lnTo>
                    <a:pt x="154" y="114"/>
                  </a:lnTo>
                  <a:lnTo>
                    <a:pt x="157" y="102"/>
                  </a:lnTo>
                  <a:lnTo>
                    <a:pt x="157" y="102"/>
                  </a:lnTo>
                  <a:lnTo>
                    <a:pt x="157" y="100"/>
                  </a:lnTo>
                  <a:lnTo>
                    <a:pt x="157" y="100"/>
                  </a:lnTo>
                  <a:lnTo>
                    <a:pt x="157" y="99"/>
                  </a:lnTo>
                  <a:lnTo>
                    <a:pt x="156" y="99"/>
                  </a:lnTo>
                  <a:lnTo>
                    <a:pt x="156" y="97"/>
                  </a:lnTo>
                  <a:lnTo>
                    <a:pt x="156" y="97"/>
                  </a:lnTo>
                  <a:lnTo>
                    <a:pt x="156" y="97"/>
                  </a:lnTo>
                  <a:lnTo>
                    <a:pt x="156" y="97"/>
                  </a:lnTo>
                  <a:lnTo>
                    <a:pt x="151" y="112"/>
                  </a:lnTo>
                  <a:lnTo>
                    <a:pt x="144" y="125"/>
                  </a:lnTo>
                  <a:lnTo>
                    <a:pt x="134" y="136"/>
                  </a:lnTo>
                  <a:lnTo>
                    <a:pt x="123" y="146"/>
                  </a:lnTo>
                  <a:lnTo>
                    <a:pt x="110" y="153"/>
                  </a:lnTo>
                  <a:lnTo>
                    <a:pt x="95" y="158"/>
                  </a:lnTo>
                  <a:lnTo>
                    <a:pt x="78" y="159"/>
                  </a:lnTo>
                  <a:lnTo>
                    <a:pt x="64" y="158"/>
                  </a:lnTo>
                  <a:lnTo>
                    <a:pt x="49" y="153"/>
                  </a:lnTo>
                  <a:lnTo>
                    <a:pt x="46" y="151"/>
                  </a:lnTo>
                  <a:lnTo>
                    <a:pt x="46" y="153"/>
                  </a:lnTo>
                  <a:lnTo>
                    <a:pt x="47" y="153"/>
                  </a:lnTo>
                  <a:lnTo>
                    <a:pt x="47" y="154"/>
                  </a:lnTo>
                  <a:lnTo>
                    <a:pt x="47" y="154"/>
                  </a:lnTo>
                  <a:lnTo>
                    <a:pt x="49" y="156"/>
                  </a:lnTo>
                  <a:lnTo>
                    <a:pt x="49" y="156"/>
                  </a:lnTo>
                  <a:lnTo>
                    <a:pt x="49" y="156"/>
                  </a:lnTo>
                  <a:lnTo>
                    <a:pt x="51" y="158"/>
                  </a:lnTo>
                  <a:close/>
                </a:path>
              </a:pathLst>
            </a:custGeom>
            <a:solidFill>
              <a:srgbClr val="00FF82"/>
            </a:solidFill>
            <a:ln w="9525">
              <a:noFill/>
              <a:round/>
              <a:headEnd/>
              <a:tailEnd/>
            </a:ln>
            <a:effectLst/>
          </p:spPr>
          <p:txBody>
            <a:bodyPr/>
            <a:lstStyle/>
            <a:p>
              <a:endParaRPr lang="en-GB"/>
            </a:p>
          </p:txBody>
        </p:sp>
        <p:sp>
          <p:nvSpPr>
            <p:cNvPr id="47332" name="Freeform 228"/>
            <p:cNvSpPr>
              <a:spLocks noEditPoints="1"/>
            </p:cNvSpPr>
            <p:nvPr/>
          </p:nvSpPr>
          <p:spPr bwMode="auto">
            <a:xfrm>
              <a:off x="3296" y="2098"/>
              <a:ext cx="155" cy="155"/>
            </a:xfrm>
            <a:custGeom>
              <a:avLst/>
              <a:gdLst/>
              <a:ahLst/>
              <a:cxnLst>
                <a:cxn ang="0">
                  <a:pos x="109" y="5"/>
                </a:cxn>
                <a:cxn ang="0">
                  <a:pos x="77" y="0"/>
                </a:cxn>
                <a:cxn ang="0">
                  <a:pos x="48" y="5"/>
                </a:cxn>
                <a:cxn ang="0">
                  <a:pos x="22" y="23"/>
                </a:cxn>
                <a:cxn ang="0">
                  <a:pos x="5" y="47"/>
                </a:cxn>
                <a:cxn ang="0">
                  <a:pos x="0" y="62"/>
                </a:cxn>
                <a:cxn ang="0">
                  <a:pos x="2" y="64"/>
                </a:cxn>
                <a:cxn ang="0">
                  <a:pos x="2" y="67"/>
                </a:cxn>
                <a:cxn ang="0">
                  <a:pos x="2" y="69"/>
                </a:cxn>
                <a:cxn ang="0">
                  <a:pos x="4" y="70"/>
                </a:cxn>
                <a:cxn ang="0">
                  <a:pos x="9" y="49"/>
                </a:cxn>
                <a:cxn ang="0">
                  <a:pos x="25" y="24"/>
                </a:cxn>
                <a:cxn ang="0">
                  <a:pos x="48" y="8"/>
                </a:cxn>
                <a:cxn ang="0">
                  <a:pos x="77" y="3"/>
                </a:cxn>
                <a:cxn ang="0">
                  <a:pos x="107" y="8"/>
                </a:cxn>
                <a:cxn ang="0">
                  <a:pos x="115" y="11"/>
                </a:cxn>
                <a:cxn ang="0">
                  <a:pos x="114" y="11"/>
                </a:cxn>
                <a:cxn ang="0">
                  <a:pos x="112" y="10"/>
                </a:cxn>
                <a:cxn ang="0">
                  <a:pos x="112" y="8"/>
                </a:cxn>
                <a:cxn ang="0">
                  <a:pos x="45" y="147"/>
                </a:cxn>
                <a:cxn ang="0">
                  <a:pos x="63" y="154"/>
                </a:cxn>
                <a:cxn ang="0">
                  <a:pos x="94" y="154"/>
                </a:cxn>
                <a:cxn ang="0">
                  <a:pos x="122" y="142"/>
                </a:cxn>
                <a:cxn ang="0">
                  <a:pos x="143" y="121"/>
                </a:cxn>
                <a:cxn ang="0">
                  <a:pos x="155" y="93"/>
                </a:cxn>
                <a:cxn ang="0">
                  <a:pos x="155" y="92"/>
                </a:cxn>
                <a:cxn ang="0">
                  <a:pos x="155" y="90"/>
                </a:cxn>
                <a:cxn ang="0">
                  <a:pos x="153" y="88"/>
                </a:cxn>
                <a:cxn ang="0">
                  <a:pos x="153" y="85"/>
                </a:cxn>
                <a:cxn ang="0">
                  <a:pos x="151" y="93"/>
                </a:cxn>
                <a:cxn ang="0">
                  <a:pos x="140" y="119"/>
                </a:cxn>
                <a:cxn ang="0">
                  <a:pos x="120" y="139"/>
                </a:cxn>
                <a:cxn ang="0">
                  <a:pos x="92" y="150"/>
                </a:cxn>
                <a:cxn ang="0">
                  <a:pos x="63" y="150"/>
                </a:cxn>
                <a:cxn ang="0">
                  <a:pos x="40" y="142"/>
                </a:cxn>
                <a:cxn ang="0">
                  <a:pos x="41" y="144"/>
                </a:cxn>
                <a:cxn ang="0">
                  <a:pos x="43" y="146"/>
                </a:cxn>
                <a:cxn ang="0">
                  <a:pos x="43" y="147"/>
                </a:cxn>
                <a:cxn ang="0">
                  <a:pos x="45" y="147"/>
                </a:cxn>
              </a:cxnLst>
              <a:rect l="0" t="0" r="r" b="b"/>
              <a:pathLst>
                <a:path w="155" h="155">
                  <a:moveTo>
                    <a:pt x="110" y="6"/>
                  </a:moveTo>
                  <a:lnTo>
                    <a:pt x="109" y="5"/>
                  </a:lnTo>
                  <a:lnTo>
                    <a:pt x="94" y="1"/>
                  </a:lnTo>
                  <a:lnTo>
                    <a:pt x="77" y="0"/>
                  </a:lnTo>
                  <a:lnTo>
                    <a:pt x="63" y="1"/>
                  </a:lnTo>
                  <a:lnTo>
                    <a:pt x="48" y="5"/>
                  </a:lnTo>
                  <a:lnTo>
                    <a:pt x="35" y="13"/>
                  </a:lnTo>
                  <a:lnTo>
                    <a:pt x="22" y="23"/>
                  </a:lnTo>
                  <a:lnTo>
                    <a:pt x="13" y="34"/>
                  </a:lnTo>
                  <a:lnTo>
                    <a:pt x="5" y="47"/>
                  </a:lnTo>
                  <a:lnTo>
                    <a:pt x="0" y="62"/>
                  </a:lnTo>
                  <a:lnTo>
                    <a:pt x="0" y="62"/>
                  </a:lnTo>
                  <a:lnTo>
                    <a:pt x="2" y="64"/>
                  </a:lnTo>
                  <a:lnTo>
                    <a:pt x="2" y="64"/>
                  </a:lnTo>
                  <a:lnTo>
                    <a:pt x="2" y="65"/>
                  </a:lnTo>
                  <a:lnTo>
                    <a:pt x="2" y="67"/>
                  </a:lnTo>
                  <a:lnTo>
                    <a:pt x="2" y="67"/>
                  </a:lnTo>
                  <a:lnTo>
                    <a:pt x="2" y="69"/>
                  </a:lnTo>
                  <a:lnTo>
                    <a:pt x="4" y="69"/>
                  </a:lnTo>
                  <a:lnTo>
                    <a:pt x="4" y="70"/>
                  </a:lnTo>
                  <a:lnTo>
                    <a:pt x="4" y="62"/>
                  </a:lnTo>
                  <a:lnTo>
                    <a:pt x="9" y="49"/>
                  </a:lnTo>
                  <a:lnTo>
                    <a:pt x="15" y="36"/>
                  </a:lnTo>
                  <a:lnTo>
                    <a:pt x="25" y="24"/>
                  </a:lnTo>
                  <a:lnTo>
                    <a:pt x="36" y="15"/>
                  </a:lnTo>
                  <a:lnTo>
                    <a:pt x="48" y="8"/>
                  </a:lnTo>
                  <a:lnTo>
                    <a:pt x="63" y="5"/>
                  </a:lnTo>
                  <a:lnTo>
                    <a:pt x="77" y="3"/>
                  </a:lnTo>
                  <a:lnTo>
                    <a:pt x="92" y="5"/>
                  </a:lnTo>
                  <a:lnTo>
                    <a:pt x="107" y="8"/>
                  </a:lnTo>
                  <a:lnTo>
                    <a:pt x="115" y="13"/>
                  </a:lnTo>
                  <a:lnTo>
                    <a:pt x="115" y="11"/>
                  </a:lnTo>
                  <a:lnTo>
                    <a:pt x="114" y="11"/>
                  </a:lnTo>
                  <a:lnTo>
                    <a:pt x="114" y="11"/>
                  </a:lnTo>
                  <a:lnTo>
                    <a:pt x="114" y="10"/>
                  </a:lnTo>
                  <a:lnTo>
                    <a:pt x="112" y="10"/>
                  </a:lnTo>
                  <a:lnTo>
                    <a:pt x="112" y="8"/>
                  </a:lnTo>
                  <a:lnTo>
                    <a:pt x="112" y="8"/>
                  </a:lnTo>
                  <a:lnTo>
                    <a:pt x="110" y="6"/>
                  </a:lnTo>
                  <a:close/>
                  <a:moveTo>
                    <a:pt x="45" y="147"/>
                  </a:moveTo>
                  <a:lnTo>
                    <a:pt x="48" y="149"/>
                  </a:lnTo>
                  <a:lnTo>
                    <a:pt x="63" y="154"/>
                  </a:lnTo>
                  <a:lnTo>
                    <a:pt x="77" y="155"/>
                  </a:lnTo>
                  <a:lnTo>
                    <a:pt x="94" y="154"/>
                  </a:lnTo>
                  <a:lnTo>
                    <a:pt x="109" y="149"/>
                  </a:lnTo>
                  <a:lnTo>
                    <a:pt x="122" y="142"/>
                  </a:lnTo>
                  <a:lnTo>
                    <a:pt x="133" y="132"/>
                  </a:lnTo>
                  <a:lnTo>
                    <a:pt x="143" y="121"/>
                  </a:lnTo>
                  <a:lnTo>
                    <a:pt x="150" y="108"/>
                  </a:lnTo>
                  <a:lnTo>
                    <a:pt x="155" y="93"/>
                  </a:lnTo>
                  <a:lnTo>
                    <a:pt x="155" y="93"/>
                  </a:lnTo>
                  <a:lnTo>
                    <a:pt x="155" y="92"/>
                  </a:lnTo>
                  <a:lnTo>
                    <a:pt x="155" y="90"/>
                  </a:lnTo>
                  <a:lnTo>
                    <a:pt x="155" y="90"/>
                  </a:lnTo>
                  <a:lnTo>
                    <a:pt x="153" y="88"/>
                  </a:lnTo>
                  <a:lnTo>
                    <a:pt x="153" y="88"/>
                  </a:lnTo>
                  <a:lnTo>
                    <a:pt x="153" y="87"/>
                  </a:lnTo>
                  <a:lnTo>
                    <a:pt x="153" y="85"/>
                  </a:lnTo>
                  <a:lnTo>
                    <a:pt x="153" y="85"/>
                  </a:lnTo>
                  <a:lnTo>
                    <a:pt x="151" y="93"/>
                  </a:lnTo>
                  <a:lnTo>
                    <a:pt x="146" y="106"/>
                  </a:lnTo>
                  <a:lnTo>
                    <a:pt x="140" y="119"/>
                  </a:lnTo>
                  <a:lnTo>
                    <a:pt x="132" y="131"/>
                  </a:lnTo>
                  <a:lnTo>
                    <a:pt x="120" y="139"/>
                  </a:lnTo>
                  <a:lnTo>
                    <a:pt x="107" y="147"/>
                  </a:lnTo>
                  <a:lnTo>
                    <a:pt x="92" y="150"/>
                  </a:lnTo>
                  <a:lnTo>
                    <a:pt x="77" y="152"/>
                  </a:lnTo>
                  <a:lnTo>
                    <a:pt x="63" y="150"/>
                  </a:lnTo>
                  <a:lnTo>
                    <a:pt x="48" y="147"/>
                  </a:lnTo>
                  <a:lnTo>
                    <a:pt x="40" y="142"/>
                  </a:lnTo>
                  <a:lnTo>
                    <a:pt x="41" y="142"/>
                  </a:lnTo>
                  <a:lnTo>
                    <a:pt x="41" y="144"/>
                  </a:lnTo>
                  <a:lnTo>
                    <a:pt x="41" y="144"/>
                  </a:lnTo>
                  <a:lnTo>
                    <a:pt x="43" y="146"/>
                  </a:lnTo>
                  <a:lnTo>
                    <a:pt x="43" y="146"/>
                  </a:lnTo>
                  <a:lnTo>
                    <a:pt x="43" y="147"/>
                  </a:lnTo>
                  <a:lnTo>
                    <a:pt x="45" y="147"/>
                  </a:lnTo>
                  <a:lnTo>
                    <a:pt x="45" y="147"/>
                  </a:lnTo>
                  <a:close/>
                </a:path>
              </a:pathLst>
            </a:custGeom>
            <a:solidFill>
              <a:srgbClr val="00FF87"/>
            </a:solidFill>
            <a:ln w="9525">
              <a:noFill/>
              <a:round/>
              <a:headEnd/>
              <a:tailEnd/>
            </a:ln>
            <a:effectLst/>
          </p:spPr>
          <p:txBody>
            <a:bodyPr/>
            <a:lstStyle/>
            <a:p>
              <a:endParaRPr lang="en-GB"/>
            </a:p>
          </p:txBody>
        </p:sp>
        <p:sp>
          <p:nvSpPr>
            <p:cNvPr id="47333" name="Freeform 229"/>
            <p:cNvSpPr>
              <a:spLocks noEditPoints="1"/>
            </p:cNvSpPr>
            <p:nvPr/>
          </p:nvSpPr>
          <p:spPr bwMode="auto">
            <a:xfrm>
              <a:off x="3300" y="2101"/>
              <a:ext cx="149" cy="149"/>
            </a:xfrm>
            <a:custGeom>
              <a:avLst/>
              <a:gdLst/>
              <a:ahLst/>
              <a:cxnLst>
                <a:cxn ang="0">
                  <a:pos x="103" y="5"/>
                </a:cxn>
                <a:cxn ang="0">
                  <a:pos x="73" y="0"/>
                </a:cxn>
                <a:cxn ang="0">
                  <a:pos x="44" y="5"/>
                </a:cxn>
                <a:cxn ang="0">
                  <a:pos x="21" y="21"/>
                </a:cxn>
                <a:cxn ang="0">
                  <a:pos x="5" y="46"/>
                </a:cxn>
                <a:cxn ang="0">
                  <a:pos x="0" y="67"/>
                </a:cxn>
                <a:cxn ang="0">
                  <a:pos x="0" y="69"/>
                </a:cxn>
                <a:cxn ang="0">
                  <a:pos x="1" y="70"/>
                </a:cxn>
                <a:cxn ang="0">
                  <a:pos x="1" y="72"/>
                </a:cxn>
                <a:cxn ang="0">
                  <a:pos x="1" y="75"/>
                </a:cxn>
                <a:cxn ang="0">
                  <a:pos x="3" y="61"/>
                </a:cxn>
                <a:cxn ang="0">
                  <a:pos x="14" y="34"/>
                </a:cxn>
                <a:cxn ang="0">
                  <a:pos x="34" y="15"/>
                </a:cxn>
                <a:cxn ang="0">
                  <a:pos x="59" y="3"/>
                </a:cxn>
                <a:cxn ang="0">
                  <a:pos x="88" y="3"/>
                </a:cxn>
                <a:cxn ang="0">
                  <a:pos x="114" y="15"/>
                </a:cxn>
                <a:cxn ang="0">
                  <a:pos x="116" y="16"/>
                </a:cxn>
                <a:cxn ang="0">
                  <a:pos x="114" y="15"/>
                </a:cxn>
                <a:cxn ang="0">
                  <a:pos x="113" y="13"/>
                </a:cxn>
                <a:cxn ang="0">
                  <a:pos x="113" y="12"/>
                </a:cxn>
                <a:cxn ang="0">
                  <a:pos x="36" y="139"/>
                </a:cxn>
                <a:cxn ang="0">
                  <a:pos x="59" y="147"/>
                </a:cxn>
                <a:cxn ang="0">
                  <a:pos x="88" y="147"/>
                </a:cxn>
                <a:cxn ang="0">
                  <a:pos x="116" y="136"/>
                </a:cxn>
                <a:cxn ang="0">
                  <a:pos x="136" y="116"/>
                </a:cxn>
                <a:cxn ang="0">
                  <a:pos x="147" y="90"/>
                </a:cxn>
                <a:cxn ang="0">
                  <a:pos x="147" y="80"/>
                </a:cxn>
                <a:cxn ang="0">
                  <a:pos x="147" y="79"/>
                </a:cxn>
                <a:cxn ang="0">
                  <a:pos x="147" y="77"/>
                </a:cxn>
                <a:cxn ang="0">
                  <a:pos x="146" y="75"/>
                </a:cxn>
                <a:cxn ang="0">
                  <a:pos x="146" y="74"/>
                </a:cxn>
                <a:cxn ang="0">
                  <a:pos x="146" y="74"/>
                </a:cxn>
                <a:cxn ang="0">
                  <a:pos x="146" y="74"/>
                </a:cxn>
                <a:cxn ang="0">
                  <a:pos x="146" y="74"/>
                </a:cxn>
                <a:cxn ang="0">
                  <a:pos x="146" y="74"/>
                </a:cxn>
                <a:cxn ang="0">
                  <a:pos x="146" y="74"/>
                </a:cxn>
                <a:cxn ang="0">
                  <a:pos x="141" y="102"/>
                </a:cxn>
                <a:cxn ang="0">
                  <a:pos x="124" y="125"/>
                </a:cxn>
                <a:cxn ang="0">
                  <a:pos x="101" y="141"/>
                </a:cxn>
                <a:cxn ang="0">
                  <a:pos x="73" y="146"/>
                </a:cxn>
                <a:cxn ang="0">
                  <a:pos x="46" y="141"/>
                </a:cxn>
                <a:cxn ang="0">
                  <a:pos x="31" y="131"/>
                </a:cxn>
                <a:cxn ang="0">
                  <a:pos x="32" y="133"/>
                </a:cxn>
                <a:cxn ang="0">
                  <a:pos x="34" y="136"/>
                </a:cxn>
                <a:cxn ang="0">
                  <a:pos x="34" y="138"/>
                </a:cxn>
                <a:cxn ang="0">
                  <a:pos x="36" y="139"/>
                </a:cxn>
              </a:cxnLst>
              <a:rect l="0" t="0" r="r" b="b"/>
              <a:pathLst>
                <a:path w="149" h="149">
                  <a:moveTo>
                    <a:pt x="111" y="10"/>
                  </a:moveTo>
                  <a:lnTo>
                    <a:pt x="103" y="5"/>
                  </a:lnTo>
                  <a:lnTo>
                    <a:pt x="88" y="2"/>
                  </a:lnTo>
                  <a:lnTo>
                    <a:pt x="73" y="0"/>
                  </a:lnTo>
                  <a:lnTo>
                    <a:pt x="59" y="2"/>
                  </a:lnTo>
                  <a:lnTo>
                    <a:pt x="44" y="5"/>
                  </a:lnTo>
                  <a:lnTo>
                    <a:pt x="32" y="12"/>
                  </a:lnTo>
                  <a:lnTo>
                    <a:pt x="21" y="21"/>
                  </a:lnTo>
                  <a:lnTo>
                    <a:pt x="11" y="33"/>
                  </a:lnTo>
                  <a:lnTo>
                    <a:pt x="5" y="46"/>
                  </a:lnTo>
                  <a:lnTo>
                    <a:pt x="0" y="59"/>
                  </a:lnTo>
                  <a:lnTo>
                    <a:pt x="0" y="67"/>
                  </a:lnTo>
                  <a:lnTo>
                    <a:pt x="0" y="69"/>
                  </a:lnTo>
                  <a:lnTo>
                    <a:pt x="0" y="69"/>
                  </a:lnTo>
                  <a:lnTo>
                    <a:pt x="0" y="70"/>
                  </a:lnTo>
                  <a:lnTo>
                    <a:pt x="1" y="70"/>
                  </a:lnTo>
                  <a:lnTo>
                    <a:pt x="1" y="72"/>
                  </a:lnTo>
                  <a:lnTo>
                    <a:pt x="1" y="72"/>
                  </a:lnTo>
                  <a:lnTo>
                    <a:pt x="1" y="74"/>
                  </a:lnTo>
                  <a:lnTo>
                    <a:pt x="1" y="75"/>
                  </a:lnTo>
                  <a:lnTo>
                    <a:pt x="1" y="74"/>
                  </a:lnTo>
                  <a:lnTo>
                    <a:pt x="3" y="61"/>
                  </a:lnTo>
                  <a:lnTo>
                    <a:pt x="8" y="46"/>
                  </a:lnTo>
                  <a:lnTo>
                    <a:pt x="14" y="34"/>
                  </a:lnTo>
                  <a:lnTo>
                    <a:pt x="23" y="23"/>
                  </a:lnTo>
                  <a:lnTo>
                    <a:pt x="34" y="15"/>
                  </a:lnTo>
                  <a:lnTo>
                    <a:pt x="46" y="8"/>
                  </a:lnTo>
                  <a:lnTo>
                    <a:pt x="59" y="3"/>
                  </a:lnTo>
                  <a:lnTo>
                    <a:pt x="73" y="3"/>
                  </a:lnTo>
                  <a:lnTo>
                    <a:pt x="88" y="3"/>
                  </a:lnTo>
                  <a:lnTo>
                    <a:pt x="101" y="8"/>
                  </a:lnTo>
                  <a:lnTo>
                    <a:pt x="114" y="15"/>
                  </a:lnTo>
                  <a:lnTo>
                    <a:pt x="116" y="16"/>
                  </a:lnTo>
                  <a:lnTo>
                    <a:pt x="116" y="16"/>
                  </a:lnTo>
                  <a:lnTo>
                    <a:pt x="114" y="15"/>
                  </a:lnTo>
                  <a:lnTo>
                    <a:pt x="114" y="15"/>
                  </a:lnTo>
                  <a:lnTo>
                    <a:pt x="114" y="13"/>
                  </a:lnTo>
                  <a:lnTo>
                    <a:pt x="113" y="13"/>
                  </a:lnTo>
                  <a:lnTo>
                    <a:pt x="113" y="12"/>
                  </a:lnTo>
                  <a:lnTo>
                    <a:pt x="113" y="12"/>
                  </a:lnTo>
                  <a:lnTo>
                    <a:pt x="111" y="10"/>
                  </a:lnTo>
                  <a:close/>
                  <a:moveTo>
                    <a:pt x="36" y="139"/>
                  </a:moveTo>
                  <a:lnTo>
                    <a:pt x="44" y="144"/>
                  </a:lnTo>
                  <a:lnTo>
                    <a:pt x="59" y="147"/>
                  </a:lnTo>
                  <a:lnTo>
                    <a:pt x="73" y="149"/>
                  </a:lnTo>
                  <a:lnTo>
                    <a:pt x="88" y="147"/>
                  </a:lnTo>
                  <a:lnTo>
                    <a:pt x="103" y="144"/>
                  </a:lnTo>
                  <a:lnTo>
                    <a:pt x="116" y="136"/>
                  </a:lnTo>
                  <a:lnTo>
                    <a:pt x="128" y="128"/>
                  </a:lnTo>
                  <a:lnTo>
                    <a:pt x="136" y="116"/>
                  </a:lnTo>
                  <a:lnTo>
                    <a:pt x="142" y="103"/>
                  </a:lnTo>
                  <a:lnTo>
                    <a:pt x="147" y="90"/>
                  </a:lnTo>
                  <a:lnTo>
                    <a:pt x="149" y="82"/>
                  </a:lnTo>
                  <a:lnTo>
                    <a:pt x="147" y="80"/>
                  </a:lnTo>
                  <a:lnTo>
                    <a:pt x="147" y="80"/>
                  </a:lnTo>
                  <a:lnTo>
                    <a:pt x="147" y="79"/>
                  </a:lnTo>
                  <a:lnTo>
                    <a:pt x="147" y="79"/>
                  </a:lnTo>
                  <a:lnTo>
                    <a:pt x="147" y="77"/>
                  </a:lnTo>
                  <a:lnTo>
                    <a:pt x="146" y="75"/>
                  </a:lnTo>
                  <a:lnTo>
                    <a:pt x="146" y="75"/>
                  </a:lnTo>
                  <a:lnTo>
                    <a:pt x="146" y="74"/>
                  </a:lnTo>
                  <a:lnTo>
                    <a:pt x="146" y="74"/>
                  </a:lnTo>
                  <a:lnTo>
                    <a:pt x="146" y="74"/>
                  </a:lnTo>
                  <a:lnTo>
                    <a:pt x="146" y="74"/>
                  </a:lnTo>
                  <a:lnTo>
                    <a:pt x="146" y="74"/>
                  </a:lnTo>
                  <a:lnTo>
                    <a:pt x="146" y="74"/>
                  </a:lnTo>
                  <a:lnTo>
                    <a:pt x="146" y="74"/>
                  </a:lnTo>
                  <a:lnTo>
                    <a:pt x="146" y="74"/>
                  </a:lnTo>
                  <a:lnTo>
                    <a:pt x="146" y="74"/>
                  </a:lnTo>
                  <a:lnTo>
                    <a:pt x="146" y="74"/>
                  </a:lnTo>
                  <a:lnTo>
                    <a:pt x="146" y="74"/>
                  </a:lnTo>
                  <a:lnTo>
                    <a:pt x="146" y="74"/>
                  </a:lnTo>
                  <a:lnTo>
                    <a:pt x="144" y="89"/>
                  </a:lnTo>
                  <a:lnTo>
                    <a:pt x="141" y="102"/>
                  </a:lnTo>
                  <a:lnTo>
                    <a:pt x="134" y="115"/>
                  </a:lnTo>
                  <a:lnTo>
                    <a:pt x="124" y="125"/>
                  </a:lnTo>
                  <a:lnTo>
                    <a:pt x="114" y="134"/>
                  </a:lnTo>
                  <a:lnTo>
                    <a:pt x="101" y="141"/>
                  </a:lnTo>
                  <a:lnTo>
                    <a:pt x="88" y="144"/>
                  </a:lnTo>
                  <a:lnTo>
                    <a:pt x="73" y="146"/>
                  </a:lnTo>
                  <a:lnTo>
                    <a:pt x="59" y="144"/>
                  </a:lnTo>
                  <a:lnTo>
                    <a:pt x="46" y="141"/>
                  </a:lnTo>
                  <a:lnTo>
                    <a:pt x="34" y="134"/>
                  </a:lnTo>
                  <a:lnTo>
                    <a:pt x="31" y="131"/>
                  </a:lnTo>
                  <a:lnTo>
                    <a:pt x="31" y="133"/>
                  </a:lnTo>
                  <a:lnTo>
                    <a:pt x="32" y="133"/>
                  </a:lnTo>
                  <a:lnTo>
                    <a:pt x="32" y="134"/>
                  </a:lnTo>
                  <a:lnTo>
                    <a:pt x="34" y="136"/>
                  </a:lnTo>
                  <a:lnTo>
                    <a:pt x="34" y="136"/>
                  </a:lnTo>
                  <a:lnTo>
                    <a:pt x="34" y="138"/>
                  </a:lnTo>
                  <a:lnTo>
                    <a:pt x="36" y="138"/>
                  </a:lnTo>
                  <a:lnTo>
                    <a:pt x="36" y="139"/>
                  </a:lnTo>
                  <a:close/>
                </a:path>
              </a:pathLst>
            </a:custGeom>
            <a:solidFill>
              <a:srgbClr val="00FF8C"/>
            </a:solidFill>
            <a:ln w="9525">
              <a:noFill/>
              <a:round/>
              <a:headEnd/>
              <a:tailEnd/>
            </a:ln>
            <a:effectLst/>
          </p:spPr>
          <p:txBody>
            <a:bodyPr/>
            <a:lstStyle/>
            <a:p>
              <a:endParaRPr lang="en-GB"/>
            </a:p>
          </p:txBody>
        </p:sp>
        <p:sp>
          <p:nvSpPr>
            <p:cNvPr id="47334" name="Freeform 230"/>
            <p:cNvSpPr>
              <a:spLocks noEditPoints="1"/>
            </p:cNvSpPr>
            <p:nvPr/>
          </p:nvSpPr>
          <p:spPr bwMode="auto">
            <a:xfrm>
              <a:off x="3301" y="2104"/>
              <a:ext cx="145" cy="143"/>
            </a:xfrm>
            <a:custGeom>
              <a:avLst/>
              <a:gdLst/>
              <a:ahLst/>
              <a:cxnLst>
                <a:cxn ang="0">
                  <a:pos x="145" y="71"/>
                </a:cxn>
                <a:cxn ang="0">
                  <a:pos x="143" y="67"/>
                </a:cxn>
                <a:cxn ang="0">
                  <a:pos x="143" y="66"/>
                </a:cxn>
                <a:cxn ang="0">
                  <a:pos x="141" y="63"/>
                </a:cxn>
                <a:cxn ang="0">
                  <a:pos x="140" y="59"/>
                </a:cxn>
                <a:cxn ang="0">
                  <a:pos x="145" y="71"/>
                </a:cxn>
                <a:cxn ang="0">
                  <a:pos x="140" y="99"/>
                </a:cxn>
                <a:cxn ang="0">
                  <a:pos x="123" y="122"/>
                </a:cxn>
                <a:cxn ang="0">
                  <a:pos x="100" y="138"/>
                </a:cxn>
                <a:cxn ang="0">
                  <a:pos x="72" y="143"/>
                </a:cxn>
                <a:cxn ang="0">
                  <a:pos x="45" y="138"/>
                </a:cxn>
                <a:cxn ang="0">
                  <a:pos x="30" y="128"/>
                </a:cxn>
                <a:cxn ang="0">
                  <a:pos x="28" y="126"/>
                </a:cxn>
                <a:cxn ang="0">
                  <a:pos x="27" y="125"/>
                </a:cxn>
                <a:cxn ang="0">
                  <a:pos x="25" y="122"/>
                </a:cxn>
                <a:cxn ang="0">
                  <a:pos x="25" y="120"/>
                </a:cxn>
                <a:cxn ang="0">
                  <a:pos x="35" y="128"/>
                </a:cxn>
                <a:cxn ang="0">
                  <a:pos x="59" y="138"/>
                </a:cxn>
                <a:cxn ang="0">
                  <a:pos x="87" y="138"/>
                </a:cxn>
                <a:cxn ang="0">
                  <a:pos x="112" y="128"/>
                </a:cxn>
                <a:cxn ang="0">
                  <a:pos x="130" y="110"/>
                </a:cxn>
                <a:cxn ang="0">
                  <a:pos x="140" y="86"/>
                </a:cxn>
                <a:cxn ang="0">
                  <a:pos x="145" y="71"/>
                </a:cxn>
                <a:cxn ang="0">
                  <a:pos x="113" y="12"/>
                </a:cxn>
                <a:cxn ang="0">
                  <a:pos x="87" y="0"/>
                </a:cxn>
                <a:cxn ang="0">
                  <a:pos x="58" y="0"/>
                </a:cxn>
                <a:cxn ang="0">
                  <a:pos x="33" y="12"/>
                </a:cxn>
                <a:cxn ang="0">
                  <a:pos x="13" y="31"/>
                </a:cxn>
                <a:cxn ang="0">
                  <a:pos x="2" y="58"/>
                </a:cxn>
                <a:cxn ang="0">
                  <a:pos x="0" y="72"/>
                </a:cxn>
                <a:cxn ang="0">
                  <a:pos x="2" y="74"/>
                </a:cxn>
                <a:cxn ang="0">
                  <a:pos x="4" y="77"/>
                </a:cxn>
                <a:cxn ang="0">
                  <a:pos x="4" y="81"/>
                </a:cxn>
                <a:cxn ang="0">
                  <a:pos x="5" y="82"/>
                </a:cxn>
                <a:cxn ang="0">
                  <a:pos x="5" y="58"/>
                </a:cxn>
                <a:cxn ang="0">
                  <a:pos x="17" y="33"/>
                </a:cxn>
                <a:cxn ang="0">
                  <a:pos x="35" y="15"/>
                </a:cxn>
                <a:cxn ang="0">
                  <a:pos x="59" y="4"/>
                </a:cxn>
                <a:cxn ang="0">
                  <a:pos x="87" y="4"/>
                </a:cxn>
                <a:cxn ang="0">
                  <a:pos x="112" y="15"/>
                </a:cxn>
                <a:cxn ang="0">
                  <a:pos x="120" y="22"/>
                </a:cxn>
                <a:cxn ang="0">
                  <a:pos x="118" y="20"/>
                </a:cxn>
                <a:cxn ang="0">
                  <a:pos x="118" y="17"/>
                </a:cxn>
                <a:cxn ang="0">
                  <a:pos x="117" y="15"/>
                </a:cxn>
              </a:cxnLst>
              <a:rect l="0" t="0" r="r" b="b"/>
              <a:pathLst>
                <a:path w="145" h="143">
                  <a:moveTo>
                    <a:pt x="145" y="71"/>
                  </a:moveTo>
                  <a:lnTo>
                    <a:pt x="145" y="71"/>
                  </a:lnTo>
                  <a:lnTo>
                    <a:pt x="145" y="69"/>
                  </a:lnTo>
                  <a:lnTo>
                    <a:pt x="143" y="67"/>
                  </a:lnTo>
                  <a:lnTo>
                    <a:pt x="143" y="67"/>
                  </a:lnTo>
                  <a:lnTo>
                    <a:pt x="143" y="66"/>
                  </a:lnTo>
                  <a:lnTo>
                    <a:pt x="141" y="64"/>
                  </a:lnTo>
                  <a:lnTo>
                    <a:pt x="141" y="63"/>
                  </a:lnTo>
                  <a:lnTo>
                    <a:pt x="141" y="61"/>
                  </a:lnTo>
                  <a:lnTo>
                    <a:pt x="140" y="59"/>
                  </a:lnTo>
                  <a:lnTo>
                    <a:pt x="141" y="71"/>
                  </a:lnTo>
                  <a:lnTo>
                    <a:pt x="145" y="71"/>
                  </a:lnTo>
                  <a:lnTo>
                    <a:pt x="143" y="86"/>
                  </a:lnTo>
                  <a:lnTo>
                    <a:pt x="140" y="99"/>
                  </a:lnTo>
                  <a:lnTo>
                    <a:pt x="133" y="112"/>
                  </a:lnTo>
                  <a:lnTo>
                    <a:pt x="123" y="122"/>
                  </a:lnTo>
                  <a:lnTo>
                    <a:pt x="113" y="131"/>
                  </a:lnTo>
                  <a:lnTo>
                    <a:pt x="100" y="138"/>
                  </a:lnTo>
                  <a:lnTo>
                    <a:pt x="87" y="141"/>
                  </a:lnTo>
                  <a:lnTo>
                    <a:pt x="72" y="143"/>
                  </a:lnTo>
                  <a:lnTo>
                    <a:pt x="58" y="141"/>
                  </a:lnTo>
                  <a:lnTo>
                    <a:pt x="45" y="138"/>
                  </a:lnTo>
                  <a:lnTo>
                    <a:pt x="33" y="131"/>
                  </a:lnTo>
                  <a:lnTo>
                    <a:pt x="30" y="128"/>
                  </a:lnTo>
                  <a:lnTo>
                    <a:pt x="30" y="128"/>
                  </a:lnTo>
                  <a:lnTo>
                    <a:pt x="28" y="126"/>
                  </a:lnTo>
                  <a:lnTo>
                    <a:pt x="28" y="125"/>
                  </a:lnTo>
                  <a:lnTo>
                    <a:pt x="27" y="125"/>
                  </a:lnTo>
                  <a:lnTo>
                    <a:pt x="27" y="123"/>
                  </a:lnTo>
                  <a:lnTo>
                    <a:pt x="25" y="122"/>
                  </a:lnTo>
                  <a:lnTo>
                    <a:pt x="25" y="120"/>
                  </a:lnTo>
                  <a:lnTo>
                    <a:pt x="25" y="120"/>
                  </a:lnTo>
                  <a:lnTo>
                    <a:pt x="25" y="120"/>
                  </a:lnTo>
                  <a:lnTo>
                    <a:pt x="35" y="128"/>
                  </a:lnTo>
                  <a:lnTo>
                    <a:pt x="46" y="135"/>
                  </a:lnTo>
                  <a:lnTo>
                    <a:pt x="59" y="138"/>
                  </a:lnTo>
                  <a:lnTo>
                    <a:pt x="72" y="140"/>
                  </a:lnTo>
                  <a:lnTo>
                    <a:pt x="87" y="138"/>
                  </a:lnTo>
                  <a:lnTo>
                    <a:pt x="99" y="135"/>
                  </a:lnTo>
                  <a:lnTo>
                    <a:pt x="112" y="128"/>
                  </a:lnTo>
                  <a:lnTo>
                    <a:pt x="122" y="120"/>
                  </a:lnTo>
                  <a:lnTo>
                    <a:pt x="130" y="110"/>
                  </a:lnTo>
                  <a:lnTo>
                    <a:pt x="136" y="99"/>
                  </a:lnTo>
                  <a:lnTo>
                    <a:pt x="140" y="86"/>
                  </a:lnTo>
                  <a:lnTo>
                    <a:pt x="141" y="71"/>
                  </a:lnTo>
                  <a:lnTo>
                    <a:pt x="145" y="71"/>
                  </a:lnTo>
                  <a:close/>
                  <a:moveTo>
                    <a:pt x="115" y="13"/>
                  </a:moveTo>
                  <a:lnTo>
                    <a:pt x="113" y="12"/>
                  </a:lnTo>
                  <a:lnTo>
                    <a:pt x="100" y="5"/>
                  </a:lnTo>
                  <a:lnTo>
                    <a:pt x="87" y="0"/>
                  </a:lnTo>
                  <a:lnTo>
                    <a:pt x="72" y="0"/>
                  </a:lnTo>
                  <a:lnTo>
                    <a:pt x="58" y="0"/>
                  </a:lnTo>
                  <a:lnTo>
                    <a:pt x="45" y="5"/>
                  </a:lnTo>
                  <a:lnTo>
                    <a:pt x="33" y="12"/>
                  </a:lnTo>
                  <a:lnTo>
                    <a:pt x="22" y="20"/>
                  </a:lnTo>
                  <a:lnTo>
                    <a:pt x="13" y="31"/>
                  </a:lnTo>
                  <a:lnTo>
                    <a:pt x="7" y="43"/>
                  </a:lnTo>
                  <a:lnTo>
                    <a:pt x="2" y="58"/>
                  </a:lnTo>
                  <a:lnTo>
                    <a:pt x="0" y="71"/>
                  </a:lnTo>
                  <a:lnTo>
                    <a:pt x="0" y="72"/>
                  </a:lnTo>
                  <a:lnTo>
                    <a:pt x="2" y="72"/>
                  </a:lnTo>
                  <a:lnTo>
                    <a:pt x="2" y="74"/>
                  </a:lnTo>
                  <a:lnTo>
                    <a:pt x="2" y="76"/>
                  </a:lnTo>
                  <a:lnTo>
                    <a:pt x="4" y="77"/>
                  </a:lnTo>
                  <a:lnTo>
                    <a:pt x="4" y="79"/>
                  </a:lnTo>
                  <a:lnTo>
                    <a:pt x="4" y="81"/>
                  </a:lnTo>
                  <a:lnTo>
                    <a:pt x="5" y="82"/>
                  </a:lnTo>
                  <a:lnTo>
                    <a:pt x="5" y="82"/>
                  </a:lnTo>
                  <a:lnTo>
                    <a:pt x="4" y="71"/>
                  </a:lnTo>
                  <a:lnTo>
                    <a:pt x="5" y="58"/>
                  </a:lnTo>
                  <a:lnTo>
                    <a:pt x="10" y="45"/>
                  </a:lnTo>
                  <a:lnTo>
                    <a:pt x="17" y="33"/>
                  </a:lnTo>
                  <a:lnTo>
                    <a:pt x="25" y="23"/>
                  </a:lnTo>
                  <a:lnTo>
                    <a:pt x="35" y="15"/>
                  </a:lnTo>
                  <a:lnTo>
                    <a:pt x="46" y="9"/>
                  </a:lnTo>
                  <a:lnTo>
                    <a:pt x="59" y="4"/>
                  </a:lnTo>
                  <a:lnTo>
                    <a:pt x="72" y="4"/>
                  </a:lnTo>
                  <a:lnTo>
                    <a:pt x="87" y="4"/>
                  </a:lnTo>
                  <a:lnTo>
                    <a:pt x="99" y="9"/>
                  </a:lnTo>
                  <a:lnTo>
                    <a:pt x="112" y="15"/>
                  </a:lnTo>
                  <a:lnTo>
                    <a:pt x="122" y="23"/>
                  </a:lnTo>
                  <a:lnTo>
                    <a:pt x="120" y="22"/>
                  </a:lnTo>
                  <a:lnTo>
                    <a:pt x="120" y="20"/>
                  </a:lnTo>
                  <a:lnTo>
                    <a:pt x="118" y="20"/>
                  </a:lnTo>
                  <a:lnTo>
                    <a:pt x="118" y="18"/>
                  </a:lnTo>
                  <a:lnTo>
                    <a:pt x="118" y="17"/>
                  </a:lnTo>
                  <a:lnTo>
                    <a:pt x="117" y="17"/>
                  </a:lnTo>
                  <a:lnTo>
                    <a:pt x="117" y="15"/>
                  </a:lnTo>
                  <a:lnTo>
                    <a:pt x="115" y="13"/>
                  </a:lnTo>
                  <a:close/>
                </a:path>
              </a:pathLst>
            </a:custGeom>
            <a:solidFill>
              <a:srgbClr val="00FF91"/>
            </a:solidFill>
            <a:ln w="9525">
              <a:noFill/>
              <a:round/>
              <a:headEnd/>
              <a:tailEnd/>
            </a:ln>
            <a:effectLst/>
          </p:spPr>
          <p:txBody>
            <a:bodyPr/>
            <a:lstStyle/>
            <a:p>
              <a:endParaRPr lang="en-GB"/>
            </a:p>
          </p:txBody>
        </p:sp>
        <p:sp>
          <p:nvSpPr>
            <p:cNvPr id="47335" name="Freeform 231"/>
            <p:cNvSpPr>
              <a:spLocks/>
            </p:cNvSpPr>
            <p:nvPr/>
          </p:nvSpPr>
          <p:spPr bwMode="auto">
            <a:xfrm>
              <a:off x="3305" y="2108"/>
              <a:ext cx="137" cy="136"/>
            </a:xfrm>
            <a:custGeom>
              <a:avLst/>
              <a:gdLst/>
              <a:ahLst/>
              <a:cxnLst>
                <a:cxn ang="0">
                  <a:pos x="136" y="55"/>
                </a:cxn>
                <a:cxn ang="0">
                  <a:pos x="134" y="52"/>
                </a:cxn>
                <a:cxn ang="0">
                  <a:pos x="132" y="47"/>
                </a:cxn>
                <a:cxn ang="0">
                  <a:pos x="131" y="42"/>
                </a:cxn>
                <a:cxn ang="0">
                  <a:pos x="127" y="37"/>
                </a:cxn>
                <a:cxn ang="0">
                  <a:pos x="126" y="32"/>
                </a:cxn>
                <a:cxn ang="0">
                  <a:pos x="123" y="27"/>
                </a:cxn>
                <a:cxn ang="0">
                  <a:pos x="119" y="24"/>
                </a:cxn>
                <a:cxn ang="0">
                  <a:pos x="118" y="19"/>
                </a:cxn>
                <a:cxn ang="0">
                  <a:pos x="95" y="5"/>
                </a:cxn>
                <a:cxn ang="0">
                  <a:pos x="68" y="0"/>
                </a:cxn>
                <a:cxn ang="0">
                  <a:pos x="42" y="5"/>
                </a:cxn>
                <a:cxn ang="0">
                  <a:pos x="21" y="19"/>
                </a:cxn>
                <a:cxn ang="0">
                  <a:pos x="6" y="41"/>
                </a:cxn>
                <a:cxn ang="0">
                  <a:pos x="0" y="67"/>
                </a:cxn>
                <a:cxn ang="0">
                  <a:pos x="3" y="82"/>
                </a:cxn>
                <a:cxn ang="0">
                  <a:pos x="4" y="86"/>
                </a:cxn>
                <a:cxn ang="0">
                  <a:pos x="6" y="90"/>
                </a:cxn>
                <a:cxn ang="0">
                  <a:pos x="9" y="95"/>
                </a:cxn>
                <a:cxn ang="0">
                  <a:pos x="11" y="100"/>
                </a:cxn>
                <a:cxn ang="0">
                  <a:pos x="14" y="104"/>
                </a:cxn>
                <a:cxn ang="0">
                  <a:pos x="16" y="109"/>
                </a:cxn>
                <a:cxn ang="0">
                  <a:pos x="19" y="113"/>
                </a:cxn>
                <a:cxn ang="0">
                  <a:pos x="21" y="116"/>
                </a:cxn>
                <a:cxn ang="0">
                  <a:pos x="42" y="131"/>
                </a:cxn>
                <a:cxn ang="0">
                  <a:pos x="68" y="136"/>
                </a:cxn>
                <a:cxn ang="0">
                  <a:pos x="95" y="131"/>
                </a:cxn>
                <a:cxn ang="0">
                  <a:pos x="118" y="116"/>
                </a:cxn>
                <a:cxn ang="0">
                  <a:pos x="132" y="95"/>
                </a:cxn>
                <a:cxn ang="0">
                  <a:pos x="137" y="67"/>
                </a:cxn>
                <a:cxn ang="0">
                  <a:pos x="132" y="54"/>
                </a:cxn>
                <a:cxn ang="0">
                  <a:pos x="123" y="31"/>
                </a:cxn>
                <a:cxn ang="0">
                  <a:pos x="105" y="13"/>
                </a:cxn>
                <a:cxn ang="0">
                  <a:pos x="82" y="3"/>
                </a:cxn>
                <a:cxn ang="0">
                  <a:pos x="55" y="3"/>
                </a:cxn>
                <a:cxn ang="0">
                  <a:pos x="32" y="13"/>
                </a:cxn>
                <a:cxn ang="0">
                  <a:pos x="14" y="31"/>
                </a:cxn>
                <a:cxn ang="0">
                  <a:pos x="4" y="54"/>
                </a:cxn>
                <a:cxn ang="0">
                  <a:pos x="4" y="80"/>
                </a:cxn>
                <a:cxn ang="0">
                  <a:pos x="14" y="104"/>
                </a:cxn>
                <a:cxn ang="0">
                  <a:pos x="32" y="121"/>
                </a:cxn>
                <a:cxn ang="0">
                  <a:pos x="55" y="131"/>
                </a:cxn>
                <a:cxn ang="0">
                  <a:pos x="82" y="131"/>
                </a:cxn>
                <a:cxn ang="0">
                  <a:pos x="105" y="121"/>
                </a:cxn>
                <a:cxn ang="0">
                  <a:pos x="123" y="104"/>
                </a:cxn>
                <a:cxn ang="0">
                  <a:pos x="132" y="80"/>
                </a:cxn>
                <a:cxn ang="0">
                  <a:pos x="137" y="67"/>
                </a:cxn>
              </a:cxnLst>
              <a:rect l="0" t="0" r="r" b="b"/>
              <a:pathLst>
                <a:path w="137" h="136">
                  <a:moveTo>
                    <a:pt x="137" y="67"/>
                  </a:moveTo>
                  <a:lnTo>
                    <a:pt x="136" y="55"/>
                  </a:lnTo>
                  <a:lnTo>
                    <a:pt x="136" y="54"/>
                  </a:lnTo>
                  <a:lnTo>
                    <a:pt x="134" y="52"/>
                  </a:lnTo>
                  <a:lnTo>
                    <a:pt x="132" y="49"/>
                  </a:lnTo>
                  <a:lnTo>
                    <a:pt x="132" y="47"/>
                  </a:lnTo>
                  <a:lnTo>
                    <a:pt x="131" y="44"/>
                  </a:lnTo>
                  <a:lnTo>
                    <a:pt x="131" y="42"/>
                  </a:lnTo>
                  <a:lnTo>
                    <a:pt x="129" y="41"/>
                  </a:lnTo>
                  <a:lnTo>
                    <a:pt x="127" y="37"/>
                  </a:lnTo>
                  <a:lnTo>
                    <a:pt x="126" y="36"/>
                  </a:lnTo>
                  <a:lnTo>
                    <a:pt x="126" y="32"/>
                  </a:lnTo>
                  <a:lnTo>
                    <a:pt x="124" y="31"/>
                  </a:lnTo>
                  <a:lnTo>
                    <a:pt x="123" y="27"/>
                  </a:lnTo>
                  <a:lnTo>
                    <a:pt x="121" y="26"/>
                  </a:lnTo>
                  <a:lnTo>
                    <a:pt x="119" y="24"/>
                  </a:lnTo>
                  <a:lnTo>
                    <a:pt x="119" y="21"/>
                  </a:lnTo>
                  <a:lnTo>
                    <a:pt x="118" y="19"/>
                  </a:lnTo>
                  <a:lnTo>
                    <a:pt x="108" y="11"/>
                  </a:lnTo>
                  <a:lnTo>
                    <a:pt x="95" y="5"/>
                  </a:lnTo>
                  <a:lnTo>
                    <a:pt x="83" y="0"/>
                  </a:lnTo>
                  <a:lnTo>
                    <a:pt x="68" y="0"/>
                  </a:lnTo>
                  <a:lnTo>
                    <a:pt x="55" y="0"/>
                  </a:lnTo>
                  <a:lnTo>
                    <a:pt x="42" y="5"/>
                  </a:lnTo>
                  <a:lnTo>
                    <a:pt x="31" y="11"/>
                  </a:lnTo>
                  <a:lnTo>
                    <a:pt x="21" y="19"/>
                  </a:lnTo>
                  <a:lnTo>
                    <a:pt x="13" y="29"/>
                  </a:lnTo>
                  <a:lnTo>
                    <a:pt x="6" y="41"/>
                  </a:lnTo>
                  <a:lnTo>
                    <a:pt x="1" y="54"/>
                  </a:lnTo>
                  <a:lnTo>
                    <a:pt x="0" y="67"/>
                  </a:lnTo>
                  <a:lnTo>
                    <a:pt x="1" y="78"/>
                  </a:lnTo>
                  <a:lnTo>
                    <a:pt x="3" y="82"/>
                  </a:lnTo>
                  <a:lnTo>
                    <a:pt x="3" y="83"/>
                  </a:lnTo>
                  <a:lnTo>
                    <a:pt x="4" y="86"/>
                  </a:lnTo>
                  <a:lnTo>
                    <a:pt x="6" y="88"/>
                  </a:lnTo>
                  <a:lnTo>
                    <a:pt x="6" y="90"/>
                  </a:lnTo>
                  <a:lnTo>
                    <a:pt x="8" y="93"/>
                  </a:lnTo>
                  <a:lnTo>
                    <a:pt x="9" y="95"/>
                  </a:lnTo>
                  <a:lnTo>
                    <a:pt x="9" y="98"/>
                  </a:lnTo>
                  <a:lnTo>
                    <a:pt x="11" y="100"/>
                  </a:lnTo>
                  <a:lnTo>
                    <a:pt x="13" y="103"/>
                  </a:lnTo>
                  <a:lnTo>
                    <a:pt x="14" y="104"/>
                  </a:lnTo>
                  <a:lnTo>
                    <a:pt x="14" y="106"/>
                  </a:lnTo>
                  <a:lnTo>
                    <a:pt x="16" y="109"/>
                  </a:lnTo>
                  <a:lnTo>
                    <a:pt x="18" y="111"/>
                  </a:lnTo>
                  <a:lnTo>
                    <a:pt x="19" y="113"/>
                  </a:lnTo>
                  <a:lnTo>
                    <a:pt x="21" y="116"/>
                  </a:lnTo>
                  <a:lnTo>
                    <a:pt x="21" y="116"/>
                  </a:lnTo>
                  <a:lnTo>
                    <a:pt x="31" y="124"/>
                  </a:lnTo>
                  <a:lnTo>
                    <a:pt x="42" y="131"/>
                  </a:lnTo>
                  <a:lnTo>
                    <a:pt x="55" y="134"/>
                  </a:lnTo>
                  <a:lnTo>
                    <a:pt x="68" y="136"/>
                  </a:lnTo>
                  <a:lnTo>
                    <a:pt x="83" y="134"/>
                  </a:lnTo>
                  <a:lnTo>
                    <a:pt x="95" y="131"/>
                  </a:lnTo>
                  <a:lnTo>
                    <a:pt x="108" y="124"/>
                  </a:lnTo>
                  <a:lnTo>
                    <a:pt x="118" y="116"/>
                  </a:lnTo>
                  <a:lnTo>
                    <a:pt x="126" y="106"/>
                  </a:lnTo>
                  <a:lnTo>
                    <a:pt x="132" y="95"/>
                  </a:lnTo>
                  <a:lnTo>
                    <a:pt x="136" y="82"/>
                  </a:lnTo>
                  <a:lnTo>
                    <a:pt x="137" y="67"/>
                  </a:lnTo>
                  <a:lnTo>
                    <a:pt x="134" y="67"/>
                  </a:lnTo>
                  <a:lnTo>
                    <a:pt x="132" y="54"/>
                  </a:lnTo>
                  <a:lnTo>
                    <a:pt x="129" y="42"/>
                  </a:lnTo>
                  <a:lnTo>
                    <a:pt x="123" y="31"/>
                  </a:lnTo>
                  <a:lnTo>
                    <a:pt x="114" y="21"/>
                  </a:lnTo>
                  <a:lnTo>
                    <a:pt x="105" y="13"/>
                  </a:lnTo>
                  <a:lnTo>
                    <a:pt x="95" y="8"/>
                  </a:lnTo>
                  <a:lnTo>
                    <a:pt x="82" y="3"/>
                  </a:lnTo>
                  <a:lnTo>
                    <a:pt x="68" y="3"/>
                  </a:lnTo>
                  <a:lnTo>
                    <a:pt x="55" y="3"/>
                  </a:lnTo>
                  <a:lnTo>
                    <a:pt x="44" y="8"/>
                  </a:lnTo>
                  <a:lnTo>
                    <a:pt x="32" y="13"/>
                  </a:lnTo>
                  <a:lnTo>
                    <a:pt x="23" y="21"/>
                  </a:lnTo>
                  <a:lnTo>
                    <a:pt x="14" y="31"/>
                  </a:lnTo>
                  <a:lnTo>
                    <a:pt x="9" y="42"/>
                  </a:lnTo>
                  <a:lnTo>
                    <a:pt x="4" y="54"/>
                  </a:lnTo>
                  <a:lnTo>
                    <a:pt x="3" y="67"/>
                  </a:lnTo>
                  <a:lnTo>
                    <a:pt x="4" y="80"/>
                  </a:lnTo>
                  <a:lnTo>
                    <a:pt x="9" y="93"/>
                  </a:lnTo>
                  <a:lnTo>
                    <a:pt x="14" y="104"/>
                  </a:lnTo>
                  <a:lnTo>
                    <a:pt x="23" y="113"/>
                  </a:lnTo>
                  <a:lnTo>
                    <a:pt x="32" y="121"/>
                  </a:lnTo>
                  <a:lnTo>
                    <a:pt x="44" y="127"/>
                  </a:lnTo>
                  <a:lnTo>
                    <a:pt x="55" y="131"/>
                  </a:lnTo>
                  <a:lnTo>
                    <a:pt x="68" y="132"/>
                  </a:lnTo>
                  <a:lnTo>
                    <a:pt x="82" y="131"/>
                  </a:lnTo>
                  <a:lnTo>
                    <a:pt x="95" y="127"/>
                  </a:lnTo>
                  <a:lnTo>
                    <a:pt x="105" y="121"/>
                  </a:lnTo>
                  <a:lnTo>
                    <a:pt x="114" y="113"/>
                  </a:lnTo>
                  <a:lnTo>
                    <a:pt x="123" y="104"/>
                  </a:lnTo>
                  <a:lnTo>
                    <a:pt x="129" y="93"/>
                  </a:lnTo>
                  <a:lnTo>
                    <a:pt x="132" y="80"/>
                  </a:lnTo>
                  <a:lnTo>
                    <a:pt x="134" y="67"/>
                  </a:lnTo>
                  <a:lnTo>
                    <a:pt x="137" y="67"/>
                  </a:lnTo>
                  <a:close/>
                </a:path>
              </a:pathLst>
            </a:custGeom>
            <a:solidFill>
              <a:srgbClr val="00FF96"/>
            </a:solidFill>
            <a:ln w="9525">
              <a:noFill/>
              <a:round/>
              <a:headEnd/>
              <a:tailEnd/>
            </a:ln>
            <a:effectLst/>
          </p:spPr>
          <p:txBody>
            <a:bodyPr/>
            <a:lstStyle/>
            <a:p>
              <a:endParaRPr lang="en-GB"/>
            </a:p>
          </p:txBody>
        </p:sp>
        <p:sp>
          <p:nvSpPr>
            <p:cNvPr id="47336" name="Freeform 232"/>
            <p:cNvSpPr>
              <a:spLocks/>
            </p:cNvSpPr>
            <p:nvPr/>
          </p:nvSpPr>
          <p:spPr bwMode="auto">
            <a:xfrm>
              <a:off x="3308" y="2111"/>
              <a:ext cx="131" cy="129"/>
            </a:xfrm>
            <a:custGeom>
              <a:avLst/>
              <a:gdLst/>
              <a:ahLst/>
              <a:cxnLst>
                <a:cxn ang="0">
                  <a:pos x="129" y="51"/>
                </a:cxn>
                <a:cxn ang="0">
                  <a:pos x="120" y="28"/>
                </a:cxn>
                <a:cxn ang="0">
                  <a:pos x="102" y="10"/>
                </a:cxn>
                <a:cxn ang="0">
                  <a:pos x="79" y="0"/>
                </a:cxn>
                <a:cxn ang="0">
                  <a:pos x="52" y="0"/>
                </a:cxn>
                <a:cxn ang="0">
                  <a:pos x="29" y="10"/>
                </a:cxn>
                <a:cxn ang="0">
                  <a:pos x="11" y="28"/>
                </a:cxn>
                <a:cxn ang="0">
                  <a:pos x="1" y="51"/>
                </a:cxn>
                <a:cxn ang="0">
                  <a:pos x="1" y="77"/>
                </a:cxn>
                <a:cxn ang="0">
                  <a:pos x="11" y="101"/>
                </a:cxn>
                <a:cxn ang="0">
                  <a:pos x="29" y="118"/>
                </a:cxn>
                <a:cxn ang="0">
                  <a:pos x="52" y="128"/>
                </a:cxn>
                <a:cxn ang="0">
                  <a:pos x="79" y="128"/>
                </a:cxn>
                <a:cxn ang="0">
                  <a:pos x="102" y="118"/>
                </a:cxn>
                <a:cxn ang="0">
                  <a:pos x="120" y="101"/>
                </a:cxn>
                <a:cxn ang="0">
                  <a:pos x="129" y="77"/>
                </a:cxn>
                <a:cxn ang="0">
                  <a:pos x="128" y="64"/>
                </a:cxn>
                <a:cxn ang="0">
                  <a:pos x="123" y="41"/>
                </a:cxn>
                <a:cxn ang="0">
                  <a:pos x="110" y="21"/>
                </a:cxn>
                <a:cxn ang="0">
                  <a:pos x="90" y="8"/>
                </a:cxn>
                <a:cxn ang="0">
                  <a:pos x="65" y="3"/>
                </a:cxn>
                <a:cxn ang="0">
                  <a:pos x="42" y="8"/>
                </a:cxn>
                <a:cxn ang="0">
                  <a:pos x="21" y="21"/>
                </a:cxn>
                <a:cxn ang="0">
                  <a:pos x="8" y="41"/>
                </a:cxn>
                <a:cxn ang="0">
                  <a:pos x="3" y="64"/>
                </a:cxn>
                <a:cxn ang="0">
                  <a:pos x="8" y="88"/>
                </a:cxn>
                <a:cxn ang="0">
                  <a:pos x="21" y="108"/>
                </a:cxn>
                <a:cxn ang="0">
                  <a:pos x="42" y="121"/>
                </a:cxn>
                <a:cxn ang="0">
                  <a:pos x="65" y="126"/>
                </a:cxn>
                <a:cxn ang="0">
                  <a:pos x="90" y="121"/>
                </a:cxn>
                <a:cxn ang="0">
                  <a:pos x="110" y="108"/>
                </a:cxn>
                <a:cxn ang="0">
                  <a:pos x="123" y="88"/>
                </a:cxn>
                <a:cxn ang="0">
                  <a:pos x="128" y="64"/>
                </a:cxn>
              </a:cxnLst>
              <a:rect l="0" t="0" r="r" b="b"/>
              <a:pathLst>
                <a:path w="131" h="129">
                  <a:moveTo>
                    <a:pt x="131" y="64"/>
                  </a:moveTo>
                  <a:lnTo>
                    <a:pt x="129" y="51"/>
                  </a:lnTo>
                  <a:lnTo>
                    <a:pt x="126" y="39"/>
                  </a:lnTo>
                  <a:lnTo>
                    <a:pt x="120" y="28"/>
                  </a:lnTo>
                  <a:lnTo>
                    <a:pt x="111" y="18"/>
                  </a:lnTo>
                  <a:lnTo>
                    <a:pt x="102" y="10"/>
                  </a:lnTo>
                  <a:lnTo>
                    <a:pt x="92" y="5"/>
                  </a:lnTo>
                  <a:lnTo>
                    <a:pt x="79" y="0"/>
                  </a:lnTo>
                  <a:lnTo>
                    <a:pt x="65" y="0"/>
                  </a:lnTo>
                  <a:lnTo>
                    <a:pt x="52" y="0"/>
                  </a:lnTo>
                  <a:lnTo>
                    <a:pt x="41" y="5"/>
                  </a:lnTo>
                  <a:lnTo>
                    <a:pt x="29" y="10"/>
                  </a:lnTo>
                  <a:lnTo>
                    <a:pt x="20" y="18"/>
                  </a:lnTo>
                  <a:lnTo>
                    <a:pt x="11" y="28"/>
                  </a:lnTo>
                  <a:lnTo>
                    <a:pt x="6" y="39"/>
                  </a:lnTo>
                  <a:lnTo>
                    <a:pt x="1" y="51"/>
                  </a:lnTo>
                  <a:lnTo>
                    <a:pt x="0" y="64"/>
                  </a:lnTo>
                  <a:lnTo>
                    <a:pt x="1" y="77"/>
                  </a:lnTo>
                  <a:lnTo>
                    <a:pt x="6" y="90"/>
                  </a:lnTo>
                  <a:lnTo>
                    <a:pt x="11" y="101"/>
                  </a:lnTo>
                  <a:lnTo>
                    <a:pt x="20" y="110"/>
                  </a:lnTo>
                  <a:lnTo>
                    <a:pt x="29" y="118"/>
                  </a:lnTo>
                  <a:lnTo>
                    <a:pt x="41" y="124"/>
                  </a:lnTo>
                  <a:lnTo>
                    <a:pt x="52" y="128"/>
                  </a:lnTo>
                  <a:lnTo>
                    <a:pt x="65" y="129"/>
                  </a:lnTo>
                  <a:lnTo>
                    <a:pt x="79" y="128"/>
                  </a:lnTo>
                  <a:lnTo>
                    <a:pt x="92" y="124"/>
                  </a:lnTo>
                  <a:lnTo>
                    <a:pt x="102" y="118"/>
                  </a:lnTo>
                  <a:lnTo>
                    <a:pt x="111" y="110"/>
                  </a:lnTo>
                  <a:lnTo>
                    <a:pt x="120" y="101"/>
                  </a:lnTo>
                  <a:lnTo>
                    <a:pt x="126" y="90"/>
                  </a:lnTo>
                  <a:lnTo>
                    <a:pt x="129" y="77"/>
                  </a:lnTo>
                  <a:lnTo>
                    <a:pt x="131" y="64"/>
                  </a:lnTo>
                  <a:lnTo>
                    <a:pt x="128" y="64"/>
                  </a:lnTo>
                  <a:lnTo>
                    <a:pt x="126" y="52"/>
                  </a:lnTo>
                  <a:lnTo>
                    <a:pt x="123" y="41"/>
                  </a:lnTo>
                  <a:lnTo>
                    <a:pt x="118" y="29"/>
                  </a:lnTo>
                  <a:lnTo>
                    <a:pt x="110" y="21"/>
                  </a:lnTo>
                  <a:lnTo>
                    <a:pt x="100" y="13"/>
                  </a:lnTo>
                  <a:lnTo>
                    <a:pt x="90" y="8"/>
                  </a:lnTo>
                  <a:lnTo>
                    <a:pt x="79" y="3"/>
                  </a:lnTo>
                  <a:lnTo>
                    <a:pt x="65" y="3"/>
                  </a:lnTo>
                  <a:lnTo>
                    <a:pt x="54" y="3"/>
                  </a:lnTo>
                  <a:lnTo>
                    <a:pt x="42" y="8"/>
                  </a:lnTo>
                  <a:lnTo>
                    <a:pt x="31" y="13"/>
                  </a:lnTo>
                  <a:lnTo>
                    <a:pt x="21" y="21"/>
                  </a:lnTo>
                  <a:lnTo>
                    <a:pt x="15" y="29"/>
                  </a:lnTo>
                  <a:lnTo>
                    <a:pt x="8" y="41"/>
                  </a:lnTo>
                  <a:lnTo>
                    <a:pt x="5" y="52"/>
                  </a:lnTo>
                  <a:lnTo>
                    <a:pt x="3" y="64"/>
                  </a:lnTo>
                  <a:lnTo>
                    <a:pt x="5" y="77"/>
                  </a:lnTo>
                  <a:lnTo>
                    <a:pt x="8" y="88"/>
                  </a:lnTo>
                  <a:lnTo>
                    <a:pt x="15" y="98"/>
                  </a:lnTo>
                  <a:lnTo>
                    <a:pt x="21" y="108"/>
                  </a:lnTo>
                  <a:lnTo>
                    <a:pt x="31" y="116"/>
                  </a:lnTo>
                  <a:lnTo>
                    <a:pt x="42" y="121"/>
                  </a:lnTo>
                  <a:lnTo>
                    <a:pt x="54" y="124"/>
                  </a:lnTo>
                  <a:lnTo>
                    <a:pt x="65" y="126"/>
                  </a:lnTo>
                  <a:lnTo>
                    <a:pt x="79" y="124"/>
                  </a:lnTo>
                  <a:lnTo>
                    <a:pt x="90" y="121"/>
                  </a:lnTo>
                  <a:lnTo>
                    <a:pt x="100" y="116"/>
                  </a:lnTo>
                  <a:lnTo>
                    <a:pt x="110" y="108"/>
                  </a:lnTo>
                  <a:lnTo>
                    <a:pt x="118" y="98"/>
                  </a:lnTo>
                  <a:lnTo>
                    <a:pt x="123" y="88"/>
                  </a:lnTo>
                  <a:lnTo>
                    <a:pt x="126" y="77"/>
                  </a:lnTo>
                  <a:lnTo>
                    <a:pt x="128" y="64"/>
                  </a:lnTo>
                  <a:lnTo>
                    <a:pt x="131" y="64"/>
                  </a:lnTo>
                  <a:close/>
                </a:path>
              </a:pathLst>
            </a:custGeom>
            <a:solidFill>
              <a:srgbClr val="00FF9C"/>
            </a:solidFill>
            <a:ln w="9525">
              <a:noFill/>
              <a:round/>
              <a:headEnd/>
              <a:tailEnd/>
            </a:ln>
            <a:effectLst/>
          </p:spPr>
          <p:txBody>
            <a:bodyPr/>
            <a:lstStyle/>
            <a:p>
              <a:endParaRPr lang="en-GB"/>
            </a:p>
          </p:txBody>
        </p:sp>
        <p:sp>
          <p:nvSpPr>
            <p:cNvPr id="47337" name="Freeform 233"/>
            <p:cNvSpPr>
              <a:spLocks/>
            </p:cNvSpPr>
            <p:nvPr/>
          </p:nvSpPr>
          <p:spPr bwMode="auto">
            <a:xfrm>
              <a:off x="3311" y="2114"/>
              <a:ext cx="125" cy="123"/>
            </a:xfrm>
            <a:custGeom>
              <a:avLst/>
              <a:gdLst/>
              <a:ahLst/>
              <a:cxnLst>
                <a:cxn ang="0">
                  <a:pos x="123" y="49"/>
                </a:cxn>
                <a:cxn ang="0">
                  <a:pos x="115" y="26"/>
                </a:cxn>
                <a:cxn ang="0">
                  <a:pos x="97" y="10"/>
                </a:cxn>
                <a:cxn ang="0">
                  <a:pos x="76" y="0"/>
                </a:cxn>
                <a:cxn ang="0">
                  <a:pos x="51" y="0"/>
                </a:cxn>
                <a:cxn ang="0">
                  <a:pos x="28" y="10"/>
                </a:cxn>
                <a:cxn ang="0">
                  <a:pos x="12" y="26"/>
                </a:cxn>
                <a:cxn ang="0">
                  <a:pos x="2" y="49"/>
                </a:cxn>
                <a:cxn ang="0">
                  <a:pos x="2" y="74"/>
                </a:cxn>
                <a:cxn ang="0">
                  <a:pos x="12" y="95"/>
                </a:cxn>
                <a:cxn ang="0">
                  <a:pos x="28" y="113"/>
                </a:cxn>
                <a:cxn ang="0">
                  <a:pos x="51" y="121"/>
                </a:cxn>
                <a:cxn ang="0">
                  <a:pos x="76" y="121"/>
                </a:cxn>
                <a:cxn ang="0">
                  <a:pos x="97" y="113"/>
                </a:cxn>
                <a:cxn ang="0">
                  <a:pos x="115" y="95"/>
                </a:cxn>
                <a:cxn ang="0">
                  <a:pos x="123" y="74"/>
                </a:cxn>
                <a:cxn ang="0">
                  <a:pos x="121" y="61"/>
                </a:cxn>
                <a:cxn ang="0">
                  <a:pos x="117" y="38"/>
                </a:cxn>
                <a:cxn ang="0">
                  <a:pos x="105" y="20"/>
                </a:cxn>
                <a:cxn ang="0">
                  <a:pos x="85" y="7"/>
                </a:cxn>
                <a:cxn ang="0">
                  <a:pos x="62" y="3"/>
                </a:cxn>
                <a:cxn ang="0">
                  <a:pos x="39" y="7"/>
                </a:cxn>
                <a:cxn ang="0">
                  <a:pos x="21" y="20"/>
                </a:cxn>
                <a:cxn ang="0">
                  <a:pos x="8" y="38"/>
                </a:cxn>
                <a:cxn ang="0">
                  <a:pos x="3" y="61"/>
                </a:cxn>
                <a:cxn ang="0">
                  <a:pos x="8" y="84"/>
                </a:cxn>
                <a:cxn ang="0">
                  <a:pos x="21" y="103"/>
                </a:cxn>
                <a:cxn ang="0">
                  <a:pos x="39" y="115"/>
                </a:cxn>
                <a:cxn ang="0">
                  <a:pos x="62" y="120"/>
                </a:cxn>
                <a:cxn ang="0">
                  <a:pos x="85" y="115"/>
                </a:cxn>
                <a:cxn ang="0">
                  <a:pos x="105" y="103"/>
                </a:cxn>
                <a:cxn ang="0">
                  <a:pos x="117" y="84"/>
                </a:cxn>
                <a:cxn ang="0">
                  <a:pos x="121" y="61"/>
                </a:cxn>
              </a:cxnLst>
              <a:rect l="0" t="0" r="r" b="b"/>
              <a:pathLst>
                <a:path w="125" h="123">
                  <a:moveTo>
                    <a:pt x="125" y="61"/>
                  </a:moveTo>
                  <a:lnTo>
                    <a:pt x="123" y="49"/>
                  </a:lnTo>
                  <a:lnTo>
                    <a:pt x="120" y="38"/>
                  </a:lnTo>
                  <a:lnTo>
                    <a:pt x="115" y="26"/>
                  </a:lnTo>
                  <a:lnTo>
                    <a:pt x="107" y="18"/>
                  </a:lnTo>
                  <a:lnTo>
                    <a:pt x="97" y="10"/>
                  </a:lnTo>
                  <a:lnTo>
                    <a:pt x="87" y="5"/>
                  </a:lnTo>
                  <a:lnTo>
                    <a:pt x="76" y="0"/>
                  </a:lnTo>
                  <a:lnTo>
                    <a:pt x="62" y="0"/>
                  </a:lnTo>
                  <a:lnTo>
                    <a:pt x="51" y="0"/>
                  </a:lnTo>
                  <a:lnTo>
                    <a:pt x="39" y="5"/>
                  </a:lnTo>
                  <a:lnTo>
                    <a:pt x="28" y="10"/>
                  </a:lnTo>
                  <a:lnTo>
                    <a:pt x="18" y="18"/>
                  </a:lnTo>
                  <a:lnTo>
                    <a:pt x="12" y="26"/>
                  </a:lnTo>
                  <a:lnTo>
                    <a:pt x="5" y="38"/>
                  </a:lnTo>
                  <a:lnTo>
                    <a:pt x="2" y="49"/>
                  </a:lnTo>
                  <a:lnTo>
                    <a:pt x="0" y="61"/>
                  </a:lnTo>
                  <a:lnTo>
                    <a:pt x="2" y="74"/>
                  </a:lnTo>
                  <a:lnTo>
                    <a:pt x="5" y="85"/>
                  </a:lnTo>
                  <a:lnTo>
                    <a:pt x="12" y="95"/>
                  </a:lnTo>
                  <a:lnTo>
                    <a:pt x="18" y="105"/>
                  </a:lnTo>
                  <a:lnTo>
                    <a:pt x="28" y="113"/>
                  </a:lnTo>
                  <a:lnTo>
                    <a:pt x="39" y="118"/>
                  </a:lnTo>
                  <a:lnTo>
                    <a:pt x="51" y="121"/>
                  </a:lnTo>
                  <a:lnTo>
                    <a:pt x="62" y="123"/>
                  </a:lnTo>
                  <a:lnTo>
                    <a:pt x="76" y="121"/>
                  </a:lnTo>
                  <a:lnTo>
                    <a:pt x="87" y="118"/>
                  </a:lnTo>
                  <a:lnTo>
                    <a:pt x="97" y="113"/>
                  </a:lnTo>
                  <a:lnTo>
                    <a:pt x="107" y="105"/>
                  </a:lnTo>
                  <a:lnTo>
                    <a:pt x="115" y="95"/>
                  </a:lnTo>
                  <a:lnTo>
                    <a:pt x="120" y="85"/>
                  </a:lnTo>
                  <a:lnTo>
                    <a:pt x="123" y="74"/>
                  </a:lnTo>
                  <a:lnTo>
                    <a:pt x="125" y="61"/>
                  </a:lnTo>
                  <a:lnTo>
                    <a:pt x="121" y="61"/>
                  </a:lnTo>
                  <a:lnTo>
                    <a:pt x="120" y="49"/>
                  </a:lnTo>
                  <a:lnTo>
                    <a:pt x="117" y="38"/>
                  </a:lnTo>
                  <a:lnTo>
                    <a:pt x="112" y="28"/>
                  </a:lnTo>
                  <a:lnTo>
                    <a:pt x="105" y="20"/>
                  </a:lnTo>
                  <a:lnTo>
                    <a:pt x="95" y="13"/>
                  </a:lnTo>
                  <a:lnTo>
                    <a:pt x="85" y="7"/>
                  </a:lnTo>
                  <a:lnTo>
                    <a:pt x="74" y="3"/>
                  </a:lnTo>
                  <a:lnTo>
                    <a:pt x="62" y="3"/>
                  </a:lnTo>
                  <a:lnTo>
                    <a:pt x="51" y="3"/>
                  </a:lnTo>
                  <a:lnTo>
                    <a:pt x="39" y="7"/>
                  </a:lnTo>
                  <a:lnTo>
                    <a:pt x="30" y="13"/>
                  </a:lnTo>
                  <a:lnTo>
                    <a:pt x="21" y="20"/>
                  </a:lnTo>
                  <a:lnTo>
                    <a:pt x="15" y="28"/>
                  </a:lnTo>
                  <a:lnTo>
                    <a:pt x="8" y="38"/>
                  </a:lnTo>
                  <a:lnTo>
                    <a:pt x="5" y="49"/>
                  </a:lnTo>
                  <a:lnTo>
                    <a:pt x="3" y="61"/>
                  </a:lnTo>
                  <a:lnTo>
                    <a:pt x="5" y="74"/>
                  </a:lnTo>
                  <a:lnTo>
                    <a:pt x="8" y="84"/>
                  </a:lnTo>
                  <a:lnTo>
                    <a:pt x="15" y="94"/>
                  </a:lnTo>
                  <a:lnTo>
                    <a:pt x="21" y="103"/>
                  </a:lnTo>
                  <a:lnTo>
                    <a:pt x="30" y="110"/>
                  </a:lnTo>
                  <a:lnTo>
                    <a:pt x="39" y="115"/>
                  </a:lnTo>
                  <a:lnTo>
                    <a:pt x="51" y="118"/>
                  </a:lnTo>
                  <a:lnTo>
                    <a:pt x="62" y="120"/>
                  </a:lnTo>
                  <a:lnTo>
                    <a:pt x="74" y="118"/>
                  </a:lnTo>
                  <a:lnTo>
                    <a:pt x="85" y="115"/>
                  </a:lnTo>
                  <a:lnTo>
                    <a:pt x="95" y="110"/>
                  </a:lnTo>
                  <a:lnTo>
                    <a:pt x="105" y="103"/>
                  </a:lnTo>
                  <a:lnTo>
                    <a:pt x="112" y="94"/>
                  </a:lnTo>
                  <a:lnTo>
                    <a:pt x="117" y="84"/>
                  </a:lnTo>
                  <a:lnTo>
                    <a:pt x="120" y="74"/>
                  </a:lnTo>
                  <a:lnTo>
                    <a:pt x="121" y="61"/>
                  </a:lnTo>
                  <a:lnTo>
                    <a:pt x="125" y="61"/>
                  </a:lnTo>
                  <a:close/>
                </a:path>
              </a:pathLst>
            </a:custGeom>
            <a:solidFill>
              <a:srgbClr val="00FFA1"/>
            </a:solidFill>
            <a:ln w="9525">
              <a:noFill/>
              <a:round/>
              <a:headEnd/>
              <a:tailEnd/>
            </a:ln>
            <a:effectLst/>
          </p:spPr>
          <p:txBody>
            <a:bodyPr/>
            <a:lstStyle/>
            <a:p>
              <a:endParaRPr lang="en-GB"/>
            </a:p>
          </p:txBody>
        </p:sp>
        <p:sp>
          <p:nvSpPr>
            <p:cNvPr id="47338" name="Freeform 234"/>
            <p:cNvSpPr>
              <a:spLocks/>
            </p:cNvSpPr>
            <p:nvPr/>
          </p:nvSpPr>
          <p:spPr bwMode="auto">
            <a:xfrm>
              <a:off x="3314" y="2117"/>
              <a:ext cx="118" cy="117"/>
            </a:xfrm>
            <a:custGeom>
              <a:avLst/>
              <a:gdLst/>
              <a:ahLst/>
              <a:cxnLst>
                <a:cxn ang="0">
                  <a:pos x="117" y="46"/>
                </a:cxn>
                <a:cxn ang="0">
                  <a:pos x="109" y="25"/>
                </a:cxn>
                <a:cxn ang="0">
                  <a:pos x="92" y="10"/>
                </a:cxn>
                <a:cxn ang="0">
                  <a:pos x="71" y="0"/>
                </a:cxn>
                <a:cxn ang="0">
                  <a:pos x="48" y="0"/>
                </a:cxn>
                <a:cxn ang="0">
                  <a:pos x="27" y="10"/>
                </a:cxn>
                <a:cxn ang="0">
                  <a:pos x="12" y="25"/>
                </a:cxn>
                <a:cxn ang="0">
                  <a:pos x="2" y="46"/>
                </a:cxn>
                <a:cxn ang="0">
                  <a:pos x="2" y="71"/>
                </a:cxn>
                <a:cxn ang="0">
                  <a:pos x="12" y="91"/>
                </a:cxn>
                <a:cxn ang="0">
                  <a:pos x="27" y="107"/>
                </a:cxn>
                <a:cxn ang="0">
                  <a:pos x="48" y="115"/>
                </a:cxn>
                <a:cxn ang="0">
                  <a:pos x="71" y="115"/>
                </a:cxn>
                <a:cxn ang="0">
                  <a:pos x="92" y="107"/>
                </a:cxn>
                <a:cxn ang="0">
                  <a:pos x="109" y="91"/>
                </a:cxn>
                <a:cxn ang="0">
                  <a:pos x="117" y="71"/>
                </a:cxn>
                <a:cxn ang="0">
                  <a:pos x="115" y="58"/>
                </a:cxn>
                <a:cxn ang="0">
                  <a:pos x="110" y="36"/>
                </a:cxn>
                <a:cxn ang="0">
                  <a:pos x="99" y="18"/>
                </a:cxn>
                <a:cxn ang="0">
                  <a:pos x="81" y="7"/>
                </a:cxn>
                <a:cxn ang="0">
                  <a:pos x="59" y="4"/>
                </a:cxn>
                <a:cxn ang="0">
                  <a:pos x="38" y="7"/>
                </a:cxn>
                <a:cxn ang="0">
                  <a:pos x="20" y="18"/>
                </a:cxn>
                <a:cxn ang="0">
                  <a:pos x="9" y="36"/>
                </a:cxn>
                <a:cxn ang="0">
                  <a:pos x="4" y="58"/>
                </a:cxn>
                <a:cxn ang="0">
                  <a:pos x="9" y="81"/>
                </a:cxn>
                <a:cxn ang="0">
                  <a:pos x="20" y="97"/>
                </a:cxn>
                <a:cxn ang="0">
                  <a:pos x="38" y="110"/>
                </a:cxn>
                <a:cxn ang="0">
                  <a:pos x="59" y="113"/>
                </a:cxn>
                <a:cxn ang="0">
                  <a:pos x="81" y="110"/>
                </a:cxn>
                <a:cxn ang="0">
                  <a:pos x="99" y="97"/>
                </a:cxn>
                <a:cxn ang="0">
                  <a:pos x="110" y="81"/>
                </a:cxn>
                <a:cxn ang="0">
                  <a:pos x="115" y="58"/>
                </a:cxn>
              </a:cxnLst>
              <a:rect l="0" t="0" r="r" b="b"/>
              <a:pathLst>
                <a:path w="118" h="117">
                  <a:moveTo>
                    <a:pt x="118" y="58"/>
                  </a:moveTo>
                  <a:lnTo>
                    <a:pt x="117" y="46"/>
                  </a:lnTo>
                  <a:lnTo>
                    <a:pt x="114" y="35"/>
                  </a:lnTo>
                  <a:lnTo>
                    <a:pt x="109" y="25"/>
                  </a:lnTo>
                  <a:lnTo>
                    <a:pt x="102" y="17"/>
                  </a:lnTo>
                  <a:lnTo>
                    <a:pt x="92" y="10"/>
                  </a:lnTo>
                  <a:lnTo>
                    <a:pt x="82" y="4"/>
                  </a:lnTo>
                  <a:lnTo>
                    <a:pt x="71" y="0"/>
                  </a:lnTo>
                  <a:lnTo>
                    <a:pt x="59" y="0"/>
                  </a:lnTo>
                  <a:lnTo>
                    <a:pt x="48" y="0"/>
                  </a:lnTo>
                  <a:lnTo>
                    <a:pt x="36" y="4"/>
                  </a:lnTo>
                  <a:lnTo>
                    <a:pt x="27" y="10"/>
                  </a:lnTo>
                  <a:lnTo>
                    <a:pt x="18" y="17"/>
                  </a:lnTo>
                  <a:lnTo>
                    <a:pt x="12" y="25"/>
                  </a:lnTo>
                  <a:lnTo>
                    <a:pt x="5" y="35"/>
                  </a:lnTo>
                  <a:lnTo>
                    <a:pt x="2" y="46"/>
                  </a:lnTo>
                  <a:lnTo>
                    <a:pt x="0" y="58"/>
                  </a:lnTo>
                  <a:lnTo>
                    <a:pt x="2" y="71"/>
                  </a:lnTo>
                  <a:lnTo>
                    <a:pt x="5" y="81"/>
                  </a:lnTo>
                  <a:lnTo>
                    <a:pt x="12" y="91"/>
                  </a:lnTo>
                  <a:lnTo>
                    <a:pt x="18" y="100"/>
                  </a:lnTo>
                  <a:lnTo>
                    <a:pt x="27" y="107"/>
                  </a:lnTo>
                  <a:lnTo>
                    <a:pt x="36" y="112"/>
                  </a:lnTo>
                  <a:lnTo>
                    <a:pt x="48" y="115"/>
                  </a:lnTo>
                  <a:lnTo>
                    <a:pt x="59" y="117"/>
                  </a:lnTo>
                  <a:lnTo>
                    <a:pt x="71" y="115"/>
                  </a:lnTo>
                  <a:lnTo>
                    <a:pt x="82" y="112"/>
                  </a:lnTo>
                  <a:lnTo>
                    <a:pt x="92" y="107"/>
                  </a:lnTo>
                  <a:lnTo>
                    <a:pt x="102" y="100"/>
                  </a:lnTo>
                  <a:lnTo>
                    <a:pt x="109" y="91"/>
                  </a:lnTo>
                  <a:lnTo>
                    <a:pt x="114" y="81"/>
                  </a:lnTo>
                  <a:lnTo>
                    <a:pt x="117" y="71"/>
                  </a:lnTo>
                  <a:lnTo>
                    <a:pt x="118" y="58"/>
                  </a:lnTo>
                  <a:lnTo>
                    <a:pt x="115" y="58"/>
                  </a:lnTo>
                  <a:lnTo>
                    <a:pt x="114" y="48"/>
                  </a:lnTo>
                  <a:lnTo>
                    <a:pt x="110" y="36"/>
                  </a:lnTo>
                  <a:lnTo>
                    <a:pt x="105" y="27"/>
                  </a:lnTo>
                  <a:lnTo>
                    <a:pt x="99" y="18"/>
                  </a:lnTo>
                  <a:lnTo>
                    <a:pt x="91" y="12"/>
                  </a:lnTo>
                  <a:lnTo>
                    <a:pt x="81" y="7"/>
                  </a:lnTo>
                  <a:lnTo>
                    <a:pt x="71" y="4"/>
                  </a:lnTo>
                  <a:lnTo>
                    <a:pt x="59" y="4"/>
                  </a:lnTo>
                  <a:lnTo>
                    <a:pt x="48" y="4"/>
                  </a:lnTo>
                  <a:lnTo>
                    <a:pt x="38" y="7"/>
                  </a:lnTo>
                  <a:lnTo>
                    <a:pt x="28" y="12"/>
                  </a:lnTo>
                  <a:lnTo>
                    <a:pt x="20" y="18"/>
                  </a:lnTo>
                  <a:lnTo>
                    <a:pt x="14" y="27"/>
                  </a:lnTo>
                  <a:lnTo>
                    <a:pt x="9" y="36"/>
                  </a:lnTo>
                  <a:lnTo>
                    <a:pt x="5" y="48"/>
                  </a:lnTo>
                  <a:lnTo>
                    <a:pt x="4" y="58"/>
                  </a:lnTo>
                  <a:lnTo>
                    <a:pt x="5" y="69"/>
                  </a:lnTo>
                  <a:lnTo>
                    <a:pt x="9" y="81"/>
                  </a:lnTo>
                  <a:lnTo>
                    <a:pt x="14" y="89"/>
                  </a:lnTo>
                  <a:lnTo>
                    <a:pt x="20" y="97"/>
                  </a:lnTo>
                  <a:lnTo>
                    <a:pt x="28" y="104"/>
                  </a:lnTo>
                  <a:lnTo>
                    <a:pt x="38" y="110"/>
                  </a:lnTo>
                  <a:lnTo>
                    <a:pt x="48" y="112"/>
                  </a:lnTo>
                  <a:lnTo>
                    <a:pt x="59" y="113"/>
                  </a:lnTo>
                  <a:lnTo>
                    <a:pt x="71" y="112"/>
                  </a:lnTo>
                  <a:lnTo>
                    <a:pt x="81" y="110"/>
                  </a:lnTo>
                  <a:lnTo>
                    <a:pt x="91" y="104"/>
                  </a:lnTo>
                  <a:lnTo>
                    <a:pt x="99" y="97"/>
                  </a:lnTo>
                  <a:lnTo>
                    <a:pt x="105" y="89"/>
                  </a:lnTo>
                  <a:lnTo>
                    <a:pt x="110" y="81"/>
                  </a:lnTo>
                  <a:lnTo>
                    <a:pt x="114" y="69"/>
                  </a:lnTo>
                  <a:lnTo>
                    <a:pt x="115" y="58"/>
                  </a:lnTo>
                  <a:lnTo>
                    <a:pt x="118" y="58"/>
                  </a:lnTo>
                  <a:close/>
                </a:path>
              </a:pathLst>
            </a:custGeom>
            <a:solidFill>
              <a:srgbClr val="00FFA6"/>
            </a:solidFill>
            <a:ln w="9525">
              <a:noFill/>
              <a:round/>
              <a:headEnd/>
              <a:tailEnd/>
            </a:ln>
            <a:effectLst/>
          </p:spPr>
          <p:txBody>
            <a:bodyPr/>
            <a:lstStyle/>
            <a:p>
              <a:endParaRPr lang="en-GB"/>
            </a:p>
          </p:txBody>
        </p:sp>
        <p:sp>
          <p:nvSpPr>
            <p:cNvPr id="47339" name="Freeform 235"/>
            <p:cNvSpPr>
              <a:spLocks/>
            </p:cNvSpPr>
            <p:nvPr/>
          </p:nvSpPr>
          <p:spPr bwMode="auto">
            <a:xfrm>
              <a:off x="3318" y="2121"/>
              <a:ext cx="111" cy="109"/>
            </a:xfrm>
            <a:custGeom>
              <a:avLst/>
              <a:gdLst/>
              <a:ahLst/>
              <a:cxnLst>
                <a:cxn ang="0">
                  <a:pos x="110" y="44"/>
                </a:cxn>
                <a:cxn ang="0">
                  <a:pos x="101" y="23"/>
                </a:cxn>
                <a:cxn ang="0">
                  <a:pos x="87" y="8"/>
                </a:cxn>
                <a:cxn ang="0">
                  <a:pos x="67" y="0"/>
                </a:cxn>
                <a:cxn ang="0">
                  <a:pos x="44" y="0"/>
                </a:cxn>
                <a:cxn ang="0">
                  <a:pos x="24" y="8"/>
                </a:cxn>
                <a:cxn ang="0">
                  <a:pos x="10" y="23"/>
                </a:cxn>
                <a:cxn ang="0">
                  <a:pos x="1" y="44"/>
                </a:cxn>
                <a:cxn ang="0">
                  <a:pos x="1" y="65"/>
                </a:cxn>
                <a:cxn ang="0">
                  <a:pos x="10" y="85"/>
                </a:cxn>
                <a:cxn ang="0">
                  <a:pos x="24" y="100"/>
                </a:cxn>
                <a:cxn ang="0">
                  <a:pos x="44" y="108"/>
                </a:cxn>
                <a:cxn ang="0">
                  <a:pos x="67" y="108"/>
                </a:cxn>
                <a:cxn ang="0">
                  <a:pos x="87" y="100"/>
                </a:cxn>
                <a:cxn ang="0">
                  <a:pos x="101" y="85"/>
                </a:cxn>
                <a:cxn ang="0">
                  <a:pos x="110" y="65"/>
                </a:cxn>
                <a:cxn ang="0">
                  <a:pos x="108" y="54"/>
                </a:cxn>
                <a:cxn ang="0">
                  <a:pos x="105" y="34"/>
                </a:cxn>
                <a:cxn ang="0">
                  <a:pos x="93" y="18"/>
                </a:cxn>
                <a:cxn ang="0">
                  <a:pos x="77" y="6"/>
                </a:cxn>
                <a:cxn ang="0">
                  <a:pos x="55" y="3"/>
                </a:cxn>
                <a:cxn ang="0">
                  <a:pos x="36" y="6"/>
                </a:cxn>
                <a:cxn ang="0">
                  <a:pos x="19" y="18"/>
                </a:cxn>
                <a:cxn ang="0">
                  <a:pos x="8" y="34"/>
                </a:cxn>
                <a:cxn ang="0">
                  <a:pos x="3" y="54"/>
                </a:cxn>
                <a:cxn ang="0">
                  <a:pos x="8" y="75"/>
                </a:cxn>
                <a:cxn ang="0">
                  <a:pos x="19" y="91"/>
                </a:cxn>
                <a:cxn ang="0">
                  <a:pos x="36" y="103"/>
                </a:cxn>
                <a:cxn ang="0">
                  <a:pos x="55" y="106"/>
                </a:cxn>
                <a:cxn ang="0">
                  <a:pos x="77" y="103"/>
                </a:cxn>
                <a:cxn ang="0">
                  <a:pos x="93" y="91"/>
                </a:cxn>
                <a:cxn ang="0">
                  <a:pos x="105" y="75"/>
                </a:cxn>
                <a:cxn ang="0">
                  <a:pos x="108" y="54"/>
                </a:cxn>
              </a:cxnLst>
              <a:rect l="0" t="0" r="r" b="b"/>
              <a:pathLst>
                <a:path w="111" h="109">
                  <a:moveTo>
                    <a:pt x="111" y="54"/>
                  </a:moveTo>
                  <a:lnTo>
                    <a:pt x="110" y="44"/>
                  </a:lnTo>
                  <a:lnTo>
                    <a:pt x="106" y="32"/>
                  </a:lnTo>
                  <a:lnTo>
                    <a:pt x="101" y="23"/>
                  </a:lnTo>
                  <a:lnTo>
                    <a:pt x="95" y="14"/>
                  </a:lnTo>
                  <a:lnTo>
                    <a:pt x="87" y="8"/>
                  </a:lnTo>
                  <a:lnTo>
                    <a:pt x="77" y="3"/>
                  </a:lnTo>
                  <a:lnTo>
                    <a:pt x="67" y="0"/>
                  </a:lnTo>
                  <a:lnTo>
                    <a:pt x="55" y="0"/>
                  </a:lnTo>
                  <a:lnTo>
                    <a:pt x="44" y="0"/>
                  </a:lnTo>
                  <a:lnTo>
                    <a:pt x="34" y="3"/>
                  </a:lnTo>
                  <a:lnTo>
                    <a:pt x="24" y="8"/>
                  </a:lnTo>
                  <a:lnTo>
                    <a:pt x="16" y="14"/>
                  </a:lnTo>
                  <a:lnTo>
                    <a:pt x="10" y="23"/>
                  </a:lnTo>
                  <a:lnTo>
                    <a:pt x="5" y="32"/>
                  </a:lnTo>
                  <a:lnTo>
                    <a:pt x="1" y="44"/>
                  </a:lnTo>
                  <a:lnTo>
                    <a:pt x="0" y="54"/>
                  </a:lnTo>
                  <a:lnTo>
                    <a:pt x="1" y="65"/>
                  </a:lnTo>
                  <a:lnTo>
                    <a:pt x="5" y="77"/>
                  </a:lnTo>
                  <a:lnTo>
                    <a:pt x="10" y="85"/>
                  </a:lnTo>
                  <a:lnTo>
                    <a:pt x="16" y="93"/>
                  </a:lnTo>
                  <a:lnTo>
                    <a:pt x="24" y="100"/>
                  </a:lnTo>
                  <a:lnTo>
                    <a:pt x="34" y="106"/>
                  </a:lnTo>
                  <a:lnTo>
                    <a:pt x="44" y="108"/>
                  </a:lnTo>
                  <a:lnTo>
                    <a:pt x="55" y="109"/>
                  </a:lnTo>
                  <a:lnTo>
                    <a:pt x="67" y="108"/>
                  </a:lnTo>
                  <a:lnTo>
                    <a:pt x="77" y="106"/>
                  </a:lnTo>
                  <a:lnTo>
                    <a:pt x="87" y="100"/>
                  </a:lnTo>
                  <a:lnTo>
                    <a:pt x="95" y="93"/>
                  </a:lnTo>
                  <a:lnTo>
                    <a:pt x="101" y="85"/>
                  </a:lnTo>
                  <a:lnTo>
                    <a:pt x="106" y="77"/>
                  </a:lnTo>
                  <a:lnTo>
                    <a:pt x="110" y="65"/>
                  </a:lnTo>
                  <a:lnTo>
                    <a:pt x="111" y="54"/>
                  </a:lnTo>
                  <a:lnTo>
                    <a:pt x="108" y="54"/>
                  </a:lnTo>
                  <a:lnTo>
                    <a:pt x="106" y="44"/>
                  </a:lnTo>
                  <a:lnTo>
                    <a:pt x="105" y="34"/>
                  </a:lnTo>
                  <a:lnTo>
                    <a:pt x="100" y="26"/>
                  </a:lnTo>
                  <a:lnTo>
                    <a:pt x="93" y="18"/>
                  </a:lnTo>
                  <a:lnTo>
                    <a:pt x="85" y="11"/>
                  </a:lnTo>
                  <a:lnTo>
                    <a:pt x="77" y="6"/>
                  </a:lnTo>
                  <a:lnTo>
                    <a:pt x="67" y="3"/>
                  </a:lnTo>
                  <a:lnTo>
                    <a:pt x="55" y="3"/>
                  </a:lnTo>
                  <a:lnTo>
                    <a:pt x="46" y="3"/>
                  </a:lnTo>
                  <a:lnTo>
                    <a:pt x="36" y="6"/>
                  </a:lnTo>
                  <a:lnTo>
                    <a:pt x="26" y="11"/>
                  </a:lnTo>
                  <a:lnTo>
                    <a:pt x="19" y="18"/>
                  </a:lnTo>
                  <a:lnTo>
                    <a:pt x="13" y="26"/>
                  </a:lnTo>
                  <a:lnTo>
                    <a:pt x="8" y="34"/>
                  </a:lnTo>
                  <a:lnTo>
                    <a:pt x="5" y="44"/>
                  </a:lnTo>
                  <a:lnTo>
                    <a:pt x="3" y="54"/>
                  </a:lnTo>
                  <a:lnTo>
                    <a:pt x="5" y="65"/>
                  </a:lnTo>
                  <a:lnTo>
                    <a:pt x="8" y="75"/>
                  </a:lnTo>
                  <a:lnTo>
                    <a:pt x="13" y="83"/>
                  </a:lnTo>
                  <a:lnTo>
                    <a:pt x="19" y="91"/>
                  </a:lnTo>
                  <a:lnTo>
                    <a:pt x="26" y="98"/>
                  </a:lnTo>
                  <a:lnTo>
                    <a:pt x="36" y="103"/>
                  </a:lnTo>
                  <a:lnTo>
                    <a:pt x="46" y="106"/>
                  </a:lnTo>
                  <a:lnTo>
                    <a:pt x="55" y="106"/>
                  </a:lnTo>
                  <a:lnTo>
                    <a:pt x="67" y="106"/>
                  </a:lnTo>
                  <a:lnTo>
                    <a:pt x="77" y="103"/>
                  </a:lnTo>
                  <a:lnTo>
                    <a:pt x="85" y="98"/>
                  </a:lnTo>
                  <a:lnTo>
                    <a:pt x="93" y="91"/>
                  </a:lnTo>
                  <a:lnTo>
                    <a:pt x="100" y="83"/>
                  </a:lnTo>
                  <a:lnTo>
                    <a:pt x="105" y="75"/>
                  </a:lnTo>
                  <a:lnTo>
                    <a:pt x="106" y="65"/>
                  </a:lnTo>
                  <a:lnTo>
                    <a:pt x="108" y="54"/>
                  </a:lnTo>
                  <a:lnTo>
                    <a:pt x="111" y="54"/>
                  </a:lnTo>
                  <a:close/>
                </a:path>
              </a:pathLst>
            </a:custGeom>
            <a:solidFill>
              <a:srgbClr val="00FFAB"/>
            </a:solidFill>
            <a:ln w="9525">
              <a:noFill/>
              <a:round/>
              <a:headEnd/>
              <a:tailEnd/>
            </a:ln>
            <a:effectLst/>
          </p:spPr>
          <p:txBody>
            <a:bodyPr/>
            <a:lstStyle/>
            <a:p>
              <a:endParaRPr lang="en-GB"/>
            </a:p>
          </p:txBody>
        </p:sp>
        <p:sp>
          <p:nvSpPr>
            <p:cNvPr id="47340" name="Freeform 236"/>
            <p:cNvSpPr>
              <a:spLocks/>
            </p:cNvSpPr>
            <p:nvPr/>
          </p:nvSpPr>
          <p:spPr bwMode="auto">
            <a:xfrm>
              <a:off x="3321" y="2124"/>
              <a:ext cx="105" cy="103"/>
            </a:xfrm>
            <a:custGeom>
              <a:avLst/>
              <a:gdLst/>
              <a:ahLst/>
              <a:cxnLst>
                <a:cxn ang="0">
                  <a:pos x="103" y="41"/>
                </a:cxn>
                <a:cxn ang="0">
                  <a:pos x="97" y="23"/>
                </a:cxn>
                <a:cxn ang="0">
                  <a:pos x="82" y="8"/>
                </a:cxn>
                <a:cxn ang="0">
                  <a:pos x="64" y="0"/>
                </a:cxn>
                <a:cxn ang="0">
                  <a:pos x="43" y="0"/>
                </a:cxn>
                <a:cxn ang="0">
                  <a:pos x="23" y="8"/>
                </a:cxn>
                <a:cxn ang="0">
                  <a:pos x="10" y="23"/>
                </a:cxn>
                <a:cxn ang="0">
                  <a:pos x="2" y="41"/>
                </a:cxn>
                <a:cxn ang="0">
                  <a:pos x="2" y="62"/>
                </a:cxn>
                <a:cxn ang="0">
                  <a:pos x="10" y="80"/>
                </a:cxn>
                <a:cxn ang="0">
                  <a:pos x="23" y="95"/>
                </a:cxn>
                <a:cxn ang="0">
                  <a:pos x="43" y="103"/>
                </a:cxn>
                <a:cxn ang="0">
                  <a:pos x="64" y="103"/>
                </a:cxn>
                <a:cxn ang="0">
                  <a:pos x="82" y="95"/>
                </a:cxn>
                <a:cxn ang="0">
                  <a:pos x="97" y="80"/>
                </a:cxn>
                <a:cxn ang="0">
                  <a:pos x="103" y="62"/>
                </a:cxn>
                <a:cxn ang="0">
                  <a:pos x="102" y="51"/>
                </a:cxn>
                <a:cxn ang="0">
                  <a:pos x="98" y="33"/>
                </a:cxn>
                <a:cxn ang="0">
                  <a:pos x="87" y="16"/>
                </a:cxn>
                <a:cxn ang="0">
                  <a:pos x="72" y="7"/>
                </a:cxn>
                <a:cxn ang="0">
                  <a:pos x="52" y="2"/>
                </a:cxn>
                <a:cxn ang="0">
                  <a:pos x="34" y="7"/>
                </a:cxn>
                <a:cxn ang="0">
                  <a:pos x="18" y="16"/>
                </a:cxn>
                <a:cxn ang="0">
                  <a:pos x="8" y="33"/>
                </a:cxn>
                <a:cxn ang="0">
                  <a:pos x="3" y="51"/>
                </a:cxn>
                <a:cxn ang="0">
                  <a:pos x="8" y="70"/>
                </a:cxn>
                <a:cxn ang="0">
                  <a:pos x="18" y="85"/>
                </a:cxn>
                <a:cxn ang="0">
                  <a:pos x="34" y="97"/>
                </a:cxn>
                <a:cxn ang="0">
                  <a:pos x="52" y="100"/>
                </a:cxn>
                <a:cxn ang="0">
                  <a:pos x="72" y="97"/>
                </a:cxn>
                <a:cxn ang="0">
                  <a:pos x="87" y="85"/>
                </a:cxn>
                <a:cxn ang="0">
                  <a:pos x="98" y="70"/>
                </a:cxn>
                <a:cxn ang="0">
                  <a:pos x="102" y="51"/>
                </a:cxn>
              </a:cxnLst>
              <a:rect l="0" t="0" r="r" b="b"/>
              <a:pathLst>
                <a:path w="105" h="103">
                  <a:moveTo>
                    <a:pt x="105" y="51"/>
                  </a:moveTo>
                  <a:lnTo>
                    <a:pt x="103" y="41"/>
                  </a:lnTo>
                  <a:lnTo>
                    <a:pt x="102" y="31"/>
                  </a:lnTo>
                  <a:lnTo>
                    <a:pt x="97" y="23"/>
                  </a:lnTo>
                  <a:lnTo>
                    <a:pt x="90" y="15"/>
                  </a:lnTo>
                  <a:lnTo>
                    <a:pt x="82" y="8"/>
                  </a:lnTo>
                  <a:lnTo>
                    <a:pt x="74" y="3"/>
                  </a:lnTo>
                  <a:lnTo>
                    <a:pt x="64" y="0"/>
                  </a:lnTo>
                  <a:lnTo>
                    <a:pt x="52" y="0"/>
                  </a:lnTo>
                  <a:lnTo>
                    <a:pt x="43" y="0"/>
                  </a:lnTo>
                  <a:lnTo>
                    <a:pt x="33" y="3"/>
                  </a:lnTo>
                  <a:lnTo>
                    <a:pt x="23" y="8"/>
                  </a:lnTo>
                  <a:lnTo>
                    <a:pt x="16" y="15"/>
                  </a:lnTo>
                  <a:lnTo>
                    <a:pt x="10" y="23"/>
                  </a:lnTo>
                  <a:lnTo>
                    <a:pt x="5" y="31"/>
                  </a:lnTo>
                  <a:lnTo>
                    <a:pt x="2" y="41"/>
                  </a:lnTo>
                  <a:lnTo>
                    <a:pt x="0" y="51"/>
                  </a:lnTo>
                  <a:lnTo>
                    <a:pt x="2" y="62"/>
                  </a:lnTo>
                  <a:lnTo>
                    <a:pt x="5" y="72"/>
                  </a:lnTo>
                  <a:lnTo>
                    <a:pt x="10" y="80"/>
                  </a:lnTo>
                  <a:lnTo>
                    <a:pt x="16" y="88"/>
                  </a:lnTo>
                  <a:lnTo>
                    <a:pt x="23" y="95"/>
                  </a:lnTo>
                  <a:lnTo>
                    <a:pt x="33" y="100"/>
                  </a:lnTo>
                  <a:lnTo>
                    <a:pt x="43" y="103"/>
                  </a:lnTo>
                  <a:lnTo>
                    <a:pt x="52" y="103"/>
                  </a:lnTo>
                  <a:lnTo>
                    <a:pt x="64" y="103"/>
                  </a:lnTo>
                  <a:lnTo>
                    <a:pt x="74" y="100"/>
                  </a:lnTo>
                  <a:lnTo>
                    <a:pt x="82" y="95"/>
                  </a:lnTo>
                  <a:lnTo>
                    <a:pt x="90" y="88"/>
                  </a:lnTo>
                  <a:lnTo>
                    <a:pt x="97" y="80"/>
                  </a:lnTo>
                  <a:lnTo>
                    <a:pt x="102" y="72"/>
                  </a:lnTo>
                  <a:lnTo>
                    <a:pt x="103" y="62"/>
                  </a:lnTo>
                  <a:lnTo>
                    <a:pt x="105" y="51"/>
                  </a:lnTo>
                  <a:lnTo>
                    <a:pt x="102" y="51"/>
                  </a:lnTo>
                  <a:lnTo>
                    <a:pt x="100" y="41"/>
                  </a:lnTo>
                  <a:lnTo>
                    <a:pt x="98" y="33"/>
                  </a:lnTo>
                  <a:lnTo>
                    <a:pt x="93" y="25"/>
                  </a:lnTo>
                  <a:lnTo>
                    <a:pt x="87" y="16"/>
                  </a:lnTo>
                  <a:lnTo>
                    <a:pt x="80" y="11"/>
                  </a:lnTo>
                  <a:lnTo>
                    <a:pt x="72" y="7"/>
                  </a:lnTo>
                  <a:lnTo>
                    <a:pt x="62" y="3"/>
                  </a:lnTo>
                  <a:lnTo>
                    <a:pt x="52" y="2"/>
                  </a:lnTo>
                  <a:lnTo>
                    <a:pt x="43" y="3"/>
                  </a:lnTo>
                  <a:lnTo>
                    <a:pt x="34" y="7"/>
                  </a:lnTo>
                  <a:lnTo>
                    <a:pt x="26" y="11"/>
                  </a:lnTo>
                  <a:lnTo>
                    <a:pt x="18" y="16"/>
                  </a:lnTo>
                  <a:lnTo>
                    <a:pt x="11" y="25"/>
                  </a:lnTo>
                  <a:lnTo>
                    <a:pt x="8" y="33"/>
                  </a:lnTo>
                  <a:lnTo>
                    <a:pt x="5" y="41"/>
                  </a:lnTo>
                  <a:lnTo>
                    <a:pt x="3" y="51"/>
                  </a:lnTo>
                  <a:lnTo>
                    <a:pt x="5" y="61"/>
                  </a:lnTo>
                  <a:lnTo>
                    <a:pt x="8" y="70"/>
                  </a:lnTo>
                  <a:lnTo>
                    <a:pt x="11" y="79"/>
                  </a:lnTo>
                  <a:lnTo>
                    <a:pt x="18" y="85"/>
                  </a:lnTo>
                  <a:lnTo>
                    <a:pt x="26" y="92"/>
                  </a:lnTo>
                  <a:lnTo>
                    <a:pt x="34" y="97"/>
                  </a:lnTo>
                  <a:lnTo>
                    <a:pt x="43" y="100"/>
                  </a:lnTo>
                  <a:lnTo>
                    <a:pt x="52" y="100"/>
                  </a:lnTo>
                  <a:lnTo>
                    <a:pt x="62" y="100"/>
                  </a:lnTo>
                  <a:lnTo>
                    <a:pt x="72" y="97"/>
                  </a:lnTo>
                  <a:lnTo>
                    <a:pt x="80" y="92"/>
                  </a:lnTo>
                  <a:lnTo>
                    <a:pt x="87" y="85"/>
                  </a:lnTo>
                  <a:lnTo>
                    <a:pt x="93" y="79"/>
                  </a:lnTo>
                  <a:lnTo>
                    <a:pt x="98" y="70"/>
                  </a:lnTo>
                  <a:lnTo>
                    <a:pt x="100" y="61"/>
                  </a:lnTo>
                  <a:lnTo>
                    <a:pt x="102" y="51"/>
                  </a:lnTo>
                  <a:lnTo>
                    <a:pt x="105" y="51"/>
                  </a:lnTo>
                  <a:close/>
                </a:path>
              </a:pathLst>
            </a:custGeom>
            <a:solidFill>
              <a:srgbClr val="00FFB0"/>
            </a:solidFill>
            <a:ln w="9525">
              <a:noFill/>
              <a:round/>
              <a:headEnd/>
              <a:tailEnd/>
            </a:ln>
            <a:effectLst/>
          </p:spPr>
          <p:txBody>
            <a:bodyPr/>
            <a:lstStyle/>
            <a:p>
              <a:endParaRPr lang="en-GB"/>
            </a:p>
          </p:txBody>
        </p:sp>
        <p:sp>
          <p:nvSpPr>
            <p:cNvPr id="47341" name="Freeform 237"/>
            <p:cNvSpPr>
              <a:spLocks/>
            </p:cNvSpPr>
            <p:nvPr/>
          </p:nvSpPr>
          <p:spPr bwMode="auto">
            <a:xfrm>
              <a:off x="3324" y="2126"/>
              <a:ext cx="99" cy="98"/>
            </a:xfrm>
            <a:custGeom>
              <a:avLst/>
              <a:gdLst/>
              <a:ahLst/>
              <a:cxnLst>
                <a:cxn ang="0">
                  <a:pos x="97" y="39"/>
                </a:cxn>
                <a:cxn ang="0">
                  <a:pos x="90" y="23"/>
                </a:cxn>
                <a:cxn ang="0">
                  <a:pos x="77" y="9"/>
                </a:cxn>
                <a:cxn ang="0">
                  <a:pos x="59" y="1"/>
                </a:cxn>
                <a:cxn ang="0">
                  <a:pos x="40" y="1"/>
                </a:cxn>
                <a:cxn ang="0">
                  <a:pos x="23" y="9"/>
                </a:cxn>
                <a:cxn ang="0">
                  <a:pos x="8" y="23"/>
                </a:cxn>
                <a:cxn ang="0">
                  <a:pos x="2" y="39"/>
                </a:cxn>
                <a:cxn ang="0">
                  <a:pos x="2" y="59"/>
                </a:cxn>
                <a:cxn ang="0">
                  <a:pos x="8" y="77"/>
                </a:cxn>
                <a:cxn ang="0">
                  <a:pos x="23" y="90"/>
                </a:cxn>
                <a:cxn ang="0">
                  <a:pos x="40" y="98"/>
                </a:cxn>
                <a:cxn ang="0">
                  <a:pos x="59" y="98"/>
                </a:cxn>
                <a:cxn ang="0">
                  <a:pos x="77" y="90"/>
                </a:cxn>
                <a:cxn ang="0">
                  <a:pos x="90" y="77"/>
                </a:cxn>
                <a:cxn ang="0">
                  <a:pos x="97" y="59"/>
                </a:cxn>
                <a:cxn ang="0">
                  <a:pos x="95" y="49"/>
                </a:cxn>
                <a:cxn ang="0">
                  <a:pos x="92" y="31"/>
                </a:cxn>
                <a:cxn ang="0">
                  <a:pos x="82" y="18"/>
                </a:cxn>
                <a:cxn ang="0">
                  <a:pos x="67" y="8"/>
                </a:cxn>
                <a:cxn ang="0">
                  <a:pos x="49" y="3"/>
                </a:cxn>
                <a:cxn ang="0">
                  <a:pos x="31" y="8"/>
                </a:cxn>
                <a:cxn ang="0">
                  <a:pos x="18" y="18"/>
                </a:cxn>
                <a:cxn ang="0">
                  <a:pos x="8" y="31"/>
                </a:cxn>
                <a:cxn ang="0">
                  <a:pos x="4" y="49"/>
                </a:cxn>
                <a:cxn ang="0">
                  <a:pos x="8" y="67"/>
                </a:cxn>
                <a:cxn ang="0">
                  <a:pos x="18" y="82"/>
                </a:cxn>
                <a:cxn ang="0">
                  <a:pos x="31" y="91"/>
                </a:cxn>
                <a:cxn ang="0">
                  <a:pos x="49" y="95"/>
                </a:cxn>
                <a:cxn ang="0">
                  <a:pos x="67" y="91"/>
                </a:cxn>
                <a:cxn ang="0">
                  <a:pos x="82" y="82"/>
                </a:cxn>
                <a:cxn ang="0">
                  <a:pos x="92" y="67"/>
                </a:cxn>
                <a:cxn ang="0">
                  <a:pos x="95" y="49"/>
                </a:cxn>
              </a:cxnLst>
              <a:rect l="0" t="0" r="r" b="b"/>
              <a:pathLst>
                <a:path w="99" h="98">
                  <a:moveTo>
                    <a:pt x="99" y="49"/>
                  </a:moveTo>
                  <a:lnTo>
                    <a:pt x="97" y="39"/>
                  </a:lnTo>
                  <a:lnTo>
                    <a:pt x="95" y="31"/>
                  </a:lnTo>
                  <a:lnTo>
                    <a:pt x="90" y="23"/>
                  </a:lnTo>
                  <a:lnTo>
                    <a:pt x="84" y="14"/>
                  </a:lnTo>
                  <a:lnTo>
                    <a:pt x="77" y="9"/>
                  </a:lnTo>
                  <a:lnTo>
                    <a:pt x="69" y="5"/>
                  </a:lnTo>
                  <a:lnTo>
                    <a:pt x="59" y="1"/>
                  </a:lnTo>
                  <a:lnTo>
                    <a:pt x="49" y="0"/>
                  </a:lnTo>
                  <a:lnTo>
                    <a:pt x="40" y="1"/>
                  </a:lnTo>
                  <a:lnTo>
                    <a:pt x="31" y="5"/>
                  </a:lnTo>
                  <a:lnTo>
                    <a:pt x="23" y="9"/>
                  </a:lnTo>
                  <a:lnTo>
                    <a:pt x="15" y="14"/>
                  </a:lnTo>
                  <a:lnTo>
                    <a:pt x="8" y="23"/>
                  </a:lnTo>
                  <a:lnTo>
                    <a:pt x="5" y="31"/>
                  </a:lnTo>
                  <a:lnTo>
                    <a:pt x="2" y="39"/>
                  </a:lnTo>
                  <a:lnTo>
                    <a:pt x="0" y="49"/>
                  </a:lnTo>
                  <a:lnTo>
                    <a:pt x="2" y="59"/>
                  </a:lnTo>
                  <a:lnTo>
                    <a:pt x="5" y="68"/>
                  </a:lnTo>
                  <a:lnTo>
                    <a:pt x="8" y="77"/>
                  </a:lnTo>
                  <a:lnTo>
                    <a:pt x="15" y="83"/>
                  </a:lnTo>
                  <a:lnTo>
                    <a:pt x="23" y="90"/>
                  </a:lnTo>
                  <a:lnTo>
                    <a:pt x="31" y="95"/>
                  </a:lnTo>
                  <a:lnTo>
                    <a:pt x="40" y="98"/>
                  </a:lnTo>
                  <a:lnTo>
                    <a:pt x="49" y="98"/>
                  </a:lnTo>
                  <a:lnTo>
                    <a:pt x="59" y="98"/>
                  </a:lnTo>
                  <a:lnTo>
                    <a:pt x="69" y="95"/>
                  </a:lnTo>
                  <a:lnTo>
                    <a:pt x="77" y="90"/>
                  </a:lnTo>
                  <a:lnTo>
                    <a:pt x="84" y="83"/>
                  </a:lnTo>
                  <a:lnTo>
                    <a:pt x="90" y="77"/>
                  </a:lnTo>
                  <a:lnTo>
                    <a:pt x="95" y="68"/>
                  </a:lnTo>
                  <a:lnTo>
                    <a:pt x="97" y="59"/>
                  </a:lnTo>
                  <a:lnTo>
                    <a:pt x="99" y="49"/>
                  </a:lnTo>
                  <a:lnTo>
                    <a:pt x="95" y="49"/>
                  </a:lnTo>
                  <a:lnTo>
                    <a:pt x="95" y="41"/>
                  </a:lnTo>
                  <a:lnTo>
                    <a:pt x="92" y="31"/>
                  </a:lnTo>
                  <a:lnTo>
                    <a:pt x="87" y="24"/>
                  </a:lnTo>
                  <a:lnTo>
                    <a:pt x="82" y="18"/>
                  </a:lnTo>
                  <a:lnTo>
                    <a:pt x="76" y="11"/>
                  </a:lnTo>
                  <a:lnTo>
                    <a:pt x="67" y="8"/>
                  </a:lnTo>
                  <a:lnTo>
                    <a:pt x="59" y="5"/>
                  </a:lnTo>
                  <a:lnTo>
                    <a:pt x="49" y="3"/>
                  </a:lnTo>
                  <a:lnTo>
                    <a:pt x="41" y="5"/>
                  </a:lnTo>
                  <a:lnTo>
                    <a:pt x="31" y="8"/>
                  </a:lnTo>
                  <a:lnTo>
                    <a:pt x="25" y="11"/>
                  </a:lnTo>
                  <a:lnTo>
                    <a:pt x="18" y="18"/>
                  </a:lnTo>
                  <a:lnTo>
                    <a:pt x="12" y="24"/>
                  </a:lnTo>
                  <a:lnTo>
                    <a:pt x="8" y="31"/>
                  </a:lnTo>
                  <a:lnTo>
                    <a:pt x="5" y="41"/>
                  </a:lnTo>
                  <a:lnTo>
                    <a:pt x="4" y="49"/>
                  </a:lnTo>
                  <a:lnTo>
                    <a:pt x="5" y="59"/>
                  </a:lnTo>
                  <a:lnTo>
                    <a:pt x="8" y="67"/>
                  </a:lnTo>
                  <a:lnTo>
                    <a:pt x="12" y="75"/>
                  </a:lnTo>
                  <a:lnTo>
                    <a:pt x="18" y="82"/>
                  </a:lnTo>
                  <a:lnTo>
                    <a:pt x="25" y="86"/>
                  </a:lnTo>
                  <a:lnTo>
                    <a:pt x="31" y="91"/>
                  </a:lnTo>
                  <a:lnTo>
                    <a:pt x="41" y="95"/>
                  </a:lnTo>
                  <a:lnTo>
                    <a:pt x="49" y="95"/>
                  </a:lnTo>
                  <a:lnTo>
                    <a:pt x="59" y="95"/>
                  </a:lnTo>
                  <a:lnTo>
                    <a:pt x="67" y="91"/>
                  </a:lnTo>
                  <a:lnTo>
                    <a:pt x="76" y="86"/>
                  </a:lnTo>
                  <a:lnTo>
                    <a:pt x="82" y="82"/>
                  </a:lnTo>
                  <a:lnTo>
                    <a:pt x="87" y="75"/>
                  </a:lnTo>
                  <a:lnTo>
                    <a:pt x="92" y="67"/>
                  </a:lnTo>
                  <a:lnTo>
                    <a:pt x="95" y="59"/>
                  </a:lnTo>
                  <a:lnTo>
                    <a:pt x="95" y="49"/>
                  </a:lnTo>
                  <a:lnTo>
                    <a:pt x="99" y="49"/>
                  </a:lnTo>
                  <a:close/>
                </a:path>
              </a:pathLst>
            </a:custGeom>
            <a:solidFill>
              <a:srgbClr val="00FFB6"/>
            </a:solidFill>
            <a:ln w="9525">
              <a:noFill/>
              <a:round/>
              <a:headEnd/>
              <a:tailEnd/>
            </a:ln>
            <a:effectLst/>
          </p:spPr>
          <p:txBody>
            <a:bodyPr/>
            <a:lstStyle/>
            <a:p>
              <a:endParaRPr lang="en-GB"/>
            </a:p>
          </p:txBody>
        </p:sp>
        <p:sp>
          <p:nvSpPr>
            <p:cNvPr id="47342" name="Freeform 238"/>
            <p:cNvSpPr>
              <a:spLocks/>
            </p:cNvSpPr>
            <p:nvPr/>
          </p:nvSpPr>
          <p:spPr bwMode="auto">
            <a:xfrm>
              <a:off x="3328" y="2129"/>
              <a:ext cx="91" cy="92"/>
            </a:xfrm>
            <a:custGeom>
              <a:avLst/>
              <a:gdLst/>
              <a:ahLst/>
              <a:cxnLst>
                <a:cxn ang="0">
                  <a:pos x="91" y="38"/>
                </a:cxn>
                <a:cxn ang="0">
                  <a:pos x="83" y="21"/>
                </a:cxn>
                <a:cxn ang="0">
                  <a:pos x="72" y="8"/>
                </a:cxn>
                <a:cxn ang="0">
                  <a:pos x="55" y="2"/>
                </a:cxn>
                <a:cxn ang="0">
                  <a:pos x="37" y="2"/>
                </a:cxn>
                <a:cxn ang="0">
                  <a:pos x="21" y="8"/>
                </a:cxn>
                <a:cxn ang="0">
                  <a:pos x="8" y="21"/>
                </a:cxn>
                <a:cxn ang="0">
                  <a:pos x="1" y="38"/>
                </a:cxn>
                <a:cxn ang="0">
                  <a:pos x="1" y="56"/>
                </a:cxn>
                <a:cxn ang="0">
                  <a:pos x="8" y="72"/>
                </a:cxn>
                <a:cxn ang="0">
                  <a:pos x="21" y="83"/>
                </a:cxn>
                <a:cxn ang="0">
                  <a:pos x="37" y="92"/>
                </a:cxn>
                <a:cxn ang="0">
                  <a:pos x="55" y="92"/>
                </a:cxn>
                <a:cxn ang="0">
                  <a:pos x="72" y="83"/>
                </a:cxn>
                <a:cxn ang="0">
                  <a:pos x="83" y="72"/>
                </a:cxn>
                <a:cxn ang="0">
                  <a:pos x="91" y="56"/>
                </a:cxn>
                <a:cxn ang="0">
                  <a:pos x="88" y="46"/>
                </a:cxn>
                <a:cxn ang="0">
                  <a:pos x="85" y="29"/>
                </a:cxn>
                <a:cxn ang="0">
                  <a:pos x="77" y="16"/>
                </a:cxn>
                <a:cxn ang="0">
                  <a:pos x="62" y="8"/>
                </a:cxn>
                <a:cxn ang="0">
                  <a:pos x="45" y="3"/>
                </a:cxn>
                <a:cxn ang="0">
                  <a:pos x="29" y="8"/>
                </a:cxn>
                <a:cxn ang="0">
                  <a:pos x="16" y="16"/>
                </a:cxn>
                <a:cxn ang="0">
                  <a:pos x="6" y="29"/>
                </a:cxn>
                <a:cxn ang="0">
                  <a:pos x="3" y="46"/>
                </a:cxn>
                <a:cxn ang="0">
                  <a:pos x="6" y="62"/>
                </a:cxn>
                <a:cxn ang="0">
                  <a:pos x="16" y="77"/>
                </a:cxn>
                <a:cxn ang="0">
                  <a:pos x="29" y="85"/>
                </a:cxn>
                <a:cxn ang="0">
                  <a:pos x="45" y="88"/>
                </a:cxn>
                <a:cxn ang="0">
                  <a:pos x="62" y="85"/>
                </a:cxn>
                <a:cxn ang="0">
                  <a:pos x="77" y="77"/>
                </a:cxn>
                <a:cxn ang="0">
                  <a:pos x="85" y="62"/>
                </a:cxn>
                <a:cxn ang="0">
                  <a:pos x="88" y="46"/>
                </a:cxn>
              </a:cxnLst>
              <a:rect l="0" t="0" r="r" b="b"/>
              <a:pathLst>
                <a:path w="91" h="92">
                  <a:moveTo>
                    <a:pt x="91" y="46"/>
                  </a:moveTo>
                  <a:lnTo>
                    <a:pt x="91" y="38"/>
                  </a:lnTo>
                  <a:lnTo>
                    <a:pt x="88" y="28"/>
                  </a:lnTo>
                  <a:lnTo>
                    <a:pt x="83" y="21"/>
                  </a:lnTo>
                  <a:lnTo>
                    <a:pt x="78" y="15"/>
                  </a:lnTo>
                  <a:lnTo>
                    <a:pt x="72" y="8"/>
                  </a:lnTo>
                  <a:lnTo>
                    <a:pt x="63" y="5"/>
                  </a:lnTo>
                  <a:lnTo>
                    <a:pt x="55" y="2"/>
                  </a:lnTo>
                  <a:lnTo>
                    <a:pt x="45" y="0"/>
                  </a:lnTo>
                  <a:lnTo>
                    <a:pt x="37" y="2"/>
                  </a:lnTo>
                  <a:lnTo>
                    <a:pt x="27" y="5"/>
                  </a:lnTo>
                  <a:lnTo>
                    <a:pt x="21" y="8"/>
                  </a:lnTo>
                  <a:lnTo>
                    <a:pt x="14" y="15"/>
                  </a:lnTo>
                  <a:lnTo>
                    <a:pt x="8" y="21"/>
                  </a:lnTo>
                  <a:lnTo>
                    <a:pt x="4" y="28"/>
                  </a:lnTo>
                  <a:lnTo>
                    <a:pt x="1" y="38"/>
                  </a:lnTo>
                  <a:lnTo>
                    <a:pt x="0" y="46"/>
                  </a:lnTo>
                  <a:lnTo>
                    <a:pt x="1" y="56"/>
                  </a:lnTo>
                  <a:lnTo>
                    <a:pt x="4" y="64"/>
                  </a:lnTo>
                  <a:lnTo>
                    <a:pt x="8" y="72"/>
                  </a:lnTo>
                  <a:lnTo>
                    <a:pt x="14" y="79"/>
                  </a:lnTo>
                  <a:lnTo>
                    <a:pt x="21" y="83"/>
                  </a:lnTo>
                  <a:lnTo>
                    <a:pt x="27" y="88"/>
                  </a:lnTo>
                  <a:lnTo>
                    <a:pt x="37" y="92"/>
                  </a:lnTo>
                  <a:lnTo>
                    <a:pt x="45" y="92"/>
                  </a:lnTo>
                  <a:lnTo>
                    <a:pt x="55" y="92"/>
                  </a:lnTo>
                  <a:lnTo>
                    <a:pt x="63" y="88"/>
                  </a:lnTo>
                  <a:lnTo>
                    <a:pt x="72" y="83"/>
                  </a:lnTo>
                  <a:lnTo>
                    <a:pt x="78" y="79"/>
                  </a:lnTo>
                  <a:lnTo>
                    <a:pt x="83" y="72"/>
                  </a:lnTo>
                  <a:lnTo>
                    <a:pt x="88" y="64"/>
                  </a:lnTo>
                  <a:lnTo>
                    <a:pt x="91" y="56"/>
                  </a:lnTo>
                  <a:lnTo>
                    <a:pt x="91" y="46"/>
                  </a:lnTo>
                  <a:lnTo>
                    <a:pt x="88" y="46"/>
                  </a:lnTo>
                  <a:lnTo>
                    <a:pt x="88" y="38"/>
                  </a:lnTo>
                  <a:lnTo>
                    <a:pt x="85" y="29"/>
                  </a:lnTo>
                  <a:lnTo>
                    <a:pt x="82" y="23"/>
                  </a:lnTo>
                  <a:lnTo>
                    <a:pt x="77" y="16"/>
                  </a:lnTo>
                  <a:lnTo>
                    <a:pt x="70" y="11"/>
                  </a:lnTo>
                  <a:lnTo>
                    <a:pt x="62" y="8"/>
                  </a:lnTo>
                  <a:lnTo>
                    <a:pt x="54" y="5"/>
                  </a:lnTo>
                  <a:lnTo>
                    <a:pt x="45" y="3"/>
                  </a:lnTo>
                  <a:lnTo>
                    <a:pt x="37" y="5"/>
                  </a:lnTo>
                  <a:lnTo>
                    <a:pt x="29" y="8"/>
                  </a:lnTo>
                  <a:lnTo>
                    <a:pt x="22" y="11"/>
                  </a:lnTo>
                  <a:lnTo>
                    <a:pt x="16" y="16"/>
                  </a:lnTo>
                  <a:lnTo>
                    <a:pt x="11" y="23"/>
                  </a:lnTo>
                  <a:lnTo>
                    <a:pt x="6" y="29"/>
                  </a:lnTo>
                  <a:lnTo>
                    <a:pt x="4" y="38"/>
                  </a:lnTo>
                  <a:lnTo>
                    <a:pt x="3" y="46"/>
                  </a:lnTo>
                  <a:lnTo>
                    <a:pt x="4" y="56"/>
                  </a:lnTo>
                  <a:lnTo>
                    <a:pt x="6" y="62"/>
                  </a:lnTo>
                  <a:lnTo>
                    <a:pt x="11" y="70"/>
                  </a:lnTo>
                  <a:lnTo>
                    <a:pt x="16" y="77"/>
                  </a:lnTo>
                  <a:lnTo>
                    <a:pt x="22" y="82"/>
                  </a:lnTo>
                  <a:lnTo>
                    <a:pt x="29" y="85"/>
                  </a:lnTo>
                  <a:lnTo>
                    <a:pt x="37" y="88"/>
                  </a:lnTo>
                  <a:lnTo>
                    <a:pt x="45" y="88"/>
                  </a:lnTo>
                  <a:lnTo>
                    <a:pt x="54" y="88"/>
                  </a:lnTo>
                  <a:lnTo>
                    <a:pt x="62" y="85"/>
                  </a:lnTo>
                  <a:lnTo>
                    <a:pt x="70" y="82"/>
                  </a:lnTo>
                  <a:lnTo>
                    <a:pt x="77" y="77"/>
                  </a:lnTo>
                  <a:lnTo>
                    <a:pt x="82" y="70"/>
                  </a:lnTo>
                  <a:lnTo>
                    <a:pt x="85" y="62"/>
                  </a:lnTo>
                  <a:lnTo>
                    <a:pt x="88" y="56"/>
                  </a:lnTo>
                  <a:lnTo>
                    <a:pt x="88" y="46"/>
                  </a:lnTo>
                  <a:lnTo>
                    <a:pt x="91" y="46"/>
                  </a:lnTo>
                  <a:close/>
                </a:path>
              </a:pathLst>
            </a:custGeom>
            <a:solidFill>
              <a:srgbClr val="00FFBB"/>
            </a:solidFill>
            <a:ln w="9525">
              <a:noFill/>
              <a:round/>
              <a:headEnd/>
              <a:tailEnd/>
            </a:ln>
            <a:effectLst/>
          </p:spPr>
          <p:txBody>
            <a:bodyPr/>
            <a:lstStyle/>
            <a:p>
              <a:endParaRPr lang="en-GB"/>
            </a:p>
          </p:txBody>
        </p:sp>
        <p:sp>
          <p:nvSpPr>
            <p:cNvPr id="47343" name="Freeform 239"/>
            <p:cNvSpPr>
              <a:spLocks/>
            </p:cNvSpPr>
            <p:nvPr/>
          </p:nvSpPr>
          <p:spPr bwMode="auto">
            <a:xfrm>
              <a:off x="3331" y="2132"/>
              <a:ext cx="85" cy="85"/>
            </a:xfrm>
            <a:custGeom>
              <a:avLst/>
              <a:gdLst/>
              <a:ahLst/>
              <a:cxnLst>
                <a:cxn ang="0">
                  <a:pos x="85" y="35"/>
                </a:cxn>
                <a:cxn ang="0">
                  <a:pos x="79" y="20"/>
                </a:cxn>
                <a:cxn ang="0">
                  <a:pos x="67" y="8"/>
                </a:cxn>
                <a:cxn ang="0">
                  <a:pos x="51" y="2"/>
                </a:cxn>
                <a:cxn ang="0">
                  <a:pos x="34" y="2"/>
                </a:cxn>
                <a:cxn ang="0">
                  <a:pos x="19" y="8"/>
                </a:cxn>
                <a:cxn ang="0">
                  <a:pos x="8" y="20"/>
                </a:cxn>
                <a:cxn ang="0">
                  <a:pos x="1" y="35"/>
                </a:cxn>
                <a:cxn ang="0">
                  <a:pos x="1" y="53"/>
                </a:cxn>
                <a:cxn ang="0">
                  <a:pos x="8" y="67"/>
                </a:cxn>
                <a:cxn ang="0">
                  <a:pos x="19" y="79"/>
                </a:cxn>
                <a:cxn ang="0">
                  <a:pos x="34" y="85"/>
                </a:cxn>
                <a:cxn ang="0">
                  <a:pos x="51" y="85"/>
                </a:cxn>
                <a:cxn ang="0">
                  <a:pos x="67" y="79"/>
                </a:cxn>
                <a:cxn ang="0">
                  <a:pos x="79" y="67"/>
                </a:cxn>
                <a:cxn ang="0">
                  <a:pos x="85" y="53"/>
                </a:cxn>
                <a:cxn ang="0">
                  <a:pos x="82" y="43"/>
                </a:cxn>
                <a:cxn ang="0">
                  <a:pos x="79" y="28"/>
                </a:cxn>
                <a:cxn ang="0">
                  <a:pos x="70" y="15"/>
                </a:cxn>
                <a:cxn ang="0">
                  <a:pos x="59" y="7"/>
                </a:cxn>
                <a:cxn ang="0">
                  <a:pos x="42" y="3"/>
                </a:cxn>
                <a:cxn ang="0">
                  <a:pos x="28" y="7"/>
                </a:cxn>
                <a:cxn ang="0">
                  <a:pos x="15" y="15"/>
                </a:cxn>
                <a:cxn ang="0">
                  <a:pos x="6" y="28"/>
                </a:cxn>
                <a:cxn ang="0">
                  <a:pos x="3" y="43"/>
                </a:cxn>
                <a:cxn ang="0">
                  <a:pos x="6" y="59"/>
                </a:cxn>
                <a:cxn ang="0">
                  <a:pos x="15" y="71"/>
                </a:cxn>
                <a:cxn ang="0">
                  <a:pos x="28" y="79"/>
                </a:cxn>
                <a:cxn ang="0">
                  <a:pos x="42" y="82"/>
                </a:cxn>
                <a:cxn ang="0">
                  <a:pos x="59" y="79"/>
                </a:cxn>
                <a:cxn ang="0">
                  <a:pos x="70" y="71"/>
                </a:cxn>
                <a:cxn ang="0">
                  <a:pos x="79" y="59"/>
                </a:cxn>
                <a:cxn ang="0">
                  <a:pos x="82" y="43"/>
                </a:cxn>
              </a:cxnLst>
              <a:rect l="0" t="0" r="r" b="b"/>
              <a:pathLst>
                <a:path w="85" h="85">
                  <a:moveTo>
                    <a:pt x="85" y="43"/>
                  </a:moveTo>
                  <a:lnTo>
                    <a:pt x="85" y="35"/>
                  </a:lnTo>
                  <a:lnTo>
                    <a:pt x="82" y="26"/>
                  </a:lnTo>
                  <a:lnTo>
                    <a:pt x="79" y="20"/>
                  </a:lnTo>
                  <a:lnTo>
                    <a:pt x="74" y="13"/>
                  </a:lnTo>
                  <a:lnTo>
                    <a:pt x="67" y="8"/>
                  </a:lnTo>
                  <a:lnTo>
                    <a:pt x="59" y="5"/>
                  </a:lnTo>
                  <a:lnTo>
                    <a:pt x="51" y="2"/>
                  </a:lnTo>
                  <a:lnTo>
                    <a:pt x="42" y="0"/>
                  </a:lnTo>
                  <a:lnTo>
                    <a:pt x="34" y="2"/>
                  </a:lnTo>
                  <a:lnTo>
                    <a:pt x="26" y="5"/>
                  </a:lnTo>
                  <a:lnTo>
                    <a:pt x="19" y="8"/>
                  </a:lnTo>
                  <a:lnTo>
                    <a:pt x="13" y="13"/>
                  </a:lnTo>
                  <a:lnTo>
                    <a:pt x="8" y="20"/>
                  </a:lnTo>
                  <a:lnTo>
                    <a:pt x="3" y="26"/>
                  </a:lnTo>
                  <a:lnTo>
                    <a:pt x="1" y="35"/>
                  </a:lnTo>
                  <a:lnTo>
                    <a:pt x="0" y="43"/>
                  </a:lnTo>
                  <a:lnTo>
                    <a:pt x="1" y="53"/>
                  </a:lnTo>
                  <a:lnTo>
                    <a:pt x="3" y="59"/>
                  </a:lnTo>
                  <a:lnTo>
                    <a:pt x="8" y="67"/>
                  </a:lnTo>
                  <a:lnTo>
                    <a:pt x="13" y="74"/>
                  </a:lnTo>
                  <a:lnTo>
                    <a:pt x="19" y="79"/>
                  </a:lnTo>
                  <a:lnTo>
                    <a:pt x="26" y="82"/>
                  </a:lnTo>
                  <a:lnTo>
                    <a:pt x="34" y="85"/>
                  </a:lnTo>
                  <a:lnTo>
                    <a:pt x="42" y="85"/>
                  </a:lnTo>
                  <a:lnTo>
                    <a:pt x="51" y="85"/>
                  </a:lnTo>
                  <a:lnTo>
                    <a:pt x="59" y="82"/>
                  </a:lnTo>
                  <a:lnTo>
                    <a:pt x="67" y="79"/>
                  </a:lnTo>
                  <a:lnTo>
                    <a:pt x="74" y="74"/>
                  </a:lnTo>
                  <a:lnTo>
                    <a:pt x="79" y="67"/>
                  </a:lnTo>
                  <a:lnTo>
                    <a:pt x="82" y="59"/>
                  </a:lnTo>
                  <a:lnTo>
                    <a:pt x="85" y="53"/>
                  </a:lnTo>
                  <a:lnTo>
                    <a:pt x="85" y="43"/>
                  </a:lnTo>
                  <a:lnTo>
                    <a:pt x="82" y="43"/>
                  </a:lnTo>
                  <a:lnTo>
                    <a:pt x="82" y="36"/>
                  </a:lnTo>
                  <a:lnTo>
                    <a:pt x="79" y="28"/>
                  </a:lnTo>
                  <a:lnTo>
                    <a:pt x="75" y="21"/>
                  </a:lnTo>
                  <a:lnTo>
                    <a:pt x="70" y="15"/>
                  </a:lnTo>
                  <a:lnTo>
                    <a:pt x="65" y="12"/>
                  </a:lnTo>
                  <a:lnTo>
                    <a:pt x="59" y="7"/>
                  </a:lnTo>
                  <a:lnTo>
                    <a:pt x="51" y="5"/>
                  </a:lnTo>
                  <a:lnTo>
                    <a:pt x="42" y="3"/>
                  </a:lnTo>
                  <a:lnTo>
                    <a:pt x="34" y="5"/>
                  </a:lnTo>
                  <a:lnTo>
                    <a:pt x="28" y="7"/>
                  </a:lnTo>
                  <a:lnTo>
                    <a:pt x="21" y="12"/>
                  </a:lnTo>
                  <a:lnTo>
                    <a:pt x="15" y="15"/>
                  </a:lnTo>
                  <a:lnTo>
                    <a:pt x="10" y="21"/>
                  </a:lnTo>
                  <a:lnTo>
                    <a:pt x="6" y="28"/>
                  </a:lnTo>
                  <a:lnTo>
                    <a:pt x="5" y="36"/>
                  </a:lnTo>
                  <a:lnTo>
                    <a:pt x="3" y="43"/>
                  </a:lnTo>
                  <a:lnTo>
                    <a:pt x="5" y="51"/>
                  </a:lnTo>
                  <a:lnTo>
                    <a:pt x="6" y="59"/>
                  </a:lnTo>
                  <a:lnTo>
                    <a:pt x="10" y="66"/>
                  </a:lnTo>
                  <a:lnTo>
                    <a:pt x="15" y="71"/>
                  </a:lnTo>
                  <a:lnTo>
                    <a:pt x="21" y="76"/>
                  </a:lnTo>
                  <a:lnTo>
                    <a:pt x="28" y="79"/>
                  </a:lnTo>
                  <a:lnTo>
                    <a:pt x="34" y="82"/>
                  </a:lnTo>
                  <a:lnTo>
                    <a:pt x="42" y="82"/>
                  </a:lnTo>
                  <a:lnTo>
                    <a:pt x="51" y="82"/>
                  </a:lnTo>
                  <a:lnTo>
                    <a:pt x="59" y="79"/>
                  </a:lnTo>
                  <a:lnTo>
                    <a:pt x="65" y="76"/>
                  </a:lnTo>
                  <a:lnTo>
                    <a:pt x="70" y="71"/>
                  </a:lnTo>
                  <a:lnTo>
                    <a:pt x="75" y="66"/>
                  </a:lnTo>
                  <a:lnTo>
                    <a:pt x="79" y="59"/>
                  </a:lnTo>
                  <a:lnTo>
                    <a:pt x="82" y="51"/>
                  </a:lnTo>
                  <a:lnTo>
                    <a:pt x="82" y="43"/>
                  </a:lnTo>
                  <a:lnTo>
                    <a:pt x="85" y="43"/>
                  </a:lnTo>
                  <a:close/>
                </a:path>
              </a:pathLst>
            </a:custGeom>
            <a:solidFill>
              <a:srgbClr val="00FFC0"/>
            </a:solidFill>
            <a:ln w="9525">
              <a:noFill/>
              <a:round/>
              <a:headEnd/>
              <a:tailEnd/>
            </a:ln>
            <a:effectLst/>
          </p:spPr>
          <p:txBody>
            <a:bodyPr/>
            <a:lstStyle/>
            <a:p>
              <a:endParaRPr lang="en-GB"/>
            </a:p>
          </p:txBody>
        </p:sp>
        <p:sp>
          <p:nvSpPr>
            <p:cNvPr id="47344" name="Freeform 240"/>
            <p:cNvSpPr>
              <a:spLocks/>
            </p:cNvSpPr>
            <p:nvPr/>
          </p:nvSpPr>
          <p:spPr bwMode="auto">
            <a:xfrm>
              <a:off x="3334" y="2135"/>
              <a:ext cx="79" cy="79"/>
            </a:xfrm>
            <a:custGeom>
              <a:avLst/>
              <a:gdLst/>
              <a:ahLst/>
              <a:cxnLst>
                <a:cxn ang="0">
                  <a:pos x="79" y="33"/>
                </a:cxn>
                <a:cxn ang="0">
                  <a:pos x="72" y="18"/>
                </a:cxn>
                <a:cxn ang="0">
                  <a:pos x="62" y="9"/>
                </a:cxn>
                <a:cxn ang="0">
                  <a:pos x="48" y="2"/>
                </a:cxn>
                <a:cxn ang="0">
                  <a:pos x="31" y="2"/>
                </a:cxn>
                <a:cxn ang="0">
                  <a:pos x="18" y="9"/>
                </a:cxn>
                <a:cxn ang="0">
                  <a:pos x="7" y="18"/>
                </a:cxn>
                <a:cxn ang="0">
                  <a:pos x="2" y="33"/>
                </a:cxn>
                <a:cxn ang="0">
                  <a:pos x="2" y="48"/>
                </a:cxn>
                <a:cxn ang="0">
                  <a:pos x="7" y="63"/>
                </a:cxn>
                <a:cxn ang="0">
                  <a:pos x="18" y="73"/>
                </a:cxn>
                <a:cxn ang="0">
                  <a:pos x="31" y="79"/>
                </a:cxn>
                <a:cxn ang="0">
                  <a:pos x="48" y="79"/>
                </a:cxn>
                <a:cxn ang="0">
                  <a:pos x="62" y="73"/>
                </a:cxn>
                <a:cxn ang="0">
                  <a:pos x="72" y="63"/>
                </a:cxn>
                <a:cxn ang="0">
                  <a:pos x="79" y="48"/>
                </a:cxn>
                <a:cxn ang="0">
                  <a:pos x="76" y="40"/>
                </a:cxn>
                <a:cxn ang="0">
                  <a:pos x="72" y="27"/>
                </a:cxn>
                <a:cxn ang="0">
                  <a:pos x="66" y="15"/>
                </a:cxn>
                <a:cxn ang="0">
                  <a:pos x="54" y="7"/>
                </a:cxn>
                <a:cxn ang="0">
                  <a:pos x="39" y="4"/>
                </a:cxn>
                <a:cxn ang="0">
                  <a:pos x="26" y="7"/>
                </a:cxn>
                <a:cxn ang="0">
                  <a:pos x="15" y="15"/>
                </a:cxn>
                <a:cxn ang="0">
                  <a:pos x="7" y="27"/>
                </a:cxn>
                <a:cxn ang="0">
                  <a:pos x="3" y="40"/>
                </a:cxn>
                <a:cxn ang="0">
                  <a:pos x="7" y="55"/>
                </a:cxn>
                <a:cxn ang="0">
                  <a:pos x="15" y="66"/>
                </a:cxn>
                <a:cxn ang="0">
                  <a:pos x="26" y="74"/>
                </a:cxn>
                <a:cxn ang="0">
                  <a:pos x="39" y="76"/>
                </a:cxn>
                <a:cxn ang="0">
                  <a:pos x="54" y="74"/>
                </a:cxn>
                <a:cxn ang="0">
                  <a:pos x="66" y="66"/>
                </a:cxn>
                <a:cxn ang="0">
                  <a:pos x="72" y="55"/>
                </a:cxn>
                <a:cxn ang="0">
                  <a:pos x="76" y="40"/>
                </a:cxn>
              </a:cxnLst>
              <a:rect l="0" t="0" r="r" b="b"/>
              <a:pathLst>
                <a:path w="79" h="79">
                  <a:moveTo>
                    <a:pt x="79" y="40"/>
                  </a:moveTo>
                  <a:lnTo>
                    <a:pt x="79" y="33"/>
                  </a:lnTo>
                  <a:lnTo>
                    <a:pt x="76" y="25"/>
                  </a:lnTo>
                  <a:lnTo>
                    <a:pt x="72" y="18"/>
                  </a:lnTo>
                  <a:lnTo>
                    <a:pt x="67" y="12"/>
                  </a:lnTo>
                  <a:lnTo>
                    <a:pt x="62" y="9"/>
                  </a:lnTo>
                  <a:lnTo>
                    <a:pt x="56" y="4"/>
                  </a:lnTo>
                  <a:lnTo>
                    <a:pt x="48" y="2"/>
                  </a:lnTo>
                  <a:lnTo>
                    <a:pt x="39" y="0"/>
                  </a:lnTo>
                  <a:lnTo>
                    <a:pt x="31" y="2"/>
                  </a:lnTo>
                  <a:lnTo>
                    <a:pt x="25" y="4"/>
                  </a:lnTo>
                  <a:lnTo>
                    <a:pt x="18" y="9"/>
                  </a:lnTo>
                  <a:lnTo>
                    <a:pt x="12" y="12"/>
                  </a:lnTo>
                  <a:lnTo>
                    <a:pt x="7" y="18"/>
                  </a:lnTo>
                  <a:lnTo>
                    <a:pt x="3" y="25"/>
                  </a:lnTo>
                  <a:lnTo>
                    <a:pt x="2" y="33"/>
                  </a:lnTo>
                  <a:lnTo>
                    <a:pt x="0" y="40"/>
                  </a:lnTo>
                  <a:lnTo>
                    <a:pt x="2" y="48"/>
                  </a:lnTo>
                  <a:lnTo>
                    <a:pt x="3" y="56"/>
                  </a:lnTo>
                  <a:lnTo>
                    <a:pt x="7" y="63"/>
                  </a:lnTo>
                  <a:lnTo>
                    <a:pt x="12" y="68"/>
                  </a:lnTo>
                  <a:lnTo>
                    <a:pt x="18" y="73"/>
                  </a:lnTo>
                  <a:lnTo>
                    <a:pt x="25" y="76"/>
                  </a:lnTo>
                  <a:lnTo>
                    <a:pt x="31" y="79"/>
                  </a:lnTo>
                  <a:lnTo>
                    <a:pt x="39" y="79"/>
                  </a:lnTo>
                  <a:lnTo>
                    <a:pt x="48" y="79"/>
                  </a:lnTo>
                  <a:lnTo>
                    <a:pt x="56" y="76"/>
                  </a:lnTo>
                  <a:lnTo>
                    <a:pt x="62" y="73"/>
                  </a:lnTo>
                  <a:lnTo>
                    <a:pt x="67" y="68"/>
                  </a:lnTo>
                  <a:lnTo>
                    <a:pt x="72" y="63"/>
                  </a:lnTo>
                  <a:lnTo>
                    <a:pt x="76" y="56"/>
                  </a:lnTo>
                  <a:lnTo>
                    <a:pt x="79" y="48"/>
                  </a:lnTo>
                  <a:lnTo>
                    <a:pt x="79" y="40"/>
                  </a:lnTo>
                  <a:lnTo>
                    <a:pt x="76" y="40"/>
                  </a:lnTo>
                  <a:lnTo>
                    <a:pt x="76" y="33"/>
                  </a:lnTo>
                  <a:lnTo>
                    <a:pt x="72" y="27"/>
                  </a:lnTo>
                  <a:lnTo>
                    <a:pt x="69" y="20"/>
                  </a:lnTo>
                  <a:lnTo>
                    <a:pt x="66" y="15"/>
                  </a:lnTo>
                  <a:lnTo>
                    <a:pt x="59" y="10"/>
                  </a:lnTo>
                  <a:lnTo>
                    <a:pt x="54" y="7"/>
                  </a:lnTo>
                  <a:lnTo>
                    <a:pt x="48" y="5"/>
                  </a:lnTo>
                  <a:lnTo>
                    <a:pt x="39" y="4"/>
                  </a:lnTo>
                  <a:lnTo>
                    <a:pt x="33" y="5"/>
                  </a:lnTo>
                  <a:lnTo>
                    <a:pt x="26" y="7"/>
                  </a:lnTo>
                  <a:lnTo>
                    <a:pt x="20" y="10"/>
                  </a:lnTo>
                  <a:lnTo>
                    <a:pt x="15" y="15"/>
                  </a:lnTo>
                  <a:lnTo>
                    <a:pt x="10" y="20"/>
                  </a:lnTo>
                  <a:lnTo>
                    <a:pt x="7" y="27"/>
                  </a:lnTo>
                  <a:lnTo>
                    <a:pt x="5" y="33"/>
                  </a:lnTo>
                  <a:lnTo>
                    <a:pt x="3" y="40"/>
                  </a:lnTo>
                  <a:lnTo>
                    <a:pt x="5" y="48"/>
                  </a:lnTo>
                  <a:lnTo>
                    <a:pt x="7" y="55"/>
                  </a:lnTo>
                  <a:lnTo>
                    <a:pt x="10" y="61"/>
                  </a:lnTo>
                  <a:lnTo>
                    <a:pt x="15" y="66"/>
                  </a:lnTo>
                  <a:lnTo>
                    <a:pt x="20" y="69"/>
                  </a:lnTo>
                  <a:lnTo>
                    <a:pt x="26" y="74"/>
                  </a:lnTo>
                  <a:lnTo>
                    <a:pt x="33" y="76"/>
                  </a:lnTo>
                  <a:lnTo>
                    <a:pt x="39" y="76"/>
                  </a:lnTo>
                  <a:lnTo>
                    <a:pt x="48" y="76"/>
                  </a:lnTo>
                  <a:lnTo>
                    <a:pt x="54" y="74"/>
                  </a:lnTo>
                  <a:lnTo>
                    <a:pt x="59" y="69"/>
                  </a:lnTo>
                  <a:lnTo>
                    <a:pt x="66" y="66"/>
                  </a:lnTo>
                  <a:lnTo>
                    <a:pt x="69" y="61"/>
                  </a:lnTo>
                  <a:lnTo>
                    <a:pt x="72" y="55"/>
                  </a:lnTo>
                  <a:lnTo>
                    <a:pt x="76" y="48"/>
                  </a:lnTo>
                  <a:lnTo>
                    <a:pt x="76" y="40"/>
                  </a:lnTo>
                  <a:lnTo>
                    <a:pt x="79" y="40"/>
                  </a:lnTo>
                  <a:close/>
                </a:path>
              </a:pathLst>
            </a:custGeom>
            <a:solidFill>
              <a:srgbClr val="00FFC5"/>
            </a:solidFill>
            <a:ln w="9525">
              <a:noFill/>
              <a:round/>
              <a:headEnd/>
              <a:tailEnd/>
            </a:ln>
            <a:effectLst/>
          </p:spPr>
          <p:txBody>
            <a:bodyPr/>
            <a:lstStyle/>
            <a:p>
              <a:endParaRPr lang="en-GB"/>
            </a:p>
          </p:txBody>
        </p:sp>
        <p:sp>
          <p:nvSpPr>
            <p:cNvPr id="47345" name="Freeform 241"/>
            <p:cNvSpPr>
              <a:spLocks/>
            </p:cNvSpPr>
            <p:nvPr/>
          </p:nvSpPr>
          <p:spPr bwMode="auto">
            <a:xfrm>
              <a:off x="3337" y="2139"/>
              <a:ext cx="73" cy="72"/>
            </a:xfrm>
            <a:custGeom>
              <a:avLst/>
              <a:gdLst/>
              <a:ahLst/>
              <a:cxnLst>
                <a:cxn ang="0">
                  <a:pos x="73" y="29"/>
                </a:cxn>
                <a:cxn ang="0">
                  <a:pos x="66" y="16"/>
                </a:cxn>
                <a:cxn ang="0">
                  <a:pos x="56" y="6"/>
                </a:cxn>
                <a:cxn ang="0">
                  <a:pos x="45" y="1"/>
                </a:cxn>
                <a:cxn ang="0">
                  <a:pos x="30" y="1"/>
                </a:cxn>
                <a:cxn ang="0">
                  <a:pos x="17" y="6"/>
                </a:cxn>
                <a:cxn ang="0">
                  <a:pos x="7" y="16"/>
                </a:cxn>
                <a:cxn ang="0">
                  <a:pos x="2" y="29"/>
                </a:cxn>
                <a:cxn ang="0">
                  <a:pos x="2" y="44"/>
                </a:cxn>
                <a:cxn ang="0">
                  <a:pos x="7" y="57"/>
                </a:cxn>
                <a:cxn ang="0">
                  <a:pos x="17" y="65"/>
                </a:cxn>
                <a:cxn ang="0">
                  <a:pos x="30" y="72"/>
                </a:cxn>
                <a:cxn ang="0">
                  <a:pos x="45" y="72"/>
                </a:cxn>
                <a:cxn ang="0">
                  <a:pos x="56" y="65"/>
                </a:cxn>
                <a:cxn ang="0">
                  <a:pos x="66" y="57"/>
                </a:cxn>
                <a:cxn ang="0">
                  <a:pos x="73" y="44"/>
                </a:cxn>
                <a:cxn ang="0">
                  <a:pos x="69" y="36"/>
                </a:cxn>
                <a:cxn ang="0">
                  <a:pos x="68" y="24"/>
                </a:cxn>
                <a:cxn ang="0">
                  <a:pos x="59" y="13"/>
                </a:cxn>
                <a:cxn ang="0">
                  <a:pos x="50" y="6"/>
                </a:cxn>
                <a:cxn ang="0">
                  <a:pos x="36" y="3"/>
                </a:cxn>
                <a:cxn ang="0">
                  <a:pos x="23" y="6"/>
                </a:cxn>
                <a:cxn ang="0">
                  <a:pos x="13" y="13"/>
                </a:cxn>
                <a:cxn ang="0">
                  <a:pos x="7" y="24"/>
                </a:cxn>
                <a:cxn ang="0">
                  <a:pos x="4" y="36"/>
                </a:cxn>
                <a:cxn ang="0">
                  <a:pos x="7" y="49"/>
                </a:cxn>
                <a:cxn ang="0">
                  <a:pos x="13" y="59"/>
                </a:cxn>
                <a:cxn ang="0">
                  <a:pos x="23" y="67"/>
                </a:cxn>
                <a:cxn ang="0">
                  <a:pos x="36" y="69"/>
                </a:cxn>
                <a:cxn ang="0">
                  <a:pos x="50" y="67"/>
                </a:cxn>
                <a:cxn ang="0">
                  <a:pos x="59" y="59"/>
                </a:cxn>
                <a:cxn ang="0">
                  <a:pos x="68" y="49"/>
                </a:cxn>
                <a:cxn ang="0">
                  <a:pos x="69" y="36"/>
                </a:cxn>
              </a:cxnLst>
              <a:rect l="0" t="0" r="r" b="b"/>
              <a:pathLst>
                <a:path w="73" h="72">
                  <a:moveTo>
                    <a:pt x="73" y="36"/>
                  </a:moveTo>
                  <a:lnTo>
                    <a:pt x="73" y="29"/>
                  </a:lnTo>
                  <a:lnTo>
                    <a:pt x="69" y="23"/>
                  </a:lnTo>
                  <a:lnTo>
                    <a:pt x="66" y="16"/>
                  </a:lnTo>
                  <a:lnTo>
                    <a:pt x="63" y="11"/>
                  </a:lnTo>
                  <a:lnTo>
                    <a:pt x="56" y="6"/>
                  </a:lnTo>
                  <a:lnTo>
                    <a:pt x="51" y="3"/>
                  </a:lnTo>
                  <a:lnTo>
                    <a:pt x="45" y="1"/>
                  </a:lnTo>
                  <a:lnTo>
                    <a:pt x="36" y="0"/>
                  </a:lnTo>
                  <a:lnTo>
                    <a:pt x="30" y="1"/>
                  </a:lnTo>
                  <a:lnTo>
                    <a:pt x="23" y="3"/>
                  </a:lnTo>
                  <a:lnTo>
                    <a:pt x="17" y="6"/>
                  </a:lnTo>
                  <a:lnTo>
                    <a:pt x="12" y="11"/>
                  </a:lnTo>
                  <a:lnTo>
                    <a:pt x="7" y="16"/>
                  </a:lnTo>
                  <a:lnTo>
                    <a:pt x="4" y="23"/>
                  </a:lnTo>
                  <a:lnTo>
                    <a:pt x="2" y="29"/>
                  </a:lnTo>
                  <a:lnTo>
                    <a:pt x="0" y="36"/>
                  </a:lnTo>
                  <a:lnTo>
                    <a:pt x="2" y="44"/>
                  </a:lnTo>
                  <a:lnTo>
                    <a:pt x="4" y="51"/>
                  </a:lnTo>
                  <a:lnTo>
                    <a:pt x="7" y="57"/>
                  </a:lnTo>
                  <a:lnTo>
                    <a:pt x="12" y="62"/>
                  </a:lnTo>
                  <a:lnTo>
                    <a:pt x="17" y="65"/>
                  </a:lnTo>
                  <a:lnTo>
                    <a:pt x="23" y="70"/>
                  </a:lnTo>
                  <a:lnTo>
                    <a:pt x="30" y="72"/>
                  </a:lnTo>
                  <a:lnTo>
                    <a:pt x="36" y="72"/>
                  </a:lnTo>
                  <a:lnTo>
                    <a:pt x="45" y="72"/>
                  </a:lnTo>
                  <a:lnTo>
                    <a:pt x="51" y="70"/>
                  </a:lnTo>
                  <a:lnTo>
                    <a:pt x="56" y="65"/>
                  </a:lnTo>
                  <a:lnTo>
                    <a:pt x="63" y="62"/>
                  </a:lnTo>
                  <a:lnTo>
                    <a:pt x="66" y="57"/>
                  </a:lnTo>
                  <a:lnTo>
                    <a:pt x="69" y="51"/>
                  </a:lnTo>
                  <a:lnTo>
                    <a:pt x="73" y="44"/>
                  </a:lnTo>
                  <a:lnTo>
                    <a:pt x="73" y="36"/>
                  </a:lnTo>
                  <a:lnTo>
                    <a:pt x="69" y="36"/>
                  </a:lnTo>
                  <a:lnTo>
                    <a:pt x="69" y="29"/>
                  </a:lnTo>
                  <a:lnTo>
                    <a:pt x="68" y="24"/>
                  </a:lnTo>
                  <a:lnTo>
                    <a:pt x="64" y="18"/>
                  </a:lnTo>
                  <a:lnTo>
                    <a:pt x="59" y="13"/>
                  </a:lnTo>
                  <a:lnTo>
                    <a:pt x="54" y="10"/>
                  </a:lnTo>
                  <a:lnTo>
                    <a:pt x="50" y="6"/>
                  </a:lnTo>
                  <a:lnTo>
                    <a:pt x="43" y="5"/>
                  </a:lnTo>
                  <a:lnTo>
                    <a:pt x="36" y="3"/>
                  </a:lnTo>
                  <a:lnTo>
                    <a:pt x="30" y="5"/>
                  </a:lnTo>
                  <a:lnTo>
                    <a:pt x="23" y="6"/>
                  </a:lnTo>
                  <a:lnTo>
                    <a:pt x="18" y="10"/>
                  </a:lnTo>
                  <a:lnTo>
                    <a:pt x="13" y="13"/>
                  </a:lnTo>
                  <a:lnTo>
                    <a:pt x="10" y="18"/>
                  </a:lnTo>
                  <a:lnTo>
                    <a:pt x="7" y="24"/>
                  </a:lnTo>
                  <a:lnTo>
                    <a:pt x="5" y="29"/>
                  </a:lnTo>
                  <a:lnTo>
                    <a:pt x="4" y="36"/>
                  </a:lnTo>
                  <a:lnTo>
                    <a:pt x="5" y="42"/>
                  </a:lnTo>
                  <a:lnTo>
                    <a:pt x="7" y="49"/>
                  </a:lnTo>
                  <a:lnTo>
                    <a:pt x="10" y="54"/>
                  </a:lnTo>
                  <a:lnTo>
                    <a:pt x="13" y="59"/>
                  </a:lnTo>
                  <a:lnTo>
                    <a:pt x="18" y="64"/>
                  </a:lnTo>
                  <a:lnTo>
                    <a:pt x="23" y="67"/>
                  </a:lnTo>
                  <a:lnTo>
                    <a:pt x="30" y="69"/>
                  </a:lnTo>
                  <a:lnTo>
                    <a:pt x="36" y="69"/>
                  </a:lnTo>
                  <a:lnTo>
                    <a:pt x="43" y="69"/>
                  </a:lnTo>
                  <a:lnTo>
                    <a:pt x="50" y="67"/>
                  </a:lnTo>
                  <a:lnTo>
                    <a:pt x="54" y="64"/>
                  </a:lnTo>
                  <a:lnTo>
                    <a:pt x="59" y="59"/>
                  </a:lnTo>
                  <a:lnTo>
                    <a:pt x="64" y="54"/>
                  </a:lnTo>
                  <a:lnTo>
                    <a:pt x="68" y="49"/>
                  </a:lnTo>
                  <a:lnTo>
                    <a:pt x="69" y="42"/>
                  </a:lnTo>
                  <a:lnTo>
                    <a:pt x="69" y="36"/>
                  </a:lnTo>
                  <a:lnTo>
                    <a:pt x="73" y="36"/>
                  </a:lnTo>
                  <a:close/>
                </a:path>
              </a:pathLst>
            </a:custGeom>
            <a:solidFill>
              <a:srgbClr val="00FFCA"/>
            </a:solidFill>
            <a:ln w="9525">
              <a:noFill/>
              <a:round/>
              <a:headEnd/>
              <a:tailEnd/>
            </a:ln>
            <a:effectLst/>
          </p:spPr>
          <p:txBody>
            <a:bodyPr/>
            <a:lstStyle/>
            <a:p>
              <a:endParaRPr lang="en-GB"/>
            </a:p>
          </p:txBody>
        </p:sp>
        <p:sp>
          <p:nvSpPr>
            <p:cNvPr id="47346" name="Freeform 242"/>
            <p:cNvSpPr>
              <a:spLocks/>
            </p:cNvSpPr>
            <p:nvPr/>
          </p:nvSpPr>
          <p:spPr bwMode="auto">
            <a:xfrm>
              <a:off x="3341" y="2142"/>
              <a:ext cx="65" cy="66"/>
            </a:xfrm>
            <a:custGeom>
              <a:avLst/>
              <a:gdLst/>
              <a:ahLst/>
              <a:cxnLst>
                <a:cxn ang="0">
                  <a:pos x="65" y="26"/>
                </a:cxn>
                <a:cxn ang="0">
                  <a:pos x="60" y="15"/>
                </a:cxn>
                <a:cxn ang="0">
                  <a:pos x="50" y="7"/>
                </a:cxn>
                <a:cxn ang="0">
                  <a:pos x="39" y="2"/>
                </a:cxn>
                <a:cxn ang="0">
                  <a:pos x="26" y="2"/>
                </a:cxn>
                <a:cxn ang="0">
                  <a:pos x="14" y="7"/>
                </a:cxn>
                <a:cxn ang="0">
                  <a:pos x="6" y="15"/>
                </a:cxn>
                <a:cxn ang="0">
                  <a:pos x="1" y="26"/>
                </a:cxn>
                <a:cxn ang="0">
                  <a:pos x="1" y="39"/>
                </a:cxn>
                <a:cxn ang="0">
                  <a:pos x="6" y="51"/>
                </a:cxn>
                <a:cxn ang="0">
                  <a:pos x="14" y="61"/>
                </a:cxn>
                <a:cxn ang="0">
                  <a:pos x="26" y="66"/>
                </a:cxn>
                <a:cxn ang="0">
                  <a:pos x="39" y="66"/>
                </a:cxn>
                <a:cxn ang="0">
                  <a:pos x="50" y="61"/>
                </a:cxn>
                <a:cxn ang="0">
                  <a:pos x="60" y="51"/>
                </a:cxn>
                <a:cxn ang="0">
                  <a:pos x="65" y="39"/>
                </a:cxn>
                <a:cxn ang="0">
                  <a:pos x="62" y="33"/>
                </a:cxn>
                <a:cxn ang="0">
                  <a:pos x="60" y="21"/>
                </a:cxn>
                <a:cxn ang="0">
                  <a:pos x="54" y="13"/>
                </a:cxn>
                <a:cxn ang="0">
                  <a:pos x="44" y="7"/>
                </a:cxn>
                <a:cxn ang="0">
                  <a:pos x="32" y="3"/>
                </a:cxn>
                <a:cxn ang="0">
                  <a:pos x="21" y="7"/>
                </a:cxn>
                <a:cxn ang="0">
                  <a:pos x="13" y="13"/>
                </a:cxn>
                <a:cxn ang="0">
                  <a:pos x="6" y="21"/>
                </a:cxn>
                <a:cxn ang="0">
                  <a:pos x="3" y="33"/>
                </a:cxn>
                <a:cxn ang="0">
                  <a:pos x="6" y="44"/>
                </a:cxn>
                <a:cxn ang="0">
                  <a:pos x="13" y="54"/>
                </a:cxn>
                <a:cxn ang="0">
                  <a:pos x="21" y="61"/>
                </a:cxn>
                <a:cxn ang="0">
                  <a:pos x="32" y="62"/>
                </a:cxn>
                <a:cxn ang="0">
                  <a:pos x="44" y="61"/>
                </a:cxn>
                <a:cxn ang="0">
                  <a:pos x="54" y="54"/>
                </a:cxn>
                <a:cxn ang="0">
                  <a:pos x="60" y="44"/>
                </a:cxn>
                <a:cxn ang="0">
                  <a:pos x="62" y="33"/>
                </a:cxn>
              </a:cxnLst>
              <a:rect l="0" t="0" r="r" b="b"/>
              <a:pathLst>
                <a:path w="65" h="66">
                  <a:moveTo>
                    <a:pt x="65" y="33"/>
                  </a:moveTo>
                  <a:lnTo>
                    <a:pt x="65" y="26"/>
                  </a:lnTo>
                  <a:lnTo>
                    <a:pt x="64" y="21"/>
                  </a:lnTo>
                  <a:lnTo>
                    <a:pt x="60" y="15"/>
                  </a:lnTo>
                  <a:lnTo>
                    <a:pt x="55" y="10"/>
                  </a:lnTo>
                  <a:lnTo>
                    <a:pt x="50" y="7"/>
                  </a:lnTo>
                  <a:lnTo>
                    <a:pt x="46" y="3"/>
                  </a:lnTo>
                  <a:lnTo>
                    <a:pt x="39" y="2"/>
                  </a:lnTo>
                  <a:lnTo>
                    <a:pt x="32" y="0"/>
                  </a:lnTo>
                  <a:lnTo>
                    <a:pt x="26" y="2"/>
                  </a:lnTo>
                  <a:lnTo>
                    <a:pt x="19" y="3"/>
                  </a:lnTo>
                  <a:lnTo>
                    <a:pt x="14" y="7"/>
                  </a:lnTo>
                  <a:lnTo>
                    <a:pt x="9" y="10"/>
                  </a:lnTo>
                  <a:lnTo>
                    <a:pt x="6" y="15"/>
                  </a:lnTo>
                  <a:lnTo>
                    <a:pt x="3" y="21"/>
                  </a:lnTo>
                  <a:lnTo>
                    <a:pt x="1" y="26"/>
                  </a:lnTo>
                  <a:lnTo>
                    <a:pt x="0" y="33"/>
                  </a:lnTo>
                  <a:lnTo>
                    <a:pt x="1" y="39"/>
                  </a:lnTo>
                  <a:lnTo>
                    <a:pt x="3" y="46"/>
                  </a:lnTo>
                  <a:lnTo>
                    <a:pt x="6" y="51"/>
                  </a:lnTo>
                  <a:lnTo>
                    <a:pt x="9" y="56"/>
                  </a:lnTo>
                  <a:lnTo>
                    <a:pt x="14" y="61"/>
                  </a:lnTo>
                  <a:lnTo>
                    <a:pt x="19" y="64"/>
                  </a:lnTo>
                  <a:lnTo>
                    <a:pt x="26" y="66"/>
                  </a:lnTo>
                  <a:lnTo>
                    <a:pt x="32" y="66"/>
                  </a:lnTo>
                  <a:lnTo>
                    <a:pt x="39" y="66"/>
                  </a:lnTo>
                  <a:lnTo>
                    <a:pt x="46" y="64"/>
                  </a:lnTo>
                  <a:lnTo>
                    <a:pt x="50" y="61"/>
                  </a:lnTo>
                  <a:lnTo>
                    <a:pt x="55" y="56"/>
                  </a:lnTo>
                  <a:lnTo>
                    <a:pt x="60" y="51"/>
                  </a:lnTo>
                  <a:lnTo>
                    <a:pt x="64" y="46"/>
                  </a:lnTo>
                  <a:lnTo>
                    <a:pt x="65" y="39"/>
                  </a:lnTo>
                  <a:lnTo>
                    <a:pt x="65" y="33"/>
                  </a:lnTo>
                  <a:lnTo>
                    <a:pt x="62" y="33"/>
                  </a:lnTo>
                  <a:lnTo>
                    <a:pt x="62" y="28"/>
                  </a:lnTo>
                  <a:lnTo>
                    <a:pt x="60" y="21"/>
                  </a:lnTo>
                  <a:lnTo>
                    <a:pt x="57" y="16"/>
                  </a:lnTo>
                  <a:lnTo>
                    <a:pt x="54" y="13"/>
                  </a:lnTo>
                  <a:lnTo>
                    <a:pt x="49" y="8"/>
                  </a:lnTo>
                  <a:lnTo>
                    <a:pt x="44" y="7"/>
                  </a:lnTo>
                  <a:lnTo>
                    <a:pt x="39" y="5"/>
                  </a:lnTo>
                  <a:lnTo>
                    <a:pt x="32" y="3"/>
                  </a:lnTo>
                  <a:lnTo>
                    <a:pt x="28" y="5"/>
                  </a:lnTo>
                  <a:lnTo>
                    <a:pt x="21" y="7"/>
                  </a:lnTo>
                  <a:lnTo>
                    <a:pt x="16" y="8"/>
                  </a:lnTo>
                  <a:lnTo>
                    <a:pt x="13" y="13"/>
                  </a:lnTo>
                  <a:lnTo>
                    <a:pt x="8" y="16"/>
                  </a:lnTo>
                  <a:lnTo>
                    <a:pt x="6" y="21"/>
                  </a:lnTo>
                  <a:lnTo>
                    <a:pt x="5" y="28"/>
                  </a:lnTo>
                  <a:lnTo>
                    <a:pt x="3" y="33"/>
                  </a:lnTo>
                  <a:lnTo>
                    <a:pt x="5" y="39"/>
                  </a:lnTo>
                  <a:lnTo>
                    <a:pt x="6" y="44"/>
                  </a:lnTo>
                  <a:lnTo>
                    <a:pt x="8" y="49"/>
                  </a:lnTo>
                  <a:lnTo>
                    <a:pt x="13" y="54"/>
                  </a:lnTo>
                  <a:lnTo>
                    <a:pt x="16" y="57"/>
                  </a:lnTo>
                  <a:lnTo>
                    <a:pt x="21" y="61"/>
                  </a:lnTo>
                  <a:lnTo>
                    <a:pt x="28" y="62"/>
                  </a:lnTo>
                  <a:lnTo>
                    <a:pt x="32" y="62"/>
                  </a:lnTo>
                  <a:lnTo>
                    <a:pt x="39" y="62"/>
                  </a:lnTo>
                  <a:lnTo>
                    <a:pt x="44" y="61"/>
                  </a:lnTo>
                  <a:lnTo>
                    <a:pt x="49" y="57"/>
                  </a:lnTo>
                  <a:lnTo>
                    <a:pt x="54" y="54"/>
                  </a:lnTo>
                  <a:lnTo>
                    <a:pt x="57" y="49"/>
                  </a:lnTo>
                  <a:lnTo>
                    <a:pt x="60" y="44"/>
                  </a:lnTo>
                  <a:lnTo>
                    <a:pt x="62" y="39"/>
                  </a:lnTo>
                  <a:lnTo>
                    <a:pt x="62" y="33"/>
                  </a:lnTo>
                  <a:lnTo>
                    <a:pt x="65" y="33"/>
                  </a:lnTo>
                  <a:close/>
                </a:path>
              </a:pathLst>
            </a:custGeom>
            <a:solidFill>
              <a:srgbClr val="00FFD0"/>
            </a:solidFill>
            <a:ln w="9525">
              <a:noFill/>
              <a:round/>
              <a:headEnd/>
              <a:tailEnd/>
            </a:ln>
            <a:effectLst/>
          </p:spPr>
          <p:txBody>
            <a:bodyPr/>
            <a:lstStyle/>
            <a:p>
              <a:endParaRPr lang="en-GB"/>
            </a:p>
          </p:txBody>
        </p:sp>
        <p:sp>
          <p:nvSpPr>
            <p:cNvPr id="47347" name="Freeform 243"/>
            <p:cNvSpPr>
              <a:spLocks/>
            </p:cNvSpPr>
            <p:nvPr/>
          </p:nvSpPr>
          <p:spPr bwMode="auto">
            <a:xfrm>
              <a:off x="3344" y="2145"/>
              <a:ext cx="59" cy="59"/>
            </a:xfrm>
            <a:custGeom>
              <a:avLst/>
              <a:gdLst/>
              <a:ahLst/>
              <a:cxnLst>
                <a:cxn ang="0">
                  <a:pos x="59" y="25"/>
                </a:cxn>
                <a:cxn ang="0">
                  <a:pos x="54" y="13"/>
                </a:cxn>
                <a:cxn ang="0">
                  <a:pos x="46" y="5"/>
                </a:cxn>
                <a:cxn ang="0">
                  <a:pos x="36" y="2"/>
                </a:cxn>
                <a:cxn ang="0">
                  <a:pos x="25" y="2"/>
                </a:cxn>
                <a:cxn ang="0">
                  <a:pos x="13" y="5"/>
                </a:cxn>
                <a:cxn ang="0">
                  <a:pos x="5" y="13"/>
                </a:cxn>
                <a:cxn ang="0">
                  <a:pos x="2" y="25"/>
                </a:cxn>
                <a:cxn ang="0">
                  <a:pos x="2" y="36"/>
                </a:cxn>
                <a:cxn ang="0">
                  <a:pos x="5" y="46"/>
                </a:cxn>
                <a:cxn ang="0">
                  <a:pos x="13" y="54"/>
                </a:cxn>
                <a:cxn ang="0">
                  <a:pos x="25" y="59"/>
                </a:cxn>
                <a:cxn ang="0">
                  <a:pos x="36" y="59"/>
                </a:cxn>
                <a:cxn ang="0">
                  <a:pos x="46" y="54"/>
                </a:cxn>
                <a:cxn ang="0">
                  <a:pos x="54" y="46"/>
                </a:cxn>
                <a:cxn ang="0">
                  <a:pos x="59" y="36"/>
                </a:cxn>
                <a:cxn ang="0">
                  <a:pos x="56" y="30"/>
                </a:cxn>
                <a:cxn ang="0">
                  <a:pos x="54" y="20"/>
                </a:cxn>
                <a:cxn ang="0">
                  <a:pos x="47" y="12"/>
                </a:cxn>
                <a:cxn ang="0">
                  <a:pos x="39" y="7"/>
                </a:cxn>
                <a:cxn ang="0">
                  <a:pos x="29" y="4"/>
                </a:cxn>
                <a:cxn ang="0">
                  <a:pos x="20" y="7"/>
                </a:cxn>
                <a:cxn ang="0">
                  <a:pos x="11" y="12"/>
                </a:cxn>
                <a:cxn ang="0">
                  <a:pos x="6" y="20"/>
                </a:cxn>
                <a:cxn ang="0">
                  <a:pos x="3" y="30"/>
                </a:cxn>
                <a:cxn ang="0">
                  <a:pos x="6" y="41"/>
                </a:cxn>
                <a:cxn ang="0">
                  <a:pos x="11" y="49"/>
                </a:cxn>
                <a:cxn ang="0">
                  <a:pos x="20" y="54"/>
                </a:cxn>
                <a:cxn ang="0">
                  <a:pos x="29" y="56"/>
                </a:cxn>
                <a:cxn ang="0">
                  <a:pos x="39" y="54"/>
                </a:cxn>
                <a:cxn ang="0">
                  <a:pos x="47" y="49"/>
                </a:cxn>
                <a:cxn ang="0">
                  <a:pos x="54" y="41"/>
                </a:cxn>
                <a:cxn ang="0">
                  <a:pos x="56" y="30"/>
                </a:cxn>
              </a:cxnLst>
              <a:rect l="0" t="0" r="r" b="b"/>
              <a:pathLst>
                <a:path w="59" h="59">
                  <a:moveTo>
                    <a:pt x="59" y="30"/>
                  </a:moveTo>
                  <a:lnTo>
                    <a:pt x="59" y="25"/>
                  </a:lnTo>
                  <a:lnTo>
                    <a:pt x="57" y="18"/>
                  </a:lnTo>
                  <a:lnTo>
                    <a:pt x="54" y="13"/>
                  </a:lnTo>
                  <a:lnTo>
                    <a:pt x="51" y="10"/>
                  </a:lnTo>
                  <a:lnTo>
                    <a:pt x="46" y="5"/>
                  </a:lnTo>
                  <a:lnTo>
                    <a:pt x="41" y="4"/>
                  </a:lnTo>
                  <a:lnTo>
                    <a:pt x="36" y="2"/>
                  </a:lnTo>
                  <a:lnTo>
                    <a:pt x="29" y="0"/>
                  </a:lnTo>
                  <a:lnTo>
                    <a:pt x="25" y="2"/>
                  </a:lnTo>
                  <a:lnTo>
                    <a:pt x="18" y="4"/>
                  </a:lnTo>
                  <a:lnTo>
                    <a:pt x="13" y="5"/>
                  </a:lnTo>
                  <a:lnTo>
                    <a:pt x="10" y="10"/>
                  </a:lnTo>
                  <a:lnTo>
                    <a:pt x="5" y="13"/>
                  </a:lnTo>
                  <a:lnTo>
                    <a:pt x="3" y="18"/>
                  </a:lnTo>
                  <a:lnTo>
                    <a:pt x="2" y="25"/>
                  </a:lnTo>
                  <a:lnTo>
                    <a:pt x="0" y="30"/>
                  </a:lnTo>
                  <a:lnTo>
                    <a:pt x="2" y="36"/>
                  </a:lnTo>
                  <a:lnTo>
                    <a:pt x="3" y="41"/>
                  </a:lnTo>
                  <a:lnTo>
                    <a:pt x="5" y="46"/>
                  </a:lnTo>
                  <a:lnTo>
                    <a:pt x="10" y="51"/>
                  </a:lnTo>
                  <a:lnTo>
                    <a:pt x="13" y="54"/>
                  </a:lnTo>
                  <a:lnTo>
                    <a:pt x="18" y="58"/>
                  </a:lnTo>
                  <a:lnTo>
                    <a:pt x="25" y="59"/>
                  </a:lnTo>
                  <a:lnTo>
                    <a:pt x="29" y="59"/>
                  </a:lnTo>
                  <a:lnTo>
                    <a:pt x="36" y="59"/>
                  </a:lnTo>
                  <a:lnTo>
                    <a:pt x="41" y="58"/>
                  </a:lnTo>
                  <a:lnTo>
                    <a:pt x="46" y="54"/>
                  </a:lnTo>
                  <a:lnTo>
                    <a:pt x="51" y="51"/>
                  </a:lnTo>
                  <a:lnTo>
                    <a:pt x="54" y="46"/>
                  </a:lnTo>
                  <a:lnTo>
                    <a:pt x="57" y="41"/>
                  </a:lnTo>
                  <a:lnTo>
                    <a:pt x="59" y="36"/>
                  </a:lnTo>
                  <a:lnTo>
                    <a:pt x="59" y="30"/>
                  </a:lnTo>
                  <a:lnTo>
                    <a:pt x="56" y="30"/>
                  </a:lnTo>
                  <a:lnTo>
                    <a:pt x="56" y="25"/>
                  </a:lnTo>
                  <a:lnTo>
                    <a:pt x="54" y="20"/>
                  </a:lnTo>
                  <a:lnTo>
                    <a:pt x="51" y="15"/>
                  </a:lnTo>
                  <a:lnTo>
                    <a:pt x="47" y="12"/>
                  </a:lnTo>
                  <a:lnTo>
                    <a:pt x="44" y="8"/>
                  </a:lnTo>
                  <a:lnTo>
                    <a:pt x="39" y="7"/>
                  </a:lnTo>
                  <a:lnTo>
                    <a:pt x="34" y="5"/>
                  </a:lnTo>
                  <a:lnTo>
                    <a:pt x="29" y="4"/>
                  </a:lnTo>
                  <a:lnTo>
                    <a:pt x="25" y="5"/>
                  </a:lnTo>
                  <a:lnTo>
                    <a:pt x="20" y="7"/>
                  </a:lnTo>
                  <a:lnTo>
                    <a:pt x="15" y="8"/>
                  </a:lnTo>
                  <a:lnTo>
                    <a:pt x="11" y="12"/>
                  </a:lnTo>
                  <a:lnTo>
                    <a:pt x="8" y="15"/>
                  </a:lnTo>
                  <a:lnTo>
                    <a:pt x="6" y="20"/>
                  </a:lnTo>
                  <a:lnTo>
                    <a:pt x="5" y="25"/>
                  </a:lnTo>
                  <a:lnTo>
                    <a:pt x="3" y="30"/>
                  </a:lnTo>
                  <a:lnTo>
                    <a:pt x="5" y="36"/>
                  </a:lnTo>
                  <a:lnTo>
                    <a:pt x="6" y="41"/>
                  </a:lnTo>
                  <a:lnTo>
                    <a:pt x="8" y="45"/>
                  </a:lnTo>
                  <a:lnTo>
                    <a:pt x="11" y="49"/>
                  </a:lnTo>
                  <a:lnTo>
                    <a:pt x="15" y="53"/>
                  </a:lnTo>
                  <a:lnTo>
                    <a:pt x="20" y="54"/>
                  </a:lnTo>
                  <a:lnTo>
                    <a:pt x="25" y="56"/>
                  </a:lnTo>
                  <a:lnTo>
                    <a:pt x="29" y="56"/>
                  </a:lnTo>
                  <a:lnTo>
                    <a:pt x="34" y="56"/>
                  </a:lnTo>
                  <a:lnTo>
                    <a:pt x="39" y="54"/>
                  </a:lnTo>
                  <a:lnTo>
                    <a:pt x="44" y="53"/>
                  </a:lnTo>
                  <a:lnTo>
                    <a:pt x="47" y="49"/>
                  </a:lnTo>
                  <a:lnTo>
                    <a:pt x="51" y="45"/>
                  </a:lnTo>
                  <a:lnTo>
                    <a:pt x="54" y="41"/>
                  </a:lnTo>
                  <a:lnTo>
                    <a:pt x="56" y="36"/>
                  </a:lnTo>
                  <a:lnTo>
                    <a:pt x="56" y="30"/>
                  </a:lnTo>
                  <a:lnTo>
                    <a:pt x="59" y="30"/>
                  </a:lnTo>
                  <a:close/>
                </a:path>
              </a:pathLst>
            </a:custGeom>
            <a:solidFill>
              <a:srgbClr val="00FFD5"/>
            </a:solidFill>
            <a:ln w="9525">
              <a:noFill/>
              <a:round/>
              <a:headEnd/>
              <a:tailEnd/>
            </a:ln>
            <a:effectLst/>
          </p:spPr>
          <p:txBody>
            <a:bodyPr/>
            <a:lstStyle/>
            <a:p>
              <a:endParaRPr lang="en-GB"/>
            </a:p>
          </p:txBody>
        </p:sp>
        <p:sp>
          <p:nvSpPr>
            <p:cNvPr id="47348" name="Freeform 244"/>
            <p:cNvSpPr>
              <a:spLocks/>
            </p:cNvSpPr>
            <p:nvPr/>
          </p:nvSpPr>
          <p:spPr bwMode="auto">
            <a:xfrm>
              <a:off x="3347" y="2149"/>
              <a:ext cx="53" cy="52"/>
            </a:xfrm>
            <a:custGeom>
              <a:avLst/>
              <a:gdLst/>
              <a:ahLst/>
              <a:cxnLst>
                <a:cxn ang="0">
                  <a:pos x="53" y="21"/>
                </a:cxn>
                <a:cxn ang="0">
                  <a:pos x="48" y="11"/>
                </a:cxn>
                <a:cxn ang="0">
                  <a:pos x="41" y="4"/>
                </a:cxn>
                <a:cxn ang="0">
                  <a:pos x="31" y="1"/>
                </a:cxn>
                <a:cxn ang="0">
                  <a:pos x="22" y="1"/>
                </a:cxn>
                <a:cxn ang="0">
                  <a:pos x="12" y="4"/>
                </a:cxn>
                <a:cxn ang="0">
                  <a:pos x="5" y="11"/>
                </a:cxn>
                <a:cxn ang="0">
                  <a:pos x="2" y="21"/>
                </a:cxn>
                <a:cxn ang="0">
                  <a:pos x="2" y="32"/>
                </a:cxn>
                <a:cxn ang="0">
                  <a:pos x="5" y="41"/>
                </a:cxn>
                <a:cxn ang="0">
                  <a:pos x="12" y="49"/>
                </a:cxn>
                <a:cxn ang="0">
                  <a:pos x="22" y="52"/>
                </a:cxn>
                <a:cxn ang="0">
                  <a:pos x="31" y="52"/>
                </a:cxn>
                <a:cxn ang="0">
                  <a:pos x="41" y="49"/>
                </a:cxn>
                <a:cxn ang="0">
                  <a:pos x="48" y="41"/>
                </a:cxn>
                <a:cxn ang="0">
                  <a:pos x="53" y="32"/>
                </a:cxn>
                <a:cxn ang="0">
                  <a:pos x="49" y="26"/>
                </a:cxn>
                <a:cxn ang="0">
                  <a:pos x="48" y="18"/>
                </a:cxn>
                <a:cxn ang="0">
                  <a:pos x="43" y="9"/>
                </a:cxn>
                <a:cxn ang="0">
                  <a:pos x="36" y="6"/>
                </a:cxn>
                <a:cxn ang="0">
                  <a:pos x="26" y="3"/>
                </a:cxn>
                <a:cxn ang="0">
                  <a:pos x="18" y="6"/>
                </a:cxn>
                <a:cxn ang="0">
                  <a:pos x="10" y="9"/>
                </a:cxn>
                <a:cxn ang="0">
                  <a:pos x="5" y="18"/>
                </a:cxn>
                <a:cxn ang="0">
                  <a:pos x="3" y="26"/>
                </a:cxn>
                <a:cxn ang="0">
                  <a:pos x="5" y="36"/>
                </a:cxn>
                <a:cxn ang="0">
                  <a:pos x="10" y="42"/>
                </a:cxn>
                <a:cxn ang="0">
                  <a:pos x="18" y="47"/>
                </a:cxn>
                <a:cxn ang="0">
                  <a:pos x="26" y="49"/>
                </a:cxn>
                <a:cxn ang="0">
                  <a:pos x="36" y="47"/>
                </a:cxn>
                <a:cxn ang="0">
                  <a:pos x="43" y="42"/>
                </a:cxn>
                <a:cxn ang="0">
                  <a:pos x="48" y="36"/>
                </a:cxn>
                <a:cxn ang="0">
                  <a:pos x="49" y="26"/>
                </a:cxn>
              </a:cxnLst>
              <a:rect l="0" t="0" r="r" b="b"/>
              <a:pathLst>
                <a:path w="53" h="52">
                  <a:moveTo>
                    <a:pt x="53" y="26"/>
                  </a:moveTo>
                  <a:lnTo>
                    <a:pt x="53" y="21"/>
                  </a:lnTo>
                  <a:lnTo>
                    <a:pt x="51" y="16"/>
                  </a:lnTo>
                  <a:lnTo>
                    <a:pt x="48" y="11"/>
                  </a:lnTo>
                  <a:lnTo>
                    <a:pt x="44" y="8"/>
                  </a:lnTo>
                  <a:lnTo>
                    <a:pt x="41" y="4"/>
                  </a:lnTo>
                  <a:lnTo>
                    <a:pt x="36" y="3"/>
                  </a:lnTo>
                  <a:lnTo>
                    <a:pt x="31" y="1"/>
                  </a:lnTo>
                  <a:lnTo>
                    <a:pt x="26" y="0"/>
                  </a:lnTo>
                  <a:lnTo>
                    <a:pt x="22" y="1"/>
                  </a:lnTo>
                  <a:lnTo>
                    <a:pt x="17" y="3"/>
                  </a:lnTo>
                  <a:lnTo>
                    <a:pt x="12" y="4"/>
                  </a:lnTo>
                  <a:lnTo>
                    <a:pt x="8" y="8"/>
                  </a:lnTo>
                  <a:lnTo>
                    <a:pt x="5" y="11"/>
                  </a:lnTo>
                  <a:lnTo>
                    <a:pt x="3" y="16"/>
                  </a:lnTo>
                  <a:lnTo>
                    <a:pt x="2" y="21"/>
                  </a:lnTo>
                  <a:lnTo>
                    <a:pt x="0" y="26"/>
                  </a:lnTo>
                  <a:lnTo>
                    <a:pt x="2" y="32"/>
                  </a:lnTo>
                  <a:lnTo>
                    <a:pt x="3" y="37"/>
                  </a:lnTo>
                  <a:lnTo>
                    <a:pt x="5" y="41"/>
                  </a:lnTo>
                  <a:lnTo>
                    <a:pt x="8" y="45"/>
                  </a:lnTo>
                  <a:lnTo>
                    <a:pt x="12" y="49"/>
                  </a:lnTo>
                  <a:lnTo>
                    <a:pt x="17" y="50"/>
                  </a:lnTo>
                  <a:lnTo>
                    <a:pt x="22" y="52"/>
                  </a:lnTo>
                  <a:lnTo>
                    <a:pt x="26" y="52"/>
                  </a:lnTo>
                  <a:lnTo>
                    <a:pt x="31" y="52"/>
                  </a:lnTo>
                  <a:lnTo>
                    <a:pt x="36" y="50"/>
                  </a:lnTo>
                  <a:lnTo>
                    <a:pt x="41" y="49"/>
                  </a:lnTo>
                  <a:lnTo>
                    <a:pt x="44" y="45"/>
                  </a:lnTo>
                  <a:lnTo>
                    <a:pt x="48" y="41"/>
                  </a:lnTo>
                  <a:lnTo>
                    <a:pt x="51" y="37"/>
                  </a:lnTo>
                  <a:lnTo>
                    <a:pt x="53" y="32"/>
                  </a:lnTo>
                  <a:lnTo>
                    <a:pt x="53" y="26"/>
                  </a:lnTo>
                  <a:lnTo>
                    <a:pt x="49" y="26"/>
                  </a:lnTo>
                  <a:lnTo>
                    <a:pt x="49" y="22"/>
                  </a:lnTo>
                  <a:lnTo>
                    <a:pt x="48" y="18"/>
                  </a:lnTo>
                  <a:lnTo>
                    <a:pt x="46" y="14"/>
                  </a:lnTo>
                  <a:lnTo>
                    <a:pt x="43" y="9"/>
                  </a:lnTo>
                  <a:lnTo>
                    <a:pt x="40" y="8"/>
                  </a:lnTo>
                  <a:lnTo>
                    <a:pt x="36" y="6"/>
                  </a:lnTo>
                  <a:lnTo>
                    <a:pt x="31" y="4"/>
                  </a:lnTo>
                  <a:lnTo>
                    <a:pt x="26" y="3"/>
                  </a:lnTo>
                  <a:lnTo>
                    <a:pt x="22" y="4"/>
                  </a:lnTo>
                  <a:lnTo>
                    <a:pt x="18" y="6"/>
                  </a:lnTo>
                  <a:lnTo>
                    <a:pt x="13" y="8"/>
                  </a:lnTo>
                  <a:lnTo>
                    <a:pt x="10" y="9"/>
                  </a:lnTo>
                  <a:lnTo>
                    <a:pt x="8" y="14"/>
                  </a:lnTo>
                  <a:lnTo>
                    <a:pt x="5" y="18"/>
                  </a:lnTo>
                  <a:lnTo>
                    <a:pt x="5" y="22"/>
                  </a:lnTo>
                  <a:lnTo>
                    <a:pt x="3" y="26"/>
                  </a:lnTo>
                  <a:lnTo>
                    <a:pt x="5" y="31"/>
                  </a:lnTo>
                  <a:lnTo>
                    <a:pt x="5" y="36"/>
                  </a:lnTo>
                  <a:lnTo>
                    <a:pt x="8" y="39"/>
                  </a:lnTo>
                  <a:lnTo>
                    <a:pt x="10" y="42"/>
                  </a:lnTo>
                  <a:lnTo>
                    <a:pt x="13" y="45"/>
                  </a:lnTo>
                  <a:lnTo>
                    <a:pt x="18" y="47"/>
                  </a:lnTo>
                  <a:lnTo>
                    <a:pt x="22" y="49"/>
                  </a:lnTo>
                  <a:lnTo>
                    <a:pt x="26" y="49"/>
                  </a:lnTo>
                  <a:lnTo>
                    <a:pt x="31" y="49"/>
                  </a:lnTo>
                  <a:lnTo>
                    <a:pt x="36" y="47"/>
                  </a:lnTo>
                  <a:lnTo>
                    <a:pt x="40" y="45"/>
                  </a:lnTo>
                  <a:lnTo>
                    <a:pt x="43" y="42"/>
                  </a:lnTo>
                  <a:lnTo>
                    <a:pt x="46" y="39"/>
                  </a:lnTo>
                  <a:lnTo>
                    <a:pt x="48" y="36"/>
                  </a:lnTo>
                  <a:lnTo>
                    <a:pt x="49" y="31"/>
                  </a:lnTo>
                  <a:lnTo>
                    <a:pt x="49" y="26"/>
                  </a:lnTo>
                  <a:lnTo>
                    <a:pt x="53" y="26"/>
                  </a:lnTo>
                  <a:close/>
                </a:path>
              </a:pathLst>
            </a:custGeom>
            <a:solidFill>
              <a:srgbClr val="00FFDA"/>
            </a:solidFill>
            <a:ln w="9525">
              <a:noFill/>
              <a:round/>
              <a:headEnd/>
              <a:tailEnd/>
            </a:ln>
            <a:effectLst/>
          </p:spPr>
          <p:txBody>
            <a:bodyPr/>
            <a:lstStyle/>
            <a:p>
              <a:endParaRPr lang="en-GB"/>
            </a:p>
          </p:txBody>
        </p:sp>
        <p:sp>
          <p:nvSpPr>
            <p:cNvPr id="47349" name="Freeform 245"/>
            <p:cNvSpPr>
              <a:spLocks/>
            </p:cNvSpPr>
            <p:nvPr/>
          </p:nvSpPr>
          <p:spPr bwMode="auto">
            <a:xfrm>
              <a:off x="3350" y="2152"/>
              <a:ext cx="46" cy="46"/>
            </a:xfrm>
            <a:custGeom>
              <a:avLst/>
              <a:gdLst/>
              <a:ahLst/>
              <a:cxnLst>
                <a:cxn ang="0">
                  <a:pos x="46" y="19"/>
                </a:cxn>
                <a:cxn ang="0">
                  <a:pos x="43" y="11"/>
                </a:cxn>
                <a:cxn ang="0">
                  <a:pos x="37" y="5"/>
                </a:cxn>
                <a:cxn ang="0">
                  <a:pos x="28" y="1"/>
                </a:cxn>
                <a:cxn ang="0">
                  <a:pos x="19" y="1"/>
                </a:cxn>
                <a:cxn ang="0">
                  <a:pos x="10" y="5"/>
                </a:cxn>
                <a:cxn ang="0">
                  <a:pos x="5" y="11"/>
                </a:cxn>
                <a:cxn ang="0">
                  <a:pos x="2" y="19"/>
                </a:cxn>
                <a:cxn ang="0">
                  <a:pos x="2" y="28"/>
                </a:cxn>
                <a:cxn ang="0">
                  <a:pos x="5" y="36"/>
                </a:cxn>
                <a:cxn ang="0">
                  <a:pos x="10" y="42"/>
                </a:cxn>
                <a:cxn ang="0">
                  <a:pos x="19" y="46"/>
                </a:cxn>
                <a:cxn ang="0">
                  <a:pos x="28" y="46"/>
                </a:cxn>
                <a:cxn ang="0">
                  <a:pos x="37" y="42"/>
                </a:cxn>
                <a:cxn ang="0">
                  <a:pos x="43" y="36"/>
                </a:cxn>
                <a:cxn ang="0">
                  <a:pos x="46" y="28"/>
                </a:cxn>
                <a:cxn ang="0">
                  <a:pos x="43" y="23"/>
                </a:cxn>
                <a:cxn ang="0">
                  <a:pos x="41" y="16"/>
                </a:cxn>
                <a:cxn ang="0">
                  <a:pos x="38" y="10"/>
                </a:cxn>
                <a:cxn ang="0">
                  <a:pos x="32" y="5"/>
                </a:cxn>
                <a:cxn ang="0">
                  <a:pos x="23" y="3"/>
                </a:cxn>
                <a:cxn ang="0">
                  <a:pos x="17" y="5"/>
                </a:cxn>
                <a:cxn ang="0">
                  <a:pos x="10" y="10"/>
                </a:cxn>
                <a:cxn ang="0">
                  <a:pos x="5" y="16"/>
                </a:cxn>
                <a:cxn ang="0">
                  <a:pos x="4" y="23"/>
                </a:cxn>
                <a:cxn ang="0">
                  <a:pos x="5" y="31"/>
                </a:cxn>
                <a:cxn ang="0">
                  <a:pos x="10" y="38"/>
                </a:cxn>
                <a:cxn ang="0">
                  <a:pos x="17" y="41"/>
                </a:cxn>
                <a:cxn ang="0">
                  <a:pos x="23" y="42"/>
                </a:cxn>
                <a:cxn ang="0">
                  <a:pos x="32" y="41"/>
                </a:cxn>
                <a:cxn ang="0">
                  <a:pos x="38" y="38"/>
                </a:cxn>
                <a:cxn ang="0">
                  <a:pos x="41" y="31"/>
                </a:cxn>
                <a:cxn ang="0">
                  <a:pos x="43" y="23"/>
                </a:cxn>
              </a:cxnLst>
              <a:rect l="0" t="0" r="r" b="b"/>
              <a:pathLst>
                <a:path w="46" h="46">
                  <a:moveTo>
                    <a:pt x="46" y="23"/>
                  </a:moveTo>
                  <a:lnTo>
                    <a:pt x="46" y="19"/>
                  </a:lnTo>
                  <a:lnTo>
                    <a:pt x="45" y="15"/>
                  </a:lnTo>
                  <a:lnTo>
                    <a:pt x="43" y="11"/>
                  </a:lnTo>
                  <a:lnTo>
                    <a:pt x="40" y="6"/>
                  </a:lnTo>
                  <a:lnTo>
                    <a:pt x="37" y="5"/>
                  </a:lnTo>
                  <a:lnTo>
                    <a:pt x="33" y="3"/>
                  </a:lnTo>
                  <a:lnTo>
                    <a:pt x="28" y="1"/>
                  </a:lnTo>
                  <a:lnTo>
                    <a:pt x="23" y="0"/>
                  </a:lnTo>
                  <a:lnTo>
                    <a:pt x="19" y="1"/>
                  </a:lnTo>
                  <a:lnTo>
                    <a:pt x="15" y="3"/>
                  </a:lnTo>
                  <a:lnTo>
                    <a:pt x="10" y="5"/>
                  </a:lnTo>
                  <a:lnTo>
                    <a:pt x="7" y="6"/>
                  </a:lnTo>
                  <a:lnTo>
                    <a:pt x="5" y="11"/>
                  </a:lnTo>
                  <a:lnTo>
                    <a:pt x="2" y="15"/>
                  </a:lnTo>
                  <a:lnTo>
                    <a:pt x="2" y="19"/>
                  </a:lnTo>
                  <a:lnTo>
                    <a:pt x="0" y="23"/>
                  </a:lnTo>
                  <a:lnTo>
                    <a:pt x="2" y="28"/>
                  </a:lnTo>
                  <a:lnTo>
                    <a:pt x="2" y="33"/>
                  </a:lnTo>
                  <a:lnTo>
                    <a:pt x="5" y="36"/>
                  </a:lnTo>
                  <a:lnTo>
                    <a:pt x="7" y="39"/>
                  </a:lnTo>
                  <a:lnTo>
                    <a:pt x="10" y="42"/>
                  </a:lnTo>
                  <a:lnTo>
                    <a:pt x="15" y="44"/>
                  </a:lnTo>
                  <a:lnTo>
                    <a:pt x="19" y="46"/>
                  </a:lnTo>
                  <a:lnTo>
                    <a:pt x="23" y="46"/>
                  </a:lnTo>
                  <a:lnTo>
                    <a:pt x="28" y="46"/>
                  </a:lnTo>
                  <a:lnTo>
                    <a:pt x="33" y="44"/>
                  </a:lnTo>
                  <a:lnTo>
                    <a:pt x="37" y="42"/>
                  </a:lnTo>
                  <a:lnTo>
                    <a:pt x="40" y="39"/>
                  </a:lnTo>
                  <a:lnTo>
                    <a:pt x="43" y="36"/>
                  </a:lnTo>
                  <a:lnTo>
                    <a:pt x="45" y="33"/>
                  </a:lnTo>
                  <a:lnTo>
                    <a:pt x="46" y="28"/>
                  </a:lnTo>
                  <a:lnTo>
                    <a:pt x="46" y="23"/>
                  </a:lnTo>
                  <a:lnTo>
                    <a:pt x="43" y="23"/>
                  </a:lnTo>
                  <a:lnTo>
                    <a:pt x="43" y="19"/>
                  </a:lnTo>
                  <a:lnTo>
                    <a:pt x="41" y="16"/>
                  </a:lnTo>
                  <a:lnTo>
                    <a:pt x="40" y="13"/>
                  </a:lnTo>
                  <a:lnTo>
                    <a:pt x="38" y="10"/>
                  </a:lnTo>
                  <a:lnTo>
                    <a:pt x="35" y="6"/>
                  </a:lnTo>
                  <a:lnTo>
                    <a:pt x="32" y="5"/>
                  </a:lnTo>
                  <a:lnTo>
                    <a:pt x="28" y="5"/>
                  </a:lnTo>
                  <a:lnTo>
                    <a:pt x="23" y="3"/>
                  </a:lnTo>
                  <a:lnTo>
                    <a:pt x="20" y="5"/>
                  </a:lnTo>
                  <a:lnTo>
                    <a:pt x="17" y="5"/>
                  </a:lnTo>
                  <a:lnTo>
                    <a:pt x="14" y="6"/>
                  </a:lnTo>
                  <a:lnTo>
                    <a:pt x="10" y="10"/>
                  </a:lnTo>
                  <a:lnTo>
                    <a:pt x="7" y="13"/>
                  </a:lnTo>
                  <a:lnTo>
                    <a:pt x="5" y="16"/>
                  </a:lnTo>
                  <a:lnTo>
                    <a:pt x="5" y="19"/>
                  </a:lnTo>
                  <a:lnTo>
                    <a:pt x="4" y="23"/>
                  </a:lnTo>
                  <a:lnTo>
                    <a:pt x="5" y="28"/>
                  </a:lnTo>
                  <a:lnTo>
                    <a:pt x="5" y="31"/>
                  </a:lnTo>
                  <a:lnTo>
                    <a:pt x="7" y="34"/>
                  </a:lnTo>
                  <a:lnTo>
                    <a:pt x="10" y="38"/>
                  </a:lnTo>
                  <a:lnTo>
                    <a:pt x="14" y="39"/>
                  </a:lnTo>
                  <a:lnTo>
                    <a:pt x="17" y="41"/>
                  </a:lnTo>
                  <a:lnTo>
                    <a:pt x="20" y="42"/>
                  </a:lnTo>
                  <a:lnTo>
                    <a:pt x="23" y="42"/>
                  </a:lnTo>
                  <a:lnTo>
                    <a:pt x="28" y="42"/>
                  </a:lnTo>
                  <a:lnTo>
                    <a:pt x="32" y="41"/>
                  </a:lnTo>
                  <a:lnTo>
                    <a:pt x="35" y="39"/>
                  </a:lnTo>
                  <a:lnTo>
                    <a:pt x="38" y="38"/>
                  </a:lnTo>
                  <a:lnTo>
                    <a:pt x="40" y="34"/>
                  </a:lnTo>
                  <a:lnTo>
                    <a:pt x="41" y="31"/>
                  </a:lnTo>
                  <a:lnTo>
                    <a:pt x="43" y="28"/>
                  </a:lnTo>
                  <a:lnTo>
                    <a:pt x="43" y="23"/>
                  </a:lnTo>
                  <a:lnTo>
                    <a:pt x="46" y="23"/>
                  </a:lnTo>
                  <a:close/>
                </a:path>
              </a:pathLst>
            </a:custGeom>
            <a:solidFill>
              <a:srgbClr val="00FFDF"/>
            </a:solidFill>
            <a:ln w="9525">
              <a:noFill/>
              <a:round/>
              <a:headEnd/>
              <a:tailEnd/>
            </a:ln>
            <a:effectLst/>
          </p:spPr>
          <p:txBody>
            <a:bodyPr/>
            <a:lstStyle/>
            <a:p>
              <a:endParaRPr lang="en-GB"/>
            </a:p>
          </p:txBody>
        </p:sp>
        <p:sp>
          <p:nvSpPr>
            <p:cNvPr id="47350" name="Freeform 246"/>
            <p:cNvSpPr>
              <a:spLocks/>
            </p:cNvSpPr>
            <p:nvPr/>
          </p:nvSpPr>
          <p:spPr bwMode="auto">
            <a:xfrm>
              <a:off x="3354" y="2155"/>
              <a:ext cx="39" cy="39"/>
            </a:xfrm>
            <a:custGeom>
              <a:avLst/>
              <a:gdLst/>
              <a:ahLst/>
              <a:cxnLst>
                <a:cxn ang="0">
                  <a:pos x="39" y="16"/>
                </a:cxn>
                <a:cxn ang="0">
                  <a:pos x="36" y="10"/>
                </a:cxn>
                <a:cxn ang="0">
                  <a:pos x="31" y="3"/>
                </a:cxn>
                <a:cxn ang="0">
                  <a:pos x="24" y="2"/>
                </a:cxn>
                <a:cxn ang="0">
                  <a:pos x="16" y="2"/>
                </a:cxn>
                <a:cxn ang="0">
                  <a:pos x="10" y="3"/>
                </a:cxn>
                <a:cxn ang="0">
                  <a:pos x="3" y="10"/>
                </a:cxn>
                <a:cxn ang="0">
                  <a:pos x="1" y="16"/>
                </a:cxn>
                <a:cxn ang="0">
                  <a:pos x="1" y="25"/>
                </a:cxn>
                <a:cxn ang="0">
                  <a:pos x="3" y="31"/>
                </a:cxn>
                <a:cxn ang="0">
                  <a:pos x="10" y="36"/>
                </a:cxn>
                <a:cxn ang="0">
                  <a:pos x="16" y="39"/>
                </a:cxn>
                <a:cxn ang="0">
                  <a:pos x="24" y="39"/>
                </a:cxn>
                <a:cxn ang="0">
                  <a:pos x="31" y="36"/>
                </a:cxn>
                <a:cxn ang="0">
                  <a:pos x="36" y="31"/>
                </a:cxn>
                <a:cxn ang="0">
                  <a:pos x="39" y="25"/>
                </a:cxn>
                <a:cxn ang="0">
                  <a:pos x="36" y="20"/>
                </a:cxn>
                <a:cxn ang="0">
                  <a:pos x="34" y="13"/>
                </a:cxn>
                <a:cxn ang="0">
                  <a:pos x="31" y="8"/>
                </a:cxn>
                <a:cxn ang="0">
                  <a:pos x="26" y="5"/>
                </a:cxn>
                <a:cxn ang="0">
                  <a:pos x="19" y="3"/>
                </a:cxn>
                <a:cxn ang="0">
                  <a:pos x="13" y="5"/>
                </a:cxn>
                <a:cxn ang="0">
                  <a:pos x="8" y="8"/>
                </a:cxn>
                <a:cxn ang="0">
                  <a:pos x="5" y="13"/>
                </a:cxn>
                <a:cxn ang="0">
                  <a:pos x="3" y="20"/>
                </a:cxn>
                <a:cxn ang="0">
                  <a:pos x="5" y="26"/>
                </a:cxn>
                <a:cxn ang="0">
                  <a:pos x="8" y="31"/>
                </a:cxn>
                <a:cxn ang="0">
                  <a:pos x="13" y="36"/>
                </a:cxn>
                <a:cxn ang="0">
                  <a:pos x="19" y="36"/>
                </a:cxn>
                <a:cxn ang="0">
                  <a:pos x="26" y="36"/>
                </a:cxn>
                <a:cxn ang="0">
                  <a:pos x="31" y="31"/>
                </a:cxn>
                <a:cxn ang="0">
                  <a:pos x="34" y="26"/>
                </a:cxn>
                <a:cxn ang="0">
                  <a:pos x="36" y="20"/>
                </a:cxn>
              </a:cxnLst>
              <a:rect l="0" t="0" r="r" b="b"/>
              <a:pathLst>
                <a:path w="39" h="39">
                  <a:moveTo>
                    <a:pt x="39" y="20"/>
                  </a:moveTo>
                  <a:lnTo>
                    <a:pt x="39" y="16"/>
                  </a:lnTo>
                  <a:lnTo>
                    <a:pt x="37" y="13"/>
                  </a:lnTo>
                  <a:lnTo>
                    <a:pt x="36" y="10"/>
                  </a:lnTo>
                  <a:lnTo>
                    <a:pt x="34" y="7"/>
                  </a:lnTo>
                  <a:lnTo>
                    <a:pt x="31" y="3"/>
                  </a:lnTo>
                  <a:lnTo>
                    <a:pt x="28" y="2"/>
                  </a:lnTo>
                  <a:lnTo>
                    <a:pt x="24" y="2"/>
                  </a:lnTo>
                  <a:lnTo>
                    <a:pt x="19" y="0"/>
                  </a:lnTo>
                  <a:lnTo>
                    <a:pt x="16" y="2"/>
                  </a:lnTo>
                  <a:lnTo>
                    <a:pt x="13" y="2"/>
                  </a:lnTo>
                  <a:lnTo>
                    <a:pt x="10" y="3"/>
                  </a:lnTo>
                  <a:lnTo>
                    <a:pt x="6" y="7"/>
                  </a:lnTo>
                  <a:lnTo>
                    <a:pt x="3" y="10"/>
                  </a:lnTo>
                  <a:lnTo>
                    <a:pt x="1" y="13"/>
                  </a:lnTo>
                  <a:lnTo>
                    <a:pt x="1" y="16"/>
                  </a:lnTo>
                  <a:lnTo>
                    <a:pt x="0" y="20"/>
                  </a:lnTo>
                  <a:lnTo>
                    <a:pt x="1" y="25"/>
                  </a:lnTo>
                  <a:lnTo>
                    <a:pt x="1" y="28"/>
                  </a:lnTo>
                  <a:lnTo>
                    <a:pt x="3" y="31"/>
                  </a:lnTo>
                  <a:lnTo>
                    <a:pt x="6" y="35"/>
                  </a:lnTo>
                  <a:lnTo>
                    <a:pt x="10" y="36"/>
                  </a:lnTo>
                  <a:lnTo>
                    <a:pt x="13" y="38"/>
                  </a:lnTo>
                  <a:lnTo>
                    <a:pt x="16" y="39"/>
                  </a:lnTo>
                  <a:lnTo>
                    <a:pt x="19" y="39"/>
                  </a:lnTo>
                  <a:lnTo>
                    <a:pt x="24" y="39"/>
                  </a:lnTo>
                  <a:lnTo>
                    <a:pt x="28" y="38"/>
                  </a:lnTo>
                  <a:lnTo>
                    <a:pt x="31" y="36"/>
                  </a:lnTo>
                  <a:lnTo>
                    <a:pt x="34" y="35"/>
                  </a:lnTo>
                  <a:lnTo>
                    <a:pt x="36" y="31"/>
                  </a:lnTo>
                  <a:lnTo>
                    <a:pt x="37" y="28"/>
                  </a:lnTo>
                  <a:lnTo>
                    <a:pt x="39" y="25"/>
                  </a:lnTo>
                  <a:lnTo>
                    <a:pt x="39" y="20"/>
                  </a:lnTo>
                  <a:lnTo>
                    <a:pt x="36" y="20"/>
                  </a:lnTo>
                  <a:lnTo>
                    <a:pt x="36" y="16"/>
                  </a:lnTo>
                  <a:lnTo>
                    <a:pt x="34" y="13"/>
                  </a:lnTo>
                  <a:lnTo>
                    <a:pt x="33" y="12"/>
                  </a:lnTo>
                  <a:lnTo>
                    <a:pt x="31" y="8"/>
                  </a:lnTo>
                  <a:lnTo>
                    <a:pt x="29" y="7"/>
                  </a:lnTo>
                  <a:lnTo>
                    <a:pt x="26" y="5"/>
                  </a:lnTo>
                  <a:lnTo>
                    <a:pt x="23" y="5"/>
                  </a:lnTo>
                  <a:lnTo>
                    <a:pt x="19" y="3"/>
                  </a:lnTo>
                  <a:lnTo>
                    <a:pt x="16" y="5"/>
                  </a:lnTo>
                  <a:lnTo>
                    <a:pt x="13" y="5"/>
                  </a:lnTo>
                  <a:lnTo>
                    <a:pt x="11" y="7"/>
                  </a:lnTo>
                  <a:lnTo>
                    <a:pt x="8" y="8"/>
                  </a:lnTo>
                  <a:lnTo>
                    <a:pt x="6" y="12"/>
                  </a:lnTo>
                  <a:lnTo>
                    <a:pt x="5" y="13"/>
                  </a:lnTo>
                  <a:lnTo>
                    <a:pt x="3" y="16"/>
                  </a:lnTo>
                  <a:lnTo>
                    <a:pt x="3" y="20"/>
                  </a:lnTo>
                  <a:lnTo>
                    <a:pt x="3" y="23"/>
                  </a:lnTo>
                  <a:lnTo>
                    <a:pt x="5" y="26"/>
                  </a:lnTo>
                  <a:lnTo>
                    <a:pt x="6" y="30"/>
                  </a:lnTo>
                  <a:lnTo>
                    <a:pt x="8" y="31"/>
                  </a:lnTo>
                  <a:lnTo>
                    <a:pt x="11" y="35"/>
                  </a:lnTo>
                  <a:lnTo>
                    <a:pt x="13" y="36"/>
                  </a:lnTo>
                  <a:lnTo>
                    <a:pt x="16" y="36"/>
                  </a:lnTo>
                  <a:lnTo>
                    <a:pt x="19" y="36"/>
                  </a:lnTo>
                  <a:lnTo>
                    <a:pt x="23" y="36"/>
                  </a:lnTo>
                  <a:lnTo>
                    <a:pt x="26" y="36"/>
                  </a:lnTo>
                  <a:lnTo>
                    <a:pt x="29" y="35"/>
                  </a:lnTo>
                  <a:lnTo>
                    <a:pt x="31" y="31"/>
                  </a:lnTo>
                  <a:lnTo>
                    <a:pt x="33" y="30"/>
                  </a:lnTo>
                  <a:lnTo>
                    <a:pt x="34" y="26"/>
                  </a:lnTo>
                  <a:lnTo>
                    <a:pt x="36" y="23"/>
                  </a:lnTo>
                  <a:lnTo>
                    <a:pt x="36" y="20"/>
                  </a:lnTo>
                  <a:lnTo>
                    <a:pt x="39" y="20"/>
                  </a:lnTo>
                  <a:close/>
                </a:path>
              </a:pathLst>
            </a:custGeom>
            <a:solidFill>
              <a:srgbClr val="00FFE4"/>
            </a:solidFill>
            <a:ln w="9525">
              <a:noFill/>
              <a:round/>
              <a:headEnd/>
              <a:tailEnd/>
            </a:ln>
            <a:effectLst/>
          </p:spPr>
          <p:txBody>
            <a:bodyPr/>
            <a:lstStyle/>
            <a:p>
              <a:endParaRPr lang="en-GB"/>
            </a:p>
          </p:txBody>
        </p:sp>
        <p:sp>
          <p:nvSpPr>
            <p:cNvPr id="47351" name="Freeform 247"/>
            <p:cNvSpPr>
              <a:spLocks/>
            </p:cNvSpPr>
            <p:nvPr/>
          </p:nvSpPr>
          <p:spPr bwMode="auto">
            <a:xfrm>
              <a:off x="3357" y="2158"/>
              <a:ext cx="33" cy="33"/>
            </a:xfrm>
            <a:custGeom>
              <a:avLst/>
              <a:gdLst/>
              <a:ahLst/>
              <a:cxnLst>
                <a:cxn ang="0">
                  <a:pos x="33" y="13"/>
                </a:cxn>
                <a:cxn ang="0">
                  <a:pos x="30" y="9"/>
                </a:cxn>
                <a:cxn ang="0">
                  <a:pos x="26" y="4"/>
                </a:cxn>
                <a:cxn ang="0">
                  <a:pos x="20" y="2"/>
                </a:cxn>
                <a:cxn ang="0">
                  <a:pos x="13" y="2"/>
                </a:cxn>
                <a:cxn ang="0">
                  <a:pos x="8" y="4"/>
                </a:cxn>
                <a:cxn ang="0">
                  <a:pos x="3" y="9"/>
                </a:cxn>
                <a:cxn ang="0">
                  <a:pos x="0" y="13"/>
                </a:cxn>
                <a:cxn ang="0">
                  <a:pos x="0" y="20"/>
                </a:cxn>
                <a:cxn ang="0">
                  <a:pos x="3" y="27"/>
                </a:cxn>
                <a:cxn ang="0">
                  <a:pos x="8" y="32"/>
                </a:cxn>
                <a:cxn ang="0">
                  <a:pos x="13" y="33"/>
                </a:cxn>
                <a:cxn ang="0">
                  <a:pos x="20" y="33"/>
                </a:cxn>
                <a:cxn ang="0">
                  <a:pos x="26" y="32"/>
                </a:cxn>
                <a:cxn ang="0">
                  <a:pos x="30" y="27"/>
                </a:cxn>
                <a:cxn ang="0">
                  <a:pos x="33" y="20"/>
                </a:cxn>
                <a:cxn ang="0">
                  <a:pos x="30" y="17"/>
                </a:cxn>
                <a:cxn ang="0">
                  <a:pos x="30" y="12"/>
                </a:cxn>
                <a:cxn ang="0">
                  <a:pos x="26" y="9"/>
                </a:cxn>
                <a:cxn ang="0">
                  <a:pos x="21" y="5"/>
                </a:cxn>
                <a:cxn ang="0">
                  <a:pos x="16" y="4"/>
                </a:cxn>
                <a:cxn ang="0">
                  <a:pos x="12" y="5"/>
                </a:cxn>
                <a:cxn ang="0">
                  <a:pos x="8" y="9"/>
                </a:cxn>
                <a:cxn ang="0">
                  <a:pos x="5" y="12"/>
                </a:cxn>
                <a:cxn ang="0">
                  <a:pos x="3" y="17"/>
                </a:cxn>
                <a:cxn ang="0">
                  <a:pos x="5" y="22"/>
                </a:cxn>
                <a:cxn ang="0">
                  <a:pos x="8" y="27"/>
                </a:cxn>
                <a:cxn ang="0">
                  <a:pos x="12" y="30"/>
                </a:cxn>
                <a:cxn ang="0">
                  <a:pos x="16" y="30"/>
                </a:cxn>
                <a:cxn ang="0">
                  <a:pos x="21" y="30"/>
                </a:cxn>
                <a:cxn ang="0">
                  <a:pos x="26" y="27"/>
                </a:cxn>
                <a:cxn ang="0">
                  <a:pos x="30" y="22"/>
                </a:cxn>
                <a:cxn ang="0">
                  <a:pos x="30" y="17"/>
                </a:cxn>
              </a:cxnLst>
              <a:rect l="0" t="0" r="r" b="b"/>
              <a:pathLst>
                <a:path w="33" h="33">
                  <a:moveTo>
                    <a:pt x="33" y="17"/>
                  </a:moveTo>
                  <a:lnTo>
                    <a:pt x="33" y="13"/>
                  </a:lnTo>
                  <a:lnTo>
                    <a:pt x="31" y="10"/>
                  </a:lnTo>
                  <a:lnTo>
                    <a:pt x="30" y="9"/>
                  </a:lnTo>
                  <a:lnTo>
                    <a:pt x="28" y="5"/>
                  </a:lnTo>
                  <a:lnTo>
                    <a:pt x="26" y="4"/>
                  </a:lnTo>
                  <a:lnTo>
                    <a:pt x="23" y="2"/>
                  </a:lnTo>
                  <a:lnTo>
                    <a:pt x="20" y="2"/>
                  </a:lnTo>
                  <a:lnTo>
                    <a:pt x="16" y="0"/>
                  </a:lnTo>
                  <a:lnTo>
                    <a:pt x="13" y="2"/>
                  </a:lnTo>
                  <a:lnTo>
                    <a:pt x="10" y="2"/>
                  </a:lnTo>
                  <a:lnTo>
                    <a:pt x="8" y="4"/>
                  </a:lnTo>
                  <a:lnTo>
                    <a:pt x="5" y="5"/>
                  </a:lnTo>
                  <a:lnTo>
                    <a:pt x="3" y="9"/>
                  </a:lnTo>
                  <a:lnTo>
                    <a:pt x="2" y="10"/>
                  </a:lnTo>
                  <a:lnTo>
                    <a:pt x="0" y="13"/>
                  </a:lnTo>
                  <a:lnTo>
                    <a:pt x="0" y="17"/>
                  </a:lnTo>
                  <a:lnTo>
                    <a:pt x="0" y="20"/>
                  </a:lnTo>
                  <a:lnTo>
                    <a:pt x="2" y="23"/>
                  </a:lnTo>
                  <a:lnTo>
                    <a:pt x="3" y="27"/>
                  </a:lnTo>
                  <a:lnTo>
                    <a:pt x="5" y="28"/>
                  </a:lnTo>
                  <a:lnTo>
                    <a:pt x="8" y="32"/>
                  </a:lnTo>
                  <a:lnTo>
                    <a:pt x="10" y="33"/>
                  </a:lnTo>
                  <a:lnTo>
                    <a:pt x="13" y="33"/>
                  </a:lnTo>
                  <a:lnTo>
                    <a:pt x="16" y="33"/>
                  </a:lnTo>
                  <a:lnTo>
                    <a:pt x="20" y="33"/>
                  </a:lnTo>
                  <a:lnTo>
                    <a:pt x="23" y="33"/>
                  </a:lnTo>
                  <a:lnTo>
                    <a:pt x="26" y="32"/>
                  </a:lnTo>
                  <a:lnTo>
                    <a:pt x="28" y="28"/>
                  </a:lnTo>
                  <a:lnTo>
                    <a:pt x="30" y="27"/>
                  </a:lnTo>
                  <a:lnTo>
                    <a:pt x="31" y="23"/>
                  </a:lnTo>
                  <a:lnTo>
                    <a:pt x="33" y="20"/>
                  </a:lnTo>
                  <a:lnTo>
                    <a:pt x="33" y="17"/>
                  </a:lnTo>
                  <a:lnTo>
                    <a:pt x="30" y="17"/>
                  </a:lnTo>
                  <a:lnTo>
                    <a:pt x="30" y="15"/>
                  </a:lnTo>
                  <a:lnTo>
                    <a:pt x="30" y="12"/>
                  </a:lnTo>
                  <a:lnTo>
                    <a:pt x="28" y="10"/>
                  </a:lnTo>
                  <a:lnTo>
                    <a:pt x="26" y="9"/>
                  </a:lnTo>
                  <a:lnTo>
                    <a:pt x="25" y="7"/>
                  </a:lnTo>
                  <a:lnTo>
                    <a:pt x="21" y="5"/>
                  </a:lnTo>
                  <a:lnTo>
                    <a:pt x="20" y="5"/>
                  </a:lnTo>
                  <a:lnTo>
                    <a:pt x="16" y="4"/>
                  </a:lnTo>
                  <a:lnTo>
                    <a:pt x="15" y="5"/>
                  </a:lnTo>
                  <a:lnTo>
                    <a:pt x="12" y="5"/>
                  </a:lnTo>
                  <a:lnTo>
                    <a:pt x="10" y="7"/>
                  </a:lnTo>
                  <a:lnTo>
                    <a:pt x="8" y="9"/>
                  </a:lnTo>
                  <a:lnTo>
                    <a:pt x="7" y="10"/>
                  </a:lnTo>
                  <a:lnTo>
                    <a:pt x="5" y="12"/>
                  </a:lnTo>
                  <a:lnTo>
                    <a:pt x="3" y="15"/>
                  </a:lnTo>
                  <a:lnTo>
                    <a:pt x="3" y="17"/>
                  </a:lnTo>
                  <a:lnTo>
                    <a:pt x="3" y="20"/>
                  </a:lnTo>
                  <a:lnTo>
                    <a:pt x="5" y="22"/>
                  </a:lnTo>
                  <a:lnTo>
                    <a:pt x="7" y="25"/>
                  </a:lnTo>
                  <a:lnTo>
                    <a:pt x="8" y="27"/>
                  </a:lnTo>
                  <a:lnTo>
                    <a:pt x="10" y="28"/>
                  </a:lnTo>
                  <a:lnTo>
                    <a:pt x="12" y="30"/>
                  </a:lnTo>
                  <a:lnTo>
                    <a:pt x="15" y="30"/>
                  </a:lnTo>
                  <a:lnTo>
                    <a:pt x="16" y="30"/>
                  </a:lnTo>
                  <a:lnTo>
                    <a:pt x="20" y="30"/>
                  </a:lnTo>
                  <a:lnTo>
                    <a:pt x="21" y="30"/>
                  </a:lnTo>
                  <a:lnTo>
                    <a:pt x="25" y="28"/>
                  </a:lnTo>
                  <a:lnTo>
                    <a:pt x="26" y="27"/>
                  </a:lnTo>
                  <a:lnTo>
                    <a:pt x="28" y="25"/>
                  </a:lnTo>
                  <a:lnTo>
                    <a:pt x="30" y="22"/>
                  </a:lnTo>
                  <a:lnTo>
                    <a:pt x="30" y="20"/>
                  </a:lnTo>
                  <a:lnTo>
                    <a:pt x="30" y="17"/>
                  </a:lnTo>
                  <a:lnTo>
                    <a:pt x="33" y="17"/>
                  </a:lnTo>
                  <a:close/>
                </a:path>
              </a:pathLst>
            </a:custGeom>
            <a:solidFill>
              <a:srgbClr val="00FFEA"/>
            </a:solidFill>
            <a:ln w="9525">
              <a:noFill/>
              <a:round/>
              <a:headEnd/>
              <a:tailEnd/>
            </a:ln>
            <a:effectLst/>
          </p:spPr>
          <p:txBody>
            <a:bodyPr/>
            <a:lstStyle/>
            <a:p>
              <a:endParaRPr lang="en-GB"/>
            </a:p>
          </p:txBody>
        </p:sp>
        <p:sp>
          <p:nvSpPr>
            <p:cNvPr id="47352" name="Freeform 248"/>
            <p:cNvSpPr>
              <a:spLocks/>
            </p:cNvSpPr>
            <p:nvPr/>
          </p:nvSpPr>
          <p:spPr bwMode="auto">
            <a:xfrm>
              <a:off x="3360" y="2162"/>
              <a:ext cx="27" cy="26"/>
            </a:xfrm>
            <a:custGeom>
              <a:avLst/>
              <a:gdLst/>
              <a:ahLst/>
              <a:cxnLst>
                <a:cxn ang="0">
                  <a:pos x="27" y="11"/>
                </a:cxn>
                <a:cxn ang="0">
                  <a:pos x="25" y="6"/>
                </a:cxn>
                <a:cxn ang="0">
                  <a:pos x="22" y="3"/>
                </a:cxn>
                <a:cxn ang="0">
                  <a:pos x="17" y="1"/>
                </a:cxn>
                <a:cxn ang="0">
                  <a:pos x="12" y="1"/>
                </a:cxn>
                <a:cxn ang="0">
                  <a:pos x="7" y="3"/>
                </a:cxn>
                <a:cxn ang="0">
                  <a:pos x="4" y="6"/>
                </a:cxn>
                <a:cxn ang="0">
                  <a:pos x="0" y="11"/>
                </a:cxn>
                <a:cxn ang="0">
                  <a:pos x="0" y="16"/>
                </a:cxn>
                <a:cxn ang="0">
                  <a:pos x="4" y="21"/>
                </a:cxn>
                <a:cxn ang="0">
                  <a:pos x="7" y="24"/>
                </a:cxn>
                <a:cxn ang="0">
                  <a:pos x="12" y="26"/>
                </a:cxn>
                <a:cxn ang="0">
                  <a:pos x="17" y="26"/>
                </a:cxn>
                <a:cxn ang="0">
                  <a:pos x="22" y="24"/>
                </a:cxn>
                <a:cxn ang="0">
                  <a:pos x="25" y="21"/>
                </a:cxn>
                <a:cxn ang="0">
                  <a:pos x="27" y="16"/>
                </a:cxn>
                <a:cxn ang="0">
                  <a:pos x="23" y="13"/>
                </a:cxn>
                <a:cxn ang="0">
                  <a:pos x="23" y="9"/>
                </a:cxn>
                <a:cxn ang="0">
                  <a:pos x="20" y="6"/>
                </a:cxn>
                <a:cxn ang="0">
                  <a:pos x="18" y="5"/>
                </a:cxn>
                <a:cxn ang="0">
                  <a:pos x="13" y="3"/>
                </a:cxn>
                <a:cxn ang="0">
                  <a:pos x="10" y="5"/>
                </a:cxn>
                <a:cxn ang="0">
                  <a:pos x="7" y="6"/>
                </a:cxn>
                <a:cxn ang="0">
                  <a:pos x="5" y="9"/>
                </a:cxn>
                <a:cxn ang="0">
                  <a:pos x="4" y="13"/>
                </a:cxn>
                <a:cxn ang="0">
                  <a:pos x="5" y="18"/>
                </a:cxn>
                <a:cxn ang="0">
                  <a:pos x="7" y="21"/>
                </a:cxn>
                <a:cxn ang="0">
                  <a:pos x="10" y="23"/>
                </a:cxn>
                <a:cxn ang="0">
                  <a:pos x="13" y="23"/>
                </a:cxn>
                <a:cxn ang="0">
                  <a:pos x="18" y="23"/>
                </a:cxn>
                <a:cxn ang="0">
                  <a:pos x="20" y="21"/>
                </a:cxn>
                <a:cxn ang="0">
                  <a:pos x="23" y="18"/>
                </a:cxn>
                <a:cxn ang="0">
                  <a:pos x="23" y="13"/>
                </a:cxn>
              </a:cxnLst>
              <a:rect l="0" t="0" r="r" b="b"/>
              <a:pathLst>
                <a:path w="27" h="26">
                  <a:moveTo>
                    <a:pt x="27" y="13"/>
                  </a:moveTo>
                  <a:lnTo>
                    <a:pt x="27" y="11"/>
                  </a:lnTo>
                  <a:lnTo>
                    <a:pt x="27" y="8"/>
                  </a:lnTo>
                  <a:lnTo>
                    <a:pt x="25" y="6"/>
                  </a:lnTo>
                  <a:lnTo>
                    <a:pt x="23" y="5"/>
                  </a:lnTo>
                  <a:lnTo>
                    <a:pt x="22" y="3"/>
                  </a:lnTo>
                  <a:lnTo>
                    <a:pt x="18" y="1"/>
                  </a:lnTo>
                  <a:lnTo>
                    <a:pt x="17" y="1"/>
                  </a:lnTo>
                  <a:lnTo>
                    <a:pt x="13" y="0"/>
                  </a:lnTo>
                  <a:lnTo>
                    <a:pt x="12" y="1"/>
                  </a:lnTo>
                  <a:lnTo>
                    <a:pt x="9" y="1"/>
                  </a:lnTo>
                  <a:lnTo>
                    <a:pt x="7" y="3"/>
                  </a:lnTo>
                  <a:lnTo>
                    <a:pt x="5" y="5"/>
                  </a:lnTo>
                  <a:lnTo>
                    <a:pt x="4" y="6"/>
                  </a:lnTo>
                  <a:lnTo>
                    <a:pt x="2" y="8"/>
                  </a:lnTo>
                  <a:lnTo>
                    <a:pt x="0" y="11"/>
                  </a:lnTo>
                  <a:lnTo>
                    <a:pt x="0" y="13"/>
                  </a:lnTo>
                  <a:lnTo>
                    <a:pt x="0" y="16"/>
                  </a:lnTo>
                  <a:lnTo>
                    <a:pt x="2" y="18"/>
                  </a:lnTo>
                  <a:lnTo>
                    <a:pt x="4" y="21"/>
                  </a:lnTo>
                  <a:lnTo>
                    <a:pt x="5" y="23"/>
                  </a:lnTo>
                  <a:lnTo>
                    <a:pt x="7" y="24"/>
                  </a:lnTo>
                  <a:lnTo>
                    <a:pt x="9" y="26"/>
                  </a:lnTo>
                  <a:lnTo>
                    <a:pt x="12" y="26"/>
                  </a:lnTo>
                  <a:lnTo>
                    <a:pt x="13" y="26"/>
                  </a:lnTo>
                  <a:lnTo>
                    <a:pt x="17" y="26"/>
                  </a:lnTo>
                  <a:lnTo>
                    <a:pt x="18" y="26"/>
                  </a:lnTo>
                  <a:lnTo>
                    <a:pt x="22" y="24"/>
                  </a:lnTo>
                  <a:lnTo>
                    <a:pt x="23" y="23"/>
                  </a:lnTo>
                  <a:lnTo>
                    <a:pt x="25" y="21"/>
                  </a:lnTo>
                  <a:lnTo>
                    <a:pt x="27" y="18"/>
                  </a:lnTo>
                  <a:lnTo>
                    <a:pt x="27" y="16"/>
                  </a:lnTo>
                  <a:lnTo>
                    <a:pt x="27" y="13"/>
                  </a:lnTo>
                  <a:lnTo>
                    <a:pt x="23" y="13"/>
                  </a:lnTo>
                  <a:lnTo>
                    <a:pt x="23" y="11"/>
                  </a:lnTo>
                  <a:lnTo>
                    <a:pt x="23" y="9"/>
                  </a:lnTo>
                  <a:lnTo>
                    <a:pt x="22" y="8"/>
                  </a:lnTo>
                  <a:lnTo>
                    <a:pt x="20" y="6"/>
                  </a:lnTo>
                  <a:lnTo>
                    <a:pt x="20" y="5"/>
                  </a:lnTo>
                  <a:lnTo>
                    <a:pt x="18" y="5"/>
                  </a:lnTo>
                  <a:lnTo>
                    <a:pt x="15" y="3"/>
                  </a:lnTo>
                  <a:lnTo>
                    <a:pt x="13" y="3"/>
                  </a:lnTo>
                  <a:lnTo>
                    <a:pt x="12" y="3"/>
                  </a:lnTo>
                  <a:lnTo>
                    <a:pt x="10" y="5"/>
                  </a:lnTo>
                  <a:lnTo>
                    <a:pt x="9" y="5"/>
                  </a:lnTo>
                  <a:lnTo>
                    <a:pt x="7" y="6"/>
                  </a:lnTo>
                  <a:lnTo>
                    <a:pt x="5" y="8"/>
                  </a:lnTo>
                  <a:lnTo>
                    <a:pt x="5" y="9"/>
                  </a:lnTo>
                  <a:lnTo>
                    <a:pt x="4" y="11"/>
                  </a:lnTo>
                  <a:lnTo>
                    <a:pt x="4" y="13"/>
                  </a:lnTo>
                  <a:lnTo>
                    <a:pt x="4" y="16"/>
                  </a:lnTo>
                  <a:lnTo>
                    <a:pt x="5" y="18"/>
                  </a:lnTo>
                  <a:lnTo>
                    <a:pt x="5" y="19"/>
                  </a:lnTo>
                  <a:lnTo>
                    <a:pt x="7" y="21"/>
                  </a:lnTo>
                  <a:lnTo>
                    <a:pt x="9" y="21"/>
                  </a:lnTo>
                  <a:lnTo>
                    <a:pt x="10" y="23"/>
                  </a:lnTo>
                  <a:lnTo>
                    <a:pt x="12" y="23"/>
                  </a:lnTo>
                  <a:lnTo>
                    <a:pt x="13" y="23"/>
                  </a:lnTo>
                  <a:lnTo>
                    <a:pt x="15" y="23"/>
                  </a:lnTo>
                  <a:lnTo>
                    <a:pt x="18" y="23"/>
                  </a:lnTo>
                  <a:lnTo>
                    <a:pt x="20" y="21"/>
                  </a:lnTo>
                  <a:lnTo>
                    <a:pt x="20" y="21"/>
                  </a:lnTo>
                  <a:lnTo>
                    <a:pt x="22" y="19"/>
                  </a:lnTo>
                  <a:lnTo>
                    <a:pt x="23" y="18"/>
                  </a:lnTo>
                  <a:lnTo>
                    <a:pt x="23" y="16"/>
                  </a:lnTo>
                  <a:lnTo>
                    <a:pt x="23" y="13"/>
                  </a:lnTo>
                  <a:lnTo>
                    <a:pt x="27" y="13"/>
                  </a:lnTo>
                  <a:close/>
                </a:path>
              </a:pathLst>
            </a:custGeom>
            <a:solidFill>
              <a:srgbClr val="00FFEF"/>
            </a:solidFill>
            <a:ln w="9525">
              <a:noFill/>
              <a:round/>
              <a:headEnd/>
              <a:tailEnd/>
            </a:ln>
            <a:effectLst/>
          </p:spPr>
          <p:txBody>
            <a:bodyPr/>
            <a:lstStyle/>
            <a:p>
              <a:endParaRPr lang="en-GB"/>
            </a:p>
          </p:txBody>
        </p:sp>
        <p:sp>
          <p:nvSpPr>
            <p:cNvPr id="47353" name="Freeform 249"/>
            <p:cNvSpPr>
              <a:spLocks/>
            </p:cNvSpPr>
            <p:nvPr/>
          </p:nvSpPr>
          <p:spPr bwMode="auto">
            <a:xfrm>
              <a:off x="3364" y="2165"/>
              <a:ext cx="19" cy="20"/>
            </a:xfrm>
            <a:custGeom>
              <a:avLst/>
              <a:gdLst/>
              <a:ahLst/>
              <a:cxnLst>
                <a:cxn ang="0">
                  <a:pos x="19" y="8"/>
                </a:cxn>
                <a:cxn ang="0">
                  <a:pos x="18" y="5"/>
                </a:cxn>
                <a:cxn ang="0">
                  <a:pos x="16" y="2"/>
                </a:cxn>
                <a:cxn ang="0">
                  <a:pos x="11" y="0"/>
                </a:cxn>
                <a:cxn ang="0">
                  <a:pos x="8" y="0"/>
                </a:cxn>
                <a:cxn ang="0">
                  <a:pos x="5" y="2"/>
                </a:cxn>
                <a:cxn ang="0">
                  <a:pos x="1" y="5"/>
                </a:cxn>
                <a:cxn ang="0">
                  <a:pos x="0" y="8"/>
                </a:cxn>
                <a:cxn ang="0">
                  <a:pos x="0" y="13"/>
                </a:cxn>
                <a:cxn ang="0">
                  <a:pos x="1" y="16"/>
                </a:cxn>
                <a:cxn ang="0">
                  <a:pos x="5" y="18"/>
                </a:cxn>
                <a:cxn ang="0">
                  <a:pos x="8" y="20"/>
                </a:cxn>
                <a:cxn ang="0">
                  <a:pos x="11" y="20"/>
                </a:cxn>
                <a:cxn ang="0">
                  <a:pos x="16" y="18"/>
                </a:cxn>
                <a:cxn ang="0">
                  <a:pos x="18" y="16"/>
                </a:cxn>
                <a:cxn ang="0">
                  <a:pos x="19" y="13"/>
                </a:cxn>
                <a:cxn ang="0">
                  <a:pos x="16" y="10"/>
                </a:cxn>
                <a:cxn ang="0">
                  <a:pos x="16" y="8"/>
                </a:cxn>
                <a:cxn ang="0">
                  <a:pos x="14" y="6"/>
                </a:cxn>
                <a:cxn ang="0">
                  <a:pos x="13" y="5"/>
                </a:cxn>
                <a:cxn ang="0">
                  <a:pos x="9" y="3"/>
                </a:cxn>
                <a:cxn ang="0">
                  <a:pos x="8" y="5"/>
                </a:cxn>
                <a:cxn ang="0">
                  <a:pos x="5" y="6"/>
                </a:cxn>
                <a:cxn ang="0">
                  <a:pos x="5" y="8"/>
                </a:cxn>
                <a:cxn ang="0">
                  <a:pos x="3" y="10"/>
                </a:cxn>
                <a:cxn ang="0">
                  <a:pos x="5" y="13"/>
                </a:cxn>
                <a:cxn ang="0">
                  <a:pos x="5" y="15"/>
                </a:cxn>
                <a:cxn ang="0">
                  <a:pos x="8" y="16"/>
                </a:cxn>
                <a:cxn ang="0">
                  <a:pos x="9" y="16"/>
                </a:cxn>
                <a:cxn ang="0">
                  <a:pos x="13" y="16"/>
                </a:cxn>
                <a:cxn ang="0">
                  <a:pos x="14" y="15"/>
                </a:cxn>
                <a:cxn ang="0">
                  <a:pos x="16" y="13"/>
                </a:cxn>
                <a:cxn ang="0">
                  <a:pos x="16" y="10"/>
                </a:cxn>
              </a:cxnLst>
              <a:rect l="0" t="0" r="r" b="b"/>
              <a:pathLst>
                <a:path w="19" h="20">
                  <a:moveTo>
                    <a:pt x="19" y="10"/>
                  </a:moveTo>
                  <a:lnTo>
                    <a:pt x="19" y="8"/>
                  </a:lnTo>
                  <a:lnTo>
                    <a:pt x="19" y="6"/>
                  </a:lnTo>
                  <a:lnTo>
                    <a:pt x="18" y="5"/>
                  </a:lnTo>
                  <a:lnTo>
                    <a:pt x="16" y="3"/>
                  </a:lnTo>
                  <a:lnTo>
                    <a:pt x="16" y="2"/>
                  </a:lnTo>
                  <a:lnTo>
                    <a:pt x="14" y="2"/>
                  </a:lnTo>
                  <a:lnTo>
                    <a:pt x="11" y="0"/>
                  </a:lnTo>
                  <a:lnTo>
                    <a:pt x="9" y="0"/>
                  </a:lnTo>
                  <a:lnTo>
                    <a:pt x="8" y="0"/>
                  </a:lnTo>
                  <a:lnTo>
                    <a:pt x="6" y="2"/>
                  </a:lnTo>
                  <a:lnTo>
                    <a:pt x="5" y="2"/>
                  </a:lnTo>
                  <a:lnTo>
                    <a:pt x="3" y="3"/>
                  </a:lnTo>
                  <a:lnTo>
                    <a:pt x="1" y="5"/>
                  </a:lnTo>
                  <a:lnTo>
                    <a:pt x="1" y="6"/>
                  </a:lnTo>
                  <a:lnTo>
                    <a:pt x="0" y="8"/>
                  </a:lnTo>
                  <a:lnTo>
                    <a:pt x="0" y="10"/>
                  </a:lnTo>
                  <a:lnTo>
                    <a:pt x="0" y="13"/>
                  </a:lnTo>
                  <a:lnTo>
                    <a:pt x="1" y="15"/>
                  </a:lnTo>
                  <a:lnTo>
                    <a:pt x="1" y="16"/>
                  </a:lnTo>
                  <a:lnTo>
                    <a:pt x="3" y="18"/>
                  </a:lnTo>
                  <a:lnTo>
                    <a:pt x="5" y="18"/>
                  </a:lnTo>
                  <a:lnTo>
                    <a:pt x="6" y="20"/>
                  </a:lnTo>
                  <a:lnTo>
                    <a:pt x="8" y="20"/>
                  </a:lnTo>
                  <a:lnTo>
                    <a:pt x="9" y="20"/>
                  </a:lnTo>
                  <a:lnTo>
                    <a:pt x="11" y="20"/>
                  </a:lnTo>
                  <a:lnTo>
                    <a:pt x="14" y="20"/>
                  </a:lnTo>
                  <a:lnTo>
                    <a:pt x="16" y="18"/>
                  </a:lnTo>
                  <a:lnTo>
                    <a:pt x="16" y="18"/>
                  </a:lnTo>
                  <a:lnTo>
                    <a:pt x="18" y="16"/>
                  </a:lnTo>
                  <a:lnTo>
                    <a:pt x="19" y="15"/>
                  </a:lnTo>
                  <a:lnTo>
                    <a:pt x="19" y="13"/>
                  </a:lnTo>
                  <a:lnTo>
                    <a:pt x="19" y="10"/>
                  </a:lnTo>
                  <a:lnTo>
                    <a:pt x="16" y="10"/>
                  </a:lnTo>
                  <a:lnTo>
                    <a:pt x="16" y="10"/>
                  </a:lnTo>
                  <a:lnTo>
                    <a:pt x="16" y="8"/>
                  </a:lnTo>
                  <a:lnTo>
                    <a:pt x="16" y="6"/>
                  </a:lnTo>
                  <a:lnTo>
                    <a:pt x="14" y="6"/>
                  </a:lnTo>
                  <a:lnTo>
                    <a:pt x="13" y="5"/>
                  </a:lnTo>
                  <a:lnTo>
                    <a:pt x="13" y="5"/>
                  </a:lnTo>
                  <a:lnTo>
                    <a:pt x="11" y="3"/>
                  </a:lnTo>
                  <a:lnTo>
                    <a:pt x="9" y="3"/>
                  </a:lnTo>
                  <a:lnTo>
                    <a:pt x="8" y="3"/>
                  </a:lnTo>
                  <a:lnTo>
                    <a:pt x="8" y="5"/>
                  </a:lnTo>
                  <a:lnTo>
                    <a:pt x="6" y="5"/>
                  </a:lnTo>
                  <a:lnTo>
                    <a:pt x="5" y="6"/>
                  </a:lnTo>
                  <a:lnTo>
                    <a:pt x="5" y="6"/>
                  </a:lnTo>
                  <a:lnTo>
                    <a:pt x="5" y="8"/>
                  </a:lnTo>
                  <a:lnTo>
                    <a:pt x="3" y="10"/>
                  </a:lnTo>
                  <a:lnTo>
                    <a:pt x="3" y="10"/>
                  </a:lnTo>
                  <a:lnTo>
                    <a:pt x="3" y="11"/>
                  </a:lnTo>
                  <a:lnTo>
                    <a:pt x="5" y="13"/>
                  </a:lnTo>
                  <a:lnTo>
                    <a:pt x="5" y="15"/>
                  </a:lnTo>
                  <a:lnTo>
                    <a:pt x="5" y="15"/>
                  </a:lnTo>
                  <a:lnTo>
                    <a:pt x="6" y="16"/>
                  </a:lnTo>
                  <a:lnTo>
                    <a:pt x="8" y="16"/>
                  </a:lnTo>
                  <a:lnTo>
                    <a:pt x="8" y="16"/>
                  </a:lnTo>
                  <a:lnTo>
                    <a:pt x="9" y="16"/>
                  </a:lnTo>
                  <a:lnTo>
                    <a:pt x="11" y="16"/>
                  </a:lnTo>
                  <a:lnTo>
                    <a:pt x="13" y="16"/>
                  </a:lnTo>
                  <a:lnTo>
                    <a:pt x="13" y="16"/>
                  </a:lnTo>
                  <a:lnTo>
                    <a:pt x="14" y="15"/>
                  </a:lnTo>
                  <a:lnTo>
                    <a:pt x="16" y="15"/>
                  </a:lnTo>
                  <a:lnTo>
                    <a:pt x="16" y="13"/>
                  </a:lnTo>
                  <a:lnTo>
                    <a:pt x="16" y="11"/>
                  </a:lnTo>
                  <a:lnTo>
                    <a:pt x="16" y="10"/>
                  </a:lnTo>
                  <a:lnTo>
                    <a:pt x="19" y="10"/>
                  </a:lnTo>
                  <a:close/>
                </a:path>
              </a:pathLst>
            </a:custGeom>
            <a:solidFill>
              <a:srgbClr val="00FFF4"/>
            </a:solidFill>
            <a:ln w="9525">
              <a:noFill/>
              <a:round/>
              <a:headEnd/>
              <a:tailEnd/>
            </a:ln>
            <a:effectLst/>
          </p:spPr>
          <p:txBody>
            <a:bodyPr/>
            <a:lstStyle/>
            <a:p>
              <a:endParaRPr lang="en-GB"/>
            </a:p>
          </p:txBody>
        </p:sp>
        <p:sp>
          <p:nvSpPr>
            <p:cNvPr id="47354" name="Freeform 250"/>
            <p:cNvSpPr>
              <a:spLocks/>
            </p:cNvSpPr>
            <p:nvPr/>
          </p:nvSpPr>
          <p:spPr bwMode="auto">
            <a:xfrm>
              <a:off x="3367" y="2168"/>
              <a:ext cx="13" cy="13"/>
            </a:xfrm>
            <a:custGeom>
              <a:avLst/>
              <a:gdLst/>
              <a:ahLst/>
              <a:cxnLst>
                <a:cxn ang="0">
                  <a:pos x="13" y="7"/>
                </a:cxn>
                <a:cxn ang="0">
                  <a:pos x="13" y="7"/>
                </a:cxn>
                <a:cxn ang="0">
                  <a:pos x="13" y="5"/>
                </a:cxn>
                <a:cxn ang="0">
                  <a:pos x="13" y="3"/>
                </a:cxn>
                <a:cxn ang="0">
                  <a:pos x="11" y="3"/>
                </a:cxn>
                <a:cxn ang="0">
                  <a:pos x="10" y="2"/>
                </a:cxn>
                <a:cxn ang="0">
                  <a:pos x="10" y="2"/>
                </a:cxn>
                <a:cxn ang="0">
                  <a:pos x="8" y="0"/>
                </a:cxn>
                <a:cxn ang="0">
                  <a:pos x="6" y="0"/>
                </a:cxn>
                <a:cxn ang="0">
                  <a:pos x="5" y="0"/>
                </a:cxn>
                <a:cxn ang="0">
                  <a:pos x="5" y="2"/>
                </a:cxn>
                <a:cxn ang="0">
                  <a:pos x="3" y="2"/>
                </a:cxn>
                <a:cxn ang="0">
                  <a:pos x="2" y="3"/>
                </a:cxn>
                <a:cxn ang="0">
                  <a:pos x="2" y="3"/>
                </a:cxn>
                <a:cxn ang="0">
                  <a:pos x="2" y="5"/>
                </a:cxn>
                <a:cxn ang="0">
                  <a:pos x="0" y="7"/>
                </a:cxn>
                <a:cxn ang="0">
                  <a:pos x="0" y="7"/>
                </a:cxn>
                <a:cxn ang="0">
                  <a:pos x="0" y="8"/>
                </a:cxn>
                <a:cxn ang="0">
                  <a:pos x="2" y="10"/>
                </a:cxn>
                <a:cxn ang="0">
                  <a:pos x="2" y="12"/>
                </a:cxn>
                <a:cxn ang="0">
                  <a:pos x="2" y="12"/>
                </a:cxn>
                <a:cxn ang="0">
                  <a:pos x="3" y="13"/>
                </a:cxn>
                <a:cxn ang="0">
                  <a:pos x="5" y="13"/>
                </a:cxn>
                <a:cxn ang="0">
                  <a:pos x="5" y="13"/>
                </a:cxn>
                <a:cxn ang="0">
                  <a:pos x="6" y="13"/>
                </a:cxn>
                <a:cxn ang="0">
                  <a:pos x="8" y="13"/>
                </a:cxn>
                <a:cxn ang="0">
                  <a:pos x="10" y="13"/>
                </a:cxn>
                <a:cxn ang="0">
                  <a:pos x="10" y="13"/>
                </a:cxn>
                <a:cxn ang="0">
                  <a:pos x="11" y="12"/>
                </a:cxn>
                <a:cxn ang="0">
                  <a:pos x="13" y="12"/>
                </a:cxn>
                <a:cxn ang="0">
                  <a:pos x="13" y="10"/>
                </a:cxn>
                <a:cxn ang="0">
                  <a:pos x="13" y="8"/>
                </a:cxn>
                <a:cxn ang="0">
                  <a:pos x="13" y="7"/>
                </a:cxn>
              </a:cxnLst>
              <a:rect l="0" t="0" r="r" b="b"/>
              <a:pathLst>
                <a:path w="13" h="13">
                  <a:moveTo>
                    <a:pt x="13" y="7"/>
                  </a:moveTo>
                  <a:lnTo>
                    <a:pt x="13" y="7"/>
                  </a:lnTo>
                  <a:lnTo>
                    <a:pt x="13" y="5"/>
                  </a:lnTo>
                  <a:lnTo>
                    <a:pt x="13" y="3"/>
                  </a:lnTo>
                  <a:lnTo>
                    <a:pt x="11" y="3"/>
                  </a:lnTo>
                  <a:lnTo>
                    <a:pt x="10" y="2"/>
                  </a:lnTo>
                  <a:lnTo>
                    <a:pt x="10" y="2"/>
                  </a:lnTo>
                  <a:lnTo>
                    <a:pt x="8" y="0"/>
                  </a:lnTo>
                  <a:lnTo>
                    <a:pt x="6" y="0"/>
                  </a:lnTo>
                  <a:lnTo>
                    <a:pt x="5" y="0"/>
                  </a:lnTo>
                  <a:lnTo>
                    <a:pt x="5" y="2"/>
                  </a:lnTo>
                  <a:lnTo>
                    <a:pt x="3" y="2"/>
                  </a:lnTo>
                  <a:lnTo>
                    <a:pt x="2" y="3"/>
                  </a:lnTo>
                  <a:lnTo>
                    <a:pt x="2" y="3"/>
                  </a:lnTo>
                  <a:lnTo>
                    <a:pt x="2" y="5"/>
                  </a:lnTo>
                  <a:lnTo>
                    <a:pt x="0" y="7"/>
                  </a:lnTo>
                  <a:lnTo>
                    <a:pt x="0" y="7"/>
                  </a:lnTo>
                  <a:lnTo>
                    <a:pt x="0" y="8"/>
                  </a:lnTo>
                  <a:lnTo>
                    <a:pt x="2" y="10"/>
                  </a:lnTo>
                  <a:lnTo>
                    <a:pt x="2" y="12"/>
                  </a:lnTo>
                  <a:lnTo>
                    <a:pt x="2" y="12"/>
                  </a:lnTo>
                  <a:lnTo>
                    <a:pt x="3" y="13"/>
                  </a:lnTo>
                  <a:lnTo>
                    <a:pt x="5" y="13"/>
                  </a:lnTo>
                  <a:lnTo>
                    <a:pt x="5" y="13"/>
                  </a:lnTo>
                  <a:lnTo>
                    <a:pt x="6" y="13"/>
                  </a:lnTo>
                  <a:lnTo>
                    <a:pt x="8" y="13"/>
                  </a:lnTo>
                  <a:lnTo>
                    <a:pt x="10" y="13"/>
                  </a:lnTo>
                  <a:lnTo>
                    <a:pt x="10" y="13"/>
                  </a:lnTo>
                  <a:lnTo>
                    <a:pt x="11" y="12"/>
                  </a:lnTo>
                  <a:lnTo>
                    <a:pt x="13" y="12"/>
                  </a:lnTo>
                  <a:lnTo>
                    <a:pt x="13" y="10"/>
                  </a:lnTo>
                  <a:lnTo>
                    <a:pt x="13" y="8"/>
                  </a:lnTo>
                  <a:lnTo>
                    <a:pt x="13" y="7"/>
                  </a:lnTo>
                  <a:close/>
                </a:path>
              </a:pathLst>
            </a:custGeom>
            <a:solidFill>
              <a:srgbClr val="00FFF9"/>
            </a:solidFill>
            <a:ln w="9525">
              <a:noFill/>
              <a:round/>
              <a:headEnd/>
              <a:tailEnd/>
            </a:ln>
            <a:effectLst/>
          </p:spPr>
          <p:txBody>
            <a:bodyPr/>
            <a:lstStyle/>
            <a:p>
              <a:endParaRPr lang="en-GB"/>
            </a:p>
          </p:txBody>
        </p:sp>
        <p:sp>
          <p:nvSpPr>
            <p:cNvPr id="47355" name="Freeform 251"/>
            <p:cNvSpPr>
              <a:spLocks/>
            </p:cNvSpPr>
            <p:nvPr/>
          </p:nvSpPr>
          <p:spPr bwMode="auto">
            <a:xfrm>
              <a:off x="3370" y="2171"/>
              <a:ext cx="7" cy="7"/>
            </a:xfrm>
            <a:custGeom>
              <a:avLst/>
              <a:gdLst/>
              <a:ahLst/>
              <a:cxnLst>
                <a:cxn ang="0">
                  <a:pos x="7" y="4"/>
                </a:cxn>
                <a:cxn ang="0">
                  <a:pos x="7" y="4"/>
                </a:cxn>
                <a:cxn ang="0">
                  <a:pos x="7" y="4"/>
                </a:cxn>
                <a:cxn ang="0">
                  <a:pos x="7" y="2"/>
                </a:cxn>
                <a:cxn ang="0">
                  <a:pos x="7" y="2"/>
                </a:cxn>
                <a:cxn ang="0">
                  <a:pos x="5" y="2"/>
                </a:cxn>
                <a:cxn ang="0">
                  <a:pos x="5" y="2"/>
                </a:cxn>
                <a:cxn ang="0">
                  <a:pos x="5" y="0"/>
                </a:cxn>
                <a:cxn ang="0">
                  <a:pos x="3" y="0"/>
                </a:cxn>
                <a:cxn ang="0">
                  <a:pos x="3" y="0"/>
                </a:cxn>
                <a:cxn ang="0">
                  <a:pos x="2" y="2"/>
                </a:cxn>
                <a:cxn ang="0">
                  <a:pos x="2" y="2"/>
                </a:cxn>
                <a:cxn ang="0">
                  <a:pos x="2" y="2"/>
                </a:cxn>
                <a:cxn ang="0">
                  <a:pos x="2" y="2"/>
                </a:cxn>
                <a:cxn ang="0">
                  <a:pos x="0" y="4"/>
                </a:cxn>
                <a:cxn ang="0">
                  <a:pos x="0" y="4"/>
                </a:cxn>
                <a:cxn ang="0">
                  <a:pos x="0" y="4"/>
                </a:cxn>
                <a:cxn ang="0">
                  <a:pos x="0" y="5"/>
                </a:cxn>
                <a:cxn ang="0">
                  <a:pos x="0" y="5"/>
                </a:cxn>
                <a:cxn ang="0">
                  <a:pos x="2" y="5"/>
                </a:cxn>
                <a:cxn ang="0">
                  <a:pos x="2" y="7"/>
                </a:cxn>
                <a:cxn ang="0">
                  <a:pos x="2" y="7"/>
                </a:cxn>
                <a:cxn ang="0">
                  <a:pos x="2" y="7"/>
                </a:cxn>
                <a:cxn ang="0">
                  <a:pos x="3" y="7"/>
                </a:cxn>
                <a:cxn ang="0">
                  <a:pos x="3" y="7"/>
                </a:cxn>
                <a:cxn ang="0">
                  <a:pos x="5" y="7"/>
                </a:cxn>
                <a:cxn ang="0">
                  <a:pos x="5" y="7"/>
                </a:cxn>
                <a:cxn ang="0">
                  <a:pos x="5" y="7"/>
                </a:cxn>
                <a:cxn ang="0">
                  <a:pos x="7" y="7"/>
                </a:cxn>
                <a:cxn ang="0">
                  <a:pos x="7" y="5"/>
                </a:cxn>
                <a:cxn ang="0">
                  <a:pos x="7" y="5"/>
                </a:cxn>
                <a:cxn ang="0">
                  <a:pos x="7" y="5"/>
                </a:cxn>
                <a:cxn ang="0">
                  <a:pos x="7" y="4"/>
                </a:cxn>
              </a:cxnLst>
              <a:rect l="0" t="0" r="r" b="b"/>
              <a:pathLst>
                <a:path w="7" h="7">
                  <a:moveTo>
                    <a:pt x="7" y="4"/>
                  </a:moveTo>
                  <a:lnTo>
                    <a:pt x="7" y="4"/>
                  </a:lnTo>
                  <a:lnTo>
                    <a:pt x="7" y="4"/>
                  </a:lnTo>
                  <a:lnTo>
                    <a:pt x="7" y="2"/>
                  </a:lnTo>
                  <a:lnTo>
                    <a:pt x="7" y="2"/>
                  </a:lnTo>
                  <a:lnTo>
                    <a:pt x="5" y="2"/>
                  </a:lnTo>
                  <a:lnTo>
                    <a:pt x="5" y="2"/>
                  </a:lnTo>
                  <a:lnTo>
                    <a:pt x="5" y="0"/>
                  </a:lnTo>
                  <a:lnTo>
                    <a:pt x="3" y="0"/>
                  </a:lnTo>
                  <a:lnTo>
                    <a:pt x="3" y="0"/>
                  </a:lnTo>
                  <a:lnTo>
                    <a:pt x="2" y="2"/>
                  </a:lnTo>
                  <a:lnTo>
                    <a:pt x="2" y="2"/>
                  </a:lnTo>
                  <a:lnTo>
                    <a:pt x="2" y="2"/>
                  </a:lnTo>
                  <a:lnTo>
                    <a:pt x="2" y="2"/>
                  </a:lnTo>
                  <a:lnTo>
                    <a:pt x="0" y="4"/>
                  </a:lnTo>
                  <a:lnTo>
                    <a:pt x="0" y="4"/>
                  </a:lnTo>
                  <a:lnTo>
                    <a:pt x="0" y="4"/>
                  </a:lnTo>
                  <a:lnTo>
                    <a:pt x="0" y="5"/>
                  </a:lnTo>
                  <a:lnTo>
                    <a:pt x="0" y="5"/>
                  </a:lnTo>
                  <a:lnTo>
                    <a:pt x="2" y="5"/>
                  </a:lnTo>
                  <a:lnTo>
                    <a:pt x="2" y="7"/>
                  </a:lnTo>
                  <a:lnTo>
                    <a:pt x="2" y="7"/>
                  </a:lnTo>
                  <a:lnTo>
                    <a:pt x="2" y="7"/>
                  </a:lnTo>
                  <a:lnTo>
                    <a:pt x="3" y="7"/>
                  </a:lnTo>
                  <a:lnTo>
                    <a:pt x="3" y="7"/>
                  </a:lnTo>
                  <a:lnTo>
                    <a:pt x="5" y="7"/>
                  </a:lnTo>
                  <a:lnTo>
                    <a:pt x="5" y="7"/>
                  </a:lnTo>
                  <a:lnTo>
                    <a:pt x="5" y="7"/>
                  </a:lnTo>
                  <a:lnTo>
                    <a:pt x="7" y="7"/>
                  </a:lnTo>
                  <a:lnTo>
                    <a:pt x="7" y="5"/>
                  </a:lnTo>
                  <a:lnTo>
                    <a:pt x="7" y="5"/>
                  </a:lnTo>
                  <a:lnTo>
                    <a:pt x="7" y="5"/>
                  </a:lnTo>
                  <a:lnTo>
                    <a:pt x="7" y="4"/>
                  </a:lnTo>
                  <a:close/>
                </a:path>
              </a:pathLst>
            </a:custGeom>
            <a:solidFill>
              <a:srgbClr val="00FFFF"/>
            </a:solidFill>
            <a:ln w="9525">
              <a:noFill/>
              <a:round/>
              <a:headEnd/>
              <a:tailEnd/>
            </a:ln>
            <a:effectLst/>
          </p:spPr>
          <p:txBody>
            <a:bodyPr/>
            <a:lstStyle/>
            <a:p>
              <a:endParaRPr lang="en-GB"/>
            </a:p>
          </p:txBody>
        </p:sp>
        <p:sp>
          <p:nvSpPr>
            <p:cNvPr id="47356" name="Freeform 252"/>
            <p:cNvSpPr>
              <a:spLocks noEditPoints="1"/>
            </p:cNvSpPr>
            <p:nvPr/>
          </p:nvSpPr>
          <p:spPr bwMode="auto">
            <a:xfrm>
              <a:off x="3323" y="2045"/>
              <a:ext cx="137" cy="238"/>
            </a:xfrm>
            <a:custGeom>
              <a:avLst/>
              <a:gdLst/>
              <a:ahLst/>
              <a:cxnLst>
                <a:cxn ang="0">
                  <a:pos x="21" y="0"/>
                </a:cxn>
                <a:cxn ang="0">
                  <a:pos x="18" y="2"/>
                </a:cxn>
                <a:cxn ang="0">
                  <a:pos x="6" y="7"/>
                </a:cxn>
                <a:cxn ang="0">
                  <a:pos x="0" y="12"/>
                </a:cxn>
                <a:cxn ang="0">
                  <a:pos x="0" y="10"/>
                </a:cxn>
                <a:cxn ang="0">
                  <a:pos x="1" y="9"/>
                </a:cxn>
                <a:cxn ang="0">
                  <a:pos x="3" y="9"/>
                </a:cxn>
                <a:cxn ang="0">
                  <a:pos x="3" y="7"/>
                </a:cxn>
                <a:cxn ang="0">
                  <a:pos x="5" y="5"/>
                </a:cxn>
                <a:cxn ang="0">
                  <a:pos x="6" y="5"/>
                </a:cxn>
                <a:cxn ang="0">
                  <a:pos x="8" y="4"/>
                </a:cxn>
                <a:cxn ang="0">
                  <a:pos x="9" y="4"/>
                </a:cxn>
                <a:cxn ang="0">
                  <a:pos x="11" y="4"/>
                </a:cxn>
                <a:cxn ang="0">
                  <a:pos x="13" y="2"/>
                </a:cxn>
                <a:cxn ang="0">
                  <a:pos x="13" y="2"/>
                </a:cxn>
                <a:cxn ang="0">
                  <a:pos x="14" y="2"/>
                </a:cxn>
                <a:cxn ang="0">
                  <a:pos x="16" y="0"/>
                </a:cxn>
                <a:cxn ang="0">
                  <a:pos x="18" y="0"/>
                </a:cxn>
                <a:cxn ang="0">
                  <a:pos x="19" y="0"/>
                </a:cxn>
                <a:cxn ang="0">
                  <a:pos x="21" y="0"/>
                </a:cxn>
                <a:cxn ang="0">
                  <a:pos x="113" y="238"/>
                </a:cxn>
                <a:cxn ang="0">
                  <a:pos x="118" y="236"/>
                </a:cxn>
                <a:cxn ang="0">
                  <a:pos x="128" y="230"/>
                </a:cxn>
                <a:cxn ang="0">
                  <a:pos x="137" y="225"/>
                </a:cxn>
                <a:cxn ang="0">
                  <a:pos x="136" y="226"/>
                </a:cxn>
                <a:cxn ang="0">
                  <a:pos x="134" y="228"/>
                </a:cxn>
                <a:cxn ang="0">
                  <a:pos x="134" y="230"/>
                </a:cxn>
                <a:cxn ang="0">
                  <a:pos x="132" y="230"/>
                </a:cxn>
                <a:cxn ang="0">
                  <a:pos x="131" y="231"/>
                </a:cxn>
                <a:cxn ang="0">
                  <a:pos x="129" y="233"/>
                </a:cxn>
                <a:cxn ang="0">
                  <a:pos x="128" y="233"/>
                </a:cxn>
                <a:cxn ang="0">
                  <a:pos x="126" y="235"/>
                </a:cxn>
                <a:cxn ang="0">
                  <a:pos x="124" y="235"/>
                </a:cxn>
                <a:cxn ang="0">
                  <a:pos x="123" y="236"/>
                </a:cxn>
                <a:cxn ang="0">
                  <a:pos x="121" y="236"/>
                </a:cxn>
                <a:cxn ang="0">
                  <a:pos x="119" y="236"/>
                </a:cxn>
                <a:cxn ang="0">
                  <a:pos x="118" y="236"/>
                </a:cxn>
                <a:cxn ang="0">
                  <a:pos x="116" y="238"/>
                </a:cxn>
                <a:cxn ang="0">
                  <a:pos x="114" y="238"/>
                </a:cxn>
                <a:cxn ang="0">
                  <a:pos x="113" y="238"/>
                </a:cxn>
              </a:cxnLst>
              <a:rect l="0" t="0" r="r" b="b"/>
              <a:pathLst>
                <a:path w="137" h="238">
                  <a:moveTo>
                    <a:pt x="21" y="0"/>
                  </a:moveTo>
                  <a:lnTo>
                    <a:pt x="18" y="2"/>
                  </a:lnTo>
                  <a:lnTo>
                    <a:pt x="6" y="7"/>
                  </a:lnTo>
                  <a:lnTo>
                    <a:pt x="0" y="12"/>
                  </a:lnTo>
                  <a:lnTo>
                    <a:pt x="0" y="10"/>
                  </a:lnTo>
                  <a:lnTo>
                    <a:pt x="1" y="9"/>
                  </a:lnTo>
                  <a:lnTo>
                    <a:pt x="3" y="9"/>
                  </a:lnTo>
                  <a:lnTo>
                    <a:pt x="3" y="7"/>
                  </a:lnTo>
                  <a:lnTo>
                    <a:pt x="5" y="5"/>
                  </a:lnTo>
                  <a:lnTo>
                    <a:pt x="6" y="5"/>
                  </a:lnTo>
                  <a:lnTo>
                    <a:pt x="8" y="4"/>
                  </a:lnTo>
                  <a:lnTo>
                    <a:pt x="9" y="4"/>
                  </a:lnTo>
                  <a:lnTo>
                    <a:pt x="11" y="4"/>
                  </a:lnTo>
                  <a:lnTo>
                    <a:pt x="13" y="2"/>
                  </a:lnTo>
                  <a:lnTo>
                    <a:pt x="13" y="2"/>
                  </a:lnTo>
                  <a:lnTo>
                    <a:pt x="14" y="2"/>
                  </a:lnTo>
                  <a:lnTo>
                    <a:pt x="16" y="0"/>
                  </a:lnTo>
                  <a:lnTo>
                    <a:pt x="18" y="0"/>
                  </a:lnTo>
                  <a:lnTo>
                    <a:pt x="19" y="0"/>
                  </a:lnTo>
                  <a:lnTo>
                    <a:pt x="21" y="0"/>
                  </a:lnTo>
                  <a:close/>
                  <a:moveTo>
                    <a:pt x="113" y="238"/>
                  </a:moveTo>
                  <a:lnTo>
                    <a:pt x="118" y="236"/>
                  </a:lnTo>
                  <a:lnTo>
                    <a:pt x="128" y="230"/>
                  </a:lnTo>
                  <a:lnTo>
                    <a:pt x="137" y="225"/>
                  </a:lnTo>
                  <a:lnTo>
                    <a:pt x="136" y="226"/>
                  </a:lnTo>
                  <a:lnTo>
                    <a:pt x="134" y="228"/>
                  </a:lnTo>
                  <a:lnTo>
                    <a:pt x="134" y="230"/>
                  </a:lnTo>
                  <a:lnTo>
                    <a:pt x="132" y="230"/>
                  </a:lnTo>
                  <a:lnTo>
                    <a:pt x="131" y="231"/>
                  </a:lnTo>
                  <a:lnTo>
                    <a:pt x="129" y="233"/>
                  </a:lnTo>
                  <a:lnTo>
                    <a:pt x="128" y="233"/>
                  </a:lnTo>
                  <a:lnTo>
                    <a:pt x="126" y="235"/>
                  </a:lnTo>
                  <a:lnTo>
                    <a:pt x="124" y="235"/>
                  </a:lnTo>
                  <a:lnTo>
                    <a:pt x="123" y="236"/>
                  </a:lnTo>
                  <a:lnTo>
                    <a:pt x="121" y="236"/>
                  </a:lnTo>
                  <a:lnTo>
                    <a:pt x="119" y="236"/>
                  </a:lnTo>
                  <a:lnTo>
                    <a:pt x="118" y="236"/>
                  </a:lnTo>
                  <a:lnTo>
                    <a:pt x="116" y="238"/>
                  </a:lnTo>
                  <a:lnTo>
                    <a:pt x="114" y="238"/>
                  </a:lnTo>
                  <a:lnTo>
                    <a:pt x="113" y="238"/>
                  </a:lnTo>
                  <a:close/>
                </a:path>
              </a:pathLst>
            </a:custGeom>
            <a:solidFill>
              <a:srgbClr val="00FF2E"/>
            </a:solidFill>
            <a:ln w="9525">
              <a:noFill/>
              <a:round/>
              <a:headEnd/>
              <a:tailEnd/>
            </a:ln>
            <a:effectLst/>
          </p:spPr>
          <p:txBody>
            <a:bodyPr/>
            <a:lstStyle/>
            <a:p>
              <a:endParaRPr lang="en-GB"/>
            </a:p>
          </p:txBody>
        </p:sp>
        <p:sp>
          <p:nvSpPr>
            <p:cNvPr id="47357" name="Freeform 253"/>
            <p:cNvSpPr>
              <a:spLocks noEditPoints="1"/>
            </p:cNvSpPr>
            <p:nvPr/>
          </p:nvSpPr>
          <p:spPr bwMode="auto">
            <a:xfrm>
              <a:off x="3316" y="2045"/>
              <a:ext cx="149" cy="238"/>
            </a:xfrm>
            <a:custGeom>
              <a:avLst/>
              <a:gdLst/>
              <a:ahLst/>
              <a:cxnLst>
                <a:cxn ang="0">
                  <a:pos x="28" y="0"/>
                </a:cxn>
                <a:cxn ang="0">
                  <a:pos x="25" y="2"/>
                </a:cxn>
                <a:cxn ang="0">
                  <a:pos x="13" y="7"/>
                </a:cxn>
                <a:cxn ang="0">
                  <a:pos x="7" y="12"/>
                </a:cxn>
                <a:cxn ang="0">
                  <a:pos x="5" y="12"/>
                </a:cxn>
                <a:cxn ang="0">
                  <a:pos x="5" y="13"/>
                </a:cxn>
                <a:cxn ang="0">
                  <a:pos x="3" y="13"/>
                </a:cxn>
                <a:cxn ang="0">
                  <a:pos x="3" y="15"/>
                </a:cxn>
                <a:cxn ang="0">
                  <a:pos x="2" y="17"/>
                </a:cxn>
                <a:cxn ang="0">
                  <a:pos x="2" y="17"/>
                </a:cxn>
                <a:cxn ang="0">
                  <a:pos x="2" y="18"/>
                </a:cxn>
                <a:cxn ang="0">
                  <a:pos x="0" y="18"/>
                </a:cxn>
                <a:cxn ang="0">
                  <a:pos x="5" y="15"/>
                </a:cxn>
                <a:cxn ang="0">
                  <a:pos x="15" y="10"/>
                </a:cxn>
                <a:cxn ang="0">
                  <a:pos x="26" y="4"/>
                </a:cxn>
                <a:cxn ang="0">
                  <a:pos x="38" y="0"/>
                </a:cxn>
                <a:cxn ang="0">
                  <a:pos x="36" y="0"/>
                </a:cxn>
                <a:cxn ang="0">
                  <a:pos x="34" y="0"/>
                </a:cxn>
                <a:cxn ang="0">
                  <a:pos x="34" y="0"/>
                </a:cxn>
                <a:cxn ang="0">
                  <a:pos x="33" y="0"/>
                </a:cxn>
                <a:cxn ang="0">
                  <a:pos x="31" y="0"/>
                </a:cxn>
                <a:cxn ang="0">
                  <a:pos x="31" y="0"/>
                </a:cxn>
                <a:cxn ang="0">
                  <a:pos x="30" y="0"/>
                </a:cxn>
                <a:cxn ang="0">
                  <a:pos x="28" y="0"/>
                </a:cxn>
                <a:cxn ang="0">
                  <a:pos x="120" y="238"/>
                </a:cxn>
                <a:cxn ang="0">
                  <a:pos x="125" y="236"/>
                </a:cxn>
                <a:cxn ang="0">
                  <a:pos x="135" y="230"/>
                </a:cxn>
                <a:cxn ang="0">
                  <a:pos x="144" y="225"/>
                </a:cxn>
                <a:cxn ang="0">
                  <a:pos x="144" y="225"/>
                </a:cxn>
                <a:cxn ang="0">
                  <a:pos x="146" y="223"/>
                </a:cxn>
                <a:cxn ang="0">
                  <a:pos x="146" y="223"/>
                </a:cxn>
                <a:cxn ang="0">
                  <a:pos x="146" y="222"/>
                </a:cxn>
                <a:cxn ang="0">
                  <a:pos x="148" y="222"/>
                </a:cxn>
                <a:cxn ang="0">
                  <a:pos x="148" y="220"/>
                </a:cxn>
                <a:cxn ang="0">
                  <a:pos x="148" y="218"/>
                </a:cxn>
                <a:cxn ang="0">
                  <a:pos x="149" y="218"/>
                </a:cxn>
                <a:cxn ang="0">
                  <a:pos x="144" y="222"/>
                </a:cxn>
                <a:cxn ang="0">
                  <a:pos x="135" y="228"/>
                </a:cxn>
                <a:cxn ang="0">
                  <a:pos x="123" y="233"/>
                </a:cxn>
                <a:cxn ang="0">
                  <a:pos x="112" y="238"/>
                </a:cxn>
                <a:cxn ang="0">
                  <a:pos x="113" y="238"/>
                </a:cxn>
                <a:cxn ang="0">
                  <a:pos x="113" y="238"/>
                </a:cxn>
                <a:cxn ang="0">
                  <a:pos x="115" y="238"/>
                </a:cxn>
                <a:cxn ang="0">
                  <a:pos x="115" y="238"/>
                </a:cxn>
                <a:cxn ang="0">
                  <a:pos x="116" y="238"/>
                </a:cxn>
                <a:cxn ang="0">
                  <a:pos x="118" y="238"/>
                </a:cxn>
                <a:cxn ang="0">
                  <a:pos x="118" y="238"/>
                </a:cxn>
                <a:cxn ang="0">
                  <a:pos x="120" y="238"/>
                </a:cxn>
              </a:cxnLst>
              <a:rect l="0" t="0" r="r" b="b"/>
              <a:pathLst>
                <a:path w="149" h="238">
                  <a:moveTo>
                    <a:pt x="28" y="0"/>
                  </a:moveTo>
                  <a:lnTo>
                    <a:pt x="25" y="2"/>
                  </a:lnTo>
                  <a:lnTo>
                    <a:pt x="13" y="7"/>
                  </a:lnTo>
                  <a:lnTo>
                    <a:pt x="7" y="12"/>
                  </a:lnTo>
                  <a:lnTo>
                    <a:pt x="5" y="12"/>
                  </a:lnTo>
                  <a:lnTo>
                    <a:pt x="5" y="13"/>
                  </a:lnTo>
                  <a:lnTo>
                    <a:pt x="3" y="13"/>
                  </a:lnTo>
                  <a:lnTo>
                    <a:pt x="3" y="15"/>
                  </a:lnTo>
                  <a:lnTo>
                    <a:pt x="2" y="17"/>
                  </a:lnTo>
                  <a:lnTo>
                    <a:pt x="2" y="17"/>
                  </a:lnTo>
                  <a:lnTo>
                    <a:pt x="2" y="18"/>
                  </a:lnTo>
                  <a:lnTo>
                    <a:pt x="0" y="18"/>
                  </a:lnTo>
                  <a:lnTo>
                    <a:pt x="5" y="15"/>
                  </a:lnTo>
                  <a:lnTo>
                    <a:pt x="15" y="10"/>
                  </a:lnTo>
                  <a:lnTo>
                    <a:pt x="26" y="4"/>
                  </a:lnTo>
                  <a:lnTo>
                    <a:pt x="38" y="0"/>
                  </a:lnTo>
                  <a:lnTo>
                    <a:pt x="36" y="0"/>
                  </a:lnTo>
                  <a:lnTo>
                    <a:pt x="34" y="0"/>
                  </a:lnTo>
                  <a:lnTo>
                    <a:pt x="34" y="0"/>
                  </a:lnTo>
                  <a:lnTo>
                    <a:pt x="33" y="0"/>
                  </a:lnTo>
                  <a:lnTo>
                    <a:pt x="31" y="0"/>
                  </a:lnTo>
                  <a:lnTo>
                    <a:pt x="31" y="0"/>
                  </a:lnTo>
                  <a:lnTo>
                    <a:pt x="30" y="0"/>
                  </a:lnTo>
                  <a:lnTo>
                    <a:pt x="28" y="0"/>
                  </a:lnTo>
                  <a:close/>
                  <a:moveTo>
                    <a:pt x="120" y="238"/>
                  </a:moveTo>
                  <a:lnTo>
                    <a:pt x="125" y="236"/>
                  </a:lnTo>
                  <a:lnTo>
                    <a:pt x="135" y="230"/>
                  </a:lnTo>
                  <a:lnTo>
                    <a:pt x="144" y="225"/>
                  </a:lnTo>
                  <a:lnTo>
                    <a:pt x="144" y="225"/>
                  </a:lnTo>
                  <a:lnTo>
                    <a:pt x="146" y="223"/>
                  </a:lnTo>
                  <a:lnTo>
                    <a:pt x="146" y="223"/>
                  </a:lnTo>
                  <a:lnTo>
                    <a:pt x="146" y="222"/>
                  </a:lnTo>
                  <a:lnTo>
                    <a:pt x="148" y="222"/>
                  </a:lnTo>
                  <a:lnTo>
                    <a:pt x="148" y="220"/>
                  </a:lnTo>
                  <a:lnTo>
                    <a:pt x="148" y="218"/>
                  </a:lnTo>
                  <a:lnTo>
                    <a:pt x="149" y="218"/>
                  </a:lnTo>
                  <a:lnTo>
                    <a:pt x="144" y="222"/>
                  </a:lnTo>
                  <a:lnTo>
                    <a:pt x="135" y="228"/>
                  </a:lnTo>
                  <a:lnTo>
                    <a:pt x="123" y="233"/>
                  </a:lnTo>
                  <a:lnTo>
                    <a:pt x="112" y="238"/>
                  </a:lnTo>
                  <a:lnTo>
                    <a:pt x="113" y="238"/>
                  </a:lnTo>
                  <a:lnTo>
                    <a:pt x="113" y="238"/>
                  </a:lnTo>
                  <a:lnTo>
                    <a:pt x="115" y="238"/>
                  </a:lnTo>
                  <a:lnTo>
                    <a:pt x="115" y="238"/>
                  </a:lnTo>
                  <a:lnTo>
                    <a:pt x="116" y="238"/>
                  </a:lnTo>
                  <a:lnTo>
                    <a:pt x="118" y="238"/>
                  </a:lnTo>
                  <a:lnTo>
                    <a:pt x="118" y="238"/>
                  </a:lnTo>
                  <a:lnTo>
                    <a:pt x="120" y="238"/>
                  </a:lnTo>
                  <a:close/>
                </a:path>
              </a:pathLst>
            </a:custGeom>
            <a:solidFill>
              <a:srgbClr val="00FF34"/>
            </a:solidFill>
            <a:ln w="9525">
              <a:noFill/>
              <a:round/>
              <a:headEnd/>
              <a:tailEnd/>
            </a:ln>
            <a:effectLst/>
          </p:spPr>
          <p:txBody>
            <a:bodyPr/>
            <a:lstStyle/>
            <a:p>
              <a:endParaRPr lang="en-GB"/>
            </a:p>
          </p:txBody>
        </p:sp>
        <p:sp>
          <p:nvSpPr>
            <p:cNvPr id="47358" name="Freeform 254"/>
            <p:cNvSpPr>
              <a:spLocks noEditPoints="1"/>
            </p:cNvSpPr>
            <p:nvPr/>
          </p:nvSpPr>
          <p:spPr bwMode="auto">
            <a:xfrm>
              <a:off x="3314" y="2045"/>
              <a:ext cx="153" cy="238"/>
            </a:xfrm>
            <a:custGeom>
              <a:avLst/>
              <a:gdLst/>
              <a:ahLst/>
              <a:cxnLst>
                <a:cxn ang="0">
                  <a:pos x="40" y="0"/>
                </a:cxn>
                <a:cxn ang="0">
                  <a:pos x="28" y="4"/>
                </a:cxn>
                <a:cxn ang="0">
                  <a:pos x="17" y="10"/>
                </a:cxn>
                <a:cxn ang="0">
                  <a:pos x="7" y="15"/>
                </a:cxn>
                <a:cxn ang="0">
                  <a:pos x="2" y="18"/>
                </a:cxn>
                <a:cxn ang="0">
                  <a:pos x="2" y="20"/>
                </a:cxn>
                <a:cxn ang="0">
                  <a:pos x="2" y="20"/>
                </a:cxn>
                <a:cxn ang="0">
                  <a:pos x="2" y="22"/>
                </a:cxn>
                <a:cxn ang="0">
                  <a:pos x="0" y="22"/>
                </a:cxn>
                <a:cxn ang="0">
                  <a:pos x="0" y="23"/>
                </a:cxn>
                <a:cxn ang="0">
                  <a:pos x="0" y="23"/>
                </a:cxn>
                <a:cxn ang="0">
                  <a:pos x="0" y="25"/>
                </a:cxn>
                <a:cxn ang="0">
                  <a:pos x="0" y="25"/>
                </a:cxn>
                <a:cxn ang="0">
                  <a:pos x="9" y="18"/>
                </a:cxn>
                <a:cxn ang="0">
                  <a:pos x="18" y="12"/>
                </a:cxn>
                <a:cxn ang="0">
                  <a:pos x="30" y="7"/>
                </a:cxn>
                <a:cxn ang="0">
                  <a:pos x="40" y="4"/>
                </a:cxn>
                <a:cxn ang="0">
                  <a:pos x="46" y="2"/>
                </a:cxn>
                <a:cxn ang="0">
                  <a:pos x="46" y="2"/>
                </a:cxn>
                <a:cxn ang="0">
                  <a:pos x="45" y="0"/>
                </a:cxn>
                <a:cxn ang="0">
                  <a:pos x="43" y="0"/>
                </a:cxn>
                <a:cxn ang="0">
                  <a:pos x="43" y="0"/>
                </a:cxn>
                <a:cxn ang="0">
                  <a:pos x="41" y="0"/>
                </a:cxn>
                <a:cxn ang="0">
                  <a:pos x="41" y="0"/>
                </a:cxn>
                <a:cxn ang="0">
                  <a:pos x="40" y="0"/>
                </a:cxn>
                <a:cxn ang="0">
                  <a:pos x="40" y="0"/>
                </a:cxn>
                <a:cxn ang="0">
                  <a:pos x="114" y="238"/>
                </a:cxn>
                <a:cxn ang="0">
                  <a:pos x="125" y="233"/>
                </a:cxn>
                <a:cxn ang="0">
                  <a:pos x="137" y="228"/>
                </a:cxn>
                <a:cxn ang="0">
                  <a:pos x="146" y="222"/>
                </a:cxn>
                <a:cxn ang="0">
                  <a:pos x="151" y="218"/>
                </a:cxn>
                <a:cxn ang="0">
                  <a:pos x="151" y="217"/>
                </a:cxn>
                <a:cxn ang="0">
                  <a:pos x="151" y="217"/>
                </a:cxn>
                <a:cxn ang="0">
                  <a:pos x="151" y="215"/>
                </a:cxn>
                <a:cxn ang="0">
                  <a:pos x="153" y="215"/>
                </a:cxn>
                <a:cxn ang="0">
                  <a:pos x="153" y="215"/>
                </a:cxn>
                <a:cxn ang="0">
                  <a:pos x="153" y="213"/>
                </a:cxn>
                <a:cxn ang="0">
                  <a:pos x="153" y="213"/>
                </a:cxn>
                <a:cxn ang="0">
                  <a:pos x="153" y="212"/>
                </a:cxn>
                <a:cxn ang="0">
                  <a:pos x="145" y="218"/>
                </a:cxn>
                <a:cxn ang="0">
                  <a:pos x="135" y="225"/>
                </a:cxn>
                <a:cxn ang="0">
                  <a:pos x="123" y="230"/>
                </a:cxn>
                <a:cxn ang="0">
                  <a:pos x="112" y="235"/>
                </a:cxn>
                <a:cxn ang="0">
                  <a:pos x="107" y="236"/>
                </a:cxn>
                <a:cxn ang="0">
                  <a:pos x="107" y="236"/>
                </a:cxn>
                <a:cxn ang="0">
                  <a:pos x="109" y="236"/>
                </a:cxn>
                <a:cxn ang="0">
                  <a:pos x="109" y="236"/>
                </a:cxn>
                <a:cxn ang="0">
                  <a:pos x="110" y="236"/>
                </a:cxn>
                <a:cxn ang="0">
                  <a:pos x="110" y="236"/>
                </a:cxn>
                <a:cxn ang="0">
                  <a:pos x="112" y="236"/>
                </a:cxn>
                <a:cxn ang="0">
                  <a:pos x="112" y="236"/>
                </a:cxn>
                <a:cxn ang="0">
                  <a:pos x="114" y="238"/>
                </a:cxn>
              </a:cxnLst>
              <a:rect l="0" t="0" r="r" b="b"/>
              <a:pathLst>
                <a:path w="153" h="238">
                  <a:moveTo>
                    <a:pt x="40" y="0"/>
                  </a:moveTo>
                  <a:lnTo>
                    <a:pt x="28" y="4"/>
                  </a:lnTo>
                  <a:lnTo>
                    <a:pt x="17" y="10"/>
                  </a:lnTo>
                  <a:lnTo>
                    <a:pt x="7" y="15"/>
                  </a:lnTo>
                  <a:lnTo>
                    <a:pt x="2" y="18"/>
                  </a:lnTo>
                  <a:lnTo>
                    <a:pt x="2" y="20"/>
                  </a:lnTo>
                  <a:lnTo>
                    <a:pt x="2" y="20"/>
                  </a:lnTo>
                  <a:lnTo>
                    <a:pt x="2" y="22"/>
                  </a:lnTo>
                  <a:lnTo>
                    <a:pt x="0" y="22"/>
                  </a:lnTo>
                  <a:lnTo>
                    <a:pt x="0" y="23"/>
                  </a:lnTo>
                  <a:lnTo>
                    <a:pt x="0" y="23"/>
                  </a:lnTo>
                  <a:lnTo>
                    <a:pt x="0" y="25"/>
                  </a:lnTo>
                  <a:lnTo>
                    <a:pt x="0" y="25"/>
                  </a:lnTo>
                  <a:lnTo>
                    <a:pt x="9" y="18"/>
                  </a:lnTo>
                  <a:lnTo>
                    <a:pt x="18" y="12"/>
                  </a:lnTo>
                  <a:lnTo>
                    <a:pt x="30" y="7"/>
                  </a:lnTo>
                  <a:lnTo>
                    <a:pt x="40" y="4"/>
                  </a:lnTo>
                  <a:lnTo>
                    <a:pt x="46" y="2"/>
                  </a:lnTo>
                  <a:lnTo>
                    <a:pt x="46" y="2"/>
                  </a:lnTo>
                  <a:lnTo>
                    <a:pt x="45" y="0"/>
                  </a:lnTo>
                  <a:lnTo>
                    <a:pt x="43" y="0"/>
                  </a:lnTo>
                  <a:lnTo>
                    <a:pt x="43" y="0"/>
                  </a:lnTo>
                  <a:lnTo>
                    <a:pt x="41" y="0"/>
                  </a:lnTo>
                  <a:lnTo>
                    <a:pt x="41" y="0"/>
                  </a:lnTo>
                  <a:lnTo>
                    <a:pt x="40" y="0"/>
                  </a:lnTo>
                  <a:lnTo>
                    <a:pt x="40" y="0"/>
                  </a:lnTo>
                  <a:close/>
                  <a:moveTo>
                    <a:pt x="114" y="238"/>
                  </a:moveTo>
                  <a:lnTo>
                    <a:pt x="125" y="233"/>
                  </a:lnTo>
                  <a:lnTo>
                    <a:pt x="137" y="228"/>
                  </a:lnTo>
                  <a:lnTo>
                    <a:pt x="146" y="222"/>
                  </a:lnTo>
                  <a:lnTo>
                    <a:pt x="151" y="218"/>
                  </a:lnTo>
                  <a:lnTo>
                    <a:pt x="151" y="217"/>
                  </a:lnTo>
                  <a:lnTo>
                    <a:pt x="151" y="217"/>
                  </a:lnTo>
                  <a:lnTo>
                    <a:pt x="151" y="215"/>
                  </a:lnTo>
                  <a:lnTo>
                    <a:pt x="153" y="215"/>
                  </a:lnTo>
                  <a:lnTo>
                    <a:pt x="153" y="215"/>
                  </a:lnTo>
                  <a:lnTo>
                    <a:pt x="153" y="213"/>
                  </a:lnTo>
                  <a:lnTo>
                    <a:pt x="153" y="213"/>
                  </a:lnTo>
                  <a:lnTo>
                    <a:pt x="153" y="212"/>
                  </a:lnTo>
                  <a:lnTo>
                    <a:pt x="145" y="218"/>
                  </a:lnTo>
                  <a:lnTo>
                    <a:pt x="135" y="225"/>
                  </a:lnTo>
                  <a:lnTo>
                    <a:pt x="123" y="230"/>
                  </a:lnTo>
                  <a:lnTo>
                    <a:pt x="112" y="235"/>
                  </a:lnTo>
                  <a:lnTo>
                    <a:pt x="107" y="236"/>
                  </a:lnTo>
                  <a:lnTo>
                    <a:pt x="107" y="236"/>
                  </a:lnTo>
                  <a:lnTo>
                    <a:pt x="109" y="236"/>
                  </a:lnTo>
                  <a:lnTo>
                    <a:pt x="109" y="236"/>
                  </a:lnTo>
                  <a:lnTo>
                    <a:pt x="110" y="236"/>
                  </a:lnTo>
                  <a:lnTo>
                    <a:pt x="110" y="236"/>
                  </a:lnTo>
                  <a:lnTo>
                    <a:pt x="112" y="236"/>
                  </a:lnTo>
                  <a:lnTo>
                    <a:pt x="112" y="236"/>
                  </a:lnTo>
                  <a:lnTo>
                    <a:pt x="114" y="238"/>
                  </a:lnTo>
                  <a:close/>
                </a:path>
              </a:pathLst>
            </a:custGeom>
            <a:solidFill>
              <a:srgbClr val="00FF39"/>
            </a:solidFill>
            <a:ln w="9525">
              <a:noFill/>
              <a:round/>
              <a:headEnd/>
              <a:tailEnd/>
            </a:ln>
            <a:effectLst/>
          </p:spPr>
          <p:txBody>
            <a:bodyPr/>
            <a:lstStyle/>
            <a:p>
              <a:endParaRPr lang="en-GB"/>
            </a:p>
          </p:txBody>
        </p:sp>
        <p:sp>
          <p:nvSpPr>
            <p:cNvPr id="47359" name="Freeform 255"/>
            <p:cNvSpPr>
              <a:spLocks noEditPoints="1"/>
            </p:cNvSpPr>
            <p:nvPr/>
          </p:nvSpPr>
          <p:spPr bwMode="auto">
            <a:xfrm>
              <a:off x="3311" y="2047"/>
              <a:ext cx="159" cy="234"/>
            </a:xfrm>
            <a:custGeom>
              <a:avLst/>
              <a:gdLst/>
              <a:ahLst/>
              <a:cxnLst>
                <a:cxn ang="0">
                  <a:pos x="49" y="0"/>
                </a:cxn>
                <a:cxn ang="0">
                  <a:pos x="43" y="2"/>
                </a:cxn>
                <a:cxn ang="0">
                  <a:pos x="33" y="5"/>
                </a:cxn>
                <a:cxn ang="0">
                  <a:pos x="21" y="10"/>
                </a:cxn>
                <a:cxn ang="0">
                  <a:pos x="12" y="16"/>
                </a:cxn>
                <a:cxn ang="0">
                  <a:pos x="3" y="23"/>
                </a:cxn>
                <a:cxn ang="0">
                  <a:pos x="2" y="25"/>
                </a:cxn>
                <a:cxn ang="0">
                  <a:pos x="2" y="25"/>
                </a:cxn>
                <a:cxn ang="0">
                  <a:pos x="2" y="26"/>
                </a:cxn>
                <a:cxn ang="0">
                  <a:pos x="2" y="26"/>
                </a:cxn>
                <a:cxn ang="0">
                  <a:pos x="2" y="26"/>
                </a:cxn>
                <a:cxn ang="0">
                  <a:pos x="2" y="28"/>
                </a:cxn>
                <a:cxn ang="0">
                  <a:pos x="0" y="28"/>
                </a:cxn>
                <a:cxn ang="0">
                  <a:pos x="0" y="29"/>
                </a:cxn>
                <a:cxn ang="0">
                  <a:pos x="5" y="26"/>
                </a:cxn>
                <a:cxn ang="0">
                  <a:pos x="13" y="20"/>
                </a:cxn>
                <a:cxn ang="0">
                  <a:pos x="23" y="13"/>
                </a:cxn>
                <a:cxn ang="0">
                  <a:pos x="33" y="8"/>
                </a:cxn>
                <a:cxn ang="0">
                  <a:pos x="44" y="5"/>
                </a:cxn>
                <a:cxn ang="0">
                  <a:pos x="56" y="2"/>
                </a:cxn>
                <a:cxn ang="0">
                  <a:pos x="54" y="2"/>
                </a:cxn>
                <a:cxn ang="0">
                  <a:pos x="54" y="2"/>
                </a:cxn>
                <a:cxn ang="0">
                  <a:pos x="53" y="0"/>
                </a:cxn>
                <a:cxn ang="0">
                  <a:pos x="53" y="0"/>
                </a:cxn>
                <a:cxn ang="0">
                  <a:pos x="51" y="0"/>
                </a:cxn>
                <a:cxn ang="0">
                  <a:pos x="51" y="0"/>
                </a:cxn>
                <a:cxn ang="0">
                  <a:pos x="51" y="0"/>
                </a:cxn>
                <a:cxn ang="0">
                  <a:pos x="49" y="0"/>
                </a:cxn>
                <a:cxn ang="0">
                  <a:pos x="110" y="234"/>
                </a:cxn>
                <a:cxn ang="0">
                  <a:pos x="115" y="233"/>
                </a:cxn>
                <a:cxn ang="0">
                  <a:pos x="126" y="228"/>
                </a:cxn>
                <a:cxn ang="0">
                  <a:pos x="138" y="223"/>
                </a:cxn>
                <a:cxn ang="0">
                  <a:pos x="148" y="216"/>
                </a:cxn>
                <a:cxn ang="0">
                  <a:pos x="156" y="210"/>
                </a:cxn>
                <a:cxn ang="0">
                  <a:pos x="158" y="210"/>
                </a:cxn>
                <a:cxn ang="0">
                  <a:pos x="158" y="208"/>
                </a:cxn>
                <a:cxn ang="0">
                  <a:pos x="158" y="208"/>
                </a:cxn>
                <a:cxn ang="0">
                  <a:pos x="158" y="206"/>
                </a:cxn>
                <a:cxn ang="0">
                  <a:pos x="158" y="206"/>
                </a:cxn>
                <a:cxn ang="0">
                  <a:pos x="158" y="205"/>
                </a:cxn>
                <a:cxn ang="0">
                  <a:pos x="158" y="205"/>
                </a:cxn>
                <a:cxn ang="0">
                  <a:pos x="159" y="203"/>
                </a:cxn>
                <a:cxn ang="0">
                  <a:pos x="154" y="208"/>
                </a:cxn>
                <a:cxn ang="0">
                  <a:pos x="146" y="215"/>
                </a:cxn>
                <a:cxn ang="0">
                  <a:pos x="136" y="220"/>
                </a:cxn>
                <a:cxn ang="0">
                  <a:pos x="125" y="224"/>
                </a:cxn>
                <a:cxn ang="0">
                  <a:pos x="115" y="229"/>
                </a:cxn>
                <a:cxn ang="0">
                  <a:pos x="103" y="231"/>
                </a:cxn>
                <a:cxn ang="0">
                  <a:pos x="105" y="233"/>
                </a:cxn>
                <a:cxn ang="0">
                  <a:pos x="105" y="233"/>
                </a:cxn>
                <a:cxn ang="0">
                  <a:pos x="107" y="233"/>
                </a:cxn>
                <a:cxn ang="0">
                  <a:pos x="107" y="233"/>
                </a:cxn>
                <a:cxn ang="0">
                  <a:pos x="107" y="233"/>
                </a:cxn>
                <a:cxn ang="0">
                  <a:pos x="108" y="233"/>
                </a:cxn>
                <a:cxn ang="0">
                  <a:pos x="108" y="234"/>
                </a:cxn>
                <a:cxn ang="0">
                  <a:pos x="110" y="234"/>
                </a:cxn>
              </a:cxnLst>
              <a:rect l="0" t="0" r="r" b="b"/>
              <a:pathLst>
                <a:path w="159" h="234">
                  <a:moveTo>
                    <a:pt x="49" y="0"/>
                  </a:moveTo>
                  <a:lnTo>
                    <a:pt x="43" y="2"/>
                  </a:lnTo>
                  <a:lnTo>
                    <a:pt x="33" y="5"/>
                  </a:lnTo>
                  <a:lnTo>
                    <a:pt x="21" y="10"/>
                  </a:lnTo>
                  <a:lnTo>
                    <a:pt x="12" y="16"/>
                  </a:lnTo>
                  <a:lnTo>
                    <a:pt x="3" y="23"/>
                  </a:lnTo>
                  <a:lnTo>
                    <a:pt x="2" y="25"/>
                  </a:lnTo>
                  <a:lnTo>
                    <a:pt x="2" y="25"/>
                  </a:lnTo>
                  <a:lnTo>
                    <a:pt x="2" y="26"/>
                  </a:lnTo>
                  <a:lnTo>
                    <a:pt x="2" y="26"/>
                  </a:lnTo>
                  <a:lnTo>
                    <a:pt x="2" y="26"/>
                  </a:lnTo>
                  <a:lnTo>
                    <a:pt x="2" y="28"/>
                  </a:lnTo>
                  <a:lnTo>
                    <a:pt x="0" y="28"/>
                  </a:lnTo>
                  <a:lnTo>
                    <a:pt x="0" y="29"/>
                  </a:lnTo>
                  <a:lnTo>
                    <a:pt x="5" y="26"/>
                  </a:lnTo>
                  <a:lnTo>
                    <a:pt x="13" y="20"/>
                  </a:lnTo>
                  <a:lnTo>
                    <a:pt x="23" y="13"/>
                  </a:lnTo>
                  <a:lnTo>
                    <a:pt x="33" y="8"/>
                  </a:lnTo>
                  <a:lnTo>
                    <a:pt x="44" y="5"/>
                  </a:lnTo>
                  <a:lnTo>
                    <a:pt x="56" y="2"/>
                  </a:lnTo>
                  <a:lnTo>
                    <a:pt x="54" y="2"/>
                  </a:lnTo>
                  <a:lnTo>
                    <a:pt x="54" y="2"/>
                  </a:lnTo>
                  <a:lnTo>
                    <a:pt x="53" y="0"/>
                  </a:lnTo>
                  <a:lnTo>
                    <a:pt x="53" y="0"/>
                  </a:lnTo>
                  <a:lnTo>
                    <a:pt x="51" y="0"/>
                  </a:lnTo>
                  <a:lnTo>
                    <a:pt x="51" y="0"/>
                  </a:lnTo>
                  <a:lnTo>
                    <a:pt x="51" y="0"/>
                  </a:lnTo>
                  <a:lnTo>
                    <a:pt x="49" y="0"/>
                  </a:lnTo>
                  <a:close/>
                  <a:moveTo>
                    <a:pt x="110" y="234"/>
                  </a:moveTo>
                  <a:lnTo>
                    <a:pt x="115" y="233"/>
                  </a:lnTo>
                  <a:lnTo>
                    <a:pt x="126" y="228"/>
                  </a:lnTo>
                  <a:lnTo>
                    <a:pt x="138" y="223"/>
                  </a:lnTo>
                  <a:lnTo>
                    <a:pt x="148" y="216"/>
                  </a:lnTo>
                  <a:lnTo>
                    <a:pt x="156" y="210"/>
                  </a:lnTo>
                  <a:lnTo>
                    <a:pt x="158" y="210"/>
                  </a:lnTo>
                  <a:lnTo>
                    <a:pt x="158" y="208"/>
                  </a:lnTo>
                  <a:lnTo>
                    <a:pt x="158" y="208"/>
                  </a:lnTo>
                  <a:lnTo>
                    <a:pt x="158" y="206"/>
                  </a:lnTo>
                  <a:lnTo>
                    <a:pt x="158" y="206"/>
                  </a:lnTo>
                  <a:lnTo>
                    <a:pt x="158" y="205"/>
                  </a:lnTo>
                  <a:lnTo>
                    <a:pt x="158" y="205"/>
                  </a:lnTo>
                  <a:lnTo>
                    <a:pt x="159" y="203"/>
                  </a:lnTo>
                  <a:lnTo>
                    <a:pt x="154" y="208"/>
                  </a:lnTo>
                  <a:lnTo>
                    <a:pt x="146" y="215"/>
                  </a:lnTo>
                  <a:lnTo>
                    <a:pt x="136" y="220"/>
                  </a:lnTo>
                  <a:lnTo>
                    <a:pt x="125" y="224"/>
                  </a:lnTo>
                  <a:lnTo>
                    <a:pt x="115" y="229"/>
                  </a:lnTo>
                  <a:lnTo>
                    <a:pt x="103" y="231"/>
                  </a:lnTo>
                  <a:lnTo>
                    <a:pt x="105" y="233"/>
                  </a:lnTo>
                  <a:lnTo>
                    <a:pt x="105" y="233"/>
                  </a:lnTo>
                  <a:lnTo>
                    <a:pt x="107" y="233"/>
                  </a:lnTo>
                  <a:lnTo>
                    <a:pt x="107" y="233"/>
                  </a:lnTo>
                  <a:lnTo>
                    <a:pt x="107" y="233"/>
                  </a:lnTo>
                  <a:lnTo>
                    <a:pt x="108" y="233"/>
                  </a:lnTo>
                  <a:lnTo>
                    <a:pt x="108" y="234"/>
                  </a:lnTo>
                  <a:lnTo>
                    <a:pt x="110" y="234"/>
                  </a:lnTo>
                  <a:close/>
                </a:path>
              </a:pathLst>
            </a:custGeom>
            <a:solidFill>
              <a:srgbClr val="00FF3E"/>
            </a:solidFill>
            <a:ln w="9525">
              <a:noFill/>
              <a:round/>
              <a:headEnd/>
              <a:tailEnd/>
            </a:ln>
            <a:effectLst/>
          </p:spPr>
          <p:txBody>
            <a:bodyPr/>
            <a:lstStyle/>
            <a:p>
              <a:endParaRPr lang="en-GB"/>
            </a:p>
          </p:txBody>
        </p:sp>
        <p:sp>
          <p:nvSpPr>
            <p:cNvPr id="47360" name="Freeform 256"/>
            <p:cNvSpPr>
              <a:spLocks noEditPoints="1"/>
            </p:cNvSpPr>
            <p:nvPr/>
          </p:nvSpPr>
          <p:spPr bwMode="auto">
            <a:xfrm>
              <a:off x="3311" y="2049"/>
              <a:ext cx="159" cy="229"/>
            </a:xfrm>
            <a:custGeom>
              <a:avLst/>
              <a:gdLst/>
              <a:ahLst/>
              <a:cxnLst>
                <a:cxn ang="0">
                  <a:pos x="56" y="0"/>
                </a:cxn>
                <a:cxn ang="0">
                  <a:pos x="44" y="3"/>
                </a:cxn>
                <a:cxn ang="0">
                  <a:pos x="33" y="6"/>
                </a:cxn>
                <a:cxn ang="0">
                  <a:pos x="23" y="11"/>
                </a:cxn>
                <a:cxn ang="0">
                  <a:pos x="13" y="18"/>
                </a:cxn>
                <a:cxn ang="0">
                  <a:pos x="5" y="24"/>
                </a:cxn>
                <a:cxn ang="0">
                  <a:pos x="0" y="27"/>
                </a:cxn>
                <a:cxn ang="0">
                  <a:pos x="0" y="27"/>
                </a:cxn>
                <a:cxn ang="0">
                  <a:pos x="0" y="29"/>
                </a:cxn>
                <a:cxn ang="0">
                  <a:pos x="0" y="29"/>
                </a:cxn>
                <a:cxn ang="0">
                  <a:pos x="0" y="31"/>
                </a:cxn>
                <a:cxn ang="0">
                  <a:pos x="0" y="31"/>
                </a:cxn>
                <a:cxn ang="0">
                  <a:pos x="0" y="31"/>
                </a:cxn>
                <a:cxn ang="0">
                  <a:pos x="0" y="32"/>
                </a:cxn>
                <a:cxn ang="0">
                  <a:pos x="0" y="32"/>
                </a:cxn>
                <a:cxn ang="0">
                  <a:pos x="7" y="26"/>
                </a:cxn>
                <a:cxn ang="0">
                  <a:pos x="15" y="19"/>
                </a:cxn>
                <a:cxn ang="0">
                  <a:pos x="25" y="14"/>
                </a:cxn>
                <a:cxn ang="0">
                  <a:pos x="35" y="9"/>
                </a:cxn>
                <a:cxn ang="0">
                  <a:pos x="46" y="5"/>
                </a:cxn>
                <a:cxn ang="0">
                  <a:pos x="56" y="3"/>
                </a:cxn>
                <a:cxn ang="0">
                  <a:pos x="61" y="1"/>
                </a:cxn>
                <a:cxn ang="0">
                  <a:pos x="61" y="1"/>
                </a:cxn>
                <a:cxn ang="0">
                  <a:pos x="59" y="1"/>
                </a:cxn>
                <a:cxn ang="0">
                  <a:pos x="59" y="1"/>
                </a:cxn>
                <a:cxn ang="0">
                  <a:pos x="58" y="1"/>
                </a:cxn>
                <a:cxn ang="0">
                  <a:pos x="58" y="0"/>
                </a:cxn>
                <a:cxn ang="0">
                  <a:pos x="56" y="0"/>
                </a:cxn>
                <a:cxn ang="0">
                  <a:pos x="56" y="0"/>
                </a:cxn>
                <a:cxn ang="0">
                  <a:pos x="56" y="0"/>
                </a:cxn>
                <a:cxn ang="0">
                  <a:pos x="103" y="229"/>
                </a:cxn>
                <a:cxn ang="0">
                  <a:pos x="115" y="227"/>
                </a:cxn>
                <a:cxn ang="0">
                  <a:pos x="125" y="222"/>
                </a:cxn>
                <a:cxn ang="0">
                  <a:pos x="136" y="218"/>
                </a:cxn>
                <a:cxn ang="0">
                  <a:pos x="146" y="213"/>
                </a:cxn>
                <a:cxn ang="0">
                  <a:pos x="154" y="206"/>
                </a:cxn>
                <a:cxn ang="0">
                  <a:pos x="159" y="201"/>
                </a:cxn>
                <a:cxn ang="0">
                  <a:pos x="159" y="201"/>
                </a:cxn>
                <a:cxn ang="0">
                  <a:pos x="159" y="201"/>
                </a:cxn>
                <a:cxn ang="0">
                  <a:pos x="159" y="199"/>
                </a:cxn>
                <a:cxn ang="0">
                  <a:pos x="159" y="199"/>
                </a:cxn>
                <a:cxn ang="0">
                  <a:pos x="159" y="198"/>
                </a:cxn>
                <a:cxn ang="0">
                  <a:pos x="159" y="198"/>
                </a:cxn>
                <a:cxn ang="0">
                  <a:pos x="159" y="198"/>
                </a:cxn>
                <a:cxn ang="0">
                  <a:pos x="159" y="196"/>
                </a:cxn>
                <a:cxn ang="0">
                  <a:pos x="153" y="203"/>
                </a:cxn>
                <a:cxn ang="0">
                  <a:pos x="144" y="209"/>
                </a:cxn>
                <a:cxn ang="0">
                  <a:pos x="135" y="216"/>
                </a:cxn>
                <a:cxn ang="0">
                  <a:pos x="125" y="221"/>
                </a:cxn>
                <a:cxn ang="0">
                  <a:pos x="113" y="224"/>
                </a:cxn>
                <a:cxn ang="0">
                  <a:pos x="103" y="227"/>
                </a:cxn>
                <a:cxn ang="0">
                  <a:pos x="99" y="227"/>
                </a:cxn>
                <a:cxn ang="0">
                  <a:pos x="99" y="227"/>
                </a:cxn>
                <a:cxn ang="0">
                  <a:pos x="100" y="227"/>
                </a:cxn>
                <a:cxn ang="0">
                  <a:pos x="100" y="229"/>
                </a:cxn>
                <a:cxn ang="0">
                  <a:pos x="102" y="229"/>
                </a:cxn>
                <a:cxn ang="0">
                  <a:pos x="102" y="229"/>
                </a:cxn>
                <a:cxn ang="0">
                  <a:pos x="102" y="229"/>
                </a:cxn>
                <a:cxn ang="0">
                  <a:pos x="103" y="229"/>
                </a:cxn>
                <a:cxn ang="0">
                  <a:pos x="103" y="229"/>
                </a:cxn>
              </a:cxnLst>
              <a:rect l="0" t="0" r="r" b="b"/>
              <a:pathLst>
                <a:path w="159" h="229">
                  <a:moveTo>
                    <a:pt x="56" y="0"/>
                  </a:moveTo>
                  <a:lnTo>
                    <a:pt x="44" y="3"/>
                  </a:lnTo>
                  <a:lnTo>
                    <a:pt x="33" y="6"/>
                  </a:lnTo>
                  <a:lnTo>
                    <a:pt x="23" y="11"/>
                  </a:lnTo>
                  <a:lnTo>
                    <a:pt x="13" y="18"/>
                  </a:lnTo>
                  <a:lnTo>
                    <a:pt x="5" y="24"/>
                  </a:lnTo>
                  <a:lnTo>
                    <a:pt x="0" y="27"/>
                  </a:lnTo>
                  <a:lnTo>
                    <a:pt x="0" y="27"/>
                  </a:lnTo>
                  <a:lnTo>
                    <a:pt x="0" y="29"/>
                  </a:lnTo>
                  <a:lnTo>
                    <a:pt x="0" y="29"/>
                  </a:lnTo>
                  <a:lnTo>
                    <a:pt x="0" y="31"/>
                  </a:lnTo>
                  <a:lnTo>
                    <a:pt x="0" y="31"/>
                  </a:lnTo>
                  <a:lnTo>
                    <a:pt x="0" y="31"/>
                  </a:lnTo>
                  <a:lnTo>
                    <a:pt x="0" y="32"/>
                  </a:lnTo>
                  <a:lnTo>
                    <a:pt x="0" y="32"/>
                  </a:lnTo>
                  <a:lnTo>
                    <a:pt x="7" y="26"/>
                  </a:lnTo>
                  <a:lnTo>
                    <a:pt x="15" y="19"/>
                  </a:lnTo>
                  <a:lnTo>
                    <a:pt x="25" y="14"/>
                  </a:lnTo>
                  <a:lnTo>
                    <a:pt x="35" y="9"/>
                  </a:lnTo>
                  <a:lnTo>
                    <a:pt x="46" y="5"/>
                  </a:lnTo>
                  <a:lnTo>
                    <a:pt x="56" y="3"/>
                  </a:lnTo>
                  <a:lnTo>
                    <a:pt x="61" y="1"/>
                  </a:lnTo>
                  <a:lnTo>
                    <a:pt x="61" y="1"/>
                  </a:lnTo>
                  <a:lnTo>
                    <a:pt x="59" y="1"/>
                  </a:lnTo>
                  <a:lnTo>
                    <a:pt x="59" y="1"/>
                  </a:lnTo>
                  <a:lnTo>
                    <a:pt x="58" y="1"/>
                  </a:lnTo>
                  <a:lnTo>
                    <a:pt x="58" y="0"/>
                  </a:lnTo>
                  <a:lnTo>
                    <a:pt x="56" y="0"/>
                  </a:lnTo>
                  <a:lnTo>
                    <a:pt x="56" y="0"/>
                  </a:lnTo>
                  <a:lnTo>
                    <a:pt x="56" y="0"/>
                  </a:lnTo>
                  <a:close/>
                  <a:moveTo>
                    <a:pt x="103" y="229"/>
                  </a:moveTo>
                  <a:lnTo>
                    <a:pt x="115" y="227"/>
                  </a:lnTo>
                  <a:lnTo>
                    <a:pt x="125" y="222"/>
                  </a:lnTo>
                  <a:lnTo>
                    <a:pt x="136" y="218"/>
                  </a:lnTo>
                  <a:lnTo>
                    <a:pt x="146" y="213"/>
                  </a:lnTo>
                  <a:lnTo>
                    <a:pt x="154" y="206"/>
                  </a:lnTo>
                  <a:lnTo>
                    <a:pt x="159" y="201"/>
                  </a:lnTo>
                  <a:lnTo>
                    <a:pt x="159" y="201"/>
                  </a:lnTo>
                  <a:lnTo>
                    <a:pt x="159" y="201"/>
                  </a:lnTo>
                  <a:lnTo>
                    <a:pt x="159" y="199"/>
                  </a:lnTo>
                  <a:lnTo>
                    <a:pt x="159" y="199"/>
                  </a:lnTo>
                  <a:lnTo>
                    <a:pt x="159" y="198"/>
                  </a:lnTo>
                  <a:lnTo>
                    <a:pt x="159" y="198"/>
                  </a:lnTo>
                  <a:lnTo>
                    <a:pt x="159" y="198"/>
                  </a:lnTo>
                  <a:lnTo>
                    <a:pt x="159" y="196"/>
                  </a:lnTo>
                  <a:lnTo>
                    <a:pt x="153" y="203"/>
                  </a:lnTo>
                  <a:lnTo>
                    <a:pt x="144" y="209"/>
                  </a:lnTo>
                  <a:lnTo>
                    <a:pt x="135" y="216"/>
                  </a:lnTo>
                  <a:lnTo>
                    <a:pt x="125" y="221"/>
                  </a:lnTo>
                  <a:lnTo>
                    <a:pt x="113" y="224"/>
                  </a:lnTo>
                  <a:lnTo>
                    <a:pt x="103" y="227"/>
                  </a:lnTo>
                  <a:lnTo>
                    <a:pt x="99" y="227"/>
                  </a:lnTo>
                  <a:lnTo>
                    <a:pt x="99" y="227"/>
                  </a:lnTo>
                  <a:lnTo>
                    <a:pt x="100" y="227"/>
                  </a:lnTo>
                  <a:lnTo>
                    <a:pt x="100" y="229"/>
                  </a:lnTo>
                  <a:lnTo>
                    <a:pt x="102" y="229"/>
                  </a:lnTo>
                  <a:lnTo>
                    <a:pt x="102" y="229"/>
                  </a:lnTo>
                  <a:lnTo>
                    <a:pt x="102" y="229"/>
                  </a:lnTo>
                  <a:lnTo>
                    <a:pt x="103" y="229"/>
                  </a:lnTo>
                  <a:lnTo>
                    <a:pt x="103" y="229"/>
                  </a:lnTo>
                  <a:close/>
                </a:path>
              </a:pathLst>
            </a:custGeom>
            <a:solidFill>
              <a:srgbClr val="00FF43"/>
            </a:solidFill>
            <a:ln w="9525">
              <a:noFill/>
              <a:round/>
              <a:headEnd/>
              <a:tailEnd/>
            </a:ln>
            <a:effectLst/>
          </p:spPr>
          <p:txBody>
            <a:bodyPr/>
            <a:lstStyle/>
            <a:p>
              <a:endParaRPr lang="en-GB"/>
            </a:p>
          </p:txBody>
        </p:sp>
        <p:sp>
          <p:nvSpPr>
            <p:cNvPr id="47361" name="Freeform 257"/>
            <p:cNvSpPr>
              <a:spLocks noEditPoints="1"/>
            </p:cNvSpPr>
            <p:nvPr/>
          </p:nvSpPr>
          <p:spPr bwMode="auto">
            <a:xfrm>
              <a:off x="3309" y="2050"/>
              <a:ext cx="163" cy="226"/>
            </a:xfrm>
            <a:custGeom>
              <a:avLst/>
              <a:gdLst/>
              <a:ahLst/>
              <a:cxnLst>
                <a:cxn ang="0">
                  <a:pos x="58" y="2"/>
                </a:cxn>
                <a:cxn ang="0">
                  <a:pos x="37" y="8"/>
                </a:cxn>
                <a:cxn ang="0">
                  <a:pos x="17" y="18"/>
                </a:cxn>
                <a:cxn ang="0">
                  <a:pos x="2" y="31"/>
                </a:cxn>
                <a:cxn ang="0">
                  <a:pos x="0" y="33"/>
                </a:cxn>
                <a:cxn ang="0">
                  <a:pos x="0" y="35"/>
                </a:cxn>
                <a:cxn ang="0">
                  <a:pos x="0" y="36"/>
                </a:cxn>
                <a:cxn ang="0">
                  <a:pos x="0" y="38"/>
                </a:cxn>
                <a:cxn ang="0">
                  <a:pos x="10" y="28"/>
                </a:cxn>
                <a:cxn ang="0">
                  <a:pos x="28" y="15"/>
                </a:cxn>
                <a:cxn ang="0">
                  <a:pos x="48" y="7"/>
                </a:cxn>
                <a:cxn ang="0">
                  <a:pos x="68" y="4"/>
                </a:cxn>
                <a:cxn ang="0">
                  <a:pos x="66" y="2"/>
                </a:cxn>
                <a:cxn ang="0">
                  <a:pos x="64" y="2"/>
                </a:cxn>
                <a:cxn ang="0">
                  <a:pos x="64" y="2"/>
                </a:cxn>
                <a:cxn ang="0">
                  <a:pos x="63" y="0"/>
                </a:cxn>
                <a:cxn ang="0">
                  <a:pos x="105" y="226"/>
                </a:cxn>
                <a:cxn ang="0">
                  <a:pos x="127" y="220"/>
                </a:cxn>
                <a:cxn ang="0">
                  <a:pos x="146" y="208"/>
                </a:cxn>
                <a:cxn ang="0">
                  <a:pos x="161" y="195"/>
                </a:cxn>
                <a:cxn ang="0">
                  <a:pos x="163" y="194"/>
                </a:cxn>
                <a:cxn ang="0">
                  <a:pos x="163" y="192"/>
                </a:cxn>
                <a:cxn ang="0">
                  <a:pos x="163" y="192"/>
                </a:cxn>
                <a:cxn ang="0">
                  <a:pos x="163" y="190"/>
                </a:cxn>
                <a:cxn ang="0">
                  <a:pos x="153" y="200"/>
                </a:cxn>
                <a:cxn ang="0">
                  <a:pos x="135" y="212"/>
                </a:cxn>
                <a:cxn ang="0">
                  <a:pos x="115" y="220"/>
                </a:cxn>
                <a:cxn ang="0">
                  <a:pos x="96" y="225"/>
                </a:cxn>
                <a:cxn ang="0">
                  <a:pos x="97" y="225"/>
                </a:cxn>
                <a:cxn ang="0">
                  <a:pos x="97" y="225"/>
                </a:cxn>
                <a:cxn ang="0">
                  <a:pos x="99" y="226"/>
                </a:cxn>
                <a:cxn ang="0">
                  <a:pos x="101" y="226"/>
                </a:cxn>
              </a:cxnLst>
              <a:rect l="0" t="0" r="r" b="b"/>
              <a:pathLst>
                <a:path w="163" h="226">
                  <a:moveTo>
                    <a:pt x="63" y="0"/>
                  </a:moveTo>
                  <a:lnTo>
                    <a:pt x="58" y="2"/>
                  </a:lnTo>
                  <a:lnTo>
                    <a:pt x="48" y="4"/>
                  </a:lnTo>
                  <a:lnTo>
                    <a:pt x="37" y="8"/>
                  </a:lnTo>
                  <a:lnTo>
                    <a:pt x="27" y="13"/>
                  </a:lnTo>
                  <a:lnTo>
                    <a:pt x="17" y="18"/>
                  </a:lnTo>
                  <a:lnTo>
                    <a:pt x="9" y="25"/>
                  </a:lnTo>
                  <a:lnTo>
                    <a:pt x="2" y="31"/>
                  </a:lnTo>
                  <a:lnTo>
                    <a:pt x="0" y="33"/>
                  </a:lnTo>
                  <a:lnTo>
                    <a:pt x="0" y="33"/>
                  </a:lnTo>
                  <a:lnTo>
                    <a:pt x="0" y="35"/>
                  </a:lnTo>
                  <a:lnTo>
                    <a:pt x="0" y="35"/>
                  </a:lnTo>
                  <a:lnTo>
                    <a:pt x="0" y="35"/>
                  </a:lnTo>
                  <a:lnTo>
                    <a:pt x="0" y="36"/>
                  </a:lnTo>
                  <a:lnTo>
                    <a:pt x="0" y="36"/>
                  </a:lnTo>
                  <a:lnTo>
                    <a:pt x="0" y="38"/>
                  </a:lnTo>
                  <a:lnTo>
                    <a:pt x="2" y="35"/>
                  </a:lnTo>
                  <a:lnTo>
                    <a:pt x="10" y="28"/>
                  </a:lnTo>
                  <a:lnTo>
                    <a:pt x="19" y="22"/>
                  </a:lnTo>
                  <a:lnTo>
                    <a:pt x="28" y="15"/>
                  </a:lnTo>
                  <a:lnTo>
                    <a:pt x="38" y="12"/>
                  </a:lnTo>
                  <a:lnTo>
                    <a:pt x="48" y="7"/>
                  </a:lnTo>
                  <a:lnTo>
                    <a:pt x="60" y="5"/>
                  </a:lnTo>
                  <a:lnTo>
                    <a:pt x="68" y="4"/>
                  </a:lnTo>
                  <a:lnTo>
                    <a:pt x="68" y="4"/>
                  </a:lnTo>
                  <a:lnTo>
                    <a:pt x="66" y="2"/>
                  </a:lnTo>
                  <a:lnTo>
                    <a:pt x="66" y="2"/>
                  </a:lnTo>
                  <a:lnTo>
                    <a:pt x="64" y="2"/>
                  </a:lnTo>
                  <a:lnTo>
                    <a:pt x="64" y="2"/>
                  </a:lnTo>
                  <a:lnTo>
                    <a:pt x="64" y="2"/>
                  </a:lnTo>
                  <a:lnTo>
                    <a:pt x="63" y="0"/>
                  </a:lnTo>
                  <a:lnTo>
                    <a:pt x="63" y="0"/>
                  </a:lnTo>
                  <a:close/>
                  <a:moveTo>
                    <a:pt x="101" y="226"/>
                  </a:moveTo>
                  <a:lnTo>
                    <a:pt x="105" y="226"/>
                  </a:lnTo>
                  <a:lnTo>
                    <a:pt x="115" y="223"/>
                  </a:lnTo>
                  <a:lnTo>
                    <a:pt x="127" y="220"/>
                  </a:lnTo>
                  <a:lnTo>
                    <a:pt x="137" y="215"/>
                  </a:lnTo>
                  <a:lnTo>
                    <a:pt x="146" y="208"/>
                  </a:lnTo>
                  <a:lnTo>
                    <a:pt x="155" y="202"/>
                  </a:lnTo>
                  <a:lnTo>
                    <a:pt x="161" y="195"/>
                  </a:lnTo>
                  <a:lnTo>
                    <a:pt x="161" y="195"/>
                  </a:lnTo>
                  <a:lnTo>
                    <a:pt x="163" y="194"/>
                  </a:lnTo>
                  <a:lnTo>
                    <a:pt x="163" y="194"/>
                  </a:lnTo>
                  <a:lnTo>
                    <a:pt x="163" y="192"/>
                  </a:lnTo>
                  <a:lnTo>
                    <a:pt x="163" y="192"/>
                  </a:lnTo>
                  <a:lnTo>
                    <a:pt x="163" y="192"/>
                  </a:lnTo>
                  <a:lnTo>
                    <a:pt x="163" y="190"/>
                  </a:lnTo>
                  <a:lnTo>
                    <a:pt x="163" y="190"/>
                  </a:lnTo>
                  <a:lnTo>
                    <a:pt x="160" y="192"/>
                  </a:lnTo>
                  <a:lnTo>
                    <a:pt x="153" y="200"/>
                  </a:lnTo>
                  <a:lnTo>
                    <a:pt x="143" y="207"/>
                  </a:lnTo>
                  <a:lnTo>
                    <a:pt x="135" y="212"/>
                  </a:lnTo>
                  <a:lnTo>
                    <a:pt x="125" y="217"/>
                  </a:lnTo>
                  <a:lnTo>
                    <a:pt x="115" y="220"/>
                  </a:lnTo>
                  <a:lnTo>
                    <a:pt x="104" y="223"/>
                  </a:lnTo>
                  <a:lnTo>
                    <a:pt x="96" y="225"/>
                  </a:lnTo>
                  <a:lnTo>
                    <a:pt x="96" y="225"/>
                  </a:lnTo>
                  <a:lnTo>
                    <a:pt x="97" y="225"/>
                  </a:lnTo>
                  <a:lnTo>
                    <a:pt x="97" y="225"/>
                  </a:lnTo>
                  <a:lnTo>
                    <a:pt x="97" y="225"/>
                  </a:lnTo>
                  <a:lnTo>
                    <a:pt x="99" y="226"/>
                  </a:lnTo>
                  <a:lnTo>
                    <a:pt x="99" y="226"/>
                  </a:lnTo>
                  <a:lnTo>
                    <a:pt x="101" y="226"/>
                  </a:lnTo>
                  <a:lnTo>
                    <a:pt x="101" y="226"/>
                  </a:lnTo>
                  <a:close/>
                </a:path>
              </a:pathLst>
            </a:custGeom>
            <a:solidFill>
              <a:srgbClr val="00FF48"/>
            </a:solidFill>
            <a:ln w="9525">
              <a:noFill/>
              <a:round/>
              <a:headEnd/>
              <a:tailEnd/>
            </a:ln>
            <a:effectLst/>
          </p:spPr>
          <p:txBody>
            <a:bodyPr/>
            <a:lstStyle/>
            <a:p>
              <a:endParaRPr lang="en-GB"/>
            </a:p>
          </p:txBody>
        </p:sp>
        <p:sp>
          <p:nvSpPr>
            <p:cNvPr id="47362" name="Freeform 258"/>
            <p:cNvSpPr>
              <a:spLocks noEditPoints="1"/>
            </p:cNvSpPr>
            <p:nvPr/>
          </p:nvSpPr>
          <p:spPr bwMode="auto">
            <a:xfrm>
              <a:off x="3309" y="2054"/>
              <a:ext cx="163" cy="221"/>
            </a:xfrm>
            <a:custGeom>
              <a:avLst/>
              <a:gdLst/>
              <a:ahLst/>
              <a:cxnLst>
                <a:cxn ang="0">
                  <a:pos x="60" y="1"/>
                </a:cxn>
                <a:cxn ang="0">
                  <a:pos x="38" y="8"/>
                </a:cxn>
                <a:cxn ang="0">
                  <a:pos x="19" y="18"/>
                </a:cxn>
                <a:cxn ang="0">
                  <a:pos x="2" y="31"/>
                </a:cxn>
                <a:cxn ang="0">
                  <a:pos x="0" y="34"/>
                </a:cxn>
                <a:cxn ang="0">
                  <a:pos x="0" y="36"/>
                </a:cxn>
                <a:cxn ang="0">
                  <a:pos x="0" y="37"/>
                </a:cxn>
                <a:cxn ang="0">
                  <a:pos x="0" y="39"/>
                </a:cxn>
                <a:cxn ang="0">
                  <a:pos x="5" y="32"/>
                </a:cxn>
                <a:cxn ang="0">
                  <a:pos x="22" y="19"/>
                </a:cxn>
                <a:cxn ang="0">
                  <a:pos x="40" y="9"/>
                </a:cxn>
                <a:cxn ang="0">
                  <a:pos x="60" y="3"/>
                </a:cxn>
                <a:cxn ang="0">
                  <a:pos x="73" y="1"/>
                </a:cxn>
                <a:cxn ang="0">
                  <a:pos x="71" y="1"/>
                </a:cxn>
                <a:cxn ang="0">
                  <a:pos x="69" y="1"/>
                </a:cxn>
                <a:cxn ang="0">
                  <a:pos x="69" y="0"/>
                </a:cxn>
                <a:cxn ang="0">
                  <a:pos x="68" y="0"/>
                </a:cxn>
                <a:cxn ang="0">
                  <a:pos x="104" y="219"/>
                </a:cxn>
                <a:cxn ang="0">
                  <a:pos x="125" y="213"/>
                </a:cxn>
                <a:cxn ang="0">
                  <a:pos x="143" y="203"/>
                </a:cxn>
                <a:cxn ang="0">
                  <a:pos x="160" y="188"/>
                </a:cxn>
                <a:cxn ang="0">
                  <a:pos x="163" y="185"/>
                </a:cxn>
                <a:cxn ang="0">
                  <a:pos x="163" y="183"/>
                </a:cxn>
                <a:cxn ang="0">
                  <a:pos x="163" y="183"/>
                </a:cxn>
                <a:cxn ang="0">
                  <a:pos x="163" y="181"/>
                </a:cxn>
                <a:cxn ang="0">
                  <a:pos x="158" y="186"/>
                </a:cxn>
                <a:cxn ang="0">
                  <a:pos x="142" y="199"/>
                </a:cxn>
                <a:cxn ang="0">
                  <a:pos x="123" y="209"/>
                </a:cxn>
                <a:cxn ang="0">
                  <a:pos x="104" y="216"/>
                </a:cxn>
                <a:cxn ang="0">
                  <a:pos x="91" y="217"/>
                </a:cxn>
                <a:cxn ang="0">
                  <a:pos x="92" y="217"/>
                </a:cxn>
                <a:cxn ang="0">
                  <a:pos x="94" y="219"/>
                </a:cxn>
                <a:cxn ang="0">
                  <a:pos x="94" y="219"/>
                </a:cxn>
                <a:cxn ang="0">
                  <a:pos x="96" y="221"/>
                </a:cxn>
              </a:cxnLst>
              <a:rect l="0" t="0" r="r" b="b"/>
              <a:pathLst>
                <a:path w="163" h="221">
                  <a:moveTo>
                    <a:pt x="68" y="0"/>
                  </a:moveTo>
                  <a:lnTo>
                    <a:pt x="60" y="1"/>
                  </a:lnTo>
                  <a:lnTo>
                    <a:pt x="48" y="3"/>
                  </a:lnTo>
                  <a:lnTo>
                    <a:pt x="38" y="8"/>
                  </a:lnTo>
                  <a:lnTo>
                    <a:pt x="28" y="11"/>
                  </a:lnTo>
                  <a:lnTo>
                    <a:pt x="19" y="18"/>
                  </a:lnTo>
                  <a:lnTo>
                    <a:pt x="10" y="24"/>
                  </a:lnTo>
                  <a:lnTo>
                    <a:pt x="2" y="31"/>
                  </a:lnTo>
                  <a:lnTo>
                    <a:pt x="0" y="34"/>
                  </a:lnTo>
                  <a:lnTo>
                    <a:pt x="0" y="34"/>
                  </a:lnTo>
                  <a:lnTo>
                    <a:pt x="0" y="34"/>
                  </a:lnTo>
                  <a:lnTo>
                    <a:pt x="0" y="36"/>
                  </a:lnTo>
                  <a:lnTo>
                    <a:pt x="0" y="36"/>
                  </a:lnTo>
                  <a:lnTo>
                    <a:pt x="0" y="37"/>
                  </a:lnTo>
                  <a:lnTo>
                    <a:pt x="0" y="37"/>
                  </a:lnTo>
                  <a:lnTo>
                    <a:pt x="0" y="39"/>
                  </a:lnTo>
                  <a:lnTo>
                    <a:pt x="0" y="39"/>
                  </a:lnTo>
                  <a:lnTo>
                    <a:pt x="5" y="32"/>
                  </a:lnTo>
                  <a:lnTo>
                    <a:pt x="12" y="26"/>
                  </a:lnTo>
                  <a:lnTo>
                    <a:pt x="22" y="19"/>
                  </a:lnTo>
                  <a:lnTo>
                    <a:pt x="30" y="14"/>
                  </a:lnTo>
                  <a:lnTo>
                    <a:pt x="40" y="9"/>
                  </a:lnTo>
                  <a:lnTo>
                    <a:pt x="50" y="6"/>
                  </a:lnTo>
                  <a:lnTo>
                    <a:pt x="60" y="3"/>
                  </a:lnTo>
                  <a:lnTo>
                    <a:pt x="71" y="1"/>
                  </a:lnTo>
                  <a:lnTo>
                    <a:pt x="73" y="1"/>
                  </a:lnTo>
                  <a:lnTo>
                    <a:pt x="71" y="1"/>
                  </a:lnTo>
                  <a:lnTo>
                    <a:pt x="71" y="1"/>
                  </a:lnTo>
                  <a:lnTo>
                    <a:pt x="71" y="1"/>
                  </a:lnTo>
                  <a:lnTo>
                    <a:pt x="69" y="1"/>
                  </a:lnTo>
                  <a:lnTo>
                    <a:pt x="69" y="0"/>
                  </a:lnTo>
                  <a:lnTo>
                    <a:pt x="69" y="0"/>
                  </a:lnTo>
                  <a:lnTo>
                    <a:pt x="68" y="0"/>
                  </a:lnTo>
                  <a:lnTo>
                    <a:pt x="68" y="0"/>
                  </a:lnTo>
                  <a:close/>
                  <a:moveTo>
                    <a:pt x="96" y="221"/>
                  </a:moveTo>
                  <a:lnTo>
                    <a:pt x="104" y="219"/>
                  </a:lnTo>
                  <a:lnTo>
                    <a:pt x="115" y="216"/>
                  </a:lnTo>
                  <a:lnTo>
                    <a:pt x="125" y="213"/>
                  </a:lnTo>
                  <a:lnTo>
                    <a:pt x="135" y="208"/>
                  </a:lnTo>
                  <a:lnTo>
                    <a:pt x="143" y="203"/>
                  </a:lnTo>
                  <a:lnTo>
                    <a:pt x="153" y="196"/>
                  </a:lnTo>
                  <a:lnTo>
                    <a:pt x="160" y="188"/>
                  </a:lnTo>
                  <a:lnTo>
                    <a:pt x="163" y="186"/>
                  </a:lnTo>
                  <a:lnTo>
                    <a:pt x="163" y="185"/>
                  </a:lnTo>
                  <a:lnTo>
                    <a:pt x="163" y="185"/>
                  </a:lnTo>
                  <a:lnTo>
                    <a:pt x="163" y="183"/>
                  </a:lnTo>
                  <a:lnTo>
                    <a:pt x="163" y="183"/>
                  </a:lnTo>
                  <a:lnTo>
                    <a:pt x="163" y="183"/>
                  </a:lnTo>
                  <a:lnTo>
                    <a:pt x="163" y="181"/>
                  </a:lnTo>
                  <a:lnTo>
                    <a:pt x="163" y="181"/>
                  </a:lnTo>
                  <a:lnTo>
                    <a:pt x="163" y="180"/>
                  </a:lnTo>
                  <a:lnTo>
                    <a:pt x="158" y="186"/>
                  </a:lnTo>
                  <a:lnTo>
                    <a:pt x="150" y="193"/>
                  </a:lnTo>
                  <a:lnTo>
                    <a:pt x="142" y="199"/>
                  </a:lnTo>
                  <a:lnTo>
                    <a:pt x="133" y="204"/>
                  </a:lnTo>
                  <a:lnTo>
                    <a:pt x="123" y="209"/>
                  </a:lnTo>
                  <a:lnTo>
                    <a:pt x="114" y="213"/>
                  </a:lnTo>
                  <a:lnTo>
                    <a:pt x="104" y="216"/>
                  </a:lnTo>
                  <a:lnTo>
                    <a:pt x="92" y="217"/>
                  </a:lnTo>
                  <a:lnTo>
                    <a:pt x="91" y="217"/>
                  </a:lnTo>
                  <a:lnTo>
                    <a:pt x="91" y="217"/>
                  </a:lnTo>
                  <a:lnTo>
                    <a:pt x="92" y="217"/>
                  </a:lnTo>
                  <a:lnTo>
                    <a:pt x="92" y="219"/>
                  </a:lnTo>
                  <a:lnTo>
                    <a:pt x="94" y="219"/>
                  </a:lnTo>
                  <a:lnTo>
                    <a:pt x="94" y="219"/>
                  </a:lnTo>
                  <a:lnTo>
                    <a:pt x="94" y="219"/>
                  </a:lnTo>
                  <a:lnTo>
                    <a:pt x="96" y="219"/>
                  </a:lnTo>
                  <a:lnTo>
                    <a:pt x="96" y="221"/>
                  </a:lnTo>
                  <a:close/>
                </a:path>
              </a:pathLst>
            </a:custGeom>
            <a:solidFill>
              <a:srgbClr val="00FF4E"/>
            </a:solidFill>
            <a:ln w="9525">
              <a:noFill/>
              <a:round/>
              <a:headEnd/>
              <a:tailEnd/>
            </a:ln>
            <a:effectLst/>
          </p:spPr>
          <p:txBody>
            <a:bodyPr/>
            <a:lstStyle/>
            <a:p>
              <a:endParaRPr lang="en-GB"/>
            </a:p>
          </p:txBody>
        </p:sp>
        <p:sp>
          <p:nvSpPr>
            <p:cNvPr id="47363" name="Freeform 259"/>
            <p:cNvSpPr>
              <a:spLocks noEditPoints="1"/>
            </p:cNvSpPr>
            <p:nvPr/>
          </p:nvSpPr>
          <p:spPr bwMode="auto">
            <a:xfrm>
              <a:off x="3308" y="2055"/>
              <a:ext cx="164" cy="216"/>
            </a:xfrm>
            <a:custGeom>
              <a:avLst/>
              <a:gdLst/>
              <a:ahLst/>
              <a:cxnLst>
                <a:cxn ang="0">
                  <a:pos x="72" y="0"/>
                </a:cxn>
                <a:cxn ang="0">
                  <a:pos x="51" y="5"/>
                </a:cxn>
                <a:cxn ang="0">
                  <a:pos x="31" y="13"/>
                </a:cxn>
                <a:cxn ang="0">
                  <a:pos x="13" y="25"/>
                </a:cxn>
                <a:cxn ang="0">
                  <a:pos x="1" y="38"/>
                </a:cxn>
                <a:cxn ang="0">
                  <a:pos x="1" y="39"/>
                </a:cxn>
                <a:cxn ang="0">
                  <a:pos x="0" y="41"/>
                </a:cxn>
                <a:cxn ang="0">
                  <a:pos x="0" y="41"/>
                </a:cxn>
                <a:cxn ang="0">
                  <a:pos x="0" y="43"/>
                </a:cxn>
                <a:cxn ang="0">
                  <a:pos x="8" y="35"/>
                </a:cxn>
                <a:cxn ang="0">
                  <a:pos x="24" y="21"/>
                </a:cxn>
                <a:cxn ang="0">
                  <a:pos x="41" y="12"/>
                </a:cxn>
                <a:cxn ang="0">
                  <a:pos x="62" y="5"/>
                </a:cxn>
                <a:cxn ang="0">
                  <a:pos x="79" y="3"/>
                </a:cxn>
                <a:cxn ang="0">
                  <a:pos x="77" y="3"/>
                </a:cxn>
                <a:cxn ang="0">
                  <a:pos x="75" y="2"/>
                </a:cxn>
                <a:cxn ang="0">
                  <a:pos x="75" y="2"/>
                </a:cxn>
                <a:cxn ang="0">
                  <a:pos x="74" y="0"/>
                </a:cxn>
                <a:cxn ang="0">
                  <a:pos x="93" y="216"/>
                </a:cxn>
                <a:cxn ang="0">
                  <a:pos x="115" y="212"/>
                </a:cxn>
                <a:cxn ang="0">
                  <a:pos x="134" y="203"/>
                </a:cxn>
                <a:cxn ang="0">
                  <a:pos x="151" y="192"/>
                </a:cxn>
                <a:cxn ang="0">
                  <a:pos x="164" y="179"/>
                </a:cxn>
                <a:cxn ang="0">
                  <a:pos x="164" y="179"/>
                </a:cxn>
                <a:cxn ang="0">
                  <a:pos x="164" y="177"/>
                </a:cxn>
                <a:cxn ang="0">
                  <a:pos x="164" y="175"/>
                </a:cxn>
                <a:cxn ang="0">
                  <a:pos x="164" y="174"/>
                </a:cxn>
                <a:cxn ang="0">
                  <a:pos x="157" y="184"/>
                </a:cxn>
                <a:cxn ang="0">
                  <a:pos x="141" y="195"/>
                </a:cxn>
                <a:cxn ang="0">
                  <a:pos x="123" y="205"/>
                </a:cxn>
                <a:cxn ang="0">
                  <a:pos x="103" y="212"/>
                </a:cxn>
                <a:cxn ang="0">
                  <a:pos x="87" y="213"/>
                </a:cxn>
                <a:cxn ang="0">
                  <a:pos x="88" y="215"/>
                </a:cxn>
                <a:cxn ang="0">
                  <a:pos x="90" y="215"/>
                </a:cxn>
                <a:cxn ang="0">
                  <a:pos x="90" y="216"/>
                </a:cxn>
                <a:cxn ang="0">
                  <a:pos x="92" y="216"/>
                </a:cxn>
              </a:cxnLst>
              <a:rect l="0" t="0" r="r" b="b"/>
              <a:pathLst>
                <a:path w="164" h="216">
                  <a:moveTo>
                    <a:pt x="74" y="0"/>
                  </a:moveTo>
                  <a:lnTo>
                    <a:pt x="72" y="0"/>
                  </a:lnTo>
                  <a:lnTo>
                    <a:pt x="61" y="2"/>
                  </a:lnTo>
                  <a:lnTo>
                    <a:pt x="51" y="5"/>
                  </a:lnTo>
                  <a:lnTo>
                    <a:pt x="41" y="8"/>
                  </a:lnTo>
                  <a:lnTo>
                    <a:pt x="31" y="13"/>
                  </a:lnTo>
                  <a:lnTo>
                    <a:pt x="23" y="18"/>
                  </a:lnTo>
                  <a:lnTo>
                    <a:pt x="13" y="25"/>
                  </a:lnTo>
                  <a:lnTo>
                    <a:pt x="6" y="31"/>
                  </a:lnTo>
                  <a:lnTo>
                    <a:pt x="1" y="38"/>
                  </a:lnTo>
                  <a:lnTo>
                    <a:pt x="1" y="38"/>
                  </a:lnTo>
                  <a:lnTo>
                    <a:pt x="1" y="39"/>
                  </a:lnTo>
                  <a:lnTo>
                    <a:pt x="0" y="39"/>
                  </a:lnTo>
                  <a:lnTo>
                    <a:pt x="0" y="41"/>
                  </a:lnTo>
                  <a:lnTo>
                    <a:pt x="0" y="41"/>
                  </a:lnTo>
                  <a:lnTo>
                    <a:pt x="0" y="41"/>
                  </a:lnTo>
                  <a:lnTo>
                    <a:pt x="0" y="43"/>
                  </a:lnTo>
                  <a:lnTo>
                    <a:pt x="0" y="43"/>
                  </a:lnTo>
                  <a:lnTo>
                    <a:pt x="1" y="41"/>
                  </a:lnTo>
                  <a:lnTo>
                    <a:pt x="8" y="35"/>
                  </a:lnTo>
                  <a:lnTo>
                    <a:pt x="16" y="28"/>
                  </a:lnTo>
                  <a:lnTo>
                    <a:pt x="24" y="21"/>
                  </a:lnTo>
                  <a:lnTo>
                    <a:pt x="33" y="17"/>
                  </a:lnTo>
                  <a:lnTo>
                    <a:pt x="41" y="12"/>
                  </a:lnTo>
                  <a:lnTo>
                    <a:pt x="51" y="8"/>
                  </a:lnTo>
                  <a:lnTo>
                    <a:pt x="62" y="5"/>
                  </a:lnTo>
                  <a:lnTo>
                    <a:pt x="72" y="3"/>
                  </a:lnTo>
                  <a:lnTo>
                    <a:pt x="79" y="3"/>
                  </a:lnTo>
                  <a:lnTo>
                    <a:pt x="77" y="3"/>
                  </a:lnTo>
                  <a:lnTo>
                    <a:pt x="77" y="3"/>
                  </a:lnTo>
                  <a:lnTo>
                    <a:pt x="77" y="3"/>
                  </a:lnTo>
                  <a:lnTo>
                    <a:pt x="75" y="2"/>
                  </a:lnTo>
                  <a:lnTo>
                    <a:pt x="75" y="2"/>
                  </a:lnTo>
                  <a:lnTo>
                    <a:pt x="75" y="2"/>
                  </a:lnTo>
                  <a:lnTo>
                    <a:pt x="74" y="2"/>
                  </a:lnTo>
                  <a:lnTo>
                    <a:pt x="74" y="0"/>
                  </a:lnTo>
                  <a:close/>
                  <a:moveTo>
                    <a:pt x="92" y="216"/>
                  </a:moveTo>
                  <a:lnTo>
                    <a:pt x="93" y="216"/>
                  </a:lnTo>
                  <a:lnTo>
                    <a:pt x="105" y="215"/>
                  </a:lnTo>
                  <a:lnTo>
                    <a:pt x="115" y="212"/>
                  </a:lnTo>
                  <a:lnTo>
                    <a:pt x="124" y="208"/>
                  </a:lnTo>
                  <a:lnTo>
                    <a:pt x="134" y="203"/>
                  </a:lnTo>
                  <a:lnTo>
                    <a:pt x="143" y="198"/>
                  </a:lnTo>
                  <a:lnTo>
                    <a:pt x="151" y="192"/>
                  </a:lnTo>
                  <a:lnTo>
                    <a:pt x="159" y="185"/>
                  </a:lnTo>
                  <a:lnTo>
                    <a:pt x="164" y="179"/>
                  </a:lnTo>
                  <a:lnTo>
                    <a:pt x="164" y="179"/>
                  </a:lnTo>
                  <a:lnTo>
                    <a:pt x="164" y="179"/>
                  </a:lnTo>
                  <a:lnTo>
                    <a:pt x="164" y="177"/>
                  </a:lnTo>
                  <a:lnTo>
                    <a:pt x="164" y="177"/>
                  </a:lnTo>
                  <a:lnTo>
                    <a:pt x="164" y="175"/>
                  </a:lnTo>
                  <a:lnTo>
                    <a:pt x="164" y="175"/>
                  </a:lnTo>
                  <a:lnTo>
                    <a:pt x="164" y="175"/>
                  </a:lnTo>
                  <a:lnTo>
                    <a:pt x="164" y="174"/>
                  </a:lnTo>
                  <a:lnTo>
                    <a:pt x="164" y="175"/>
                  </a:lnTo>
                  <a:lnTo>
                    <a:pt x="157" y="184"/>
                  </a:lnTo>
                  <a:lnTo>
                    <a:pt x="149" y="190"/>
                  </a:lnTo>
                  <a:lnTo>
                    <a:pt x="141" y="195"/>
                  </a:lnTo>
                  <a:lnTo>
                    <a:pt x="133" y="202"/>
                  </a:lnTo>
                  <a:lnTo>
                    <a:pt x="123" y="205"/>
                  </a:lnTo>
                  <a:lnTo>
                    <a:pt x="113" y="208"/>
                  </a:lnTo>
                  <a:lnTo>
                    <a:pt x="103" y="212"/>
                  </a:lnTo>
                  <a:lnTo>
                    <a:pt x="93" y="213"/>
                  </a:lnTo>
                  <a:lnTo>
                    <a:pt x="87" y="213"/>
                  </a:lnTo>
                  <a:lnTo>
                    <a:pt x="88" y="213"/>
                  </a:lnTo>
                  <a:lnTo>
                    <a:pt x="88" y="215"/>
                  </a:lnTo>
                  <a:lnTo>
                    <a:pt x="88" y="215"/>
                  </a:lnTo>
                  <a:lnTo>
                    <a:pt x="90" y="215"/>
                  </a:lnTo>
                  <a:lnTo>
                    <a:pt x="90" y="215"/>
                  </a:lnTo>
                  <a:lnTo>
                    <a:pt x="90" y="216"/>
                  </a:lnTo>
                  <a:lnTo>
                    <a:pt x="92" y="216"/>
                  </a:lnTo>
                  <a:lnTo>
                    <a:pt x="92" y="216"/>
                  </a:lnTo>
                  <a:close/>
                </a:path>
              </a:pathLst>
            </a:custGeom>
            <a:solidFill>
              <a:srgbClr val="00FF53"/>
            </a:solidFill>
            <a:ln w="9525">
              <a:noFill/>
              <a:round/>
              <a:headEnd/>
              <a:tailEnd/>
            </a:ln>
            <a:effectLst/>
          </p:spPr>
          <p:txBody>
            <a:bodyPr/>
            <a:lstStyle/>
            <a:p>
              <a:endParaRPr lang="en-GB"/>
            </a:p>
          </p:txBody>
        </p:sp>
        <p:sp>
          <p:nvSpPr>
            <p:cNvPr id="47364" name="Freeform 260"/>
            <p:cNvSpPr>
              <a:spLocks noEditPoints="1"/>
            </p:cNvSpPr>
            <p:nvPr/>
          </p:nvSpPr>
          <p:spPr bwMode="auto">
            <a:xfrm>
              <a:off x="3308" y="2058"/>
              <a:ext cx="164" cy="210"/>
            </a:xfrm>
            <a:custGeom>
              <a:avLst/>
              <a:gdLst/>
              <a:ahLst/>
              <a:cxnLst>
                <a:cxn ang="0">
                  <a:pos x="72" y="0"/>
                </a:cxn>
                <a:cxn ang="0">
                  <a:pos x="51" y="5"/>
                </a:cxn>
                <a:cxn ang="0">
                  <a:pos x="33" y="14"/>
                </a:cxn>
                <a:cxn ang="0">
                  <a:pos x="16" y="25"/>
                </a:cxn>
                <a:cxn ang="0">
                  <a:pos x="1" y="38"/>
                </a:cxn>
                <a:cxn ang="0">
                  <a:pos x="0" y="41"/>
                </a:cxn>
                <a:cxn ang="0">
                  <a:pos x="0" y="41"/>
                </a:cxn>
                <a:cxn ang="0">
                  <a:pos x="0" y="43"/>
                </a:cxn>
                <a:cxn ang="0">
                  <a:pos x="0" y="45"/>
                </a:cxn>
                <a:cxn ang="0">
                  <a:pos x="3" y="41"/>
                </a:cxn>
                <a:cxn ang="0">
                  <a:pos x="18" y="27"/>
                </a:cxn>
                <a:cxn ang="0">
                  <a:pos x="34" y="17"/>
                </a:cxn>
                <a:cxn ang="0">
                  <a:pos x="52" y="9"/>
                </a:cxn>
                <a:cxn ang="0">
                  <a:pos x="72" y="4"/>
                </a:cxn>
                <a:cxn ang="0">
                  <a:pos x="82" y="4"/>
                </a:cxn>
                <a:cxn ang="0">
                  <a:pos x="80" y="2"/>
                </a:cxn>
                <a:cxn ang="0">
                  <a:pos x="80" y="2"/>
                </a:cxn>
                <a:cxn ang="0">
                  <a:pos x="79" y="0"/>
                </a:cxn>
                <a:cxn ang="0">
                  <a:pos x="87" y="210"/>
                </a:cxn>
                <a:cxn ang="0">
                  <a:pos x="103" y="209"/>
                </a:cxn>
                <a:cxn ang="0">
                  <a:pos x="123" y="202"/>
                </a:cxn>
                <a:cxn ang="0">
                  <a:pos x="141" y="192"/>
                </a:cxn>
                <a:cxn ang="0">
                  <a:pos x="157" y="181"/>
                </a:cxn>
                <a:cxn ang="0">
                  <a:pos x="164" y="171"/>
                </a:cxn>
                <a:cxn ang="0">
                  <a:pos x="164" y="169"/>
                </a:cxn>
                <a:cxn ang="0">
                  <a:pos x="164" y="169"/>
                </a:cxn>
                <a:cxn ang="0">
                  <a:pos x="164" y="168"/>
                </a:cxn>
                <a:cxn ang="0">
                  <a:pos x="164" y="166"/>
                </a:cxn>
                <a:cxn ang="0">
                  <a:pos x="154" y="177"/>
                </a:cxn>
                <a:cxn ang="0">
                  <a:pos x="139" y="190"/>
                </a:cxn>
                <a:cxn ang="0">
                  <a:pos x="123" y="199"/>
                </a:cxn>
                <a:cxn ang="0">
                  <a:pos x="103" y="205"/>
                </a:cxn>
                <a:cxn ang="0">
                  <a:pos x="83" y="207"/>
                </a:cxn>
                <a:cxn ang="0">
                  <a:pos x="83" y="209"/>
                </a:cxn>
                <a:cxn ang="0">
                  <a:pos x="85" y="209"/>
                </a:cxn>
                <a:cxn ang="0">
                  <a:pos x="87" y="210"/>
                </a:cxn>
                <a:cxn ang="0">
                  <a:pos x="87" y="210"/>
                </a:cxn>
              </a:cxnLst>
              <a:rect l="0" t="0" r="r" b="b"/>
              <a:pathLst>
                <a:path w="164" h="210">
                  <a:moveTo>
                    <a:pt x="79" y="0"/>
                  </a:moveTo>
                  <a:lnTo>
                    <a:pt x="72" y="0"/>
                  </a:lnTo>
                  <a:lnTo>
                    <a:pt x="62" y="2"/>
                  </a:lnTo>
                  <a:lnTo>
                    <a:pt x="51" y="5"/>
                  </a:lnTo>
                  <a:lnTo>
                    <a:pt x="41" y="9"/>
                  </a:lnTo>
                  <a:lnTo>
                    <a:pt x="33" y="14"/>
                  </a:lnTo>
                  <a:lnTo>
                    <a:pt x="24" y="18"/>
                  </a:lnTo>
                  <a:lnTo>
                    <a:pt x="16" y="25"/>
                  </a:lnTo>
                  <a:lnTo>
                    <a:pt x="8" y="32"/>
                  </a:lnTo>
                  <a:lnTo>
                    <a:pt x="1" y="38"/>
                  </a:lnTo>
                  <a:lnTo>
                    <a:pt x="0" y="40"/>
                  </a:lnTo>
                  <a:lnTo>
                    <a:pt x="0" y="41"/>
                  </a:lnTo>
                  <a:lnTo>
                    <a:pt x="0" y="41"/>
                  </a:lnTo>
                  <a:lnTo>
                    <a:pt x="0" y="41"/>
                  </a:lnTo>
                  <a:lnTo>
                    <a:pt x="0" y="43"/>
                  </a:lnTo>
                  <a:lnTo>
                    <a:pt x="0" y="43"/>
                  </a:lnTo>
                  <a:lnTo>
                    <a:pt x="0" y="45"/>
                  </a:lnTo>
                  <a:lnTo>
                    <a:pt x="0" y="45"/>
                  </a:lnTo>
                  <a:lnTo>
                    <a:pt x="0" y="45"/>
                  </a:lnTo>
                  <a:lnTo>
                    <a:pt x="3" y="41"/>
                  </a:lnTo>
                  <a:lnTo>
                    <a:pt x="10" y="33"/>
                  </a:lnTo>
                  <a:lnTo>
                    <a:pt x="18" y="27"/>
                  </a:lnTo>
                  <a:lnTo>
                    <a:pt x="26" y="22"/>
                  </a:lnTo>
                  <a:lnTo>
                    <a:pt x="34" y="17"/>
                  </a:lnTo>
                  <a:lnTo>
                    <a:pt x="42" y="12"/>
                  </a:lnTo>
                  <a:lnTo>
                    <a:pt x="52" y="9"/>
                  </a:lnTo>
                  <a:lnTo>
                    <a:pt x="62" y="5"/>
                  </a:lnTo>
                  <a:lnTo>
                    <a:pt x="72" y="4"/>
                  </a:lnTo>
                  <a:lnTo>
                    <a:pt x="82" y="4"/>
                  </a:lnTo>
                  <a:lnTo>
                    <a:pt x="82" y="4"/>
                  </a:lnTo>
                  <a:lnTo>
                    <a:pt x="82" y="4"/>
                  </a:lnTo>
                  <a:lnTo>
                    <a:pt x="80" y="2"/>
                  </a:lnTo>
                  <a:lnTo>
                    <a:pt x="80" y="2"/>
                  </a:lnTo>
                  <a:lnTo>
                    <a:pt x="80" y="2"/>
                  </a:lnTo>
                  <a:lnTo>
                    <a:pt x="79" y="2"/>
                  </a:lnTo>
                  <a:lnTo>
                    <a:pt x="79" y="0"/>
                  </a:lnTo>
                  <a:lnTo>
                    <a:pt x="79" y="0"/>
                  </a:lnTo>
                  <a:close/>
                  <a:moveTo>
                    <a:pt x="87" y="210"/>
                  </a:moveTo>
                  <a:lnTo>
                    <a:pt x="93" y="210"/>
                  </a:lnTo>
                  <a:lnTo>
                    <a:pt x="103" y="209"/>
                  </a:lnTo>
                  <a:lnTo>
                    <a:pt x="113" y="205"/>
                  </a:lnTo>
                  <a:lnTo>
                    <a:pt x="123" y="202"/>
                  </a:lnTo>
                  <a:lnTo>
                    <a:pt x="133" y="199"/>
                  </a:lnTo>
                  <a:lnTo>
                    <a:pt x="141" y="192"/>
                  </a:lnTo>
                  <a:lnTo>
                    <a:pt x="149" y="187"/>
                  </a:lnTo>
                  <a:lnTo>
                    <a:pt x="157" y="181"/>
                  </a:lnTo>
                  <a:lnTo>
                    <a:pt x="164" y="172"/>
                  </a:lnTo>
                  <a:lnTo>
                    <a:pt x="164" y="171"/>
                  </a:lnTo>
                  <a:lnTo>
                    <a:pt x="164" y="171"/>
                  </a:lnTo>
                  <a:lnTo>
                    <a:pt x="164" y="169"/>
                  </a:lnTo>
                  <a:lnTo>
                    <a:pt x="164" y="169"/>
                  </a:lnTo>
                  <a:lnTo>
                    <a:pt x="164" y="169"/>
                  </a:lnTo>
                  <a:lnTo>
                    <a:pt x="164" y="168"/>
                  </a:lnTo>
                  <a:lnTo>
                    <a:pt x="164" y="168"/>
                  </a:lnTo>
                  <a:lnTo>
                    <a:pt x="164" y="166"/>
                  </a:lnTo>
                  <a:lnTo>
                    <a:pt x="164" y="166"/>
                  </a:lnTo>
                  <a:lnTo>
                    <a:pt x="161" y="171"/>
                  </a:lnTo>
                  <a:lnTo>
                    <a:pt x="154" y="177"/>
                  </a:lnTo>
                  <a:lnTo>
                    <a:pt x="147" y="184"/>
                  </a:lnTo>
                  <a:lnTo>
                    <a:pt x="139" y="190"/>
                  </a:lnTo>
                  <a:lnTo>
                    <a:pt x="131" y="195"/>
                  </a:lnTo>
                  <a:lnTo>
                    <a:pt x="123" y="199"/>
                  </a:lnTo>
                  <a:lnTo>
                    <a:pt x="113" y="204"/>
                  </a:lnTo>
                  <a:lnTo>
                    <a:pt x="103" y="205"/>
                  </a:lnTo>
                  <a:lnTo>
                    <a:pt x="93" y="207"/>
                  </a:lnTo>
                  <a:lnTo>
                    <a:pt x="83" y="207"/>
                  </a:lnTo>
                  <a:lnTo>
                    <a:pt x="83" y="209"/>
                  </a:lnTo>
                  <a:lnTo>
                    <a:pt x="83" y="209"/>
                  </a:lnTo>
                  <a:lnTo>
                    <a:pt x="85" y="209"/>
                  </a:lnTo>
                  <a:lnTo>
                    <a:pt x="85" y="209"/>
                  </a:lnTo>
                  <a:lnTo>
                    <a:pt x="85" y="209"/>
                  </a:lnTo>
                  <a:lnTo>
                    <a:pt x="87" y="210"/>
                  </a:lnTo>
                  <a:lnTo>
                    <a:pt x="87" y="210"/>
                  </a:lnTo>
                  <a:lnTo>
                    <a:pt x="87" y="210"/>
                  </a:lnTo>
                  <a:close/>
                </a:path>
              </a:pathLst>
            </a:custGeom>
            <a:solidFill>
              <a:srgbClr val="00FF58"/>
            </a:solidFill>
            <a:ln w="9525">
              <a:noFill/>
              <a:round/>
              <a:headEnd/>
              <a:tailEnd/>
            </a:ln>
            <a:effectLst/>
          </p:spPr>
          <p:txBody>
            <a:bodyPr/>
            <a:lstStyle/>
            <a:p>
              <a:endParaRPr lang="en-GB"/>
            </a:p>
          </p:txBody>
        </p:sp>
        <p:sp>
          <p:nvSpPr>
            <p:cNvPr id="47365" name="Freeform 261"/>
            <p:cNvSpPr>
              <a:spLocks noEditPoints="1"/>
            </p:cNvSpPr>
            <p:nvPr/>
          </p:nvSpPr>
          <p:spPr bwMode="auto">
            <a:xfrm>
              <a:off x="3308" y="2062"/>
              <a:ext cx="164" cy="203"/>
            </a:xfrm>
            <a:custGeom>
              <a:avLst/>
              <a:gdLst/>
              <a:ahLst/>
              <a:cxnLst>
                <a:cxn ang="0">
                  <a:pos x="72" y="0"/>
                </a:cxn>
                <a:cxn ang="0">
                  <a:pos x="52" y="5"/>
                </a:cxn>
                <a:cxn ang="0">
                  <a:pos x="34" y="13"/>
                </a:cxn>
                <a:cxn ang="0">
                  <a:pos x="18" y="23"/>
                </a:cxn>
                <a:cxn ang="0">
                  <a:pos x="3" y="37"/>
                </a:cxn>
                <a:cxn ang="0">
                  <a:pos x="0" y="42"/>
                </a:cxn>
                <a:cxn ang="0">
                  <a:pos x="0" y="44"/>
                </a:cxn>
                <a:cxn ang="0">
                  <a:pos x="0" y="44"/>
                </a:cxn>
                <a:cxn ang="0">
                  <a:pos x="0" y="46"/>
                </a:cxn>
                <a:cxn ang="0">
                  <a:pos x="1" y="47"/>
                </a:cxn>
                <a:cxn ang="0">
                  <a:pos x="13" y="32"/>
                </a:cxn>
                <a:cxn ang="0">
                  <a:pos x="28" y="19"/>
                </a:cxn>
                <a:cxn ang="0">
                  <a:pos x="44" y="11"/>
                </a:cxn>
                <a:cxn ang="0">
                  <a:pos x="62" y="5"/>
                </a:cxn>
                <a:cxn ang="0">
                  <a:pos x="82" y="3"/>
                </a:cxn>
                <a:cxn ang="0">
                  <a:pos x="85" y="3"/>
                </a:cxn>
                <a:cxn ang="0">
                  <a:pos x="85" y="1"/>
                </a:cxn>
                <a:cxn ang="0">
                  <a:pos x="83" y="1"/>
                </a:cxn>
                <a:cxn ang="0">
                  <a:pos x="82" y="0"/>
                </a:cxn>
                <a:cxn ang="0">
                  <a:pos x="83" y="203"/>
                </a:cxn>
                <a:cxn ang="0">
                  <a:pos x="103" y="201"/>
                </a:cxn>
                <a:cxn ang="0">
                  <a:pos x="123" y="195"/>
                </a:cxn>
                <a:cxn ang="0">
                  <a:pos x="139" y="186"/>
                </a:cxn>
                <a:cxn ang="0">
                  <a:pos x="154" y="173"/>
                </a:cxn>
                <a:cxn ang="0">
                  <a:pos x="164" y="162"/>
                </a:cxn>
                <a:cxn ang="0">
                  <a:pos x="164" y="160"/>
                </a:cxn>
                <a:cxn ang="0">
                  <a:pos x="164" y="159"/>
                </a:cxn>
                <a:cxn ang="0">
                  <a:pos x="164" y="159"/>
                </a:cxn>
                <a:cxn ang="0">
                  <a:pos x="164" y="157"/>
                </a:cxn>
                <a:cxn ang="0">
                  <a:pos x="159" y="164"/>
                </a:cxn>
                <a:cxn ang="0">
                  <a:pos x="146" y="178"/>
                </a:cxn>
                <a:cxn ang="0">
                  <a:pos x="129" y="188"/>
                </a:cxn>
                <a:cxn ang="0">
                  <a:pos x="111" y="196"/>
                </a:cxn>
                <a:cxn ang="0">
                  <a:pos x="93" y="200"/>
                </a:cxn>
                <a:cxn ang="0">
                  <a:pos x="79" y="200"/>
                </a:cxn>
                <a:cxn ang="0">
                  <a:pos x="80" y="201"/>
                </a:cxn>
                <a:cxn ang="0">
                  <a:pos x="80" y="201"/>
                </a:cxn>
                <a:cxn ang="0">
                  <a:pos x="82" y="203"/>
                </a:cxn>
                <a:cxn ang="0">
                  <a:pos x="83" y="203"/>
                </a:cxn>
              </a:cxnLst>
              <a:rect l="0" t="0" r="r" b="b"/>
              <a:pathLst>
                <a:path w="164" h="203">
                  <a:moveTo>
                    <a:pt x="82" y="0"/>
                  </a:moveTo>
                  <a:lnTo>
                    <a:pt x="72" y="0"/>
                  </a:lnTo>
                  <a:lnTo>
                    <a:pt x="62" y="1"/>
                  </a:lnTo>
                  <a:lnTo>
                    <a:pt x="52" y="5"/>
                  </a:lnTo>
                  <a:lnTo>
                    <a:pt x="42" y="8"/>
                  </a:lnTo>
                  <a:lnTo>
                    <a:pt x="34" y="13"/>
                  </a:lnTo>
                  <a:lnTo>
                    <a:pt x="26" y="18"/>
                  </a:lnTo>
                  <a:lnTo>
                    <a:pt x="18" y="23"/>
                  </a:lnTo>
                  <a:lnTo>
                    <a:pt x="10" y="29"/>
                  </a:lnTo>
                  <a:lnTo>
                    <a:pt x="3" y="37"/>
                  </a:lnTo>
                  <a:lnTo>
                    <a:pt x="0" y="41"/>
                  </a:lnTo>
                  <a:lnTo>
                    <a:pt x="0" y="42"/>
                  </a:lnTo>
                  <a:lnTo>
                    <a:pt x="0" y="42"/>
                  </a:lnTo>
                  <a:lnTo>
                    <a:pt x="0" y="44"/>
                  </a:lnTo>
                  <a:lnTo>
                    <a:pt x="0" y="44"/>
                  </a:lnTo>
                  <a:lnTo>
                    <a:pt x="0" y="44"/>
                  </a:lnTo>
                  <a:lnTo>
                    <a:pt x="0" y="46"/>
                  </a:lnTo>
                  <a:lnTo>
                    <a:pt x="0" y="46"/>
                  </a:lnTo>
                  <a:lnTo>
                    <a:pt x="0" y="47"/>
                  </a:lnTo>
                  <a:lnTo>
                    <a:pt x="1" y="47"/>
                  </a:lnTo>
                  <a:lnTo>
                    <a:pt x="6" y="39"/>
                  </a:lnTo>
                  <a:lnTo>
                    <a:pt x="13" y="32"/>
                  </a:lnTo>
                  <a:lnTo>
                    <a:pt x="20" y="26"/>
                  </a:lnTo>
                  <a:lnTo>
                    <a:pt x="28" y="19"/>
                  </a:lnTo>
                  <a:lnTo>
                    <a:pt x="36" y="14"/>
                  </a:lnTo>
                  <a:lnTo>
                    <a:pt x="44" y="11"/>
                  </a:lnTo>
                  <a:lnTo>
                    <a:pt x="54" y="8"/>
                  </a:lnTo>
                  <a:lnTo>
                    <a:pt x="62" y="5"/>
                  </a:lnTo>
                  <a:lnTo>
                    <a:pt x="72" y="3"/>
                  </a:lnTo>
                  <a:lnTo>
                    <a:pt x="82" y="3"/>
                  </a:lnTo>
                  <a:lnTo>
                    <a:pt x="87" y="3"/>
                  </a:lnTo>
                  <a:lnTo>
                    <a:pt x="85" y="3"/>
                  </a:lnTo>
                  <a:lnTo>
                    <a:pt x="85" y="3"/>
                  </a:lnTo>
                  <a:lnTo>
                    <a:pt x="85" y="1"/>
                  </a:lnTo>
                  <a:lnTo>
                    <a:pt x="83" y="1"/>
                  </a:lnTo>
                  <a:lnTo>
                    <a:pt x="83" y="1"/>
                  </a:lnTo>
                  <a:lnTo>
                    <a:pt x="83" y="1"/>
                  </a:lnTo>
                  <a:lnTo>
                    <a:pt x="82" y="0"/>
                  </a:lnTo>
                  <a:lnTo>
                    <a:pt x="82" y="0"/>
                  </a:lnTo>
                  <a:close/>
                  <a:moveTo>
                    <a:pt x="83" y="203"/>
                  </a:moveTo>
                  <a:lnTo>
                    <a:pt x="93" y="203"/>
                  </a:lnTo>
                  <a:lnTo>
                    <a:pt x="103" y="201"/>
                  </a:lnTo>
                  <a:lnTo>
                    <a:pt x="113" y="200"/>
                  </a:lnTo>
                  <a:lnTo>
                    <a:pt x="123" y="195"/>
                  </a:lnTo>
                  <a:lnTo>
                    <a:pt x="131" y="191"/>
                  </a:lnTo>
                  <a:lnTo>
                    <a:pt x="139" y="186"/>
                  </a:lnTo>
                  <a:lnTo>
                    <a:pt x="147" y="180"/>
                  </a:lnTo>
                  <a:lnTo>
                    <a:pt x="154" y="173"/>
                  </a:lnTo>
                  <a:lnTo>
                    <a:pt x="161" y="167"/>
                  </a:lnTo>
                  <a:lnTo>
                    <a:pt x="164" y="162"/>
                  </a:lnTo>
                  <a:lnTo>
                    <a:pt x="164" y="162"/>
                  </a:lnTo>
                  <a:lnTo>
                    <a:pt x="164" y="160"/>
                  </a:lnTo>
                  <a:lnTo>
                    <a:pt x="164" y="160"/>
                  </a:lnTo>
                  <a:lnTo>
                    <a:pt x="164" y="159"/>
                  </a:lnTo>
                  <a:lnTo>
                    <a:pt x="164" y="159"/>
                  </a:lnTo>
                  <a:lnTo>
                    <a:pt x="164" y="159"/>
                  </a:lnTo>
                  <a:lnTo>
                    <a:pt x="164" y="157"/>
                  </a:lnTo>
                  <a:lnTo>
                    <a:pt x="164" y="157"/>
                  </a:lnTo>
                  <a:lnTo>
                    <a:pt x="164" y="157"/>
                  </a:lnTo>
                  <a:lnTo>
                    <a:pt x="159" y="164"/>
                  </a:lnTo>
                  <a:lnTo>
                    <a:pt x="152" y="172"/>
                  </a:lnTo>
                  <a:lnTo>
                    <a:pt x="146" y="178"/>
                  </a:lnTo>
                  <a:lnTo>
                    <a:pt x="138" y="183"/>
                  </a:lnTo>
                  <a:lnTo>
                    <a:pt x="129" y="188"/>
                  </a:lnTo>
                  <a:lnTo>
                    <a:pt x="121" y="193"/>
                  </a:lnTo>
                  <a:lnTo>
                    <a:pt x="111" y="196"/>
                  </a:lnTo>
                  <a:lnTo>
                    <a:pt x="103" y="198"/>
                  </a:lnTo>
                  <a:lnTo>
                    <a:pt x="93" y="200"/>
                  </a:lnTo>
                  <a:lnTo>
                    <a:pt x="82" y="200"/>
                  </a:lnTo>
                  <a:lnTo>
                    <a:pt x="79" y="200"/>
                  </a:lnTo>
                  <a:lnTo>
                    <a:pt x="79" y="201"/>
                  </a:lnTo>
                  <a:lnTo>
                    <a:pt x="80" y="201"/>
                  </a:lnTo>
                  <a:lnTo>
                    <a:pt x="80" y="201"/>
                  </a:lnTo>
                  <a:lnTo>
                    <a:pt x="80" y="201"/>
                  </a:lnTo>
                  <a:lnTo>
                    <a:pt x="82" y="203"/>
                  </a:lnTo>
                  <a:lnTo>
                    <a:pt x="82" y="203"/>
                  </a:lnTo>
                  <a:lnTo>
                    <a:pt x="82" y="203"/>
                  </a:lnTo>
                  <a:lnTo>
                    <a:pt x="83" y="203"/>
                  </a:lnTo>
                  <a:close/>
                </a:path>
              </a:pathLst>
            </a:custGeom>
            <a:solidFill>
              <a:srgbClr val="00FF5D"/>
            </a:solidFill>
            <a:ln w="9525">
              <a:noFill/>
              <a:round/>
              <a:headEnd/>
              <a:tailEnd/>
            </a:ln>
            <a:effectLst/>
          </p:spPr>
          <p:txBody>
            <a:bodyPr/>
            <a:lstStyle/>
            <a:p>
              <a:endParaRPr lang="en-GB"/>
            </a:p>
          </p:txBody>
        </p:sp>
        <p:sp>
          <p:nvSpPr>
            <p:cNvPr id="47366" name="Freeform 262"/>
            <p:cNvSpPr>
              <a:spLocks noEditPoints="1"/>
            </p:cNvSpPr>
            <p:nvPr/>
          </p:nvSpPr>
          <p:spPr bwMode="auto">
            <a:xfrm>
              <a:off x="3308" y="2065"/>
              <a:ext cx="164" cy="197"/>
            </a:xfrm>
            <a:custGeom>
              <a:avLst/>
              <a:gdLst/>
              <a:ahLst/>
              <a:cxnLst>
                <a:cxn ang="0">
                  <a:pos x="82" y="0"/>
                </a:cxn>
                <a:cxn ang="0">
                  <a:pos x="62" y="2"/>
                </a:cxn>
                <a:cxn ang="0">
                  <a:pos x="44" y="8"/>
                </a:cxn>
                <a:cxn ang="0">
                  <a:pos x="28" y="16"/>
                </a:cxn>
                <a:cxn ang="0">
                  <a:pos x="13" y="29"/>
                </a:cxn>
                <a:cxn ang="0">
                  <a:pos x="1" y="44"/>
                </a:cxn>
                <a:cxn ang="0">
                  <a:pos x="0" y="44"/>
                </a:cxn>
                <a:cxn ang="0">
                  <a:pos x="1" y="46"/>
                </a:cxn>
                <a:cxn ang="0">
                  <a:pos x="1" y="48"/>
                </a:cxn>
                <a:cxn ang="0">
                  <a:pos x="1" y="49"/>
                </a:cxn>
                <a:cxn ang="0">
                  <a:pos x="3" y="46"/>
                </a:cxn>
                <a:cxn ang="0">
                  <a:pos x="15" y="31"/>
                </a:cxn>
                <a:cxn ang="0">
                  <a:pos x="29" y="20"/>
                </a:cxn>
                <a:cxn ang="0">
                  <a:pos x="46" y="10"/>
                </a:cxn>
                <a:cxn ang="0">
                  <a:pos x="64" y="5"/>
                </a:cxn>
                <a:cxn ang="0">
                  <a:pos x="82" y="3"/>
                </a:cxn>
                <a:cxn ang="0">
                  <a:pos x="90" y="3"/>
                </a:cxn>
                <a:cxn ang="0">
                  <a:pos x="88" y="2"/>
                </a:cxn>
                <a:cxn ang="0">
                  <a:pos x="88" y="2"/>
                </a:cxn>
                <a:cxn ang="0">
                  <a:pos x="87" y="0"/>
                </a:cxn>
                <a:cxn ang="0">
                  <a:pos x="79" y="197"/>
                </a:cxn>
                <a:cxn ang="0">
                  <a:pos x="93" y="197"/>
                </a:cxn>
                <a:cxn ang="0">
                  <a:pos x="111" y="193"/>
                </a:cxn>
                <a:cxn ang="0">
                  <a:pos x="129" y="185"/>
                </a:cxn>
                <a:cxn ang="0">
                  <a:pos x="146" y="175"/>
                </a:cxn>
                <a:cxn ang="0">
                  <a:pos x="159" y="161"/>
                </a:cxn>
                <a:cxn ang="0">
                  <a:pos x="164" y="154"/>
                </a:cxn>
                <a:cxn ang="0">
                  <a:pos x="164" y="152"/>
                </a:cxn>
                <a:cxn ang="0">
                  <a:pos x="164" y="151"/>
                </a:cxn>
                <a:cxn ang="0">
                  <a:pos x="164" y="149"/>
                </a:cxn>
                <a:cxn ang="0">
                  <a:pos x="164" y="147"/>
                </a:cxn>
                <a:cxn ang="0">
                  <a:pos x="156" y="159"/>
                </a:cxn>
                <a:cxn ang="0">
                  <a:pos x="143" y="172"/>
                </a:cxn>
                <a:cxn ang="0">
                  <a:pos x="128" y="182"/>
                </a:cxn>
                <a:cxn ang="0">
                  <a:pos x="111" y="190"/>
                </a:cxn>
                <a:cxn ang="0">
                  <a:pos x="92" y="193"/>
                </a:cxn>
                <a:cxn ang="0">
                  <a:pos x="75" y="193"/>
                </a:cxn>
                <a:cxn ang="0">
                  <a:pos x="75" y="195"/>
                </a:cxn>
                <a:cxn ang="0">
                  <a:pos x="77" y="195"/>
                </a:cxn>
                <a:cxn ang="0">
                  <a:pos x="79" y="197"/>
                </a:cxn>
                <a:cxn ang="0">
                  <a:pos x="79" y="197"/>
                </a:cxn>
              </a:cxnLst>
              <a:rect l="0" t="0" r="r" b="b"/>
              <a:pathLst>
                <a:path w="164" h="197">
                  <a:moveTo>
                    <a:pt x="87" y="0"/>
                  </a:moveTo>
                  <a:lnTo>
                    <a:pt x="82" y="0"/>
                  </a:lnTo>
                  <a:lnTo>
                    <a:pt x="72" y="0"/>
                  </a:lnTo>
                  <a:lnTo>
                    <a:pt x="62" y="2"/>
                  </a:lnTo>
                  <a:lnTo>
                    <a:pt x="54" y="5"/>
                  </a:lnTo>
                  <a:lnTo>
                    <a:pt x="44" y="8"/>
                  </a:lnTo>
                  <a:lnTo>
                    <a:pt x="36" y="11"/>
                  </a:lnTo>
                  <a:lnTo>
                    <a:pt x="28" y="16"/>
                  </a:lnTo>
                  <a:lnTo>
                    <a:pt x="20" y="23"/>
                  </a:lnTo>
                  <a:lnTo>
                    <a:pt x="13" y="29"/>
                  </a:lnTo>
                  <a:lnTo>
                    <a:pt x="6" y="36"/>
                  </a:lnTo>
                  <a:lnTo>
                    <a:pt x="1" y="44"/>
                  </a:lnTo>
                  <a:lnTo>
                    <a:pt x="0" y="44"/>
                  </a:lnTo>
                  <a:lnTo>
                    <a:pt x="0" y="44"/>
                  </a:lnTo>
                  <a:lnTo>
                    <a:pt x="0" y="44"/>
                  </a:lnTo>
                  <a:lnTo>
                    <a:pt x="1" y="46"/>
                  </a:lnTo>
                  <a:lnTo>
                    <a:pt x="1" y="46"/>
                  </a:lnTo>
                  <a:lnTo>
                    <a:pt x="1" y="48"/>
                  </a:lnTo>
                  <a:lnTo>
                    <a:pt x="1" y="48"/>
                  </a:lnTo>
                  <a:lnTo>
                    <a:pt x="1" y="49"/>
                  </a:lnTo>
                  <a:lnTo>
                    <a:pt x="1" y="49"/>
                  </a:lnTo>
                  <a:lnTo>
                    <a:pt x="3" y="46"/>
                  </a:lnTo>
                  <a:lnTo>
                    <a:pt x="8" y="38"/>
                  </a:lnTo>
                  <a:lnTo>
                    <a:pt x="15" y="31"/>
                  </a:lnTo>
                  <a:lnTo>
                    <a:pt x="21" y="25"/>
                  </a:lnTo>
                  <a:lnTo>
                    <a:pt x="29" y="20"/>
                  </a:lnTo>
                  <a:lnTo>
                    <a:pt x="38" y="15"/>
                  </a:lnTo>
                  <a:lnTo>
                    <a:pt x="46" y="10"/>
                  </a:lnTo>
                  <a:lnTo>
                    <a:pt x="54" y="8"/>
                  </a:lnTo>
                  <a:lnTo>
                    <a:pt x="64" y="5"/>
                  </a:lnTo>
                  <a:lnTo>
                    <a:pt x="72" y="3"/>
                  </a:lnTo>
                  <a:lnTo>
                    <a:pt x="82" y="3"/>
                  </a:lnTo>
                  <a:lnTo>
                    <a:pt x="90" y="3"/>
                  </a:lnTo>
                  <a:lnTo>
                    <a:pt x="90" y="3"/>
                  </a:lnTo>
                  <a:lnTo>
                    <a:pt x="90" y="3"/>
                  </a:lnTo>
                  <a:lnTo>
                    <a:pt x="88" y="2"/>
                  </a:lnTo>
                  <a:lnTo>
                    <a:pt x="88" y="2"/>
                  </a:lnTo>
                  <a:lnTo>
                    <a:pt x="88" y="2"/>
                  </a:lnTo>
                  <a:lnTo>
                    <a:pt x="87" y="2"/>
                  </a:lnTo>
                  <a:lnTo>
                    <a:pt x="87" y="0"/>
                  </a:lnTo>
                  <a:lnTo>
                    <a:pt x="87" y="0"/>
                  </a:lnTo>
                  <a:close/>
                  <a:moveTo>
                    <a:pt x="79" y="197"/>
                  </a:moveTo>
                  <a:lnTo>
                    <a:pt x="82" y="197"/>
                  </a:lnTo>
                  <a:lnTo>
                    <a:pt x="93" y="197"/>
                  </a:lnTo>
                  <a:lnTo>
                    <a:pt x="103" y="195"/>
                  </a:lnTo>
                  <a:lnTo>
                    <a:pt x="111" y="193"/>
                  </a:lnTo>
                  <a:lnTo>
                    <a:pt x="121" y="190"/>
                  </a:lnTo>
                  <a:lnTo>
                    <a:pt x="129" y="185"/>
                  </a:lnTo>
                  <a:lnTo>
                    <a:pt x="138" y="180"/>
                  </a:lnTo>
                  <a:lnTo>
                    <a:pt x="146" y="175"/>
                  </a:lnTo>
                  <a:lnTo>
                    <a:pt x="152" y="169"/>
                  </a:lnTo>
                  <a:lnTo>
                    <a:pt x="159" y="161"/>
                  </a:lnTo>
                  <a:lnTo>
                    <a:pt x="164" y="154"/>
                  </a:lnTo>
                  <a:lnTo>
                    <a:pt x="164" y="154"/>
                  </a:lnTo>
                  <a:lnTo>
                    <a:pt x="164" y="152"/>
                  </a:lnTo>
                  <a:lnTo>
                    <a:pt x="164" y="152"/>
                  </a:lnTo>
                  <a:lnTo>
                    <a:pt x="164" y="152"/>
                  </a:lnTo>
                  <a:lnTo>
                    <a:pt x="164" y="151"/>
                  </a:lnTo>
                  <a:lnTo>
                    <a:pt x="164" y="151"/>
                  </a:lnTo>
                  <a:lnTo>
                    <a:pt x="164" y="149"/>
                  </a:lnTo>
                  <a:lnTo>
                    <a:pt x="164" y="149"/>
                  </a:lnTo>
                  <a:lnTo>
                    <a:pt x="164" y="147"/>
                  </a:lnTo>
                  <a:lnTo>
                    <a:pt x="162" y="152"/>
                  </a:lnTo>
                  <a:lnTo>
                    <a:pt x="156" y="159"/>
                  </a:lnTo>
                  <a:lnTo>
                    <a:pt x="151" y="165"/>
                  </a:lnTo>
                  <a:lnTo>
                    <a:pt x="143" y="172"/>
                  </a:lnTo>
                  <a:lnTo>
                    <a:pt x="136" y="179"/>
                  </a:lnTo>
                  <a:lnTo>
                    <a:pt x="128" y="182"/>
                  </a:lnTo>
                  <a:lnTo>
                    <a:pt x="120" y="187"/>
                  </a:lnTo>
                  <a:lnTo>
                    <a:pt x="111" y="190"/>
                  </a:lnTo>
                  <a:lnTo>
                    <a:pt x="102" y="192"/>
                  </a:lnTo>
                  <a:lnTo>
                    <a:pt x="92" y="193"/>
                  </a:lnTo>
                  <a:lnTo>
                    <a:pt x="82" y="193"/>
                  </a:lnTo>
                  <a:lnTo>
                    <a:pt x="75" y="193"/>
                  </a:lnTo>
                  <a:lnTo>
                    <a:pt x="75" y="193"/>
                  </a:lnTo>
                  <a:lnTo>
                    <a:pt x="75" y="195"/>
                  </a:lnTo>
                  <a:lnTo>
                    <a:pt x="77" y="195"/>
                  </a:lnTo>
                  <a:lnTo>
                    <a:pt x="77" y="195"/>
                  </a:lnTo>
                  <a:lnTo>
                    <a:pt x="77" y="197"/>
                  </a:lnTo>
                  <a:lnTo>
                    <a:pt x="79" y="197"/>
                  </a:lnTo>
                  <a:lnTo>
                    <a:pt x="79" y="197"/>
                  </a:lnTo>
                  <a:lnTo>
                    <a:pt x="79" y="197"/>
                  </a:lnTo>
                  <a:close/>
                </a:path>
              </a:pathLst>
            </a:custGeom>
            <a:solidFill>
              <a:srgbClr val="00FF62"/>
            </a:solidFill>
            <a:ln w="9525">
              <a:noFill/>
              <a:round/>
              <a:headEnd/>
              <a:tailEnd/>
            </a:ln>
            <a:effectLst/>
          </p:spPr>
          <p:txBody>
            <a:bodyPr/>
            <a:lstStyle/>
            <a:p>
              <a:endParaRPr lang="en-GB"/>
            </a:p>
          </p:txBody>
        </p:sp>
        <p:sp>
          <p:nvSpPr>
            <p:cNvPr id="47367" name="Freeform 263"/>
            <p:cNvSpPr>
              <a:spLocks noEditPoints="1"/>
            </p:cNvSpPr>
            <p:nvPr/>
          </p:nvSpPr>
          <p:spPr bwMode="auto">
            <a:xfrm>
              <a:off x="3309" y="2068"/>
              <a:ext cx="163" cy="190"/>
            </a:xfrm>
            <a:custGeom>
              <a:avLst/>
              <a:gdLst/>
              <a:ahLst/>
              <a:cxnLst>
                <a:cxn ang="0">
                  <a:pos x="81" y="0"/>
                </a:cxn>
                <a:cxn ang="0">
                  <a:pos x="63" y="2"/>
                </a:cxn>
                <a:cxn ang="0">
                  <a:pos x="45" y="7"/>
                </a:cxn>
                <a:cxn ang="0">
                  <a:pos x="28" y="17"/>
                </a:cxn>
                <a:cxn ang="0">
                  <a:pos x="14" y="28"/>
                </a:cxn>
                <a:cxn ang="0">
                  <a:pos x="2" y="43"/>
                </a:cxn>
                <a:cxn ang="0">
                  <a:pos x="0" y="46"/>
                </a:cxn>
                <a:cxn ang="0">
                  <a:pos x="0" y="48"/>
                </a:cxn>
                <a:cxn ang="0">
                  <a:pos x="0" y="49"/>
                </a:cxn>
                <a:cxn ang="0">
                  <a:pos x="0" y="51"/>
                </a:cxn>
                <a:cxn ang="0">
                  <a:pos x="5" y="45"/>
                </a:cxn>
                <a:cxn ang="0">
                  <a:pos x="17" y="30"/>
                </a:cxn>
                <a:cxn ang="0">
                  <a:pos x="30" y="18"/>
                </a:cxn>
                <a:cxn ang="0">
                  <a:pos x="46" y="10"/>
                </a:cxn>
                <a:cxn ang="0">
                  <a:pos x="63" y="5"/>
                </a:cxn>
                <a:cxn ang="0">
                  <a:pos x="81" y="4"/>
                </a:cxn>
                <a:cxn ang="0">
                  <a:pos x="94" y="4"/>
                </a:cxn>
                <a:cxn ang="0">
                  <a:pos x="92" y="4"/>
                </a:cxn>
                <a:cxn ang="0">
                  <a:pos x="92" y="2"/>
                </a:cxn>
                <a:cxn ang="0">
                  <a:pos x="91" y="2"/>
                </a:cxn>
                <a:cxn ang="0">
                  <a:pos x="89" y="0"/>
                </a:cxn>
                <a:cxn ang="0">
                  <a:pos x="81" y="190"/>
                </a:cxn>
                <a:cxn ang="0">
                  <a:pos x="101" y="189"/>
                </a:cxn>
                <a:cxn ang="0">
                  <a:pos x="119" y="184"/>
                </a:cxn>
                <a:cxn ang="0">
                  <a:pos x="135" y="176"/>
                </a:cxn>
                <a:cxn ang="0">
                  <a:pos x="150" y="162"/>
                </a:cxn>
                <a:cxn ang="0">
                  <a:pos x="161" y="149"/>
                </a:cxn>
                <a:cxn ang="0">
                  <a:pos x="163" y="144"/>
                </a:cxn>
                <a:cxn ang="0">
                  <a:pos x="163" y="143"/>
                </a:cxn>
                <a:cxn ang="0">
                  <a:pos x="163" y="141"/>
                </a:cxn>
                <a:cxn ang="0">
                  <a:pos x="163" y="141"/>
                </a:cxn>
                <a:cxn ang="0">
                  <a:pos x="158" y="148"/>
                </a:cxn>
                <a:cxn ang="0">
                  <a:pos x="146" y="161"/>
                </a:cxn>
                <a:cxn ang="0">
                  <a:pos x="133" y="172"/>
                </a:cxn>
                <a:cxn ang="0">
                  <a:pos x="117" y="180"/>
                </a:cxn>
                <a:cxn ang="0">
                  <a:pos x="101" y="185"/>
                </a:cxn>
                <a:cxn ang="0">
                  <a:pos x="81" y="189"/>
                </a:cxn>
                <a:cxn ang="0">
                  <a:pos x="69" y="187"/>
                </a:cxn>
                <a:cxn ang="0">
                  <a:pos x="71" y="189"/>
                </a:cxn>
                <a:cxn ang="0">
                  <a:pos x="71" y="189"/>
                </a:cxn>
                <a:cxn ang="0">
                  <a:pos x="73" y="190"/>
                </a:cxn>
                <a:cxn ang="0">
                  <a:pos x="74" y="190"/>
                </a:cxn>
              </a:cxnLst>
              <a:rect l="0" t="0" r="r" b="b"/>
              <a:pathLst>
                <a:path w="163" h="190">
                  <a:moveTo>
                    <a:pt x="89" y="0"/>
                  </a:moveTo>
                  <a:lnTo>
                    <a:pt x="81" y="0"/>
                  </a:lnTo>
                  <a:lnTo>
                    <a:pt x="71" y="0"/>
                  </a:lnTo>
                  <a:lnTo>
                    <a:pt x="63" y="2"/>
                  </a:lnTo>
                  <a:lnTo>
                    <a:pt x="53" y="5"/>
                  </a:lnTo>
                  <a:lnTo>
                    <a:pt x="45" y="7"/>
                  </a:lnTo>
                  <a:lnTo>
                    <a:pt x="37" y="12"/>
                  </a:lnTo>
                  <a:lnTo>
                    <a:pt x="28" y="17"/>
                  </a:lnTo>
                  <a:lnTo>
                    <a:pt x="20" y="22"/>
                  </a:lnTo>
                  <a:lnTo>
                    <a:pt x="14" y="28"/>
                  </a:lnTo>
                  <a:lnTo>
                    <a:pt x="7" y="35"/>
                  </a:lnTo>
                  <a:lnTo>
                    <a:pt x="2" y="43"/>
                  </a:lnTo>
                  <a:lnTo>
                    <a:pt x="0" y="46"/>
                  </a:lnTo>
                  <a:lnTo>
                    <a:pt x="0" y="46"/>
                  </a:lnTo>
                  <a:lnTo>
                    <a:pt x="0" y="48"/>
                  </a:lnTo>
                  <a:lnTo>
                    <a:pt x="0" y="48"/>
                  </a:lnTo>
                  <a:lnTo>
                    <a:pt x="0" y="49"/>
                  </a:lnTo>
                  <a:lnTo>
                    <a:pt x="0" y="49"/>
                  </a:lnTo>
                  <a:lnTo>
                    <a:pt x="0" y="49"/>
                  </a:lnTo>
                  <a:lnTo>
                    <a:pt x="0" y="51"/>
                  </a:lnTo>
                  <a:lnTo>
                    <a:pt x="0" y="51"/>
                  </a:lnTo>
                  <a:lnTo>
                    <a:pt x="5" y="45"/>
                  </a:lnTo>
                  <a:lnTo>
                    <a:pt x="10" y="36"/>
                  </a:lnTo>
                  <a:lnTo>
                    <a:pt x="17" y="30"/>
                  </a:lnTo>
                  <a:lnTo>
                    <a:pt x="23" y="25"/>
                  </a:lnTo>
                  <a:lnTo>
                    <a:pt x="30" y="18"/>
                  </a:lnTo>
                  <a:lnTo>
                    <a:pt x="38" y="15"/>
                  </a:lnTo>
                  <a:lnTo>
                    <a:pt x="46" y="10"/>
                  </a:lnTo>
                  <a:lnTo>
                    <a:pt x="55" y="7"/>
                  </a:lnTo>
                  <a:lnTo>
                    <a:pt x="63" y="5"/>
                  </a:lnTo>
                  <a:lnTo>
                    <a:pt x="73" y="4"/>
                  </a:lnTo>
                  <a:lnTo>
                    <a:pt x="81" y="4"/>
                  </a:lnTo>
                  <a:lnTo>
                    <a:pt x="91" y="4"/>
                  </a:lnTo>
                  <a:lnTo>
                    <a:pt x="94" y="4"/>
                  </a:lnTo>
                  <a:lnTo>
                    <a:pt x="92" y="4"/>
                  </a:lnTo>
                  <a:lnTo>
                    <a:pt x="92" y="4"/>
                  </a:lnTo>
                  <a:lnTo>
                    <a:pt x="92" y="4"/>
                  </a:lnTo>
                  <a:lnTo>
                    <a:pt x="92" y="2"/>
                  </a:lnTo>
                  <a:lnTo>
                    <a:pt x="91" y="2"/>
                  </a:lnTo>
                  <a:lnTo>
                    <a:pt x="91" y="2"/>
                  </a:lnTo>
                  <a:lnTo>
                    <a:pt x="91" y="0"/>
                  </a:lnTo>
                  <a:lnTo>
                    <a:pt x="89" y="0"/>
                  </a:lnTo>
                  <a:close/>
                  <a:moveTo>
                    <a:pt x="74" y="190"/>
                  </a:moveTo>
                  <a:lnTo>
                    <a:pt x="81" y="190"/>
                  </a:lnTo>
                  <a:lnTo>
                    <a:pt x="91" y="190"/>
                  </a:lnTo>
                  <a:lnTo>
                    <a:pt x="101" y="189"/>
                  </a:lnTo>
                  <a:lnTo>
                    <a:pt x="110" y="187"/>
                  </a:lnTo>
                  <a:lnTo>
                    <a:pt x="119" y="184"/>
                  </a:lnTo>
                  <a:lnTo>
                    <a:pt x="127" y="179"/>
                  </a:lnTo>
                  <a:lnTo>
                    <a:pt x="135" y="176"/>
                  </a:lnTo>
                  <a:lnTo>
                    <a:pt x="142" y="169"/>
                  </a:lnTo>
                  <a:lnTo>
                    <a:pt x="150" y="162"/>
                  </a:lnTo>
                  <a:lnTo>
                    <a:pt x="155" y="156"/>
                  </a:lnTo>
                  <a:lnTo>
                    <a:pt x="161" y="149"/>
                  </a:lnTo>
                  <a:lnTo>
                    <a:pt x="163" y="144"/>
                  </a:lnTo>
                  <a:lnTo>
                    <a:pt x="163" y="144"/>
                  </a:lnTo>
                  <a:lnTo>
                    <a:pt x="163" y="144"/>
                  </a:lnTo>
                  <a:lnTo>
                    <a:pt x="163" y="143"/>
                  </a:lnTo>
                  <a:lnTo>
                    <a:pt x="163" y="143"/>
                  </a:lnTo>
                  <a:lnTo>
                    <a:pt x="163" y="141"/>
                  </a:lnTo>
                  <a:lnTo>
                    <a:pt x="163" y="141"/>
                  </a:lnTo>
                  <a:lnTo>
                    <a:pt x="163" y="141"/>
                  </a:lnTo>
                  <a:lnTo>
                    <a:pt x="163" y="140"/>
                  </a:lnTo>
                  <a:lnTo>
                    <a:pt x="158" y="148"/>
                  </a:lnTo>
                  <a:lnTo>
                    <a:pt x="153" y="154"/>
                  </a:lnTo>
                  <a:lnTo>
                    <a:pt x="146" y="161"/>
                  </a:lnTo>
                  <a:lnTo>
                    <a:pt x="140" y="167"/>
                  </a:lnTo>
                  <a:lnTo>
                    <a:pt x="133" y="172"/>
                  </a:lnTo>
                  <a:lnTo>
                    <a:pt x="125" y="177"/>
                  </a:lnTo>
                  <a:lnTo>
                    <a:pt x="117" y="180"/>
                  </a:lnTo>
                  <a:lnTo>
                    <a:pt x="109" y="184"/>
                  </a:lnTo>
                  <a:lnTo>
                    <a:pt x="101" y="185"/>
                  </a:lnTo>
                  <a:lnTo>
                    <a:pt x="91" y="187"/>
                  </a:lnTo>
                  <a:lnTo>
                    <a:pt x="81" y="189"/>
                  </a:lnTo>
                  <a:lnTo>
                    <a:pt x="73" y="187"/>
                  </a:lnTo>
                  <a:lnTo>
                    <a:pt x="69" y="187"/>
                  </a:lnTo>
                  <a:lnTo>
                    <a:pt x="69" y="187"/>
                  </a:lnTo>
                  <a:lnTo>
                    <a:pt x="71" y="189"/>
                  </a:lnTo>
                  <a:lnTo>
                    <a:pt x="71" y="189"/>
                  </a:lnTo>
                  <a:lnTo>
                    <a:pt x="71" y="189"/>
                  </a:lnTo>
                  <a:lnTo>
                    <a:pt x="73" y="189"/>
                  </a:lnTo>
                  <a:lnTo>
                    <a:pt x="73" y="190"/>
                  </a:lnTo>
                  <a:lnTo>
                    <a:pt x="73" y="190"/>
                  </a:lnTo>
                  <a:lnTo>
                    <a:pt x="74" y="190"/>
                  </a:lnTo>
                  <a:close/>
                </a:path>
              </a:pathLst>
            </a:custGeom>
            <a:solidFill>
              <a:srgbClr val="00FF68"/>
            </a:solidFill>
            <a:ln w="9525">
              <a:noFill/>
              <a:round/>
              <a:headEnd/>
              <a:tailEnd/>
            </a:ln>
            <a:effectLst/>
          </p:spPr>
          <p:txBody>
            <a:bodyPr/>
            <a:lstStyle/>
            <a:p>
              <a:endParaRPr lang="en-GB"/>
            </a:p>
          </p:txBody>
        </p:sp>
        <p:sp>
          <p:nvSpPr>
            <p:cNvPr id="47368" name="Freeform 264"/>
            <p:cNvSpPr>
              <a:spLocks noEditPoints="1"/>
            </p:cNvSpPr>
            <p:nvPr/>
          </p:nvSpPr>
          <p:spPr bwMode="auto">
            <a:xfrm>
              <a:off x="3309" y="2072"/>
              <a:ext cx="163" cy="185"/>
            </a:xfrm>
            <a:custGeom>
              <a:avLst/>
              <a:gdLst/>
              <a:ahLst/>
              <a:cxnLst>
                <a:cxn ang="0">
                  <a:pos x="91" y="0"/>
                </a:cxn>
                <a:cxn ang="0">
                  <a:pos x="73" y="0"/>
                </a:cxn>
                <a:cxn ang="0">
                  <a:pos x="55" y="3"/>
                </a:cxn>
                <a:cxn ang="0">
                  <a:pos x="38" y="11"/>
                </a:cxn>
                <a:cxn ang="0">
                  <a:pos x="23" y="21"/>
                </a:cxn>
                <a:cxn ang="0">
                  <a:pos x="10" y="32"/>
                </a:cxn>
                <a:cxn ang="0">
                  <a:pos x="0" y="47"/>
                </a:cxn>
                <a:cxn ang="0">
                  <a:pos x="0" y="49"/>
                </a:cxn>
                <a:cxn ang="0">
                  <a:pos x="0" y="50"/>
                </a:cxn>
                <a:cxn ang="0">
                  <a:pos x="0" y="52"/>
                </a:cxn>
                <a:cxn ang="0">
                  <a:pos x="0" y="54"/>
                </a:cxn>
                <a:cxn ang="0">
                  <a:pos x="7" y="42"/>
                </a:cxn>
                <a:cxn ang="0">
                  <a:pos x="19" y="29"/>
                </a:cxn>
                <a:cxn ang="0">
                  <a:pos x="32" y="18"/>
                </a:cxn>
                <a:cxn ang="0">
                  <a:pos x="46" y="9"/>
                </a:cxn>
                <a:cxn ang="0">
                  <a:pos x="63" y="4"/>
                </a:cxn>
                <a:cxn ang="0">
                  <a:pos x="81" y="3"/>
                </a:cxn>
                <a:cxn ang="0">
                  <a:pos x="97" y="4"/>
                </a:cxn>
                <a:cxn ang="0">
                  <a:pos x="97" y="3"/>
                </a:cxn>
                <a:cxn ang="0">
                  <a:pos x="96" y="3"/>
                </a:cxn>
                <a:cxn ang="0">
                  <a:pos x="94" y="1"/>
                </a:cxn>
                <a:cxn ang="0">
                  <a:pos x="94" y="0"/>
                </a:cxn>
                <a:cxn ang="0">
                  <a:pos x="73" y="183"/>
                </a:cxn>
                <a:cxn ang="0">
                  <a:pos x="91" y="183"/>
                </a:cxn>
                <a:cxn ang="0">
                  <a:pos x="109" y="180"/>
                </a:cxn>
                <a:cxn ang="0">
                  <a:pos x="125" y="173"/>
                </a:cxn>
                <a:cxn ang="0">
                  <a:pos x="140" y="163"/>
                </a:cxn>
                <a:cxn ang="0">
                  <a:pos x="153" y="150"/>
                </a:cxn>
                <a:cxn ang="0">
                  <a:pos x="163" y="136"/>
                </a:cxn>
                <a:cxn ang="0">
                  <a:pos x="163" y="134"/>
                </a:cxn>
                <a:cxn ang="0">
                  <a:pos x="163" y="134"/>
                </a:cxn>
                <a:cxn ang="0">
                  <a:pos x="161" y="132"/>
                </a:cxn>
                <a:cxn ang="0">
                  <a:pos x="161" y="131"/>
                </a:cxn>
                <a:cxn ang="0">
                  <a:pos x="156" y="142"/>
                </a:cxn>
                <a:cxn ang="0">
                  <a:pos x="145" y="155"/>
                </a:cxn>
                <a:cxn ang="0">
                  <a:pos x="132" y="165"/>
                </a:cxn>
                <a:cxn ang="0">
                  <a:pos x="117" y="173"/>
                </a:cxn>
                <a:cxn ang="0">
                  <a:pos x="99" y="178"/>
                </a:cxn>
                <a:cxn ang="0">
                  <a:pos x="81" y="181"/>
                </a:cxn>
                <a:cxn ang="0">
                  <a:pos x="66" y="180"/>
                </a:cxn>
                <a:cxn ang="0">
                  <a:pos x="66" y="180"/>
                </a:cxn>
                <a:cxn ang="0">
                  <a:pos x="68" y="181"/>
                </a:cxn>
                <a:cxn ang="0">
                  <a:pos x="69" y="181"/>
                </a:cxn>
                <a:cxn ang="0">
                  <a:pos x="69" y="183"/>
                </a:cxn>
              </a:cxnLst>
              <a:rect l="0" t="0" r="r" b="b"/>
              <a:pathLst>
                <a:path w="163" h="185">
                  <a:moveTo>
                    <a:pt x="94" y="0"/>
                  </a:moveTo>
                  <a:lnTo>
                    <a:pt x="91" y="0"/>
                  </a:lnTo>
                  <a:lnTo>
                    <a:pt x="81" y="0"/>
                  </a:lnTo>
                  <a:lnTo>
                    <a:pt x="73" y="0"/>
                  </a:lnTo>
                  <a:lnTo>
                    <a:pt x="63" y="1"/>
                  </a:lnTo>
                  <a:lnTo>
                    <a:pt x="55" y="3"/>
                  </a:lnTo>
                  <a:lnTo>
                    <a:pt x="46" y="6"/>
                  </a:lnTo>
                  <a:lnTo>
                    <a:pt x="38" y="11"/>
                  </a:lnTo>
                  <a:lnTo>
                    <a:pt x="30" y="14"/>
                  </a:lnTo>
                  <a:lnTo>
                    <a:pt x="23" y="21"/>
                  </a:lnTo>
                  <a:lnTo>
                    <a:pt x="17" y="26"/>
                  </a:lnTo>
                  <a:lnTo>
                    <a:pt x="10" y="32"/>
                  </a:lnTo>
                  <a:lnTo>
                    <a:pt x="5" y="41"/>
                  </a:lnTo>
                  <a:lnTo>
                    <a:pt x="0" y="47"/>
                  </a:lnTo>
                  <a:lnTo>
                    <a:pt x="0" y="49"/>
                  </a:lnTo>
                  <a:lnTo>
                    <a:pt x="0" y="49"/>
                  </a:lnTo>
                  <a:lnTo>
                    <a:pt x="0" y="49"/>
                  </a:lnTo>
                  <a:lnTo>
                    <a:pt x="0" y="50"/>
                  </a:lnTo>
                  <a:lnTo>
                    <a:pt x="0" y="50"/>
                  </a:lnTo>
                  <a:lnTo>
                    <a:pt x="0" y="52"/>
                  </a:lnTo>
                  <a:lnTo>
                    <a:pt x="0" y="52"/>
                  </a:lnTo>
                  <a:lnTo>
                    <a:pt x="0" y="54"/>
                  </a:lnTo>
                  <a:lnTo>
                    <a:pt x="4" y="49"/>
                  </a:lnTo>
                  <a:lnTo>
                    <a:pt x="7" y="42"/>
                  </a:lnTo>
                  <a:lnTo>
                    <a:pt x="12" y="36"/>
                  </a:lnTo>
                  <a:lnTo>
                    <a:pt x="19" y="29"/>
                  </a:lnTo>
                  <a:lnTo>
                    <a:pt x="25" y="22"/>
                  </a:lnTo>
                  <a:lnTo>
                    <a:pt x="32" y="18"/>
                  </a:lnTo>
                  <a:lnTo>
                    <a:pt x="40" y="13"/>
                  </a:lnTo>
                  <a:lnTo>
                    <a:pt x="46" y="9"/>
                  </a:lnTo>
                  <a:lnTo>
                    <a:pt x="55" y="6"/>
                  </a:lnTo>
                  <a:lnTo>
                    <a:pt x="63" y="4"/>
                  </a:lnTo>
                  <a:lnTo>
                    <a:pt x="73" y="3"/>
                  </a:lnTo>
                  <a:lnTo>
                    <a:pt x="81" y="3"/>
                  </a:lnTo>
                  <a:lnTo>
                    <a:pt x="91" y="3"/>
                  </a:lnTo>
                  <a:lnTo>
                    <a:pt x="97" y="4"/>
                  </a:lnTo>
                  <a:lnTo>
                    <a:pt x="97" y="3"/>
                  </a:lnTo>
                  <a:lnTo>
                    <a:pt x="97" y="3"/>
                  </a:lnTo>
                  <a:lnTo>
                    <a:pt x="96" y="3"/>
                  </a:lnTo>
                  <a:lnTo>
                    <a:pt x="96" y="3"/>
                  </a:lnTo>
                  <a:lnTo>
                    <a:pt x="96" y="1"/>
                  </a:lnTo>
                  <a:lnTo>
                    <a:pt x="94" y="1"/>
                  </a:lnTo>
                  <a:lnTo>
                    <a:pt x="94" y="1"/>
                  </a:lnTo>
                  <a:lnTo>
                    <a:pt x="94" y="0"/>
                  </a:lnTo>
                  <a:close/>
                  <a:moveTo>
                    <a:pt x="69" y="183"/>
                  </a:moveTo>
                  <a:lnTo>
                    <a:pt x="73" y="183"/>
                  </a:lnTo>
                  <a:lnTo>
                    <a:pt x="81" y="185"/>
                  </a:lnTo>
                  <a:lnTo>
                    <a:pt x="91" y="183"/>
                  </a:lnTo>
                  <a:lnTo>
                    <a:pt x="101" y="181"/>
                  </a:lnTo>
                  <a:lnTo>
                    <a:pt x="109" y="180"/>
                  </a:lnTo>
                  <a:lnTo>
                    <a:pt x="117" y="176"/>
                  </a:lnTo>
                  <a:lnTo>
                    <a:pt x="125" y="173"/>
                  </a:lnTo>
                  <a:lnTo>
                    <a:pt x="133" y="168"/>
                  </a:lnTo>
                  <a:lnTo>
                    <a:pt x="140" y="163"/>
                  </a:lnTo>
                  <a:lnTo>
                    <a:pt x="146" y="157"/>
                  </a:lnTo>
                  <a:lnTo>
                    <a:pt x="153" y="150"/>
                  </a:lnTo>
                  <a:lnTo>
                    <a:pt x="158" y="144"/>
                  </a:lnTo>
                  <a:lnTo>
                    <a:pt x="163" y="136"/>
                  </a:lnTo>
                  <a:lnTo>
                    <a:pt x="163" y="136"/>
                  </a:lnTo>
                  <a:lnTo>
                    <a:pt x="163" y="134"/>
                  </a:lnTo>
                  <a:lnTo>
                    <a:pt x="163" y="134"/>
                  </a:lnTo>
                  <a:lnTo>
                    <a:pt x="163" y="134"/>
                  </a:lnTo>
                  <a:lnTo>
                    <a:pt x="163" y="132"/>
                  </a:lnTo>
                  <a:lnTo>
                    <a:pt x="161" y="132"/>
                  </a:lnTo>
                  <a:lnTo>
                    <a:pt x="161" y="131"/>
                  </a:lnTo>
                  <a:lnTo>
                    <a:pt x="161" y="131"/>
                  </a:lnTo>
                  <a:lnTo>
                    <a:pt x="160" y="134"/>
                  </a:lnTo>
                  <a:lnTo>
                    <a:pt x="156" y="142"/>
                  </a:lnTo>
                  <a:lnTo>
                    <a:pt x="150" y="149"/>
                  </a:lnTo>
                  <a:lnTo>
                    <a:pt x="145" y="155"/>
                  </a:lnTo>
                  <a:lnTo>
                    <a:pt x="138" y="160"/>
                  </a:lnTo>
                  <a:lnTo>
                    <a:pt x="132" y="165"/>
                  </a:lnTo>
                  <a:lnTo>
                    <a:pt x="123" y="170"/>
                  </a:lnTo>
                  <a:lnTo>
                    <a:pt x="117" y="173"/>
                  </a:lnTo>
                  <a:lnTo>
                    <a:pt x="109" y="176"/>
                  </a:lnTo>
                  <a:lnTo>
                    <a:pt x="99" y="178"/>
                  </a:lnTo>
                  <a:lnTo>
                    <a:pt x="91" y="180"/>
                  </a:lnTo>
                  <a:lnTo>
                    <a:pt x="81" y="181"/>
                  </a:lnTo>
                  <a:lnTo>
                    <a:pt x="73" y="180"/>
                  </a:lnTo>
                  <a:lnTo>
                    <a:pt x="66" y="180"/>
                  </a:lnTo>
                  <a:lnTo>
                    <a:pt x="66" y="180"/>
                  </a:lnTo>
                  <a:lnTo>
                    <a:pt x="66" y="180"/>
                  </a:lnTo>
                  <a:lnTo>
                    <a:pt x="68" y="181"/>
                  </a:lnTo>
                  <a:lnTo>
                    <a:pt x="68" y="181"/>
                  </a:lnTo>
                  <a:lnTo>
                    <a:pt x="68" y="181"/>
                  </a:lnTo>
                  <a:lnTo>
                    <a:pt x="69" y="181"/>
                  </a:lnTo>
                  <a:lnTo>
                    <a:pt x="69" y="183"/>
                  </a:lnTo>
                  <a:lnTo>
                    <a:pt x="69" y="183"/>
                  </a:lnTo>
                  <a:close/>
                </a:path>
              </a:pathLst>
            </a:custGeom>
            <a:solidFill>
              <a:srgbClr val="00FF6D"/>
            </a:solidFill>
            <a:ln w="9525">
              <a:noFill/>
              <a:round/>
              <a:headEnd/>
              <a:tailEnd/>
            </a:ln>
            <a:effectLst/>
          </p:spPr>
          <p:txBody>
            <a:bodyPr/>
            <a:lstStyle/>
            <a:p>
              <a:endParaRPr lang="en-GB"/>
            </a:p>
          </p:txBody>
        </p:sp>
        <p:sp>
          <p:nvSpPr>
            <p:cNvPr id="47369" name="Freeform 265"/>
            <p:cNvSpPr>
              <a:spLocks noEditPoints="1"/>
            </p:cNvSpPr>
            <p:nvPr/>
          </p:nvSpPr>
          <p:spPr bwMode="auto">
            <a:xfrm>
              <a:off x="3309" y="2075"/>
              <a:ext cx="161" cy="178"/>
            </a:xfrm>
            <a:custGeom>
              <a:avLst/>
              <a:gdLst/>
              <a:ahLst/>
              <a:cxnLst>
                <a:cxn ang="0">
                  <a:pos x="91" y="0"/>
                </a:cxn>
                <a:cxn ang="0">
                  <a:pos x="73" y="0"/>
                </a:cxn>
                <a:cxn ang="0">
                  <a:pos x="55" y="3"/>
                </a:cxn>
                <a:cxn ang="0">
                  <a:pos x="40" y="10"/>
                </a:cxn>
                <a:cxn ang="0">
                  <a:pos x="25" y="19"/>
                </a:cxn>
                <a:cxn ang="0">
                  <a:pos x="12" y="33"/>
                </a:cxn>
                <a:cxn ang="0">
                  <a:pos x="4" y="46"/>
                </a:cxn>
                <a:cxn ang="0">
                  <a:pos x="2" y="51"/>
                </a:cxn>
                <a:cxn ang="0">
                  <a:pos x="2" y="52"/>
                </a:cxn>
                <a:cxn ang="0">
                  <a:pos x="2" y="54"/>
                </a:cxn>
                <a:cxn ang="0">
                  <a:pos x="2" y="56"/>
                </a:cxn>
                <a:cxn ang="0">
                  <a:pos x="2" y="56"/>
                </a:cxn>
                <a:cxn ang="0">
                  <a:pos x="20" y="28"/>
                </a:cxn>
                <a:cxn ang="0">
                  <a:pos x="48" y="10"/>
                </a:cxn>
                <a:cxn ang="0">
                  <a:pos x="64" y="5"/>
                </a:cxn>
                <a:cxn ang="0">
                  <a:pos x="81" y="3"/>
                </a:cxn>
                <a:cxn ang="0">
                  <a:pos x="99" y="5"/>
                </a:cxn>
                <a:cxn ang="0">
                  <a:pos x="101" y="5"/>
                </a:cxn>
                <a:cxn ang="0">
                  <a:pos x="101" y="3"/>
                </a:cxn>
                <a:cxn ang="0">
                  <a:pos x="99" y="3"/>
                </a:cxn>
                <a:cxn ang="0">
                  <a:pos x="99" y="1"/>
                </a:cxn>
                <a:cxn ang="0">
                  <a:pos x="66" y="177"/>
                </a:cxn>
                <a:cxn ang="0">
                  <a:pos x="81" y="178"/>
                </a:cxn>
                <a:cxn ang="0">
                  <a:pos x="99" y="175"/>
                </a:cxn>
                <a:cxn ang="0">
                  <a:pos x="117" y="170"/>
                </a:cxn>
                <a:cxn ang="0">
                  <a:pos x="132" y="162"/>
                </a:cxn>
                <a:cxn ang="0">
                  <a:pos x="145" y="152"/>
                </a:cxn>
                <a:cxn ang="0">
                  <a:pos x="156" y="139"/>
                </a:cxn>
                <a:cxn ang="0">
                  <a:pos x="161" y="128"/>
                </a:cxn>
                <a:cxn ang="0">
                  <a:pos x="161" y="126"/>
                </a:cxn>
                <a:cxn ang="0">
                  <a:pos x="161" y="124"/>
                </a:cxn>
                <a:cxn ang="0">
                  <a:pos x="161" y="123"/>
                </a:cxn>
                <a:cxn ang="0">
                  <a:pos x="161" y="121"/>
                </a:cxn>
                <a:cxn ang="0">
                  <a:pos x="153" y="137"/>
                </a:cxn>
                <a:cxn ang="0">
                  <a:pos x="130" y="160"/>
                </a:cxn>
                <a:cxn ang="0">
                  <a:pos x="107" y="170"/>
                </a:cxn>
                <a:cxn ang="0">
                  <a:pos x="91" y="173"/>
                </a:cxn>
                <a:cxn ang="0">
                  <a:pos x="73" y="173"/>
                </a:cxn>
                <a:cxn ang="0">
                  <a:pos x="61" y="172"/>
                </a:cxn>
                <a:cxn ang="0">
                  <a:pos x="63" y="173"/>
                </a:cxn>
                <a:cxn ang="0">
                  <a:pos x="64" y="173"/>
                </a:cxn>
                <a:cxn ang="0">
                  <a:pos x="64" y="175"/>
                </a:cxn>
                <a:cxn ang="0">
                  <a:pos x="66" y="177"/>
                </a:cxn>
              </a:cxnLst>
              <a:rect l="0" t="0" r="r" b="b"/>
              <a:pathLst>
                <a:path w="161" h="178">
                  <a:moveTo>
                    <a:pt x="97" y="1"/>
                  </a:moveTo>
                  <a:lnTo>
                    <a:pt x="91" y="0"/>
                  </a:lnTo>
                  <a:lnTo>
                    <a:pt x="81" y="0"/>
                  </a:lnTo>
                  <a:lnTo>
                    <a:pt x="73" y="0"/>
                  </a:lnTo>
                  <a:lnTo>
                    <a:pt x="63" y="1"/>
                  </a:lnTo>
                  <a:lnTo>
                    <a:pt x="55" y="3"/>
                  </a:lnTo>
                  <a:lnTo>
                    <a:pt x="46" y="6"/>
                  </a:lnTo>
                  <a:lnTo>
                    <a:pt x="40" y="10"/>
                  </a:lnTo>
                  <a:lnTo>
                    <a:pt x="32" y="15"/>
                  </a:lnTo>
                  <a:lnTo>
                    <a:pt x="25" y="19"/>
                  </a:lnTo>
                  <a:lnTo>
                    <a:pt x="19" y="26"/>
                  </a:lnTo>
                  <a:lnTo>
                    <a:pt x="12" y="33"/>
                  </a:lnTo>
                  <a:lnTo>
                    <a:pt x="7" y="39"/>
                  </a:lnTo>
                  <a:lnTo>
                    <a:pt x="4" y="46"/>
                  </a:lnTo>
                  <a:lnTo>
                    <a:pt x="0" y="51"/>
                  </a:lnTo>
                  <a:lnTo>
                    <a:pt x="2" y="51"/>
                  </a:lnTo>
                  <a:lnTo>
                    <a:pt x="2" y="51"/>
                  </a:lnTo>
                  <a:lnTo>
                    <a:pt x="2" y="52"/>
                  </a:lnTo>
                  <a:lnTo>
                    <a:pt x="2" y="52"/>
                  </a:lnTo>
                  <a:lnTo>
                    <a:pt x="2" y="54"/>
                  </a:lnTo>
                  <a:lnTo>
                    <a:pt x="2" y="54"/>
                  </a:lnTo>
                  <a:lnTo>
                    <a:pt x="2" y="56"/>
                  </a:lnTo>
                  <a:lnTo>
                    <a:pt x="2" y="56"/>
                  </a:lnTo>
                  <a:lnTo>
                    <a:pt x="2" y="56"/>
                  </a:lnTo>
                  <a:lnTo>
                    <a:pt x="10" y="41"/>
                  </a:lnTo>
                  <a:lnTo>
                    <a:pt x="20" y="28"/>
                  </a:lnTo>
                  <a:lnTo>
                    <a:pt x="33" y="18"/>
                  </a:lnTo>
                  <a:lnTo>
                    <a:pt x="48" y="10"/>
                  </a:lnTo>
                  <a:lnTo>
                    <a:pt x="56" y="6"/>
                  </a:lnTo>
                  <a:lnTo>
                    <a:pt x="64" y="5"/>
                  </a:lnTo>
                  <a:lnTo>
                    <a:pt x="73" y="3"/>
                  </a:lnTo>
                  <a:lnTo>
                    <a:pt x="81" y="3"/>
                  </a:lnTo>
                  <a:lnTo>
                    <a:pt x="91" y="3"/>
                  </a:lnTo>
                  <a:lnTo>
                    <a:pt x="99" y="5"/>
                  </a:lnTo>
                  <a:lnTo>
                    <a:pt x="102" y="5"/>
                  </a:lnTo>
                  <a:lnTo>
                    <a:pt x="101" y="5"/>
                  </a:lnTo>
                  <a:lnTo>
                    <a:pt x="101" y="5"/>
                  </a:lnTo>
                  <a:lnTo>
                    <a:pt x="101" y="3"/>
                  </a:lnTo>
                  <a:lnTo>
                    <a:pt x="99" y="3"/>
                  </a:lnTo>
                  <a:lnTo>
                    <a:pt x="99" y="3"/>
                  </a:lnTo>
                  <a:lnTo>
                    <a:pt x="99" y="1"/>
                  </a:lnTo>
                  <a:lnTo>
                    <a:pt x="99" y="1"/>
                  </a:lnTo>
                  <a:lnTo>
                    <a:pt x="97" y="1"/>
                  </a:lnTo>
                  <a:close/>
                  <a:moveTo>
                    <a:pt x="66" y="177"/>
                  </a:moveTo>
                  <a:lnTo>
                    <a:pt x="73" y="177"/>
                  </a:lnTo>
                  <a:lnTo>
                    <a:pt x="81" y="178"/>
                  </a:lnTo>
                  <a:lnTo>
                    <a:pt x="91" y="177"/>
                  </a:lnTo>
                  <a:lnTo>
                    <a:pt x="99" y="175"/>
                  </a:lnTo>
                  <a:lnTo>
                    <a:pt x="109" y="173"/>
                  </a:lnTo>
                  <a:lnTo>
                    <a:pt x="117" y="170"/>
                  </a:lnTo>
                  <a:lnTo>
                    <a:pt x="123" y="167"/>
                  </a:lnTo>
                  <a:lnTo>
                    <a:pt x="132" y="162"/>
                  </a:lnTo>
                  <a:lnTo>
                    <a:pt x="138" y="157"/>
                  </a:lnTo>
                  <a:lnTo>
                    <a:pt x="145" y="152"/>
                  </a:lnTo>
                  <a:lnTo>
                    <a:pt x="150" y="146"/>
                  </a:lnTo>
                  <a:lnTo>
                    <a:pt x="156" y="139"/>
                  </a:lnTo>
                  <a:lnTo>
                    <a:pt x="160" y="131"/>
                  </a:lnTo>
                  <a:lnTo>
                    <a:pt x="161" y="128"/>
                  </a:lnTo>
                  <a:lnTo>
                    <a:pt x="161" y="126"/>
                  </a:lnTo>
                  <a:lnTo>
                    <a:pt x="161" y="126"/>
                  </a:lnTo>
                  <a:lnTo>
                    <a:pt x="161" y="126"/>
                  </a:lnTo>
                  <a:lnTo>
                    <a:pt x="161" y="124"/>
                  </a:lnTo>
                  <a:lnTo>
                    <a:pt x="161" y="124"/>
                  </a:lnTo>
                  <a:lnTo>
                    <a:pt x="161" y="123"/>
                  </a:lnTo>
                  <a:lnTo>
                    <a:pt x="161" y="123"/>
                  </a:lnTo>
                  <a:lnTo>
                    <a:pt x="161" y="121"/>
                  </a:lnTo>
                  <a:lnTo>
                    <a:pt x="161" y="123"/>
                  </a:lnTo>
                  <a:lnTo>
                    <a:pt x="153" y="137"/>
                  </a:lnTo>
                  <a:lnTo>
                    <a:pt x="143" y="149"/>
                  </a:lnTo>
                  <a:lnTo>
                    <a:pt x="130" y="160"/>
                  </a:lnTo>
                  <a:lnTo>
                    <a:pt x="115" y="169"/>
                  </a:lnTo>
                  <a:lnTo>
                    <a:pt x="107" y="170"/>
                  </a:lnTo>
                  <a:lnTo>
                    <a:pt x="99" y="173"/>
                  </a:lnTo>
                  <a:lnTo>
                    <a:pt x="91" y="173"/>
                  </a:lnTo>
                  <a:lnTo>
                    <a:pt x="81" y="175"/>
                  </a:lnTo>
                  <a:lnTo>
                    <a:pt x="73" y="173"/>
                  </a:lnTo>
                  <a:lnTo>
                    <a:pt x="64" y="173"/>
                  </a:lnTo>
                  <a:lnTo>
                    <a:pt x="61" y="172"/>
                  </a:lnTo>
                  <a:lnTo>
                    <a:pt x="63" y="172"/>
                  </a:lnTo>
                  <a:lnTo>
                    <a:pt x="63" y="173"/>
                  </a:lnTo>
                  <a:lnTo>
                    <a:pt x="63" y="173"/>
                  </a:lnTo>
                  <a:lnTo>
                    <a:pt x="64" y="173"/>
                  </a:lnTo>
                  <a:lnTo>
                    <a:pt x="64" y="175"/>
                  </a:lnTo>
                  <a:lnTo>
                    <a:pt x="64" y="175"/>
                  </a:lnTo>
                  <a:lnTo>
                    <a:pt x="64" y="175"/>
                  </a:lnTo>
                  <a:lnTo>
                    <a:pt x="66" y="177"/>
                  </a:lnTo>
                  <a:close/>
                </a:path>
              </a:pathLst>
            </a:custGeom>
            <a:solidFill>
              <a:srgbClr val="00FF72"/>
            </a:solidFill>
            <a:ln w="9525">
              <a:noFill/>
              <a:round/>
              <a:headEnd/>
              <a:tailEnd/>
            </a:ln>
            <a:effectLst/>
          </p:spPr>
          <p:txBody>
            <a:bodyPr/>
            <a:lstStyle/>
            <a:p>
              <a:endParaRPr lang="en-GB"/>
            </a:p>
          </p:txBody>
        </p:sp>
        <p:sp>
          <p:nvSpPr>
            <p:cNvPr id="47370" name="Freeform 266"/>
            <p:cNvSpPr>
              <a:spLocks noEditPoints="1"/>
            </p:cNvSpPr>
            <p:nvPr/>
          </p:nvSpPr>
          <p:spPr bwMode="auto">
            <a:xfrm>
              <a:off x="3311" y="2078"/>
              <a:ext cx="159" cy="172"/>
            </a:xfrm>
            <a:custGeom>
              <a:avLst/>
              <a:gdLst/>
              <a:ahLst/>
              <a:cxnLst>
                <a:cxn ang="0">
                  <a:pos x="97" y="2"/>
                </a:cxn>
                <a:cxn ang="0">
                  <a:pos x="79" y="0"/>
                </a:cxn>
                <a:cxn ang="0">
                  <a:pos x="62" y="2"/>
                </a:cxn>
                <a:cxn ang="0">
                  <a:pos x="46" y="7"/>
                </a:cxn>
                <a:cxn ang="0">
                  <a:pos x="18" y="25"/>
                </a:cxn>
                <a:cxn ang="0">
                  <a:pos x="0" y="53"/>
                </a:cxn>
                <a:cxn ang="0">
                  <a:pos x="0" y="53"/>
                </a:cxn>
                <a:cxn ang="0">
                  <a:pos x="0" y="54"/>
                </a:cxn>
                <a:cxn ang="0">
                  <a:pos x="0" y="56"/>
                </a:cxn>
                <a:cxn ang="0">
                  <a:pos x="2" y="57"/>
                </a:cxn>
                <a:cxn ang="0">
                  <a:pos x="3" y="54"/>
                </a:cxn>
                <a:cxn ang="0">
                  <a:pos x="21" y="26"/>
                </a:cxn>
                <a:cxn ang="0">
                  <a:pos x="48" y="10"/>
                </a:cxn>
                <a:cxn ang="0">
                  <a:pos x="62" y="5"/>
                </a:cxn>
                <a:cxn ang="0">
                  <a:pos x="79" y="3"/>
                </a:cxn>
                <a:cxn ang="0">
                  <a:pos x="97" y="5"/>
                </a:cxn>
                <a:cxn ang="0">
                  <a:pos x="103" y="7"/>
                </a:cxn>
                <a:cxn ang="0">
                  <a:pos x="102" y="5"/>
                </a:cxn>
                <a:cxn ang="0">
                  <a:pos x="102" y="3"/>
                </a:cxn>
                <a:cxn ang="0">
                  <a:pos x="100" y="3"/>
                </a:cxn>
                <a:cxn ang="0">
                  <a:pos x="59" y="169"/>
                </a:cxn>
                <a:cxn ang="0">
                  <a:pos x="71" y="170"/>
                </a:cxn>
                <a:cxn ang="0">
                  <a:pos x="89" y="170"/>
                </a:cxn>
                <a:cxn ang="0">
                  <a:pos x="105" y="167"/>
                </a:cxn>
                <a:cxn ang="0">
                  <a:pos x="128" y="157"/>
                </a:cxn>
                <a:cxn ang="0">
                  <a:pos x="151" y="134"/>
                </a:cxn>
                <a:cxn ang="0">
                  <a:pos x="159" y="118"/>
                </a:cxn>
                <a:cxn ang="0">
                  <a:pos x="159" y="118"/>
                </a:cxn>
                <a:cxn ang="0">
                  <a:pos x="158" y="116"/>
                </a:cxn>
                <a:cxn ang="0">
                  <a:pos x="158" y="115"/>
                </a:cxn>
                <a:cxn ang="0">
                  <a:pos x="158" y="113"/>
                </a:cxn>
                <a:cxn ang="0">
                  <a:pos x="148" y="131"/>
                </a:cxn>
                <a:cxn ang="0">
                  <a:pos x="126" y="154"/>
                </a:cxn>
                <a:cxn ang="0">
                  <a:pos x="103" y="164"/>
                </a:cxn>
                <a:cxn ang="0">
                  <a:pos x="89" y="167"/>
                </a:cxn>
                <a:cxn ang="0">
                  <a:pos x="71" y="167"/>
                </a:cxn>
                <a:cxn ang="0">
                  <a:pos x="56" y="166"/>
                </a:cxn>
                <a:cxn ang="0">
                  <a:pos x="56" y="166"/>
                </a:cxn>
                <a:cxn ang="0">
                  <a:pos x="58" y="167"/>
                </a:cxn>
                <a:cxn ang="0">
                  <a:pos x="59" y="169"/>
                </a:cxn>
                <a:cxn ang="0">
                  <a:pos x="59" y="169"/>
                </a:cxn>
              </a:cxnLst>
              <a:rect l="0" t="0" r="r" b="b"/>
              <a:pathLst>
                <a:path w="159" h="172">
                  <a:moveTo>
                    <a:pt x="100" y="2"/>
                  </a:moveTo>
                  <a:lnTo>
                    <a:pt x="97" y="2"/>
                  </a:lnTo>
                  <a:lnTo>
                    <a:pt x="89" y="0"/>
                  </a:lnTo>
                  <a:lnTo>
                    <a:pt x="79" y="0"/>
                  </a:lnTo>
                  <a:lnTo>
                    <a:pt x="71" y="0"/>
                  </a:lnTo>
                  <a:lnTo>
                    <a:pt x="62" y="2"/>
                  </a:lnTo>
                  <a:lnTo>
                    <a:pt x="54" y="3"/>
                  </a:lnTo>
                  <a:lnTo>
                    <a:pt x="46" y="7"/>
                  </a:lnTo>
                  <a:lnTo>
                    <a:pt x="31" y="15"/>
                  </a:lnTo>
                  <a:lnTo>
                    <a:pt x="18" y="25"/>
                  </a:lnTo>
                  <a:lnTo>
                    <a:pt x="8" y="38"/>
                  </a:lnTo>
                  <a:lnTo>
                    <a:pt x="0" y="53"/>
                  </a:lnTo>
                  <a:lnTo>
                    <a:pt x="0" y="53"/>
                  </a:lnTo>
                  <a:lnTo>
                    <a:pt x="0" y="53"/>
                  </a:lnTo>
                  <a:lnTo>
                    <a:pt x="0" y="54"/>
                  </a:lnTo>
                  <a:lnTo>
                    <a:pt x="0" y="54"/>
                  </a:lnTo>
                  <a:lnTo>
                    <a:pt x="0" y="56"/>
                  </a:lnTo>
                  <a:lnTo>
                    <a:pt x="0" y="56"/>
                  </a:lnTo>
                  <a:lnTo>
                    <a:pt x="2" y="57"/>
                  </a:lnTo>
                  <a:lnTo>
                    <a:pt x="2" y="57"/>
                  </a:lnTo>
                  <a:lnTo>
                    <a:pt x="2" y="59"/>
                  </a:lnTo>
                  <a:lnTo>
                    <a:pt x="3" y="54"/>
                  </a:lnTo>
                  <a:lnTo>
                    <a:pt x="12" y="39"/>
                  </a:lnTo>
                  <a:lnTo>
                    <a:pt x="21" y="26"/>
                  </a:lnTo>
                  <a:lnTo>
                    <a:pt x="33" y="16"/>
                  </a:lnTo>
                  <a:lnTo>
                    <a:pt x="48" y="10"/>
                  </a:lnTo>
                  <a:lnTo>
                    <a:pt x="54" y="7"/>
                  </a:lnTo>
                  <a:lnTo>
                    <a:pt x="62" y="5"/>
                  </a:lnTo>
                  <a:lnTo>
                    <a:pt x="71" y="3"/>
                  </a:lnTo>
                  <a:lnTo>
                    <a:pt x="79" y="3"/>
                  </a:lnTo>
                  <a:lnTo>
                    <a:pt x="89" y="3"/>
                  </a:lnTo>
                  <a:lnTo>
                    <a:pt x="97" y="5"/>
                  </a:lnTo>
                  <a:lnTo>
                    <a:pt x="103" y="7"/>
                  </a:lnTo>
                  <a:lnTo>
                    <a:pt x="103" y="7"/>
                  </a:lnTo>
                  <a:lnTo>
                    <a:pt x="102" y="5"/>
                  </a:lnTo>
                  <a:lnTo>
                    <a:pt x="102" y="5"/>
                  </a:lnTo>
                  <a:lnTo>
                    <a:pt x="102" y="5"/>
                  </a:lnTo>
                  <a:lnTo>
                    <a:pt x="102" y="3"/>
                  </a:lnTo>
                  <a:lnTo>
                    <a:pt x="100" y="3"/>
                  </a:lnTo>
                  <a:lnTo>
                    <a:pt x="100" y="3"/>
                  </a:lnTo>
                  <a:lnTo>
                    <a:pt x="100" y="2"/>
                  </a:lnTo>
                  <a:close/>
                  <a:moveTo>
                    <a:pt x="59" y="169"/>
                  </a:moveTo>
                  <a:lnTo>
                    <a:pt x="62" y="170"/>
                  </a:lnTo>
                  <a:lnTo>
                    <a:pt x="71" y="170"/>
                  </a:lnTo>
                  <a:lnTo>
                    <a:pt x="79" y="172"/>
                  </a:lnTo>
                  <a:lnTo>
                    <a:pt x="89" y="170"/>
                  </a:lnTo>
                  <a:lnTo>
                    <a:pt x="97" y="170"/>
                  </a:lnTo>
                  <a:lnTo>
                    <a:pt x="105" y="167"/>
                  </a:lnTo>
                  <a:lnTo>
                    <a:pt x="113" y="166"/>
                  </a:lnTo>
                  <a:lnTo>
                    <a:pt x="128" y="157"/>
                  </a:lnTo>
                  <a:lnTo>
                    <a:pt x="141" y="146"/>
                  </a:lnTo>
                  <a:lnTo>
                    <a:pt x="151" y="134"/>
                  </a:lnTo>
                  <a:lnTo>
                    <a:pt x="159" y="120"/>
                  </a:lnTo>
                  <a:lnTo>
                    <a:pt x="159" y="118"/>
                  </a:lnTo>
                  <a:lnTo>
                    <a:pt x="159" y="118"/>
                  </a:lnTo>
                  <a:lnTo>
                    <a:pt x="159" y="118"/>
                  </a:lnTo>
                  <a:lnTo>
                    <a:pt x="159" y="116"/>
                  </a:lnTo>
                  <a:lnTo>
                    <a:pt x="158" y="116"/>
                  </a:lnTo>
                  <a:lnTo>
                    <a:pt x="158" y="115"/>
                  </a:lnTo>
                  <a:lnTo>
                    <a:pt x="158" y="115"/>
                  </a:lnTo>
                  <a:lnTo>
                    <a:pt x="158" y="113"/>
                  </a:lnTo>
                  <a:lnTo>
                    <a:pt x="158" y="113"/>
                  </a:lnTo>
                  <a:lnTo>
                    <a:pt x="156" y="118"/>
                  </a:lnTo>
                  <a:lnTo>
                    <a:pt x="148" y="131"/>
                  </a:lnTo>
                  <a:lnTo>
                    <a:pt x="138" y="144"/>
                  </a:lnTo>
                  <a:lnTo>
                    <a:pt x="126" y="154"/>
                  </a:lnTo>
                  <a:lnTo>
                    <a:pt x="112" y="162"/>
                  </a:lnTo>
                  <a:lnTo>
                    <a:pt x="103" y="164"/>
                  </a:lnTo>
                  <a:lnTo>
                    <a:pt x="97" y="167"/>
                  </a:lnTo>
                  <a:lnTo>
                    <a:pt x="89" y="167"/>
                  </a:lnTo>
                  <a:lnTo>
                    <a:pt x="79" y="169"/>
                  </a:lnTo>
                  <a:lnTo>
                    <a:pt x="71" y="167"/>
                  </a:lnTo>
                  <a:lnTo>
                    <a:pt x="62" y="167"/>
                  </a:lnTo>
                  <a:lnTo>
                    <a:pt x="56" y="166"/>
                  </a:lnTo>
                  <a:lnTo>
                    <a:pt x="56" y="166"/>
                  </a:lnTo>
                  <a:lnTo>
                    <a:pt x="56" y="166"/>
                  </a:lnTo>
                  <a:lnTo>
                    <a:pt x="58" y="167"/>
                  </a:lnTo>
                  <a:lnTo>
                    <a:pt x="58" y="167"/>
                  </a:lnTo>
                  <a:lnTo>
                    <a:pt x="58" y="167"/>
                  </a:lnTo>
                  <a:lnTo>
                    <a:pt x="59" y="169"/>
                  </a:lnTo>
                  <a:lnTo>
                    <a:pt x="59" y="169"/>
                  </a:lnTo>
                  <a:lnTo>
                    <a:pt x="59" y="169"/>
                  </a:lnTo>
                  <a:close/>
                </a:path>
              </a:pathLst>
            </a:custGeom>
            <a:solidFill>
              <a:srgbClr val="00FF77"/>
            </a:solidFill>
            <a:ln w="9525">
              <a:noFill/>
              <a:round/>
              <a:headEnd/>
              <a:tailEnd/>
            </a:ln>
            <a:effectLst/>
          </p:spPr>
          <p:txBody>
            <a:bodyPr/>
            <a:lstStyle/>
            <a:p>
              <a:endParaRPr lang="en-GB"/>
            </a:p>
          </p:txBody>
        </p:sp>
        <p:sp>
          <p:nvSpPr>
            <p:cNvPr id="47371" name="Freeform 267"/>
            <p:cNvSpPr>
              <a:spLocks noEditPoints="1"/>
            </p:cNvSpPr>
            <p:nvPr/>
          </p:nvSpPr>
          <p:spPr bwMode="auto">
            <a:xfrm>
              <a:off x="3313" y="2081"/>
              <a:ext cx="156" cy="166"/>
            </a:xfrm>
            <a:custGeom>
              <a:avLst/>
              <a:gdLst/>
              <a:ahLst/>
              <a:cxnLst>
                <a:cxn ang="0">
                  <a:pos x="95" y="2"/>
                </a:cxn>
                <a:cxn ang="0">
                  <a:pos x="77" y="0"/>
                </a:cxn>
                <a:cxn ang="0">
                  <a:pos x="60" y="2"/>
                </a:cxn>
                <a:cxn ang="0">
                  <a:pos x="46" y="7"/>
                </a:cxn>
                <a:cxn ang="0">
                  <a:pos x="19" y="23"/>
                </a:cxn>
                <a:cxn ang="0">
                  <a:pos x="1" y="51"/>
                </a:cxn>
                <a:cxn ang="0">
                  <a:pos x="0" y="56"/>
                </a:cxn>
                <a:cxn ang="0">
                  <a:pos x="0" y="58"/>
                </a:cxn>
                <a:cxn ang="0">
                  <a:pos x="0" y="59"/>
                </a:cxn>
                <a:cxn ang="0">
                  <a:pos x="1" y="61"/>
                </a:cxn>
                <a:cxn ang="0">
                  <a:pos x="5" y="51"/>
                </a:cxn>
                <a:cxn ang="0">
                  <a:pos x="21" y="27"/>
                </a:cxn>
                <a:cxn ang="0">
                  <a:pos x="47" y="9"/>
                </a:cxn>
                <a:cxn ang="0">
                  <a:pos x="77" y="4"/>
                </a:cxn>
                <a:cxn ang="0">
                  <a:pos x="106" y="9"/>
                </a:cxn>
                <a:cxn ang="0">
                  <a:pos x="105" y="7"/>
                </a:cxn>
                <a:cxn ang="0">
                  <a:pos x="103" y="5"/>
                </a:cxn>
                <a:cxn ang="0">
                  <a:pos x="103" y="5"/>
                </a:cxn>
                <a:cxn ang="0">
                  <a:pos x="101" y="4"/>
                </a:cxn>
                <a:cxn ang="0">
                  <a:pos x="60" y="164"/>
                </a:cxn>
                <a:cxn ang="0">
                  <a:pos x="77" y="166"/>
                </a:cxn>
                <a:cxn ang="0">
                  <a:pos x="95" y="164"/>
                </a:cxn>
                <a:cxn ang="0">
                  <a:pos x="110" y="159"/>
                </a:cxn>
                <a:cxn ang="0">
                  <a:pos x="136" y="141"/>
                </a:cxn>
                <a:cxn ang="0">
                  <a:pos x="154" y="115"/>
                </a:cxn>
                <a:cxn ang="0">
                  <a:pos x="156" y="109"/>
                </a:cxn>
                <a:cxn ang="0">
                  <a:pos x="156" y="107"/>
                </a:cxn>
                <a:cxn ang="0">
                  <a:pos x="156" y="105"/>
                </a:cxn>
                <a:cxn ang="0">
                  <a:pos x="154" y="104"/>
                </a:cxn>
                <a:cxn ang="0">
                  <a:pos x="151" y="113"/>
                </a:cxn>
                <a:cxn ang="0">
                  <a:pos x="134" y="140"/>
                </a:cxn>
                <a:cxn ang="0">
                  <a:pos x="108" y="156"/>
                </a:cxn>
                <a:cxn ang="0">
                  <a:pos x="77" y="163"/>
                </a:cxn>
                <a:cxn ang="0">
                  <a:pos x="49" y="156"/>
                </a:cxn>
                <a:cxn ang="0">
                  <a:pos x="51" y="158"/>
                </a:cxn>
                <a:cxn ang="0">
                  <a:pos x="52" y="159"/>
                </a:cxn>
                <a:cxn ang="0">
                  <a:pos x="52" y="161"/>
                </a:cxn>
                <a:cxn ang="0">
                  <a:pos x="54" y="163"/>
                </a:cxn>
              </a:cxnLst>
              <a:rect l="0" t="0" r="r" b="b"/>
              <a:pathLst>
                <a:path w="156" h="166">
                  <a:moveTo>
                    <a:pt x="101" y="4"/>
                  </a:moveTo>
                  <a:lnTo>
                    <a:pt x="95" y="2"/>
                  </a:lnTo>
                  <a:lnTo>
                    <a:pt x="87" y="0"/>
                  </a:lnTo>
                  <a:lnTo>
                    <a:pt x="77" y="0"/>
                  </a:lnTo>
                  <a:lnTo>
                    <a:pt x="69" y="0"/>
                  </a:lnTo>
                  <a:lnTo>
                    <a:pt x="60" y="2"/>
                  </a:lnTo>
                  <a:lnTo>
                    <a:pt x="52" y="4"/>
                  </a:lnTo>
                  <a:lnTo>
                    <a:pt x="46" y="7"/>
                  </a:lnTo>
                  <a:lnTo>
                    <a:pt x="31" y="13"/>
                  </a:lnTo>
                  <a:lnTo>
                    <a:pt x="19" y="23"/>
                  </a:lnTo>
                  <a:lnTo>
                    <a:pt x="10" y="36"/>
                  </a:lnTo>
                  <a:lnTo>
                    <a:pt x="1" y="51"/>
                  </a:lnTo>
                  <a:lnTo>
                    <a:pt x="0" y="56"/>
                  </a:lnTo>
                  <a:lnTo>
                    <a:pt x="0" y="56"/>
                  </a:lnTo>
                  <a:lnTo>
                    <a:pt x="0" y="58"/>
                  </a:lnTo>
                  <a:lnTo>
                    <a:pt x="0" y="58"/>
                  </a:lnTo>
                  <a:lnTo>
                    <a:pt x="0" y="59"/>
                  </a:lnTo>
                  <a:lnTo>
                    <a:pt x="0" y="59"/>
                  </a:lnTo>
                  <a:lnTo>
                    <a:pt x="0" y="61"/>
                  </a:lnTo>
                  <a:lnTo>
                    <a:pt x="1" y="61"/>
                  </a:lnTo>
                  <a:lnTo>
                    <a:pt x="1" y="63"/>
                  </a:lnTo>
                  <a:lnTo>
                    <a:pt x="5" y="51"/>
                  </a:lnTo>
                  <a:lnTo>
                    <a:pt x="11" y="38"/>
                  </a:lnTo>
                  <a:lnTo>
                    <a:pt x="21" y="27"/>
                  </a:lnTo>
                  <a:lnTo>
                    <a:pt x="33" y="17"/>
                  </a:lnTo>
                  <a:lnTo>
                    <a:pt x="47" y="9"/>
                  </a:lnTo>
                  <a:lnTo>
                    <a:pt x="62" y="5"/>
                  </a:lnTo>
                  <a:lnTo>
                    <a:pt x="77" y="4"/>
                  </a:lnTo>
                  <a:lnTo>
                    <a:pt x="93" y="5"/>
                  </a:lnTo>
                  <a:lnTo>
                    <a:pt x="106" y="9"/>
                  </a:lnTo>
                  <a:lnTo>
                    <a:pt x="105" y="9"/>
                  </a:lnTo>
                  <a:lnTo>
                    <a:pt x="105" y="7"/>
                  </a:lnTo>
                  <a:lnTo>
                    <a:pt x="105" y="7"/>
                  </a:lnTo>
                  <a:lnTo>
                    <a:pt x="103" y="5"/>
                  </a:lnTo>
                  <a:lnTo>
                    <a:pt x="103" y="5"/>
                  </a:lnTo>
                  <a:lnTo>
                    <a:pt x="103" y="5"/>
                  </a:lnTo>
                  <a:lnTo>
                    <a:pt x="101" y="4"/>
                  </a:lnTo>
                  <a:lnTo>
                    <a:pt x="101" y="4"/>
                  </a:lnTo>
                  <a:close/>
                  <a:moveTo>
                    <a:pt x="54" y="163"/>
                  </a:moveTo>
                  <a:lnTo>
                    <a:pt x="60" y="164"/>
                  </a:lnTo>
                  <a:lnTo>
                    <a:pt x="69" y="164"/>
                  </a:lnTo>
                  <a:lnTo>
                    <a:pt x="77" y="166"/>
                  </a:lnTo>
                  <a:lnTo>
                    <a:pt x="87" y="164"/>
                  </a:lnTo>
                  <a:lnTo>
                    <a:pt x="95" y="164"/>
                  </a:lnTo>
                  <a:lnTo>
                    <a:pt x="101" y="161"/>
                  </a:lnTo>
                  <a:lnTo>
                    <a:pt x="110" y="159"/>
                  </a:lnTo>
                  <a:lnTo>
                    <a:pt x="124" y="151"/>
                  </a:lnTo>
                  <a:lnTo>
                    <a:pt x="136" y="141"/>
                  </a:lnTo>
                  <a:lnTo>
                    <a:pt x="146" y="128"/>
                  </a:lnTo>
                  <a:lnTo>
                    <a:pt x="154" y="115"/>
                  </a:lnTo>
                  <a:lnTo>
                    <a:pt x="156" y="110"/>
                  </a:lnTo>
                  <a:lnTo>
                    <a:pt x="156" y="109"/>
                  </a:lnTo>
                  <a:lnTo>
                    <a:pt x="156" y="109"/>
                  </a:lnTo>
                  <a:lnTo>
                    <a:pt x="156" y="107"/>
                  </a:lnTo>
                  <a:lnTo>
                    <a:pt x="156" y="107"/>
                  </a:lnTo>
                  <a:lnTo>
                    <a:pt x="156" y="105"/>
                  </a:lnTo>
                  <a:lnTo>
                    <a:pt x="154" y="105"/>
                  </a:lnTo>
                  <a:lnTo>
                    <a:pt x="154" y="104"/>
                  </a:lnTo>
                  <a:lnTo>
                    <a:pt x="154" y="104"/>
                  </a:lnTo>
                  <a:lnTo>
                    <a:pt x="151" y="113"/>
                  </a:lnTo>
                  <a:lnTo>
                    <a:pt x="144" y="127"/>
                  </a:lnTo>
                  <a:lnTo>
                    <a:pt x="134" y="140"/>
                  </a:lnTo>
                  <a:lnTo>
                    <a:pt x="123" y="148"/>
                  </a:lnTo>
                  <a:lnTo>
                    <a:pt x="108" y="156"/>
                  </a:lnTo>
                  <a:lnTo>
                    <a:pt x="93" y="161"/>
                  </a:lnTo>
                  <a:lnTo>
                    <a:pt x="77" y="163"/>
                  </a:lnTo>
                  <a:lnTo>
                    <a:pt x="62" y="161"/>
                  </a:lnTo>
                  <a:lnTo>
                    <a:pt x="49" y="156"/>
                  </a:lnTo>
                  <a:lnTo>
                    <a:pt x="51" y="158"/>
                  </a:lnTo>
                  <a:lnTo>
                    <a:pt x="51" y="158"/>
                  </a:lnTo>
                  <a:lnTo>
                    <a:pt x="51" y="159"/>
                  </a:lnTo>
                  <a:lnTo>
                    <a:pt x="52" y="159"/>
                  </a:lnTo>
                  <a:lnTo>
                    <a:pt x="52" y="159"/>
                  </a:lnTo>
                  <a:lnTo>
                    <a:pt x="52" y="161"/>
                  </a:lnTo>
                  <a:lnTo>
                    <a:pt x="54" y="161"/>
                  </a:lnTo>
                  <a:lnTo>
                    <a:pt x="54" y="163"/>
                  </a:lnTo>
                  <a:close/>
                </a:path>
              </a:pathLst>
            </a:custGeom>
            <a:solidFill>
              <a:srgbClr val="00FF7C"/>
            </a:solidFill>
            <a:ln w="9525">
              <a:noFill/>
              <a:round/>
              <a:headEnd/>
              <a:tailEnd/>
            </a:ln>
            <a:effectLst/>
          </p:spPr>
          <p:txBody>
            <a:bodyPr/>
            <a:lstStyle/>
            <a:p>
              <a:endParaRPr lang="en-GB"/>
            </a:p>
          </p:txBody>
        </p:sp>
        <p:sp>
          <p:nvSpPr>
            <p:cNvPr id="47372" name="Freeform 268"/>
            <p:cNvSpPr>
              <a:spLocks noEditPoints="1"/>
            </p:cNvSpPr>
            <p:nvPr/>
          </p:nvSpPr>
          <p:spPr bwMode="auto">
            <a:xfrm>
              <a:off x="3314" y="2085"/>
              <a:ext cx="153" cy="159"/>
            </a:xfrm>
            <a:custGeom>
              <a:avLst/>
              <a:gdLst/>
              <a:ahLst/>
              <a:cxnLst>
                <a:cxn ang="0">
                  <a:pos x="92" y="1"/>
                </a:cxn>
                <a:cxn ang="0">
                  <a:pos x="61" y="1"/>
                </a:cxn>
                <a:cxn ang="0">
                  <a:pos x="32" y="13"/>
                </a:cxn>
                <a:cxn ang="0">
                  <a:pos x="10" y="34"/>
                </a:cxn>
                <a:cxn ang="0">
                  <a:pos x="0" y="59"/>
                </a:cxn>
                <a:cxn ang="0">
                  <a:pos x="0" y="60"/>
                </a:cxn>
                <a:cxn ang="0">
                  <a:pos x="0" y="62"/>
                </a:cxn>
                <a:cxn ang="0">
                  <a:pos x="0" y="62"/>
                </a:cxn>
                <a:cxn ang="0">
                  <a:pos x="2" y="64"/>
                </a:cxn>
                <a:cxn ang="0">
                  <a:pos x="5" y="49"/>
                </a:cxn>
                <a:cxn ang="0">
                  <a:pos x="22" y="24"/>
                </a:cxn>
                <a:cxn ang="0">
                  <a:pos x="46" y="8"/>
                </a:cxn>
                <a:cxn ang="0">
                  <a:pos x="76" y="3"/>
                </a:cxn>
                <a:cxn ang="0">
                  <a:pos x="107" y="8"/>
                </a:cxn>
                <a:cxn ang="0">
                  <a:pos x="109" y="9"/>
                </a:cxn>
                <a:cxn ang="0">
                  <a:pos x="107" y="8"/>
                </a:cxn>
                <a:cxn ang="0">
                  <a:pos x="107" y="6"/>
                </a:cxn>
                <a:cxn ang="0">
                  <a:pos x="105" y="5"/>
                </a:cxn>
                <a:cxn ang="0">
                  <a:pos x="48" y="152"/>
                </a:cxn>
                <a:cxn ang="0">
                  <a:pos x="76" y="159"/>
                </a:cxn>
                <a:cxn ang="0">
                  <a:pos x="107" y="152"/>
                </a:cxn>
                <a:cxn ang="0">
                  <a:pos x="133" y="136"/>
                </a:cxn>
                <a:cxn ang="0">
                  <a:pos x="150" y="109"/>
                </a:cxn>
                <a:cxn ang="0">
                  <a:pos x="153" y="98"/>
                </a:cxn>
                <a:cxn ang="0">
                  <a:pos x="153" y="96"/>
                </a:cxn>
                <a:cxn ang="0">
                  <a:pos x="153" y="95"/>
                </a:cxn>
                <a:cxn ang="0">
                  <a:pos x="151" y="93"/>
                </a:cxn>
                <a:cxn ang="0">
                  <a:pos x="151" y="95"/>
                </a:cxn>
                <a:cxn ang="0">
                  <a:pos x="140" y="121"/>
                </a:cxn>
                <a:cxn ang="0">
                  <a:pos x="118" y="142"/>
                </a:cxn>
                <a:cxn ang="0">
                  <a:pos x="92" y="154"/>
                </a:cxn>
                <a:cxn ang="0">
                  <a:pos x="61" y="154"/>
                </a:cxn>
                <a:cxn ang="0">
                  <a:pos x="45" y="147"/>
                </a:cxn>
                <a:cxn ang="0">
                  <a:pos x="45" y="149"/>
                </a:cxn>
                <a:cxn ang="0">
                  <a:pos x="46" y="150"/>
                </a:cxn>
                <a:cxn ang="0">
                  <a:pos x="48" y="152"/>
                </a:cxn>
                <a:cxn ang="0">
                  <a:pos x="48" y="152"/>
                </a:cxn>
              </a:cxnLst>
              <a:rect l="0" t="0" r="r" b="b"/>
              <a:pathLst>
                <a:path w="153" h="159">
                  <a:moveTo>
                    <a:pt x="105" y="5"/>
                  </a:moveTo>
                  <a:lnTo>
                    <a:pt x="92" y="1"/>
                  </a:lnTo>
                  <a:lnTo>
                    <a:pt x="76" y="0"/>
                  </a:lnTo>
                  <a:lnTo>
                    <a:pt x="61" y="1"/>
                  </a:lnTo>
                  <a:lnTo>
                    <a:pt x="46" y="5"/>
                  </a:lnTo>
                  <a:lnTo>
                    <a:pt x="32" y="13"/>
                  </a:lnTo>
                  <a:lnTo>
                    <a:pt x="20" y="23"/>
                  </a:lnTo>
                  <a:lnTo>
                    <a:pt x="10" y="34"/>
                  </a:lnTo>
                  <a:lnTo>
                    <a:pt x="4" y="47"/>
                  </a:lnTo>
                  <a:lnTo>
                    <a:pt x="0" y="59"/>
                  </a:lnTo>
                  <a:lnTo>
                    <a:pt x="0" y="59"/>
                  </a:lnTo>
                  <a:lnTo>
                    <a:pt x="0" y="60"/>
                  </a:lnTo>
                  <a:lnTo>
                    <a:pt x="0" y="60"/>
                  </a:lnTo>
                  <a:lnTo>
                    <a:pt x="0" y="62"/>
                  </a:lnTo>
                  <a:lnTo>
                    <a:pt x="0" y="62"/>
                  </a:lnTo>
                  <a:lnTo>
                    <a:pt x="0" y="62"/>
                  </a:lnTo>
                  <a:lnTo>
                    <a:pt x="2" y="64"/>
                  </a:lnTo>
                  <a:lnTo>
                    <a:pt x="2" y="64"/>
                  </a:lnTo>
                  <a:lnTo>
                    <a:pt x="2" y="64"/>
                  </a:lnTo>
                  <a:lnTo>
                    <a:pt x="5" y="49"/>
                  </a:lnTo>
                  <a:lnTo>
                    <a:pt x="14" y="36"/>
                  </a:lnTo>
                  <a:lnTo>
                    <a:pt x="22" y="24"/>
                  </a:lnTo>
                  <a:lnTo>
                    <a:pt x="33" y="16"/>
                  </a:lnTo>
                  <a:lnTo>
                    <a:pt x="46" y="8"/>
                  </a:lnTo>
                  <a:lnTo>
                    <a:pt x="61" y="5"/>
                  </a:lnTo>
                  <a:lnTo>
                    <a:pt x="76" y="3"/>
                  </a:lnTo>
                  <a:lnTo>
                    <a:pt x="92" y="5"/>
                  </a:lnTo>
                  <a:lnTo>
                    <a:pt x="107" y="8"/>
                  </a:lnTo>
                  <a:lnTo>
                    <a:pt x="109" y="9"/>
                  </a:lnTo>
                  <a:lnTo>
                    <a:pt x="109" y="9"/>
                  </a:lnTo>
                  <a:lnTo>
                    <a:pt x="109" y="8"/>
                  </a:lnTo>
                  <a:lnTo>
                    <a:pt x="107" y="8"/>
                  </a:lnTo>
                  <a:lnTo>
                    <a:pt x="107" y="8"/>
                  </a:lnTo>
                  <a:lnTo>
                    <a:pt x="107" y="6"/>
                  </a:lnTo>
                  <a:lnTo>
                    <a:pt x="105" y="6"/>
                  </a:lnTo>
                  <a:lnTo>
                    <a:pt x="105" y="5"/>
                  </a:lnTo>
                  <a:lnTo>
                    <a:pt x="105" y="5"/>
                  </a:lnTo>
                  <a:close/>
                  <a:moveTo>
                    <a:pt x="48" y="152"/>
                  </a:moveTo>
                  <a:lnTo>
                    <a:pt x="61" y="157"/>
                  </a:lnTo>
                  <a:lnTo>
                    <a:pt x="76" y="159"/>
                  </a:lnTo>
                  <a:lnTo>
                    <a:pt x="92" y="157"/>
                  </a:lnTo>
                  <a:lnTo>
                    <a:pt x="107" y="152"/>
                  </a:lnTo>
                  <a:lnTo>
                    <a:pt x="122" y="144"/>
                  </a:lnTo>
                  <a:lnTo>
                    <a:pt x="133" y="136"/>
                  </a:lnTo>
                  <a:lnTo>
                    <a:pt x="143" y="123"/>
                  </a:lnTo>
                  <a:lnTo>
                    <a:pt x="150" y="109"/>
                  </a:lnTo>
                  <a:lnTo>
                    <a:pt x="153" y="100"/>
                  </a:lnTo>
                  <a:lnTo>
                    <a:pt x="153" y="98"/>
                  </a:lnTo>
                  <a:lnTo>
                    <a:pt x="153" y="98"/>
                  </a:lnTo>
                  <a:lnTo>
                    <a:pt x="153" y="96"/>
                  </a:lnTo>
                  <a:lnTo>
                    <a:pt x="153" y="96"/>
                  </a:lnTo>
                  <a:lnTo>
                    <a:pt x="153" y="95"/>
                  </a:lnTo>
                  <a:lnTo>
                    <a:pt x="151" y="95"/>
                  </a:lnTo>
                  <a:lnTo>
                    <a:pt x="151" y="93"/>
                  </a:lnTo>
                  <a:lnTo>
                    <a:pt x="151" y="93"/>
                  </a:lnTo>
                  <a:lnTo>
                    <a:pt x="151" y="95"/>
                  </a:lnTo>
                  <a:lnTo>
                    <a:pt x="146" y="108"/>
                  </a:lnTo>
                  <a:lnTo>
                    <a:pt x="140" y="121"/>
                  </a:lnTo>
                  <a:lnTo>
                    <a:pt x="130" y="132"/>
                  </a:lnTo>
                  <a:lnTo>
                    <a:pt x="118" y="142"/>
                  </a:lnTo>
                  <a:lnTo>
                    <a:pt x="107" y="149"/>
                  </a:lnTo>
                  <a:lnTo>
                    <a:pt x="92" y="154"/>
                  </a:lnTo>
                  <a:lnTo>
                    <a:pt x="76" y="155"/>
                  </a:lnTo>
                  <a:lnTo>
                    <a:pt x="61" y="154"/>
                  </a:lnTo>
                  <a:lnTo>
                    <a:pt x="46" y="149"/>
                  </a:lnTo>
                  <a:lnTo>
                    <a:pt x="45" y="147"/>
                  </a:lnTo>
                  <a:lnTo>
                    <a:pt x="45" y="149"/>
                  </a:lnTo>
                  <a:lnTo>
                    <a:pt x="45" y="149"/>
                  </a:lnTo>
                  <a:lnTo>
                    <a:pt x="46" y="149"/>
                  </a:lnTo>
                  <a:lnTo>
                    <a:pt x="46" y="150"/>
                  </a:lnTo>
                  <a:lnTo>
                    <a:pt x="46" y="150"/>
                  </a:lnTo>
                  <a:lnTo>
                    <a:pt x="48" y="152"/>
                  </a:lnTo>
                  <a:lnTo>
                    <a:pt x="48" y="152"/>
                  </a:lnTo>
                  <a:lnTo>
                    <a:pt x="48" y="152"/>
                  </a:lnTo>
                  <a:close/>
                </a:path>
              </a:pathLst>
            </a:custGeom>
            <a:solidFill>
              <a:srgbClr val="00FF82"/>
            </a:solidFill>
            <a:ln w="9525">
              <a:noFill/>
              <a:round/>
              <a:headEnd/>
              <a:tailEnd/>
            </a:ln>
            <a:effectLst/>
          </p:spPr>
          <p:txBody>
            <a:bodyPr/>
            <a:lstStyle/>
            <a:p>
              <a:endParaRPr lang="en-GB"/>
            </a:p>
          </p:txBody>
        </p:sp>
        <p:sp>
          <p:nvSpPr>
            <p:cNvPr id="47373" name="Freeform 269"/>
            <p:cNvSpPr>
              <a:spLocks noEditPoints="1"/>
            </p:cNvSpPr>
            <p:nvPr/>
          </p:nvSpPr>
          <p:spPr bwMode="auto">
            <a:xfrm>
              <a:off x="3316" y="2088"/>
              <a:ext cx="149" cy="152"/>
            </a:xfrm>
            <a:custGeom>
              <a:avLst/>
              <a:gdLst/>
              <a:ahLst/>
              <a:cxnLst>
                <a:cxn ang="0">
                  <a:pos x="105" y="5"/>
                </a:cxn>
                <a:cxn ang="0">
                  <a:pos x="74" y="0"/>
                </a:cxn>
                <a:cxn ang="0">
                  <a:pos x="44" y="5"/>
                </a:cxn>
                <a:cxn ang="0">
                  <a:pos x="20" y="21"/>
                </a:cxn>
                <a:cxn ang="0">
                  <a:pos x="3" y="46"/>
                </a:cxn>
                <a:cxn ang="0">
                  <a:pos x="0" y="61"/>
                </a:cxn>
                <a:cxn ang="0">
                  <a:pos x="0" y="64"/>
                </a:cxn>
                <a:cxn ang="0">
                  <a:pos x="0" y="65"/>
                </a:cxn>
                <a:cxn ang="0">
                  <a:pos x="2" y="67"/>
                </a:cxn>
                <a:cxn ang="0">
                  <a:pos x="2" y="69"/>
                </a:cxn>
                <a:cxn ang="0">
                  <a:pos x="7" y="47"/>
                </a:cxn>
                <a:cxn ang="0">
                  <a:pos x="23" y="25"/>
                </a:cxn>
                <a:cxn ang="0">
                  <a:pos x="46" y="8"/>
                </a:cxn>
                <a:cxn ang="0">
                  <a:pos x="74" y="3"/>
                </a:cxn>
                <a:cxn ang="0">
                  <a:pos x="103" y="8"/>
                </a:cxn>
                <a:cxn ang="0">
                  <a:pos x="112" y="11"/>
                </a:cxn>
                <a:cxn ang="0">
                  <a:pos x="110" y="11"/>
                </a:cxn>
                <a:cxn ang="0">
                  <a:pos x="108" y="10"/>
                </a:cxn>
                <a:cxn ang="0">
                  <a:pos x="108" y="8"/>
                </a:cxn>
                <a:cxn ang="0">
                  <a:pos x="43" y="144"/>
                </a:cxn>
                <a:cxn ang="0">
                  <a:pos x="59" y="151"/>
                </a:cxn>
                <a:cxn ang="0">
                  <a:pos x="90" y="151"/>
                </a:cxn>
                <a:cxn ang="0">
                  <a:pos x="116" y="139"/>
                </a:cxn>
                <a:cxn ang="0">
                  <a:pos x="138" y="118"/>
                </a:cxn>
                <a:cxn ang="0">
                  <a:pos x="149" y="92"/>
                </a:cxn>
                <a:cxn ang="0">
                  <a:pos x="149" y="88"/>
                </a:cxn>
                <a:cxn ang="0">
                  <a:pos x="149" y="87"/>
                </a:cxn>
                <a:cxn ang="0">
                  <a:pos x="148" y="85"/>
                </a:cxn>
                <a:cxn ang="0">
                  <a:pos x="148" y="83"/>
                </a:cxn>
                <a:cxn ang="0">
                  <a:pos x="146" y="90"/>
                </a:cxn>
                <a:cxn ang="0">
                  <a:pos x="135" y="116"/>
                </a:cxn>
                <a:cxn ang="0">
                  <a:pos x="115" y="136"/>
                </a:cxn>
                <a:cxn ang="0">
                  <a:pos x="89" y="147"/>
                </a:cxn>
                <a:cxn ang="0">
                  <a:pos x="59" y="147"/>
                </a:cxn>
                <a:cxn ang="0">
                  <a:pos x="38" y="138"/>
                </a:cxn>
                <a:cxn ang="0">
                  <a:pos x="38" y="139"/>
                </a:cxn>
                <a:cxn ang="0">
                  <a:pos x="39" y="141"/>
                </a:cxn>
                <a:cxn ang="0">
                  <a:pos x="41" y="142"/>
                </a:cxn>
                <a:cxn ang="0">
                  <a:pos x="43" y="144"/>
                </a:cxn>
              </a:cxnLst>
              <a:rect l="0" t="0" r="r" b="b"/>
              <a:pathLst>
                <a:path w="149" h="152">
                  <a:moveTo>
                    <a:pt x="107" y="6"/>
                  </a:moveTo>
                  <a:lnTo>
                    <a:pt x="105" y="5"/>
                  </a:lnTo>
                  <a:lnTo>
                    <a:pt x="90" y="2"/>
                  </a:lnTo>
                  <a:lnTo>
                    <a:pt x="74" y="0"/>
                  </a:lnTo>
                  <a:lnTo>
                    <a:pt x="59" y="2"/>
                  </a:lnTo>
                  <a:lnTo>
                    <a:pt x="44" y="5"/>
                  </a:lnTo>
                  <a:lnTo>
                    <a:pt x="31" y="13"/>
                  </a:lnTo>
                  <a:lnTo>
                    <a:pt x="20" y="21"/>
                  </a:lnTo>
                  <a:lnTo>
                    <a:pt x="12" y="33"/>
                  </a:lnTo>
                  <a:lnTo>
                    <a:pt x="3" y="46"/>
                  </a:lnTo>
                  <a:lnTo>
                    <a:pt x="0" y="61"/>
                  </a:lnTo>
                  <a:lnTo>
                    <a:pt x="0" y="61"/>
                  </a:lnTo>
                  <a:lnTo>
                    <a:pt x="0" y="62"/>
                  </a:lnTo>
                  <a:lnTo>
                    <a:pt x="0" y="64"/>
                  </a:lnTo>
                  <a:lnTo>
                    <a:pt x="0" y="64"/>
                  </a:lnTo>
                  <a:lnTo>
                    <a:pt x="0" y="65"/>
                  </a:lnTo>
                  <a:lnTo>
                    <a:pt x="2" y="65"/>
                  </a:lnTo>
                  <a:lnTo>
                    <a:pt x="2" y="67"/>
                  </a:lnTo>
                  <a:lnTo>
                    <a:pt x="2" y="69"/>
                  </a:lnTo>
                  <a:lnTo>
                    <a:pt x="2" y="69"/>
                  </a:lnTo>
                  <a:lnTo>
                    <a:pt x="3" y="61"/>
                  </a:lnTo>
                  <a:lnTo>
                    <a:pt x="7" y="47"/>
                  </a:lnTo>
                  <a:lnTo>
                    <a:pt x="13" y="34"/>
                  </a:lnTo>
                  <a:lnTo>
                    <a:pt x="23" y="25"/>
                  </a:lnTo>
                  <a:lnTo>
                    <a:pt x="33" y="15"/>
                  </a:lnTo>
                  <a:lnTo>
                    <a:pt x="46" y="8"/>
                  </a:lnTo>
                  <a:lnTo>
                    <a:pt x="59" y="3"/>
                  </a:lnTo>
                  <a:lnTo>
                    <a:pt x="74" y="3"/>
                  </a:lnTo>
                  <a:lnTo>
                    <a:pt x="89" y="3"/>
                  </a:lnTo>
                  <a:lnTo>
                    <a:pt x="103" y="8"/>
                  </a:lnTo>
                  <a:lnTo>
                    <a:pt x="112" y="13"/>
                  </a:lnTo>
                  <a:lnTo>
                    <a:pt x="112" y="11"/>
                  </a:lnTo>
                  <a:lnTo>
                    <a:pt x="112" y="11"/>
                  </a:lnTo>
                  <a:lnTo>
                    <a:pt x="110" y="11"/>
                  </a:lnTo>
                  <a:lnTo>
                    <a:pt x="110" y="10"/>
                  </a:lnTo>
                  <a:lnTo>
                    <a:pt x="108" y="10"/>
                  </a:lnTo>
                  <a:lnTo>
                    <a:pt x="108" y="8"/>
                  </a:lnTo>
                  <a:lnTo>
                    <a:pt x="108" y="8"/>
                  </a:lnTo>
                  <a:lnTo>
                    <a:pt x="107" y="6"/>
                  </a:lnTo>
                  <a:close/>
                  <a:moveTo>
                    <a:pt x="43" y="144"/>
                  </a:moveTo>
                  <a:lnTo>
                    <a:pt x="44" y="146"/>
                  </a:lnTo>
                  <a:lnTo>
                    <a:pt x="59" y="151"/>
                  </a:lnTo>
                  <a:lnTo>
                    <a:pt x="74" y="152"/>
                  </a:lnTo>
                  <a:lnTo>
                    <a:pt x="90" y="151"/>
                  </a:lnTo>
                  <a:lnTo>
                    <a:pt x="105" y="146"/>
                  </a:lnTo>
                  <a:lnTo>
                    <a:pt x="116" y="139"/>
                  </a:lnTo>
                  <a:lnTo>
                    <a:pt x="128" y="129"/>
                  </a:lnTo>
                  <a:lnTo>
                    <a:pt x="138" y="118"/>
                  </a:lnTo>
                  <a:lnTo>
                    <a:pt x="144" y="105"/>
                  </a:lnTo>
                  <a:lnTo>
                    <a:pt x="149" y="92"/>
                  </a:lnTo>
                  <a:lnTo>
                    <a:pt x="149" y="90"/>
                  </a:lnTo>
                  <a:lnTo>
                    <a:pt x="149" y="88"/>
                  </a:lnTo>
                  <a:lnTo>
                    <a:pt x="149" y="88"/>
                  </a:lnTo>
                  <a:lnTo>
                    <a:pt x="149" y="87"/>
                  </a:lnTo>
                  <a:lnTo>
                    <a:pt x="148" y="87"/>
                  </a:lnTo>
                  <a:lnTo>
                    <a:pt x="148" y="85"/>
                  </a:lnTo>
                  <a:lnTo>
                    <a:pt x="148" y="83"/>
                  </a:lnTo>
                  <a:lnTo>
                    <a:pt x="148" y="83"/>
                  </a:lnTo>
                  <a:lnTo>
                    <a:pt x="148" y="82"/>
                  </a:lnTo>
                  <a:lnTo>
                    <a:pt x="146" y="90"/>
                  </a:lnTo>
                  <a:lnTo>
                    <a:pt x="143" y="105"/>
                  </a:lnTo>
                  <a:lnTo>
                    <a:pt x="135" y="116"/>
                  </a:lnTo>
                  <a:lnTo>
                    <a:pt x="126" y="128"/>
                  </a:lnTo>
                  <a:lnTo>
                    <a:pt x="115" y="136"/>
                  </a:lnTo>
                  <a:lnTo>
                    <a:pt x="103" y="142"/>
                  </a:lnTo>
                  <a:lnTo>
                    <a:pt x="89" y="147"/>
                  </a:lnTo>
                  <a:lnTo>
                    <a:pt x="74" y="149"/>
                  </a:lnTo>
                  <a:lnTo>
                    <a:pt x="59" y="147"/>
                  </a:lnTo>
                  <a:lnTo>
                    <a:pt x="46" y="142"/>
                  </a:lnTo>
                  <a:lnTo>
                    <a:pt x="38" y="138"/>
                  </a:lnTo>
                  <a:lnTo>
                    <a:pt x="38" y="139"/>
                  </a:lnTo>
                  <a:lnTo>
                    <a:pt x="38" y="139"/>
                  </a:lnTo>
                  <a:lnTo>
                    <a:pt x="39" y="141"/>
                  </a:lnTo>
                  <a:lnTo>
                    <a:pt x="39" y="141"/>
                  </a:lnTo>
                  <a:lnTo>
                    <a:pt x="41" y="142"/>
                  </a:lnTo>
                  <a:lnTo>
                    <a:pt x="41" y="142"/>
                  </a:lnTo>
                  <a:lnTo>
                    <a:pt x="41" y="144"/>
                  </a:lnTo>
                  <a:lnTo>
                    <a:pt x="43" y="144"/>
                  </a:lnTo>
                  <a:close/>
                </a:path>
              </a:pathLst>
            </a:custGeom>
            <a:solidFill>
              <a:srgbClr val="00FF87"/>
            </a:solidFill>
            <a:ln w="9525">
              <a:noFill/>
              <a:round/>
              <a:headEnd/>
              <a:tailEnd/>
            </a:ln>
            <a:effectLst/>
          </p:spPr>
          <p:txBody>
            <a:bodyPr/>
            <a:lstStyle/>
            <a:p>
              <a:endParaRPr lang="en-GB"/>
            </a:p>
          </p:txBody>
        </p:sp>
        <p:sp>
          <p:nvSpPr>
            <p:cNvPr id="47374" name="Freeform 270"/>
            <p:cNvSpPr>
              <a:spLocks noEditPoints="1"/>
            </p:cNvSpPr>
            <p:nvPr/>
          </p:nvSpPr>
          <p:spPr bwMode="auto">
            <a:xfrm>
              <a:off x="3318" y="2091"/>
              <a:ext cx="146" cy="146"/>
            </a:xfrm>
            <a:custGeom>
              <a:avLst/>
              <a:gdLst/>
              <a:ahLst/>
              <a:cxnLst>
                <a:cxn ang="0">
                  <a:pos x="101" y="5"/>
                </a:cxn>
                <a:cxn ang="0">
                  <a:pos x="72" y="0"/>
                </a:cxn>
                <a:cxn ang="0">
                  <a:pos x="44" y="5"/>
                </a:cxn>
                <a:cxn ang="0">
                  <a:pos x="21" y="22"/>
                </a:cxn>
                <a:cxn ang="0">
                  <a:pos x="5" y="44"/>
                </a:cxn>
                <a:cxn ang="0">
                  <a:pos x="0" y="66"/>
                </a:cxn>
                <a:cxn ang="0">
                  <a:pos x="1" y="67"/>
                </a:cxn>
                <a:cxn ang="0">
                  <a:pos x="1" y="69"/>
                </a:cxn>
                <a:cxn ang="0">
                  <a:pos x="1" y="72"/>
                </a:cxn>
                <a:cxn ang="0">
                  <a:pos x="3" y="74"/>
                </a:cxn>
                <a:cxn ang="0">
                  <a:pos x="5" y="59"/>
                </a:cxn>
                <a:cxn ang="0">
                  <a:pos x="14" y="33"/>
                </a:cxn>
                <a:cxn ang="0">
                  <a:pos x="34" y="15"/>
                </a:cxn>
                <a:cxn ang="0">
                  <a:pos x="59" y="3"/>
                </a:cxn>
                <a:cxn ang="0">
                  <a:pos x="87" y="3"/>
                </a:cxn>
                <a:cxn ang="0">
                  <a:pos x="111" y="15"/>
                </a:cxn>
                <a:cxn ang="0">
                  <a:pos x="114" y="17"/>
                </a:cxn>
                <a:cxn ang="0">
                  <a:pos x="113" y="15"/>
                </a:cxn>
                <a:cxn ang="0">
                  <a:pos x="111" y="13"/>
                </a:cxn>
                <a:cxn ang="0">
                  <a:pos x="111" y="12"/>
                </a:cxn>
                <a:cxn ang="0">
                  <a:pos x="36" y="135"/>
                </a:cxn>
                <a:cxn ang="0">
                  <a:pos x="57" y="144"/>
                </a:cxn>
                <a:cxn ang="0">
                  <a:pos x="87" y="144"/>
                </a:cxn>
                <a:cxn ang="0">
                  <a:pos x="113" y="133"/>
                </a:cxn>
                <a:cxn ang="0">
                  <a:pos x="133" y="113"/>
                </a:cxn>
                <a:cxn ang="0">
                  <a:pos x="144" y="87"/>
                </a:cxn>
                <a:cxn ang="0">
                  <a:pos x="146" y="79"/>
                </a:cxn>
                <a:cxn ang="0">
                  <a:pos x="144" y="77"/>
                </a:cxn>
                <a:cxn ang="0">
                  <a:pos x="144" y="76"/>
                </a:cxn>
                <a:cxn ang="0">
                  <a:pos x="144" y="74"/>
                </a:cxn>
                <a:cxn ang="0">
                  <a:pos x="142" y="72"/>
                </a:cxn>
                <a:cxn ang="0">
                  <a:pos x="142" y="72"/>
                </a:cxn>
                <a:cxn ang="0">
                  <a:pos x="142" y="72"/>
                </a:cxn>
                <a:cxn ang="0">
                  <a:pos x="142" y="72"/>
                </a:cxn>
                <a:cxn ang="0">
                  <a:pos x="142" y="72"/>
                </a:cxn>
                <a:cxn ang="0">
                  <a:pos x="142" y="72"/>
                </a:cxn>
                <a:cxn ang="0">
                  <a:pos x="137" y="100"/>
                </a:cxn>
                <a:cxn ang="0">
                  <a:pos x="123" y="121"/>
                </a:cxn>
                <a:cxn ang="0">
                  <a:pos x="100" y="138"/>
                </a:cxn>
                <a:cxn ang="0">
                  <a:pos x="72" y="143"/>
                </a:cxn>
                <a:cxn ang="0">
                  <a:pos x="46" y="138"/>
                </a:cxn>
                <a:cxn ang="0">
                  <a:pos x="31" y="128"/>
                </a:cxn>
                <a:cxn ang="0">
                  <a:pos x="31" y="130"/>
                </a:cxn>
                <a:cxn ang="0">
                  <a:pos x="32" y="131"/>
                </a:cxn>
                <a:cxn ang="0">
                  <a:pos x="34" y="133"/>
                </a:cxn>
                <a:cxn ang="0">
                  <a:pos x="36" y="135"/>
                </a:cxn>
              </a:cxnLst>
              <a:rect l="0" t="0" r="r" b="b"/>
              <a:pathLst>
                <a:path w="146" h="146">
                  <a:moveTo>
                    <a:pt x="110" y="10"/>
                  </a:moveTo>
                  <a:lnTo>
                    <a:pt x="101" y="5"/>
                  </a:lnTo>
                  <a:lnTo>
                    <a:pt x="87" y="0"/>
                  </a:lnTo>
                  <a:lnTo>
                    <a:pt x="72" y="0"/>
                  </a:lnTo>
                  <a:lnTo>
                    <a:pt x="57" y="0"/>
                  </a:lnTo>
                  <a:lnTo>
                    <a:pt x="44" y="5"/>
                  </a:lnTo>
                  <a:lnTo>
                    <a:pt x="31" y="12"/>
                  </a:lnTo>
                  <a:lnTo>
                    <a:pt x="21" y="22"/>
                  </a:lnTo>
                  <a:lnTo>
                    <a:pt x="11" y="31"/>
                  </a:lnTo>
                  <a:lnTo>
                    <a:pt x="5" y="44"/>
                  </a:lnTo>
                  <a:lnTo>
                    <a:pt x="1" y="58"/>
                  </a:lnTo>
                  <a:lnTo>
                    <a:pt x="0" y="66"/>
                  </a:lnTo>
                  <a:lnTo>
                    <a:pt x="0" y="67"/>
                  </a:lnTo>
                  <a:lnTo>
                    <a:pt x="1" y="67"/>
                  </a:lnTo>
                  <a:lnTo>
                    <a:pt x="1" y="69"/>
                  </a:lnTo>
                  <a:lnTo>
                    <a:pt x="1" y="69"/>
                  </a:lnTo>
                  <a:lnTo>
                    <a:pt x="1" y="71"/>
                  </a:lnTo>
                  <a:lnTo>
                    <a:pt x="1" y="72"/>
                  </a:lnTo>
                  <a:lnTo>
                    <a:pt x="3" y="72"/>
                  </a:lnTo>
                  <a:lnTo>
                    <a:pt x="3" y="74"/>
                  </a:lnTo>
                  <a:lnTo>
                    <a:pt x="3" y="72"/>
                  </a:lnTo>
                  <a:lnTo>
                    <a:pt x="5" y="59"/>
                  </a:lnTo>
                  <a:lnTo>
                    <a:pt x="8" y="46"/>
                  </a:lnTo>
                  <a:lnTo>
                    <a:pt x="14" y="33"/>
                  </a:lnTo>
                  <a:lnTo>
                    <a:pt x="23" y="23"/>
                  </a:lnTo>
                  <a:lnTo>
                    <a:pt x="34" y="15"/>
                  </a:lnTo>
                  <a:lnTo>
                    <a:pt x="46" y="8"/>
                  </a:lnTo>
                  <a:lnTo>
                    <a:pt x="59" y="3"/>
                  </a:lnTo>
                  <a:lnTo>
                    <a:pt x="72" y="2"/>
                  </a:lnTo>
                  <a:lnTo>
                    <a:pt x="87" y="3"/>
                  </a:lnTo>
                  <a:lnTo>
                    <a:pt x="100" y="8"/>
                  </a:lnTo>
                  <a:lnTo>
                    <a:pt x="111" y="15"/>
                  </a:lnTo>
                  <a:lnTo>
                    <a:pt x="114" y="17"/>
                  </a:lnTo>
                  <a:lnTo>
                    <a:pt x="114" y="17"/>
                  </a:lnTo>
                  <a:lnTo>
                    <a:pt x="114" y="15"/>
                  </a:lnTo>
                  <a:lnTo>
                    <a:pt x="113" y="15"/>
                  </a:lnTo>
                  <a:lnTo>
                    <a:pt x="113" y="13"/>
                  </a:lnTo>
                  <a:lnTo>
                    <a:pt x="111" y="13"/>
                  </a:lnTo>
                  <a:lnTo>
                    <a:pt x="111" y="12"/>
                  </a:lnTo>
                  <a:lnTo>
                    <a:pt x="111" y="12"/>
                  </a:lnTo>
                  <a:lnTo>
                    <a:pt x="110" y="10"/>
                  </a:lnTo>
                  <a:close/>
                  <a:moveTo>
                    <a:pt x="36" y="135"/>
                  </a:moveTo>
                  <a:lnTo>
                    <a:pt x="44" y="139"/>
                  </a:lnTo>
                  <a:lnTo>
                    <a:pt x="57" y="144"/>
                  </a:lnTo>
                  <a:lnTo>
                    <a:pt x="72" y="146"/>
                  </a:lnTo>
                  <a:lnTo>
                    <a:pt x="87" y="144"/>
                  </a:lnTo>
                  <a:lnTo>
                    <a:pt x="101" y="139"/>
                  </a:lnTo>
                  <a:lnTo>
                    <a:pt x="113" y="133"/>
                  </a:lnTo>
                  <a:lnTo>
                    <a:pt x="124" y="125"/>
                  </a:lnTo>
                  <a:lnTo>
                    <a:pt x="133" y="113"/>
                  </a:lnTo>
                  <a:lnTo>
                    <a:pt x="141" y="102"/>
                  </a:lnTo>
                  <a:lnTo>
                    <a:pt x="144" y="87"/>
                  </a:lnTo>
                  <a:lnTo>
                    <a:pt x="146" y="79"/>
                  </a:lnTo>
                  <a:lnTo>
                    <a:pt x="146" y="79"/>
                  </a:lnTo>
                  <a:lnTo>
                    <a:pt x="144" y="77"/>
                  </a:lnTo>
                  <a:lnTo>
                    <a:pt x="144" y="77"/>
                  </a:lnTo>
                  <a:lnTo>
                    <a:pt x="144" y="76"/>
                  </a:lnTo>
                  <a:lnTo>
                    <a:pt x="144" y="76"/>
                  </a:lnTo>
                  <a:lnTo>
                    <a:pt x="144" y="74"/>
                  </a:lnTo>
                  <a:lnTo>
                    <a:pt x="144" y="74"/>
                  </a:lnTo>
                  <a:lnTo>
                    <a:pt x="142" y="72"/>
                  </a:lnTo>
                  <a:lnTo>
                    <a:pt x="142" y="72"/>
                  </a:lnTo>
                  <a:lnTo>
                    <a:pt x="142" y="71"/>
                  </a:lnTo>
                  <a:lnTo>
                    <a:pt x="142" y="72"/>
                  </a:lnTo>
                  <a:lnTo>
                    <a:pt x="142" y="72"/>
                  </a:lnTo>
                  <a:lnTo>
                    <a:pt x="142" y="72"/>
                  </a:lnTo>
                  <a:lnTo>
                    <a:pt x="142" y="72"/>
                  </a:lnTo>
                  <a:lnTo>
                    <a:pt x="142" y="72"/>
                  </a:lnTo>
                  <a:lnTo>
                    <a:pt x="142" y="72"/>
                  </a:lnTo>
                  <a:lnTo>
                    <a:pt x="142" y="72"/>
                  </a:lnTo>
                  <a:lnTo>
                    <a:pt x="142" y="72"/>
                  </a:lnTo>
                  <a:lnTo>
                    <a:pt x="142" y="72"/>
                  </a:lnTo>
                  <a:lnTo>
                    <a:pt x="141" y="87"/>
                  </a:lnTo>
                  <a:lnTo>
                    <a:pt x="137" y="100"/>
                  </a:lnTo>
                  <a:lnTo>
                    <a:pt x="131" y="112"/>
                  </a:lnTo>
                  <a:lnTo>
                    <a:pt x="123" y="121"/>
                  </a:lnTo>
                  <a:lnTo>
                    <a:pt x="111" y="131"/>
                  </a:lnTo>
                  <a:lnTo>
                    <a:pt x="100" y="138"/>
                  </a:lnTo>
                  <a:lnTo>
                    <a:pt x="87" y="141"/>
                  </a:lnTo>
                  <a:lnTo>
                    <a:pt x="72" y="143"/>
                  </a:lnTo>
                  <a:lnTo>
                    <a:pt x="59" y="141"/>
                  </a:lnTo>
                  <a:lnTo>
                    <a:pt x="46" y="138"/>
                  </a:lnTo>
                  <a:lnTo>
                    <a:pt x="34" y="131"/>
                  </a:lnTo>
                  <a:lnTo>
                    <a:pt x="31" y="128"/>
                  </a:lnTo>
                  <a:lnTo>
                    <a:pt x="31" y="130"/>
                  </a:lnTo>
                  <a:lnTo>
                    <a:pt x="31" y="130"/>
                  </a:lnTo>
                  <a:lnTo>
                    <a:pt x="32" y="131"/>
                  </a:lnTo>
                  <a:lnTo>
                    <a:pt x="32" y="131"/>
                  </a:lnTo>
                  <a:lnTo>
                    <a:pt x="34" y="133"/>
                  </a:lnTo>
                  <a:lnTo>
                    <a:pt x="34" y="133"/>
                  </a:lnTo>
                  <a:lnTo>
                    <a:pt x="34" y="135"/>
                  </a:lnTo>
                  <a:lnTo>
                    <a:pt x="36" y="135"/>
                  </a:lnTo>
                  <a:close/>
                </a:path>
              </a:pathLst>
            </a:custGeom>
            <a:solidFill>
              <a:srgbClr val="00FF8C"/>
            </a:solidFill>
            <a:ln w="9525">
              <a:noFill/>
              <a:round/>
              <a:headEnd/>
              <a:tailEnd/>
            </a:ln>
            <a:effectLst/>
          </p:spPr>
          <p:txBody>
            <a:bodyPr/>
            <a:lstStyle/>
            <a:p>
              <a:endParaRPr lang="en-GB"/>
            </a:p>
          </p:txBody>
        </p:sp>
        <p:sp>
          <p:nvSpPr>
            <p:cNvPr id="47375" name="Freeform 271"/>
            <p:cNvSpPr>
              <a:spLocks noEditPoints="1"/>
            </p:cNvSpPr>
            <p:nvPr/>
          </p:nvSpPr>
          <p:spPr bwMode="auto">
            <a:xfrm>
              <a:off x="3321" y="2093"/>
              <a:ext cx="139" cy="141"/>
            </a:xfrm>
            <a:custGeom>
              <a:avLst/>
              <a:gdLst/>
              <a:ahLst/>
              <a:cxnLst>
                <a:cxn ang="0">
                  <a:pos x="139" y="69"/>
                </a:cxn>
                <a:cxn ang="0">
                  <a:pos x="138" y="67"/>
                </a:cxn>
                <a:cxn ang="0">
                  <a:pos x="138" y="64"/>
                </a:cxn>
                <a:cxn ang="0">
                  <a:pos x="136" y="60"/>
                </a:cxn>
                <a:cxn ang="0">
                  <a:pos x="134" y="59"/>
                </a:cxn>
                <a:cxn ang="0">
                  <a:pos x="139" y="70"/>
                </a:cxn>
                <a:cxn ang="0">
                  <a:pos x="134" y="98"/>
                </a:cxn>
                <a:cxn ang="0">
                  <a:pos x="120" y="119"/>
                </a:cxn>
                <a:cxn ang="0">
                  <a:pos x="97" y="136"/>
                </a:cxn>
                <a:cxn ang="0">
                  <a:pos x="69" y="141"/>
                </a:cxn>
                <a:cxn ang="0">
                  <a:pos x="43" y="136"/>
                </a:cxn>
                <a:cxn ang="0">
                  <a:pos x="28" y="126"/>
                </a:cxn>
                <a:cxn ang="0">
                  <a:pos x="26" y="124"/>
                </a:cxn>
                <a:cxn ang="0">
                  <a:pos x="25" y="121"/>
                </a:cxn>
                <a:cxn ang="0">
                  <a:pos x="23" y="119"/>
                </a:cxn>
                <a:cxn ang="0">
                  <a:pos x="21" y="116"/>
                </a:cxn>
                <a:cxn ang="0">
                  <a:pos x="33" y="126"/>
                </a:cxn>
                <a:cxn ang="0">
                  <a:pos x="56" y="136"/>
                </a:cxn>
                <a:cxn ang="0">
                  <a:pos x="84" y="136"/>
                </a:cxn>
                <a:cxn ang="0">
                  <a:pos x="107" y="126"/>
                </a:cxn>
                <a:cxn ang="0">
                  <a:pos x="125" y="108"/>
                </a:cxn>
                <a:cxn ang="0">
                  <a:pos x="134" y="83"/>
                </a:cxn>
                <a:cxn ang="0">
                  <a:pos x="139" y="70"/>
                </a:cxn>
                <a:cxn ang="0">
                  <a:pos x="108" y="13"/>
                </a:cxn>
                <a:cxn ang="0">
                  <a:pos x="84" y="1"/>
                </a:cxn>
                <a:cxn ang="0">
                  <a:pos x="56" y="1"/>
                </a:cxn>
                <a:cxn ang="0">
                  <a:pos x="31" y="13"/>
                </a:cxn>
                <a:cxn ang="0">
                  <a:pos x="11" y="31"/>
                </a:cxn>
                <a:cxn ang="0">
                  <a:pos x="2" y="57"/>
                </a:cxn>
                <a:cxn ang="0">
                  <a:pos x="0" y="72"/>
                </a:cxn>
                <a:cxn ang="0">
                  <a:pos x="0" y="74"/>
                </a:cxn>
                <a:cxn ang="0">
                  <a:pos x="2" y="77"/>
                </a:cxn>
                <a:cxn ang="0">
                  <a:pos x="3" y="80"/>
                </a:cxn>
                <a:cxn ang="0">
                  <a:pos x="3" y="83"/>
                </a:cxn>
                <a:cxn ang="0">
                  <a:pos x="3" y="57"/>
                </a:cxn>
                <a:cxn ang="0">
                  <a:pos x="15" y="33"/>
                </a:cxn>
                <a:cxn ang="0">
                  <a:pos x="33" y="15"/>
                </a:cxn>
                <a:cxn ang="0">
                  <a:pos x="56" y="5"/>
                </a:cxn>
                <a:cxn ang="0">
                  <a:pos x="84" y="5"/>
                </a:cxn>
                <a:cxn ang="0">
                  <a:pos x="107" y="15"/>
                </a:cxn>
                <a:cxn ang="0">
                  <a:pos x="118" y="26"/>
                </a:cxn>
                <a:cxn ang="0">
                  <a:pos x="116" y="23"/>
                </a:cxn>
                <a:cxn ang="0">
                  <a:pos x="115" y="21"/>
                </a:cxn>
                <a:cxn ang="0">
                  <a:pos x="113" y="18"/>
                </a:cxn>
                <a:cxn ang="0">
                  <a:pos x="111" y="15"/>
                </a:cxn>
              </a:cxnLst>
              <a:rect l="0" t="0" r="r" b="b"/>
              <a:pathLst>
                <a:path w="139" h="141">
                  <a:moveTo>
                    <a:pt x="139" y="70"/>
                  </a:moveTo>
                  <a:lnTo>
                    <a:pt x="139" y="69"/>
                  </a:lnTo>
                  <a:lnTo>
                    <a:pt x="139" y="69"/>
                  </a:lnTo>
                  <a:lnTo>
                    <a:pt x="138" y="67"/>
                  </a:lnTo>
                  <a:lnTo>
                    <a:pt x="138" y="65"/>
                  </a:lnTo>
                  <a:lnTo>
                    <a:pt x="138" y="64"/>
                  </a:lnTo>
                  <a:lnTo>
                    <a:pt x="136" y="62"/>
                  </a:lnTo>
                  <a:lnTo>
                    <a:pt x="136" y="60"/>
                  </a:lnTo>
                  <a:lnTo>
                    <a:pt x="136" y="59"/>
                  </a:lnTo>
                  <a:lnTo>
                    <a:pt x="134" y="59"/>
                  </a:lnTo>
                  <a:lnTo>
                    <a:pt x="136" y="70"/>
                  </a:lnTo>
                  <a:lnTo>
                    <a:pt x="139" y="70"/>
                  </a:lnTo>
                  <a:lnTo>
                    <a:pt x="138" y="85"/>
                  </a:lnTo>
                  <a:lnTo>
                    <a:pt x="134" y="98"/>
                  </a:lnTo>
                  <a:lnTo>
                    <a:pt x="128" y="110"/>
                  </a:lnTo>
                  <a:lnTo>
                    <a:pt x="120" y="119"/>
                  </a:lnTo>
                  <a:lnTo>
                    <a:pt x="108" y="129"/>
                  </a:lnTo>
                  <a:lnTo>
                    <a:pt x="97" y="136"/>
                  </a:lnTo>
                  <a:lnTo>
                    <a:pt x="84" y="139"/>
                  </a:lnTo>
                  <a:lnTo>
                    <a:pt x="69" y="141"/>
                  </a:lnTo>
                  <a:lnTo>
                    <a:pt x="56" y="139"/>
                  </a:lnTo>
                  <a:lnTo>
                    <a:pt x="43" y="136"/>
                  </a:lnTo>
                  <a:lnTo>
                    <a:pt x="31" y="129"/>
                  </a:lnTo>
                  <a:lnTo>
                    <a:pt x="28" y="126"/>
                  </a:lnTo>
                  <a:lnTo>
                    <a:pt x="26" y="124"/>
                  </a:lnTo>
                  <a:lnTo>
                    <a:pt x="26" y="124"/>
                  </a:lnTo>
                  <a:lnTo>
                    <a:pt x="25" y="123"/>
                  </a:lnTo>
                  <a:lnTo>
                    <a:pt x="25" y="121"/>
                  </a:lnTo>
                  <a:lnTo>
                    <a:pt x="23" y="119"/>
                  </a:lnTo>
                  <a:lnTo>
                    <a:pt x="23" y="119"/>
                  </a:lnTo>
                  <a:lnTo>
                    <a:pt x="21" y="118"/>
                  </a:lnTo>
                  <a:lnTo>
                    <a:pt x="21" y="116"/>
                  </a:lnTo>
                  <a:lnTo>
                    <a:pt x="23" y="118"/>
                  </a:lnTo>
                  <a:lnTo>
                    <a:pt x="33" y="126"/>
                  </a:lnTo>
                  <a:lnTo>
                    <a:pt x="44" y="133"/>
                  </a:lnTo>
                  <a:lnTo>
                    <a:pt x="56" y="136"/>
                  </a:lnTo>
                  <a:lnTo>
                    <a:pt x="69" y="137"/>
                  </a:lnTo>
                  <a:lnTo>
                    <a:pt x="84" y="136"/>
                  </a:lnTo>
                  <a:lnTo>
                    <a:pt x="95" y="133"/>
                  </a:lnTo>
                  <a:lnTo>
                    <a:pt x="107" y="126"/>
                  </a:lnTo>
                  <a:lnTo>
                    <a:pt x="116" y="118"/>
                  </a:lnTo>
                  <a:lnTo>
                    <a:pt x="125" y="108"/>
                  </a:lnTo>
                  <a:lnTo>
                    <a:pt x="131" y="97"/>
                  </a:lnTo>
                  <a:lnTo>
                    <a:pt x="134" y="83"/>
                  </a:lnTo>
                  <a:lnTo>
                    <a:pt x="136" y="70"/>
                  </a:lnTo>
                  <a:lnTo>
                    <a:pt x="139" y="70"/>
                  </a:lnTo>
                  <a:close/>
                  <a:moveTo>
                    <a:pt x="111" y="15"/>
                  </a:moveTo>
                  <a:lnTo>
                    <a:pt x="108" y="13"/>
                  </a:lnTo>
                  <a:lnTo>
                    <a:pt x="97" y="6"/>
                  </a:lnTo>
                  <a:lnTo>
                    <a:pt x="84" y="1"/>
                  </a:lnTo>
                  <a:lnTo>
                    <a:pt x="69" y="0"/>
                  </a:lnTo>
                  <a:lnTo>
                    <a:pt x="56" y="1"/>
                  </a:lnTo>
                  <a:lnTo>
                    <a:pt x="43" y="6"/>
                  </a:lnTo>
                  <a:lnTo>
                    <a:pt x="31" y="13"/>
                  </a:lnTo>
                  <a:lnTo>
                    <a:pt x="20" y="21"/>
                  </a:lnTo>
                  <a:lnTo>
                    <a:pt x="11" y="31"/>
                  </a:lnTo>
                  <a:lnTo>
                    <a:pt x="5" y="44"/>
                  </a:lnTo>
                  <a:lnTo>
                    <a:pt x="2" y="57"/>
                  </a:lnTo>
                  <a:lnTo>
                    <a:pt x="0" y="70"/>
                  </a:lnTo>
                  <a:lnTo>
                    <a:pt x="0" y="72"/>
                  </a:lnTo>
                  <a:lnTo>
                    <a:pt x="0" y="74"/>
                  </a:lnTo>
                  <a:lnTo>
                    <a:pt x="0" y="74"/>
                  </a:lnTo>
                  <a:lnTo>
                    <a:pt x="2" y="75"/>
                  </a:lnTo>
                  <a:lnTo>
                    <a:pt x="2" y="77"/>
                  </a:lnTo>
                  <a:lnTo>
                    <a:pt x="2" y="78"/>
                  </a:lnTo>
                  <a:lnTo>
                    <a:pt x="3" y="80"/>
                  </a:lnTo>
                  <a:lnTo>
                    <a:pt x="3" y="82"/>
                  </a:lnTo>
                  <a:lnTo>
                    <a:pt x="3" y="83"/>
                  </a:lnTo>
                  <a:lnTo>
                    <a:pt x="3" y="70"/>
                  </a:lnTo>
                  <a:lnTo>
                    <a:pt x="3" y="57"/>
                  </a:lnTo>
                  <a:lnTo>
                    <a:pt x="8" y="44"/>
                  </a:lnTo>
                  <a:lnTo>
                    <a:pt x="15" y="33"/>
                  </a:lnTo>
                  <a:lnTo>
                    <a:pt x="23" y="23"/>
                  </a:lnTo>
                  <a:lnTo>
                    <a:pt x="33" y="15"/>
                  </a:lnTo>
                  <a:lnTo>
                    <a:pt x="44" y="10"/>
                  </a:lnTo>
                  <a:lnTo>
                    <a:pt x="56" y="5"/>
                  </a:lnTo>
                  <a:lnTo>
                    <a:pt x="69" y="3"/>
                  </a:lnTo>
                  <a:lnTo>
                    <a:pt x="84" y="5"/>
                  </a:lnTo>
                  <a:lnTo>
                    <a:pt x="95" y="10"/>
                  </a:lnTo>
                  <a:lnTo>
                    <a:pt x="107" y="15"/>
                  </a:lnTo>
                  <a:lnTo>
                    <a:pt x="116" y="23"/>
                  </a:lnTo>
                  <a:lnTo>
                    <a:pt x="118" y="26"/>
                  </a:lnTo>
                  <a:lnTo>
                    <a:pt x="118" y="24"/>
                  </a:lnTo>
                  <a:lnTo>
                    <a:pt x="116" y="23"/>
                  </a:lnTo>
                  <a:lnTo>
                    <a:pt x="116" y="21"/>
                  </a:lnTo>
                  <a:lnTo>
                    <a:pt x="115" y="21"/>
                  </a:lnTo>
                  <a:lnTo>
                    <a:pt x="115" y="20"/>
                  </a:lnTo>
                  <a:lnTo>
                    <a:pt x="113" y="18"/>
                  </a:lnTo>
                  <a:lnTo>
                    <a:pt x="113" y="16"/>
                  </a:lnTo>
                  <a:lnTo>
                    <a:pt x="111" y="15"/>
                  </a:lnTo>
                  <a:close/>
                </a:path>
              </a:pathLst>
            </a:custGeom>
            <a:solidFill>
              <a:srgbClr val="00FF91"/>
            </a:solidFill>
            <a:ln w="9525">
              <a:noFill/>
              <a:round/>
              <a:headEnd/>
              <a:tailEnd/>
            </a:ln>
            <a:effectLst/>
          </p:spPr>
          <p:txBody>
            <a:bodyPr/>
            <a:lstStyle/>
            <a:p>
              <a:endParaRPr lang="en-GB"/>
            </a:p>
          </p:txBody>
        </p:sp>
        <p:sp>
          <p:nvSpPr>
            <p:cNvPr id="47376" name="Freeform 272"/>
            <p:cNvSpPr>
              <a:spLocks/>
            </p:cNvSpPr>
            <p:nvPr/>
          </p:nvSpPr>
          <p:spPr bwMode="auto">
            <a:xfrm>
              <a:off x="3324" y="2096"/>
              <a:ext cx="133" cy="134"/>
            </a:xfrm>
            <a:custGeom>
              <a:avLst/>
              <a:gdLst/>
              <a:ahLst/>
              <a:cxnLst>
                <a:cxn ang="0">
                  <a:pos x="131" y="56"/>
                </a:cxn>
                <a:cxn ang="0">
                  <a:pos x="130" y="51"/>
                </a:cxn>
                <a:cxn ang="0">
                  <a:pos x="128" y="46"/>
                </a:cxn>
                <a:cxn ang="0">
                  <a:pos x="127" y="43"/>
                </a:cxn>
                <a:cxn ang="0">
                  <a:pos x="125" y="38"/>
                </a:cxn>
                <a:cxn ang="0">
                  <a:pos x="122" y="35"/>
                </a:cxn>
                <a:cxn ang="0">
                  <a:pos x="120" y="30"/>
                </a:cxn>
                <a:cxn ang="0">
                  <a:pos x="118" y="26"/>
                </a:cxn>
                <a:cxn ang="0">
                  <a:pos x="115" y="23"/>
                </a:cxn>
                <a:cxn ang="0">
                  <a:pos x="104" y="12"/>
                </a:cxn>
                <a:cxn ang="0">
                  <a:pos x="81" y="2"/>
                </a:cxn>
                <a:cxn ang="0">
                  <a:pos x="53" y="2"/>
                </a:cxn>
                <a:cxn ang="0">
                  <a:pos x="30" y="12"/>
                </a:cxn>
                <a:cxn ang="0">
                  <a:pos x="12" y="30"/>
                </a:cxn>
                <a:cxn ang="0">
                  <a:pos x="0" y="54"/>
                </a:cxn>
                <a:cxn ang="0">
                  <a:pos x="0" y="80"/>
                </a:cxn>
                <a:cxn ang="0">
                  <a:pos x="2" y="84"/>
                </a:cxn>
                <a:cxn ang="0">
                  <a:pos x="5" y="89"/>
                </a:cxn>
                <a:cxn ang="0">
                  <a:pos x="7" y="92"/>
                </a:cxn>
                <a:cxn ang="0">
                  <a:pos x="8" y="97"/>
                </a:cxn>
                <a:cxn ang="0">
                  <a:pos x="12" y="102"/>
                </a:cxn>
                <a:cxn ang="0">
                  <a:pos x="13" y="105"/>
                </a:cxn>
                <a:cxn ang="0">
                  <a:pos x="15" y="110"/>
                </a:cxn>
                <a:cxn ang="0">
                  <a:pos x="18" y="113"/>
                </a:cxn>
                <a:cxn ang="0">
                  <a:pos x="30" y="123"/>
                </a:cxn>
                <a:cxn ang="0">
                  <a:pos x="53" y="133"/>
                </a:cxn>
                <a:cxn ang="0">
                  <a:pos x="81" y="133"/>
                </a:cxn>
                <a:cxn ang="0">
                  <a:pos x="104" y="123"/>
                </a:cxn>
                <a:cxn ang="0">
                  <a:pos x="122" y="105"/>
                </a:cxn>
                <a:cxn ang="0">
                  <a:pos x="131" y="80"/>
                </a:cxn>
                <a:cxn ang="0">
                  <a:pos x="130" y="67"/>
                </a:cxn>
                <a:cxn ang="0">
                  <a:pos x="125" y="43"/>
                </a:cxn>
                <a:cxn ang="0">
                  <a:pos x="112" y="23"/>
                </a:cxn>
                <a:cxn ang="0">
                  <a:pos x="92" y="8"/>
                </a:cxn>
                <a:cxn ang="0">
                  <a:pos x="66" y="3"/>
                </a:cxn>
                <a:cxn ang="0">
                  <a:pos x="41" y="8"/>
                </a:cxn>
                <a:cxn ang="0">
                  <a:pos x="22" y="23"/>
                </a:cxn>
                <a:cxn ang="0">
                  <a:pos x="8" y="43"/>
                </a:cxn>
                <a:cxn ang="0">
                  <a:pos x="4" y="67"/>
                </a:cxn>
                <a:cxn ang="0">
                  <a:pos x="8" y="92"/>
                </a:cxn>
                <a:cxn ang="0">
                  <a:pos x="22" y="113"/>
                </a:cxn>
                <a:cxn ang="0">
                  <a:pos x="41" y="126"/>
                </a:cxn>
                <a:cxn ang="0">
                  <a:pos x="66" y="131"/>
                </a:cxn>
                <a:cxn ang="0">
                  <a:pos x="92" y="126"/>
                </a:cxn>
                <a:cxn ang="0">
                  <a:pos x="112" y="113"/>
                </a:cxn>
                <a:cxn ang="0">
                  <a:pos x="125" y="92"/>
                </a:cxn>
                <a:cxn ang="0">
                  <a:pos x="130" y="67"/>
                </a:cxn>
              </a:cxnLst>
              <a:rect l="0" t="0" r="r" b="b"/>
              <a:pathLst>
                <a:path w="133" h="134">
                  <a:moveTo>
                    <a:pt x="133" y="67"/>
                  </a:moveTo>
                  <a:lnTo>
                    <a:pt x="131" y="56"/>
                  </a:lnTo>
                  <a:lnTo>
                    <a:pt x="131" y="53"/>
                  </a:lnTo>
                  <a:lnTo>
                    <a:pt x="130" y="51"/>
                  </a:lnTo>
                  <a:lnTo>
                    <a:pt x="130" y="49"/>
                  </a:lnTo>
                  <a:lnTo>
                    <a:pt x="128" y="46"/>
                  </a:lnTo>
                  <a:lnTo>
                    <a:pt x="128" y="44"/>
                  </a:lnTo>
                  <a:lnTo>
                    <a:pt x="127" y="43"/>
                  </a:lnTo>
                  <a:lnTo>
                    <a:pt x="125" y="41"/>
                  </a:lnTo>
                  <a:lnTo>
                    <a:pt x="125" y="38"/>
                  </a:lnTo>
                  <a:lnTo>
                    <a:pt x="123" y="36"/>
                  </a:lnTo>
                  <a:lnTo>
                    <a:pt x="122" y="35"/>
                  </a:lnTo>
                  <a:lnTo>
                    <a:pt x="122" y="33"/>
                  </a:lnTo>
                  <a:lnTo>
                    <a:pt x="120" y="30"/>
                  </a:lnTo>
                  <a:lnTo>
                    <a:pt x="118" y="28"/>
                  </a:lnTo>
                  <a:lnTo>
                    <a:pt x="118" y="26"/>
                  </a:lnTo>
                  <a:lnTo>
                    <a:pt x="117" y="25"/>
                  </a:lnTo>
                  <a:lnTo>
                    <a:pt x="115" y="23"/>
                  </a:lnTo>
                  <a:lnTo>
                    <a:pt x="113" y="20"/>
                  </a:lnTo>
                  <a:lnTo>
                    <a:pt x="104" y="12"/>
                  </a:lnTo>
                  <a:lnTo>
                    <a:pt x="92" y="7"/>
                  </a:lnTo>
                  <a:lnTo>
                    <a:pt x="81" y="2"/>
                  </a:lnTo>
                  <a:lnTo>
                    <a:pt x="66" y="0"/>
                  </a:lnTo>
                  <a:lnTo>
                    <a:pt x="53" y="2"/>
                  </a:lnTo>
                  <a:lnTo>
                    <a:pt x="41" y="7"/>
                  </a:lnTo>
                  <a:lnTo>
                    <a:pt x="30" y="12"/>
                  </a:lnTo>
                  <a:lnTo>
                    <a:pt x="20" y="20"/>
                  </a:lnTo>
                  <a:lnTo>
                    <a:pt x="12" y="30"/>
                  </a:lnTo>
                  <a:lnTo>
                    <a:pt x="5" y="41"/>
                  </a:lnTo>
                  <a:lnTo>
                    <a:pt x="0" y="54"/>
                  </a:lnTo>
                  <a:lnTo>
                    <a:pt x="0" y="67"/>
                  </a:lnTo>
                  <a:lnTo>
                    <a:pt x="0" y="80"/>
                  </a:lnTo>
                  <a:lnTo>
                    <a:pt x="2" y="82"/>
                  </a:lnTo>
                  <a:lnTo>
                    <a:pt x="2" y="84"/>
                  </a:lnTo>
                  <a:lnTo>
                    <a:pt x="4" y="85"/>
                  </a:lnTo>
                  <a:lnTo>
                    <a:pt x="5" y="89"/>
                  </a:lnTo>
                  <a:lnTo>
                    <a:pt x="5" y="90"/>
                  </a:lnTo>
                  <a:lnTo>
                    <a:pt x="7" y="92"/>
                  </a:lnTo>
                  <a:lnTo>
                    <a:pt x="8" y="95"/>
                  </a:lnTo>
                  <a:lnTo>
                    <a:pt x="8" y="97"/>
                  </a:lnTo>
                  <a:lnTo>
                    <a:pt x="10" y="98"/>
                  </a:lnTo>
                  <a:lnTo>
                    <a:pt x="12" y="102"/>
                  </a:lnTo>
                  <a:lnTo>
                    <a:pt x="12" y="103"/>
                  </a:lnTo>
                  <a:lnTo>
                    <a:pt x="13" y="105"/>
                  </a:lnTo>
                  <a:lnTo>
                    <a:pt x="15" y="107"/>
                  </a:lnTo>
                  <a:lnTo>
                    <a:pt x="15" y="110"/>
                  </a:lnTo>
                  <a:lnTo>
                    <a:pt x="17" y="112"/>
                  </a:lnTo>
                  <a:lnTo>
                    <a:pt x="18" y="113"/>
                  </a:lnTo>
                  <a:lnTo>
                    <a:pt x="20" y="115"/>
                  </a:lnTo>
                  <a:lnTo>
                    <a:pt x="30" y="123"/>
                  </a:lnTo>
                  <a:lnTo>
                    <a:pt x="41" y="130"/>
                  </a:lnTo>
                  <a:lnTo>
                    <a:pt x="53" y="133"/>
                  </a:lnTo>
                  <a:lnTo>
                    <a:pt x="66" y="134"/>
                  </a:lnTo>
                  <a:lnTo>
                    <a:pt x="81" y="133"/>
                  </a:lnTo>
                  <a:lnTo>
                    <a:pt x="92" y="130"/>
                  </a:lnTo>
                  <a:lnTo>
                    <a:pt x="104" y="123"/>
                  </a:lnTo>
                  <a:lnTo>
                    <a:pt x="113" y="115"/>
                  </a:lnTo>
                  <a:lnTo>
                    <a:pt x="122" y="105"/>
                  </a:lnTo>
                  <a:lnTo>
                    <a:pt x="128" y="94"/>
                  </a:lnTo>
                  <a:lnTo>
                    <a:pt x="131" y="80"/>
                  </a:lnTo>
                  <a:lnTo>
                    <a:pt x="133" y="67"/>
                  </a:lnTo>
                  <a:lnTo>
                    <a:pt x="130" y="67"/>
                  </a:lnTo>
                  <a:lnTo>
                    <a:pt x="128" y="54"/>
                  </a:lnTo>
                  <a:lnTo>
                    <a:pt x="125" y="43"/>
                  </a:lnTo>
                  <a:lnTo>
                    <a:pt x="120" y="31"/>
                  </a:lnTo>
                  <a:lnTo>
                    <a:pt x="112" y="23"/>
                  </a:lnTo>
                  <a:lnTo>
                    <a:pt x="102" y="15"/>
                  </a:lnTo>
                  <a:lnTo>
                    <a:pt x="92" y="8"/>
                  </a:lnTo>
                  <a:lnTo>
                    <a:pt x="79" y="5"/>
                  </a:lnTo>
                  <a:lnTo>
                    <a:pt x="66" y="3"/>
                  </a:lnTo>
                  <a:lnTo>
                    <a:pt x="54" y="5"/>
                  </a:lnTo>
                  <a:lnTo>
                    <a:pt x="41" y="8"/>
                  </a:lnTo>
                  <a:lnTo>
                    <a:pt x="31" y="15"/>
                  </a:lnTo>
                  <a:lnTo>
                    <a:pt x="22" y="23"/>
                  </a:lnTo>
                  <a:lnTo>
                    <a:pt x="13" y="31"/>
                  </a:lnTo>
                  <a:lnTo>
                    <a:pt x="8" y="43"/>
                  </a:lnTo>
                  <a:lnTo>
                    <a:pt x="4" y="54"/>
                  </a:lnTo>
                  <a:lnTo>
                    <a:pt x="4" y="67"/>
                  </a:lnTo>
                  <a:lnTo>
                    <a:pt x="4" y="80"/>
                  </a:lnTo>
                  <a:lnTo>
                    <a:pt x="8" y="92"/>
                  </a:lnTo>
                  <a:lnTo>
                    <a:pt x="13" y="103"/>
                  </a:lnTo>
                  <a:lnTo>
                    <a:pt x="22" y="113"/>
                  </a:lnTo>
                  <a:lnTo>
                    <a:pt x="31" y="120"/>
                  </a:lnTo>
                  <a:lnTo>
                    <a:pt x="41" y="126"/>
                  </a:lnTo>
                  <a:lnTo>
                    <a:pt x="54" y="130"/>
                  </a:lnTo>
                  <a:lnTo>
                    <a:pt x="66" y="131"/>
                  </a:lnTo>
                  <a:lnTo>
                    <a:pt x="79" y="130"/>
                  </a:lnTo>
                  <a:lnTo>
                    <a:pt x="92" y="126"/>
                  </a:lnTo>
                  <a:lnTo>
                    <a:pt x="102" y="120"/>
                  </a:lnTo>
                  <a:lnTo>
                    <a:pt x="112" y="113"/>
                  </a:lnTo>
                  <a:lnTo>
                    <a:pt x="120" y="103"/>
                  </a:lnTo>
                  <a:lnTo>
                    <a:pt x="125" y="92"/>
                  </a:lnTo>
                  <a:lnTo>
                    <a:pt x="128" y="80"/>
                  </a:lnTo>
                  <a:lnTo>
                    <a:pt x="130" y="67"/>
                  </a:lnTo>
                  <a:lnTo>
                    <a:pt x="133" y="67"/>
                  </a:lnTo>
                  <a:close/>
                </a:path>
              </a:pathLst>
            </a:custGeom>
            <a:solidFill>
              <a:srgbClr val="00FF96"/>
            </a:solidFill>
            <a:ln w="9525">
              <a:noFill/>
              <a:round/>
              <a:headEnd/>
              <a:tailEnd/>
            </a:ln>
            <a:effectLst/>
          </p:spPr>
          <p:txBody>
            <a:bodyPr/>
            <a:lstStyle/>
            <a:p>
              <a:endParaRPr lang="en-GB"/>
            </a:p>
          </p:txBody>
        </p:sp>
        <p:sp>
          <p:nvSpPr>
            <p:cNvPr id="47377" name="Freeform 273"/>
            <p:cNvSpPr>
              <a:spLocks/>
            </p:cNvSpPr>
            <p:nvPr/>
          </p:nvSpPr>
          <p:spPr bwMode="auto">
            <a:xfrm>
              <a:off x="3328" y="2099"/>
              <a:ext cx="126" cy="128"/>
            </a:xfrm>
            <a:custGeom>
              <a:avLst/>
              <a:gdLst/>
              <a:ahLst/>
              <a:cxnLst>
                <a:cxn ang="0">
                  <a:pos x="124" y="51"/>
                </a:cxn>
                <a:cxn ang="0">
                  <a:pos x="116" y="28"/>
                </a:cxn>
                <a:cxn ang="0">
                  <a:pos x="98" y="12"/>
                </a:cxn>
                <a:cxn ang="0">
                  <a:pos x="75" y="2"/>
                </a:cxn>
                <a:cxn ang="0">
                  <a:pos x="50" y="2"/>
                </a:cxn>
                <a:cxn ang="0">
                  <a:pos x="27" y="12"/>
                </a:cxn>
                <a:cxn ang="0">
                  <a:pos x="9" y="28"/>
                </a:cxn>
                <a:cxn ang="0">
                  <a:pos x="0" y="51"/>
                </a:cxn>
                <a:cxn ang="0">
                  <a:pos x="0" y="77"/>
                </a:cxn>
                <a:cxn ang="0">
                  <a:pos x="9" y="100"/>
                </a:cxn>
                <a:cxn ang="0">
                  <a:pos x="27" y="117"/>
                </a:cxn>
                <a:cxn ang="0">
                  <a:pos x="50" y="127"/>
                </a:cxn>
                <a:cxn ang="0">
                  <a:pos x="75" y="127"/>
                </a:cxn>
                <a:cxn ang="0">
                  <a:pos x="98" y="117"/>
                </a:cxn>
                <a:cxn ang="0">
                  <a:pos x="116" y="100"/>
                </a:cxn>
                <a:cxn ang="0">
                  <a:pos x="124" y="77"/>
                </a:cxn>
                <a:cxn ang="0">
                  <a:pos x="123" y="64"/>
                </a:cxn>
                <a:cxn ang="0">
                  <a:pos x="118" y="41"/>
                </a:cxn>
                <a:cxn ang="0">
                  <a:pos x="106" y="22"/>
                </a:cxn>
                <a:cxn ang="0">
                  <a:pos x="86" y="9"/>
                </a:cxn>
                <a:cxn ang="0">
                  <a:pos x="62" y="4"/>
                </a:cxn>
                <a:cxn ang="0">
                  <a:pos x="39" y="9"/>
                </a:cxn>
                <a:cxn ang="0">
                  <a:pos x="19" y="22"/>
                </a:cxn>
                <a:cxn ang="0">
                  <a:pos x="6" y="41"/>
                </a:cxn>
                <a:cxn ang="0">
                  <a:pos x="3" y="64"/>
                </a:cxn>
                <a:cxn ang="0">
                  <a:pos x="6" y="89"/>
                </a:cxn>
                <a:cxn ang="0">
                  <a:pos x="19" y="107"/>
                </a:cxn>
                <a:cxn ang="0">
                  <a:pos x="39" y="120"/>
                </a:cxn>
                <a:cxn ang="0">
                  <a:pos x="62" y="125"/>
                </a:cxn>
                <a:cxn ang="0">
                  <a:pos x="86" y="120"/>
                </a:cxn>
                <a:cxn ang="0">
                  <a:pos x="106" y="107"/>
                </a:cxn>
                <a:cxn ang="0">
                  <a:pos x="118" y="89"/>
                </a:cxn>
                <a:cxn ang="0">
                  <a:pos x="123" y="64"/>
                </a:cxn>
              </a:cxnLst>
              <a:rect l="0" t="0" r="r" b="b"/>
              <a:pathLst>
                <a:path w="126" h="128">
                  <a:moveTo>
                    <a:pt x="126" y="64"/>
                  </a:moveTo>
                  <a:lnTo>
                    <a:pt x="124" y="51"/>
                  </a:lnTo>
                  <a:lnTo>
                    <a:pt x="121" y="40"/>
                  </a:lnTo>
                  <a:lnTo>
                    <a:pt x="116" y="28"/>
                  </a:lnTo>
                  <a:lnTo>
                    <a:pt x="108" y="20"/>
                  </a:lnTo>
                  <a:lnTo>
                    <a:pt x="98" y="12"/>
                  </a:lnTo>
                  <a:lnTo>
                    <a:pt x="88" y="5"/>
                  </a:lnTo>
                  <a:lnTo>
                    <a:pt x="75" y="2"/>
                  </a:lnTo>
                  <a:lnTo>
                    <a:pt x="62" y="0"/>
                  </a:lnTo>
                  <a:lnTo>
                    <a:pt x="50" y="2"/>
                  </a:lnTo>
                  <a:lnTo>
                    <a:pt x="37" y="5"/>
                  </a:lnTo>
                  <a:lnTo>
                    <a:pt x="27" y="12"/>
                  </a:lnTo>
                  <a:lnTo>
                    <a:pt x="18" y="20"/>
                  </a:lnTo>
                  <a:lnTo>
                    <a:pt x="9" y="28"/>
                  </a:lnTo>
                  <a:lnTo>
                    <a:pt x="4" y="40"/>
                  </a:lnTo>
                  <a:lnTo>
                    <a:pt x="0" y="51"/>
                  </a:lnTo>
                  <a:lnTo>
                    <a:pt x="0" y="64"/>
                  </a:lnTo>
                  <a:lnTo>
                    <a:pt x="0" y="77"/>
                  </a:lnTo>
                  <a:lnTo>
                    <a:pt x="4" y="89"/>
                  </a:lnTo>
                  <a:lnTo>
                    <a:pt x="9" y="100"/>
                  </a:lnTo>
                  <a:lnTo>
                    <a:pt x="18" y="110"/>
                  </a:lnTo>
                  <a:lnTo>
                    <a:pt x="27" y="117"/>
                  </a:lnTo>
                  <a:lnTo>
                    <a:pt x="37" y="123"/>
                  </a:lnTo>
                  <a:lnTo>
                    <a:pt x="50" y="127"/>
                  </a:lnTo>
                  <a:lnTo>
                    <a:pt x="62" y="128"/>
                  </a:lnTo>
                  <a:lnTo>
                    <a:pt x="75" y="127"/>
                  </a:lnTo>
                  <a:lnTo>
                    <a:pt x="88" y="123"/>
                  </a:lnTo>
                  <a:lnTo>
                    <a:pt x="98" y="117"/>
                  </a:lnTo>
                  <a:lnTo>
                    <a:pt x="108" y="110"/>
                  </a:lnTo>
                  <a:lnTo>
                    <a:pt x="116" y="100"/>
                  </a:lnTo>
                  <a:lnTo>
                    <a:pt x="121" y="89"/>
                  </a:lnTo>
                  <a:lnTo>
                    <a:pt x="124" y="77"/>
                  </a:lnTo>
                  <a:lnTo>
                    <a:pt x="126" y="64"/>
                  </a:lnTo>
                  <a:lnTo>
                    <a:pt x="123" y="64"/>
                  </a:lnTo>
                  <a:lnTo>
                    <a:pt x="123" y="53"/>
                  </a:lnTo>
                  <a:lnTo>
                    <a:pt x="118" y="41"/>
                  </a:lnTo>
                  <a:lnTo>
                    <a:pt x="113" y="32"/>
                  </a:lnTo>
                  <a:lnTo>
                    <a:pt x="106" y="22"/>
                  </a:lnTo>
                  <a:lnTo>
                    <a:pt x="96" y="15"/>
                  </a:lnTo>
                  <a:lnTo>
                    <a:pt x="86" y="9"/>
                  </a:lnTo>
                  <a:lnTo>
                    <a:pt x="75" y="5"/>
                  </a:lnTo>
                  <a:lnTo>
                    <a:pt x="62" y="4"/>
                  </a:lnTo>
                  <a:lnTo>
                    <a:pt x="50" y="5"/>
                  </a:lnTo>
                  <a:lnTo>
                    <a:pt x="39" y="9"/>
                  </a:lnTo>
                  <a:lnTo>
                    <a:pt x="29" y="15"/>
                  </a:lnTo>
                  <a:lnTo>
                    <a:pt x="19" y="22"/>
                  </a:lnTo>
                  <a:lnTo>
                    <a:pt x="13" y="32"/>
                  </a:lnTo>
                  <a:lnTo>
                    <a:pt x="6" y="41"/>
                  </a:lnTo>
                  <a:lnTo>
                    <a:pt x="3" y="53"/>
                  </a:lnTo>
                  <a:lnTo>
                    <a:pt x="3" y="64"/>
                  </a:lnTo>
                  <a:lnTo>
                    <a:pt x="3" y="77"/>
                  </a:lnTo>
                  <a:lnTo>
                    <a:pt x="6" y="89"/>
                  </a:lnTo>
                  <a:lnTo>
                    <a:pt x="13" y="99"/>
                  </a:lnTo>
                  <a:lnTo>
                    <a:pt x="19" y="107"/>
                  </a:lnTo>
                  <a:lnTo>
                    <a:pt x="29" y="115"/>
                  </a:lnTo>
                  <a:lnTo>
                    <a:pt x="39" y="120"/>
                  </a:lnTo>
                  <a:lnTo>
                    <a:pt x="50" y="123"/>
                  </a:lnTo>
                  <a:lnTo>
                    <a:pt x="62" y="125"/>
                  </a:lnTo>
                  <a:lnTo>
                    <a:pt x="75" y="123"/>
                  </a:lnTo>
                  <a:lnTo>
                    <a:pt x="86" y="120"/>
                  </a:lnTo>
                  <a:lnTo>
                    <a:pt x="96" y="115"/>
                  </a:lnTo>
                  <a:lnTo>
                    <a:pt x="106" y="107"/>
                  </a:lnTo>
                  <a:lnTo>
                    <a:pt x="113" y="99"/>
                  </a:lnTo>
                  <a:lnTo>
                    <a:pt x="118" y="89"/>
                  </a:lnTo>
                  <a:lnTo>
                    <a:pt x="123" y="77"/>
                  </a:lnTo>
                  <a:lnTo>
                    <a:pt x="123" y="64"/>
                  </a:lnTo>
                  <a:lnTo>
                    <a:pt x="126" y="64"/>
                  </a:lnTo>
                  <a:close/>
                </a:path>
              </a:pathLst>
            </a:custGeom>
            <a:solidFill>
              <a:srgbClr val="00FF9C"/>
            </a:solidFill>
            <a:ln w="9525">
              <a:noFill/>
              <a:round/>
              <a:headEnd/>
              <a:tailEnd/>
            </a:ln>
            <a:effectLst/>
          </p:spPr>
          <p:txBody>
            <a:bodyPr/>
            <a:lstStyle/>
            <a:p>
              <a:endParaRPr lang="en-GB"/>
            </a:p>
          </p:txBody>
        </p:sp>
        <p:sp>
          <p:nvSpPr>
            <p:cNvPr id="47378" name="Freeform 274"/>
            <p:cNvSpPr>
              <a:spLocks/>
            </p:cNvSpPr>
            <p:nvPr/>
          </p:nvSpPr>
          <p:spPr bwMode="auto">
            <a:xfrm>
              <a:off x="3331" y="2103"/>
              <a:ext cx="120" cy="121"/>
            </a:xfrm>
            <a:custGeom>
              <a:avLst/>
              <a:gdLst/>
              <a:ahLst/>
              <a:cxnLst>
                <a:cxn ang="0">
                  <a:pos x="120" y="49"/>
                </a:cxn>
                <a:cxn ang="0">
                  <a:pos x="110" y="28"/>
                </a:cxn>
                <a:cxn ang="0">
                  <a:pos x="93" y="11"/>
                </a:cxn>
                <a:cxn ang="0">
                  <a:pos x="72" y="1"/>
                </a:cxn>
                <a:cxn ang="0">
                  <a:pos x="47" y="1"/>
                </a:cxn>
                <a:cxn ang="0">
                  <a:pos x="26" y="11"/>
                </a:cxn>
                <a:cxn ang="0">
                  <a:pos x="10" y="28"/>
                </a:cxn>
                <a:cxn ang="0">
                  <a:pos x="0" y="49"/>
                </a:cxn>
                <a:cxn ang="0">
                  <a:pos x="0" y="73"/>
                </a:cxn>
                <a:cxn ang="0">
                  <a:pos x="10" y="95"/>
                </a:cxn>
                <a:cxn ang="0">
                  <a:pos x="26" y="111"/>
                </a:cxn>
                <a:cxn ang="0">
                  <a:pos x="47" y="119"/>
                </a:cxn>
                <a:cxn ang="0">
                  <a:pos x="72" y="119"/>
                </a:cxn>
                <a:cxn ang="0">
                  <a:pos x="93" y="111"/>
                </a:cxn>
                <a:cxn ang="0">
                  <a:pos x="110" y="95"/>
                </a:cxn>
                <a:cxn ang="0">
                  <a:pos x="120" y="73"/>
                </a:cxn>
                <a:cxn ang="0">
                  <a:pos x="116" y="60"/>
                </a:cxn>
                <a:cxn ang="0">
                  <a:pos x="113" y="39"/>
                </a:cxn>
                <a:cxn ang="0">
                  <a:pos x="100" y="19"/>
                </a:cxn>
                <a:cxn ang="0">
                  <a:pos x="82" y="8"/>
                </a:cxn>
                <a:cxn ang="0">
                  <a:pos x="59" y="3"/>
                </a:cxn>
                <a:cxn ang="0">
                  <a:pos x="38" y="8"/>
                </a:cxn>
                <a:cxn ang="0">
                  <a:pos x="19" y="19"/>
                </a:cxn>
                <a:cxn ang="0">
                  <a:pos x="6" y="39"/>
                </a:cxn>
                <a:cxn ang="0">
                  <a:pos x="1" y="60"/>
                </a:cxn>
                <a:cxn ang="0">
                  <a:pos x="6" y="83"/>
                </a:cxn>
                <a:cxn ang="0">
                  <a:pos x="19" y="101"/>
                </a:cxn>
                <a:cxn ang="0">
                  <a:pos x="38" y="113"/>
                </a:cxn>
                <a:cxn ang="0">
                  <a:pos x="59" y="118"/>
                </a:cxn>
                <a:cxn ang="0">
                  <a:pos x="82" y="113"/>
                </a:cxn>
                <a:cxn ang="0">
                  <a:pos x="100" y="101"/>
                </a:cxn>
                <a:cxn ang="0">
                  <a:pos x="113" y="83"/>
                </a:cxn>
                <a:cxn ang="0">
                  <a:pos x="116" y="60"/>
                </a:cxn>
              </a:cxnLst>
              <a:rect l="0" t="0" r="r" b="b"/>
              <a:pathLst>
                <a:path w="120" h="121">
                  <a:moveTo>
                    <a:pt x="120" y="60"/>
                  </a:moveTo>
                  <a:lnTo>
                    <a:pt x="120" y="49"/>
                  </a:lnTo>
                  <a:lnTo>
                    <a:pt x="115" y="37"/>
                  </a:lnTo>
                  <a:lnTo>
                    <a:pt x="110" y="28"/>
                  </a:lnTo>
                  <a:lnTo>
                    <a:pt x="103" y="18"/>
                  </a:lnTo>
                  <a:lnTo>
                    <a:pt x="93" y="11"/>
                  </a:lnTo>
                  <a:lnTo>
                    <a:pt x="83" y="5"/>
                  </a:lnTo>
                  <a:lnTo>
                    <a:pt x="72" y="1"/>
                  </a:lnTo>
                  <a:lnTo>
                    <a:pt x="59" y="0"/>
                  </a:lnTo>
                  <a:lnTo>
                    <a:pt x="47" y="1"/>
                  </a:lnTo>
                  <a:lnTo>
                    <a:pt x="36" y="5"/>
                  </a:lnTo>
                  <a:lnTo>
                    <a:pt x="26" y="11"/>
                  </a:lnTo>
                  <a:lnTo>
                    <a:pt x="16" y="18"/>
                  </a:lnTo>
                  <a:lnTo>
                    <a:pt x="10" y="28"/>
                  </a:lnTo>
                  <a:lnTo>
                    <a:pt x="3" y="37"/>
                  </a:lnTo>
                  <a:lnTo>
                    <a:pt x="0" y="49"/>
                  </a:lnTo>
                  <a:lnTo>
                    <a:pt x="0" y="60"/>
                  </a:lnTo>
                  <a:lnTo>
                    <a:pt x="0" y="73"/>
                  </a:lnTo>
                  <a:lnTo>
                    <a:pt x="3" y="85"/>
                  </a:lnTo>
                  <a:lnTo>
                    <a:pt x="10" y="95"/>
                  </a:lnTo>
                  <a:lnTo>
                    <a:pt x="16" y="103"/>
                  </a:lnTo>
                  <a:lnTo>
                    <a:pt x="26" y="111"/>
                  </a:lnTo>
                  <a:lnTo>
                    <a:pt x="36" y="116"/>
                  </a:lnTo>
                  <a:lnTo>
                    <a:pt x="47" y="119"/>
                  </a:lnTo>
                  <a:lnTo>
                    <a:pt x="59" y="121"/>
                  </a:lnTo>
                  <a:lnTo>
                    <a:pt x="72" y="119"/>
                  </a:lnTo>
                  <a:lnTo>
                    <a:pt x="83" y="116"/>
                  </a:lnTo>
                  <a:lnTo>
                    <a:pt x="93" y="111"/>
                  </a:lnTo>
                  <a:lnTo>
                    <a:pt x="103" y="103"/>
                  </a:lnTo>
                  <a:lnTo>
                    <a:pt x="110" y="95"/>
                  </a:lnTo>
                  <a:lnTo>
                    <a:pt x="115" y="85"/>
                  </a:lnTo>
                  <a:lnTo>
                    <a:pt x="120" y="73"/>
                  </a:lnTo>
                  <a:lnTo>
                    <a:pt x="120" y="60"/>
                  </a:lnTo>
                  <a:lnTo>
                    <a:pt x="116" y="60"/>
                  </a:lnTo>
                  <a:lnTo>
                    <a:pt x="116" y="49"/>
                  </a:lnTo>
                  <a:lnTo>
                    <a:pt x="113" y="39"/>
                  </a:lnTo>
                  <a:lnTo>
                    <a:pt x="106" y="29"/>
                  </a:lnTo>
                  <a:lnTo>
                    <a:pt x="100" y="19"/>
                  </a:lnTo>
                  <a:lnTo>
                    <a:pt x="92" y="13"/>
                  </a:lnTo>
                  <a:lnTo>
                    <a:pt x="82" y="8"/>
                  </a:lnTo>
                  <a:lnTo>
                    <a:pt x="70" y="5"/>
                  </a:lnTo>
                  <a:lnTo>
                    <a:pt x="59" y="3"/>
                  </a:lnTo>
                  <a:lnTo>
                    <a:pt x="47" y="5"/>
                  </a:lnTo>
                  <a:lnTo>
                    <a:pt x="38" y="8"/>
                  </a:lnTo>
                  <a:lnTo>
                    <a:pt x="28" y="13"/>
                  </a:lnTo>
                  <a:lnTo>
                    <a:pt x="19" y="19"/>
                  </a:lnTo>
                  <a:lnTo>
                    <a:pt x="11" y="29"/>
                  </a:lnTo>
                  <a:lnTo>
                    <a:pt x="6" y="39"/>
                  </a:lnTo>
                  <a:lnTo>
                    <a:pt x="3" y="49"/>
                  </a:lnTo>
                  <a:lnTo>
                    <a:pt x="1" y="60"/>
                  </a:lnTo>
                  <a:lnTo>
                    <a:pt x="3" y="72"/>
                  </a:lnTo>
                  <a:lnTo>
                    <a:pt x="6" y="83"/>
                  </a:lnTo>
                  <a:lnTo>
                    <a:pt x="11" y="93"/>
                  </a:lnTo>
                  <a:lnTo>
                    <a:pt x="19" y="101"/>
                  </a:lnTo>
                  <a:lnTo>
                    <a:pt x="28" y="108"/>
                  </a:lnTo>
                  <a:lnTo>
                    <a:pt x="38" y="113"/>
                  </a:lnTo>
                  <a:lnTo>
                    <a:pt x="47" y="116"/>
                  </a:lnTo>
                  <a:lnTo>
                    <a:pt x="59" y="118"/>
                  </a:lnTo>
                  <a:lnTo>
                    <a:pt x="70" y="116"/>
                  </a:lnTo>
                  <a:lnTo>
                    <a:pt x="82" y="113"/>
                  </a:lnTo>
                  <a:lnTo>
                    <a:pt x="92" y="108"/>
                  </a:lnTo>
                  <a:lnTo>
                    <a:pt x="100" y="101"/>
                  </a:lnTo>
                  <a:lnTo>
                    <a:pt x="106" y="93"/>
                  </a:lnTo>
                  <a:lnTo>
                    <a:pt x="113" y="83"/>
                  </a:lnTo>
                  <a:lnTo>
                    <a:pt x="116" y="72"/>
                  </a:lnTo>
                  <a:lnTo>
                    <a:pt x="116" y="60"/>
                  </a:lnTo>
                  <a:lnTo>
                    <a:pt x="120" y="60"/>
                  </a:lnTo>
                  <a:close/>
                </a:path>
              </a:pathLst>
            </a:custGeom>
            <a:solidFill>
              <a:srgbClr val="00FFA1"/>
            </a:solidFill>
            <a:ln w="9525">
              <a:noFill/>
              <a:round/>
              <a:headEnd/>
              <a:tailEnd/>
            </a:ln>
            <a:effectLst/>
          </p:spPr>
          <p:txBody>
            <a:bodyPr/>
            <a:lstStyle/>
            <a:p>
              <a:endParaRPr lang="en-GB"/>
            </a:p>
          </p:txBody>
        </p:sp>
        <p:sp>
          <p:nvSpPr>
            <p:cNvPr id="47379" name="Freeform 275"/>
            <p:cNvSpPr>
              <a:spLocks/>
            </p:cNvSpPr>
            <p:nvPr/>
          </p:nvSpPr>
          <p:spPr bwMode="auto">
            <a:xfrm>
              <a:off x="3332" y="2106"/>
              <a:ext cx="115" cy="115"/>
            </a:xfrm>
            <a:custGeom>
              <a:avLst/>
              <a:gdLst/>
              <a:ahLst/>
              <a:cxnLst>
                <a:cxn ang="0">
                  <a:pos x="115" y="46"/>
                </a:cxn>
                <a:cxn ang="0">
                  <a:pos x="105" y="26"/>
                </a:cxn>
                <a:cxn ang="0">
                  <a:pos x="91" y="10"/>
                </a:cxn>
                <a:cxn ang="0">
                  <a:pos x="69" y="2"/>
                </a:cxn>
                <a:cxn ang="0">
                  <a:pos x="46" y="2"/>
                </a:cxn>
                <a:cxn ang="0">
                  <a:pos x="27" y="10"/>
                </a:cxn>
                <a:cxn ang="0">
                  <a:pos x="10" y="26"/>
                </a:cxn>
                <a:cxn ang="0">
                  <a:pos x="2" y="46"/>
                </a:cxn>
                <a:cxn ang="0">
                  <a:pos x="2" y="69"/>
                </a:cxn>
                <a:cxn ang="0">
                  <a:pos x="10" y="90"/>
                </a:cxn>
                <a:cxn ang="0">
                  <a:pos x="27" y="105"/>
                </a:cxn>
                <a:cxn ang="0">
                  <a:pos x="46" y="113"/>
                </a:cxn>
                <a:cxn ang="0">
                  <a:pos x="69" y="113"/>
                </a:cxn>
                <a:cxn ang="0">
                  <a:pos x="91" y="105"/>
                </a:cxn>
                <a:cxn ang="0">
                  <a:pos x="105" y="90"/>
                </a:cxn>
                <a:cxn ang="0">
                  <a:pos x="115" y="69"/>
                </a:cxn>
                <a:cxn ang="0">
                  <a:pos x="112" y="57"/>
                </a:cxn>
                <a:cxn ang="0">
                  <a:pos x="109" y="36"/>
                </a:cxn>
                <a:cxn ang="0">
                  <a:pos x="97" y="20"/>
                </a:cxn>
                <a:cxn ang="0">
                  <a:pos x="79" y="8"/>
                </a:cxn>
                <a:cxn ang="0">
                  <a:pos x="58" y="3"/>
                </a:cxn>
                <a:cxn ang="0">
                  <a:pos x="38" y="8"/>
                </a:cxn>
                <a:cxn ang="0">
                  <a:pos x="20" y="20"/>
                </a:cxn>
                <a:cxn ang="0">
                  <a:pos x="9" y="36"/>
                </a:cxn>
                <a:cxn ang="0">
                  <a:pos x="4" y="57"/>
                </a:cxn>
                <a:cxn ang="0">
                  <a:pos x="9" y="79"/>
                </a:cxn>
                <a:cxn ang="0">
                  <a:pos x="20" y="97"/>
                </a:cxn>
                <a:cxn ang="0">
                  <a:pos x="38" y="108"/>
                </a:cxn>
                <a:cxn ang="0">
                  <a:pos x="58" y="111"/>
                </a:cxn>
                <a:cxn ang="0">
                  <a:pos x="79" y="108"/>
                </a:cxn>
                <a:cxn ang="0">
                  <a:pos x="97" y="97"/>
                </a:cxn>
                <a:cxn ang="0">
                  <a:pos x="109" y="79"/>
                </a:cxn>
                <a:cxn ang="0">
                  <a:pos x="112" y="57"/>
                </a:cxn>
              </a:cxnLst>
              <a:rect l="0" t="0" r="r" b="b"/>
              <a:pathLst>
                <a:path w="115" h="115">
                  <a:moveTo>
                    <a:pt x="115" y="57"/>
                  </a:moveTo>
                  <a:lnTo>
                    <a:pt x="115" y="46"/>
                  </a:lnTo>
                  <a:lnTo>
                    <a:pt x="112" y="36"/>
                  </a:lnTo>
                  <a:lnTo>
                    <a:pt x="105" y="26"/>
                  </a:lnTo>
                  <a:lnTo>
                    <a:pt x="99" y="16"/>
                  </a:lnTo>
                  <a:lnTo>
                    <a:pt x="91" y="10"/>
                  </a:lnTo>
                  <a:lnTo>
                    <a:pt x="81" y="5"/>
                  </a:lnTo>
                  <a:lnTo>
                    <a:pt x="69" y="2"/>
                  </a:lnTo>
                  <a:lnTo>
                    <a:pt x="58" y="0"/>
                  </a:lnTo>
                  <a:lnTo>
                    <a:pt x="46" y="2"/>
                  </a:lnTo>
                  <a:lnTo>
                    <a:pt x="37" y="5"/>
                  </a:lnTo>
                  <a:lnTo>
                    <a:pt x="27" y="10"/>
                  </a:lnTo>
                  <a:lnTo>
                    <a:pt x="18" y="16"/>
                  </a:lnTo>
                  <a:lnTo>
                    <a:pt x="10" y="26"/>
                  </a:lnTo>
                  <a:lnTo>
                    <a:pt x="5" y="36"/>
                  </a:lnTo>
                  <a:lnTo>
                    <a:pt x="2" y="46"/>
                  </a:lnTo>
                  <a:lnTo>
                    <a:pt x="0" y="57"/>
                  </a:lnTo>
                  <a:lnTo>
                    <a:pt x="2" y="69"/>
                  </a:lnTo>
                  <a:lnTo>
                    <a:pt x="5" y="80"/>
                  </a:lnTo>
                  <a:lnTo>
                    <a:pt x="10" y="90"/>
                  </a:lnTo>
                  <a:lnTo>
                    <a:pt x="18" y="98"/>
                  </a:lnTo>
                  <a:lnTo>
                    <a:pt x="27" y="105"/>
                  </a:lnTo>
                  <a:lnTo>
                    <a:pt x="37" y="110"/>
                  </a:lnTo>
                  <a:lnTo>
                    <a:pt x="46" y="113"/>
                  </a:lnTo>
                  <a:lnTo>
                    <a:pt x="58" y="115"/>
                  </a:lnTo>
                  <a:lnTo>
                    <a:pt x="69" y="113"/>
                  </a:lnTo>
                  <a:lnTo>
                    <a:pt x="81" y="110"/>
                  </a:lnTo>
                  <a:lnTo>
                    <a:pt x="91" y="105"/>
                  </a:lnTo>
                  <a:lnTo>
                    <a:pt x="99" y="98"/>
                  </a:lnTo>
                  <a:lnTo>
                    <a:pt x="105" y="90"/>
                  </a:lnTo>
                  <a:lnTo>
                    <a:pt x="112" y="80"/>
                  </a:lnTo>
                  <a:lnTo>
                    <a:pt x="115" y="69"/>
                  </a:lnTo>
                  <a:lnTo>
                    <a:pt x="115" y="57"/>
                  </a:lnTo>
                  <a:lnTo>
                    <a:pt x="112" y="57"/>
                  </a:lnTo>
                  <a:lnTo>
                    <a:pt x="112" y="47"/>
                  </a:lnTo>
                  <a:lnTo>
                    <a:pt x="109" y="36"/>
                  </a:lnTo>
                  <a:lnTo>
                    <a:pt x="104" y="28"/>
                  </a:lnTo>
                  <a:lnTo>
                    <a:pt x="97" y="20"/>
                  </a:lnTo>
                  <a:lnTo>
                    <a:pt x="89" y="13"/>
                  </a:lnTo>
                  <a:lnTo>
                    <a:pt x="79" y="8"/>
                  </a:lnTo>
                  <a:lnTo>
                    <a:pt x="69" y="5"/>
                  </a:lnTo>
                  <a:lnTo>
                    <a:pt x="58" y="3"/>
                  </a:lnTo>
                  <a:lnTo>
                    <a:pt x="48" y="5"/>
                  </a:lnTo>
                  <a:lnTo>
                    <a:pt x="38" y="8"/>
                  </a:lnTo>
                  <a:lnTo>
                    <a:pt x="28" y="13"/>
                  </a:lnTo>
                  <a:lnTo>
                    <a:pt x="20" y="20"/>
                  </a:lnTo>
                  <a:lnTo>
                    <a:pt x="14" y="28"/>
                  </a:lnTo>
                  <a:lnTo>
                    <a:pt x="9" y="36"/>
                  </a:lnTo>
                  <a:lnTo>
                    <a:pt x="5" y="47"/>
                  </a:lnTo>
                  <a:lnTo>
                    <a:pt x="4" y="57"/>
                  </a:lnTo>
                  <a:lnTo>
                    <a:pt x="5" y="69"/>
                  </a:lnTo>
                  <a:lnTo>
                    <a:pt x="9" y="79"/>
                  </a:lnTo>
                  <a:lnTo>
                    <a:pt x="14" y="88"/>
                  </a:lnTo>
                  <a:lnTo>
                    <a:pt x="20" y="97"/>
                  </a:lnTo>
                  <a:lnTo>
                    <a:pt x="28" y="103"/>
                  </a:lnTo>
                  <a:lnTo>
                    <a:pt x="38" y="108"/>
                  </a:lnTo>
                  <a:lnTo>
                    <a:pt x="48" y="111"/>
                  </a:lnTo>
                  <a:lnTo>
                    <a:pt x="58" y="111"/>
                  </a:lnTo>
                  <a:lnTo>
                    <a:pt x="69" y="111"/>
                  </a:lnTo>
                  <a:lnTo>
                    <a:pt x="79" y="108"/>
                  </a:lnTo>
                  <a:lnTo>
                    <a:pt x="89" y="103"/>
                  </a:lnTo>
                  <a:lnTo>
                    <a:pt x="97" y="97"/>
                  </a:lnTo>
                  <a:lnTo>
                    <a:pt x="104" y="88"/>
                  </a:lnTo>
                  <a:lnTo>
                    <a:pt x="109" y="79"/>
                  </a:lnTo>
                  <a:lnTo>
                    <a:pt x="112" y="69"/>
                  </a:lnTo>
                  <a:lnTo>
                    <a:pt x="112" y="57"/>
                  </a:lnTo>
                  <a:lnTo>
                    <a:pt x="115" y="57"/>
                  </a:lnTo>
                  <a:close/>
                </a:path>
              </a:pathLst>
            </a:custGeom>
            <a:solidFill>
              <a:srgbClr val="00FFA6"/>
            </a:solidFill>
            <a:ln w="9525">
              <a:noFill/>
              <a:round/>
              <a:headEnd/>
              <a:tailEnd/>
            </a:ln>
            <a:effectLst/>
          </p:spPr>
          <p:txBody>
            <a:bodyPr/>
            <a:lstStyle/>
            <a:p>
              <a:endParaRPr lang="en-GB"/>
            </a:p>
          </p:txBody>
        </p:sp>
        <p:sp>
          <p:nvSpPr>
            <p:cNvPr id="47380" name="Freeform 276"/>
            <p:cNvSpPr>
              <a:spLocks/>
            </p:cNvSpPr>
            <p:nvPr/>
          </p:nvSpPr>
          <p:spPr bwMode="auto">
            <a:xfrm>
              <a:off x="3336" y="2109"/>
              <a:ext cx="108" cy="108"/>
            </a:xfrm>
            <a:custGeom>
              <a:avLst/>
              <a:gdLst/>
              <a:ahLst/>
              <a:cxnLst>
                <a:cxn ang="0">
                  <a:pos x="108" y="44"/>
                </a:cxn>
                <a:cxn ang="0">
                  <a:pos x="100" y="25"/>
                </a:cxn>
                <a:cxn ang="0">
                  <a:pos x="85" y="10"/>
                </a:cxn>
                <a:cxn ang="0">
                  <a:pos x="65" y="2"/>
                </a:cxn>
                <a:cxn ang="0">
                  <a:pos x="44" y="2"/>
                </a:cxn>
                <a:cxn ang="0">
                  <a:pos x="24" y="10"/>
                </a:cxn>
                <a:cxn ang="0">
                  <a:pos x="10" y="25"/>
                </a:cxn>
                <a:cxn ang="0">
                  <a:pos x="1" y="44"/>
                </a:cxn>
                <a:cxn ang="0">
                  <a:pos x="1" y="66"/>
                </a:cxn>
                <a:cxn ang="0">
                  <a:pos x="10" y="85"/>
                </a:cxn>
                <a:cxn ang="0">
                  <a:pos x="24" y="100"/>
                </a:cxn>
                <a:cxn ang="0">
                  <a:pos x="44" y="108"/>
                </a:cxn>
                <a:cxn ang="0">
                  <a:pos x="65" y="108"/>
                </a:cxn>
                <a:cxn ang="0">
                  <a:pos x="85" y="100"/>
                </a:cxn>
                <a:cxn ang="0">
                  <a:pos x="100" y="85"/>
                </a:cxn>
                <a:cxn ang="0">
                  <a:pos x="108" y="66"/>
                </a:cxn>
                <a:cxn ang="0">
                  <a:pos x="106" y="54"/>
                </a:cxn>
                <a:cxn ang="0">
                  <a:pos x="101" y="35"/>
                </a:cxn>
                <a:cxn ang="0">
                  <a:pos x="90" y="18"/>
                </a:cxn>
                <a:cxn ang="0">
                  <a:pos x="75" y="8"/>
                </a:cxn>
                <a:cxn ang="0">
                  <a:pos x="54" y="4"/>
                </a:cxn>
                <a:cxn ang="0">
                  <a:pos x="34" y="8"/>
                </a:cxn>
                <a:cxn ang="0">
                  <a:pos x="18" y="18"/>
                </a:cxn>
                <a:cxn ang="0">
                  <a:pos x="8" y="35"/>
                </a:cxn>
                <a:cxn ang="0">
                  <a:pos x="3" y="54"/>
                </a:cxn>
                <a:cxn ang="0">
                  <a:pos x="8" y="74"/>
                </a:cxn>
                <a:cxn ang="0">
                  <a:pos x="18" y="90"/>
                </a:cxn>
                <a:cxn ang="0">
                  <a:pos x="34" y="102"/>
                </a:cxn>
                <a:cxn ang="0">
                  <a:pos x="54" y="105"/>
                </a:cxn>
                <a:cxn ang="0">
                  <a:pos x="75" y="102"/>
                </a:cxn>
                <a:cxn ang="0">
                  <a:pos x="90" y="90"/>
                </a:cxn>
                <a:cxn ang="0">
                  <a:pos x="101" y="74"/>
                </a:cxn>
                <a:cxn ang="0">
                  <a:pos x="106" y="54"/>
                </a:cxn>
              </a:cxnLst>
              <a:rect l="0" t="0" r="r" b="b"/>
              <a:pathLst>
                <a:path w="108" h="108">
                  <a:moveTo>
                    <a:pt x="108" y="54"/>
                  </a:moveTo>
                  <a:lnTo>
                    <a:pt x="108" y="44"/>
                  </a:lnTo>
                  <a:lnTo>
                    <a:pt x="105" y="33"/>
                  </a:lnTo>
                  <a:lnTo>
                    <a:pt x="100" y="25"/>
                  </a:lnTo>
                  <a:lnTo>
                    <a:pt x="93" y="17"/>
                  </a:lnTo>
                  <a:lnTo>
                    <a:pt x="85" y="10"/>
                  </a:lnTo>
                  <a:lnTo>
                    <a:pt x="75" y="5"/>
                  </a:lnTo>
                  <a:lnTo>
                    <a:pt x="65" y="2"/>
                  </a:lnTo>
                  <a:lnTo>
                    <a:pt x="54" y="0"/>
                  </a:lnTo>
                  <a:lnTo>
                    <a:pt x="44" y="2"/>
                  </a:lnTo>
                  <a:lnTo>
                    <a:pt x="34" y="5"/>
                  </a:lnTo>
                  <a:lnTo>
                    <a:pt x="24" y="10"/>
                  </a:lnTo>
                  <a:lnTo>
                    <a:pt x="16" y="17"/>
                  </a:lnTo>
                  <a:lnTo>
                    <a:pt x="10" y="25"/>
                  </a:lnTo>
                  <a:lnTo>
                    <a:pt x="5" y="33"/>
                  </a:lnTo>
                  <a:lnTo>
                    <a:pt x="1" y="44"/>
                  </a:lnTo>
                  <a:lnTo>
                    <a:pt x="0" y="54"/>
                  </a:lnTo>
                  <a:lnTo>
                    <a:pt x="1" y="66"/>
                  </a:lnTo>
                  <a:lnTo>
                    <a:pt x="5" y="76"/>
                  </a:lnTo>
                  <a:lnTo>
                    <a:pt x="10" y="85"/>
                  </a:lnTo>
                  <a:lnTo>
                    <a:pt x="16" y="94"/>
                  </a:lnTo>
                  <a:lnTo>
                    <a:pt x="24" y="100"/>
                  </a:lnTo>
                  <a:lnTo>
                    <a:pt x="34" y="105"/>
                  </a:lnTo>
                  <a:lnTo>
                    <a:pt x="44" y="108"/>
                  </a:lnTo>
                  <a:lnTo>
                    <a:pt x="54" y="108"/>
                  </a:lnTo>
                  <a:lnTo>
                    <a:pt x="65" y="108"/>
                  </a:lnTo>
                  <a:lnTo>
                    <a:pt x="75" y="105"/>
                  </a:lnTo>
                  <a:lnTo>
                    <a:pt x="85" y="100"/>
                  </a:lnTo>
                  <a:lnTo>
                    <a:pt x="93" y="94"/>
                  </a:lnTo>
                  <a:lnTo>
                    <a:pt x="100" y="85"/>
                  </a:lnTo>
                  <a:lnTo>
                    <a:pt x="105" y="76"/>
                  </a:lnTo>
                  <a:lnTo>
                    <a:pt x="108" y="66"/>
                  </a:lnTo>
                  <a:lnTo>
                    <a:pt x="108" y="54"/>
                  </a:lnTo>
                  <a:lnTo>
                    <a:pt x="106" y="54"/>
                  </a:lnTo>
                  <a:lnTo>
                    <a:pt x="105" y="44"/>
                  </a:lnTo>
                  <a:lnTo>
                    <a:pt x="101" y="35"/>
                  </a:lnTo>
                  <a:lnTo>
                    <a:pt x="96" y="26"/>
                  </a:lnTo>
                  <a:lnTo>
                    <a:pt x="90" y="18"/>
                  </a:lnTo>
                  <a:lnTo>
                    <a:pt x="83" y="12"/>
                  </a:lnTo>
                  <a:lnTo>
                    <a:pt x="75" y="8"/>
                  </a:lnTo>
                  <a:lnTo>
                    <a:pt x="65" y="5"/>
                  </a:lnTo>
                  <a:lnTo>
                    <a:pt x="54" y="4"/>
                  </a:lnTo>
                  <a:lnTo>
                    <a:pt x="44" y="5"/>
                  </a:lnTo>
                  <a:lnTo>
                    <a:pt x="34" y="8"/>
                  </a:lnTo>
                  <a:lnTo>
                    <a:pt x="26" y="12"/>
                  </a:lnTo>
                  <a:lnTo>
                    <a:pt x="18" y="18"/>
                  </a:lnTo>
                  <a:lnTo>
                    <a:pt x="13" y="26"/>
                  </a:lnTo>
                  <a:lnTo>
                    <a:pt x="8" y="35"/>
                  </a:lnTo>
                  <a:lnTo>
                    <a:pt x="5" y="44"/>
                  </a:lnTo>
                  <a:lnTo>
                    <a:pt x="3" y="54"/>
                  </a:lnTo>
                  <a:lnTo>
                    <a:pt x="5" y="64"/>
                  </a:lnTo>
                  <a:lnTo>
                    <a:pt x="8" y="74"/>
                  </a:lnTo>
                  <a:lnTo>
                    <a:pt x="13" y="84"/>
                  </a:lnTo>
                  <a:lnTo>
                    <a:pt x="18" y="90"/>
                  </a:lnTo>
                  <a:lnTo>
                    <a:pt x="26" y="97"/>
                  </a:lnTo>
                  <a:lnTo>
                    <a:pt x="34" y="102"/>
                  </a:lnTo>
                  <a:lnTo>
                    <a:pt x="44" y="105"/>
                  </a:lnTo>
                  <a:lnTo>
                    <a:pt x="54" y="105"/>
                  </a:lnTo>
                  <a:lnTo>
                    <a:pt x="65" y="105"/>
                  </a:lnTo>
                  <a:lnTo>
                    <a:pt x="75" y="102"/>
                  </a:lnTo>
                  <a:lnTo>
                    <a:pt x="83" y="97"/>
                  </a:lnTo>
                  <a:lnTo>
                    <a:pt x="90" y="90"/>
                  </a:lnTo>
                  <a:lnTo>
                    <a:pt x="96" y="84"/>
                  </a:lnTo>
                  <a:lnTo>
                    <a:pt x="101" y="74"/>
                  </a:lnTo>
                  <a:lnTo>
                    <a:pt x="105" y="64"/>
                  </a:lnTo>
                  <a:lnTo>
                    <a:pt x="106" y="54"/>
                  </a:lnTo>
                  <a:lnTo>
                    <a:pt x="108" y="54"/>
                  </a:lnTo>
                  <a:close/>
                </a:path>
              </a:pathLst>
            </a:custGeom>
            <a:solidFill>
              <a:srgbClr val="00FFAB"/>
            </a:solidFill>
            <a:ln w="9525">
              <a:noFill/>
              <a:round/>
              <a:headEnd/>
              <a:tailEnd/>
            </a:ln>
            <a:effectLst/>
          </p:spPr>
          <p:txBody>
            <a:bodyPr/>
            <a:lstStyle/>
            <a:p>
              <a:endParaRPr lang="en-GB"/>
            </a:p>
          </p:txBody>
        </p:sp>
        <p:sp>
          <p:nvSpPr>
            <p:cNvPr id="47381" name="Freeform 277"/>
            <p:cNvSpPr>
              <a:spLocks/>
            </p:cNvSpPr>
            <p:nvPr/>
          </p:nvSpPr>
          <p:spPr bwMode="auto">
            <a:xfrm>
              <a:off x="3339" y="2113"/>
              <a:ext cx="103" cy="101"/>
            </a:xfrm>
            <a:custGeom>
              <a:avLst/>
              <a:gdLst/>
              <a:ahLst/>
              <a:cxnLst>
                <a:cxn ang="0">
                  <a:pos x="102" y="40"/>
                </a:cxn>
                <a:cxn ang="0">
                  <a:pos x="93" y="22"/>
                </a:cxn>
                <a:cxn ang="0">
                  <a:pos x="80" y="8"/>
                </a:cxn>
                <a:cxn ang="0">
                  <a:pos x="62" y="1"/>
                </a:cxn>
                <a:cxn ang="0">
                  <a:pos x="41" y="1"/>
                </a:cxn>
                <a:cxn ang="0">
                  <a:pos x="23" y="8"/>
                </a:cxn>
                <a:cxn ang="0">
                  <a:pos x="10" y="22"/>
                </a:cxn>
                <a:cxn ang="0">
                  <a:pos x="2" y="40"/>
                </a:cxn>
                <a:cxn ang="0">
                  <a:pos x="2" y="60"/>
                </a:cxn>
                <a:cxn ang="0">
                  <a:pos x="10" y="80"/>
                </a:cxn>
                <a:cxn ang="0">
                  <a:pos x="23" y="93"/>
                </a:cxn>
                <a:cxn ang="0">
                  <a:pos x="41" y="101"/>
                </a:cxn>
                <a:cxn ang="0">
                  <a:pos x="62" y="101"/>
                </a:cxn>
                <a:cxn ang="0">
                  <a:pos x="80" y="93"/>
                </a:cxn>
                <a:cxn ang="0">
                  <a:pos x="93" y="80"/>
                </a:cxn>
                <a:cxn ang="0">
                  <a:pos x="102" y="60"/>
                </a:cxn>
                <a:cxn ang="0">
                  <a:pos x="100" y="50"/>
                </a:cxn>
                <a:cxn ang="0">
                  <a:pos x="95" y="32"/>
                </a:cxn>
                <a:cxn ang="0">
                  <a:pos x="85" y="18"/>
                </a:cxn>
                <a:cxn ang="0">
                  <a:pos x="71" y="6"/>
                </a:cxn>
                <a:cxn ang="0">
                  <a:pos x="51" y="3"/>
                </a:cxn>
                <a:cxn ang="0">
                  <a:pos x="33" y="6"/>
                </a:cxn>
                <a:cxn ang="0">
                  <a:pos x="18" y="18"/>
                </a:cxn>
                <a:cxn ang="0">
                  <a:pos x="8" y="32"/>
                </a:cxn>
                <a:cxn ang="0">
                  <a:pos x="3" y="50"/>
                </a:cxn>
                <a:cxn ang="0">
                  <a:pos x="8" y="70"/>
                </a:cxn>
                <a:cxn ang="0">
                  <a:pos x="18" y="85"/>
                </a:cxn>
                <a:cxn ang="0">
                  <a:pos x="33" y="95"/>
                </a:cxn>
                <a:cxn ang="0">
                  <a:pos x="51" y="98"/>
                </a:cxn>
                <a:cxn ang="0">
                  <a:pos x="71" y="95"/>
                </a:cxn>
                <a:cxn ang="0">
                  <a:pos x="85" y="85"/>
                </a:cxn>
                <a:cxn ang="0">
                  <a:pos x="95" y="70"/>
                </a:cxn>
                <a:cxn ang="0">
                  <a:pos x="100" y="50"/>
                </a:cxn>
              </a:cxnLst>
              <a:rect l="0" t="0" r="r" b="b"/>
              <a:pathLst>
                <a:path w="103" h="101">
                  <a:moveTo>
                    <a:pt x="103" y="50"/>
                  </a:moveTo>
                  <a:lnTo>
                    <a:pt x="102" y="40"/>
                  </a:lnTo>
                  <a:lnTo>
                    <a:pt x="98" y="31"/>
                  </a:lnTo>
                  <a:lnTo>
                    <a:pt x="93" y="22"/>
                  </a:lnTo>
                  <a:lnTo>
                    <a:pt x="87" y="14"/>
                  </a:lnTo>
                  <a:lnTo>
                    <a:pt x="80" y="8"/>
                  </a:lnTo>
                  <a:lnTo>
                    <a:pt x="72" y="4"/>
                  </a:lnTo>
                  <a:lnTo>
                    <a:pt x="62" y="1"/>
                  </a:lnTo>
                  <a:lnTo>
                    <a:pt x="51" y="0"/>
                  </a:lnTo>
                  <a:lnTo>
                    <a:pt x="41" y="1"/>
                  </a:lnTo>
                  <a:lnTo>
                    <a:pt x="31" y="4"/>
                  </a:lnTo>
                  <a:lnTo>
                    <a:pt x="23" y="8"/>
                  </a:lnTo>
                  <a:lnTo>
                    <a:pt x="15" y="14"/>
                  </a:lnTo>
                  <a:lnTo>
                    <a:pt x="10" y="22"/>
                  </a:lnTo>
                  <a:lnTo>
                    <a:pt x="5" y="31"/>
                  </a:lnTo>
                  <a:lnTo>
                    <a:pt x="2" y="40"/>
                  </a:lnTo>
                  <a:lnTo>
                    <a:pt x="0" y="50"/>
                  </a:lnTo>
                  <a:lnTo>
                    <a:pt x="2" y="60"/>
                  </a:lnTo>
                  <a:lnTo>
                    <a:pt x="5" y="70"/>
                  </a:lnTo>
                  <a:lnTo>
                    <a:pt x="10" y="80"/>
                  </a:lnTo>
                  <a:lnTo>
                    <a:pt x="15" y="86"/>
                  </a:lnTo>
                  <a:lnTo>
                    <a:pt x="23" y="93"/>
                  </a:lnTo>
                  <a:lnTo>
                    <a:pt x="31" y="98"/>
                  </a:lnTo>
                  <a:lnTo>
                    <a:pt x="41" y="101"/>
                  </a:lnTo>
                  <a:lnTo>
                    <a:pt x="51" y="101"/>
                  </a:lnTo>
                  <a:lnTo>
                    <a:pt x="62" y="101"/>
                  </a:lnTo>
                  <a:lnTo>
                    <a:pt x="72" y="98"/>
                  </a:lnTo>
                  <a:lnTo>
                    <a:pt x="80" y="93"/>
                  </a:lnTo>
                  <a:lnTo>
                    <a:pt x="87" y="86"/>
                  </a:lnTo>
                  <a:lnTo>
                    <a:pt x="93" y="80"/>
                  </a:lnTo>
                  <a:lnTo>
                    <a:pt x="98" y="70"/>
                  </a:lnTo>
                  <a:lnTo>
                    <a:pt x="102" y="60"/>
                  </a:lnTo>
                  <a:lnTo>
                    <a:pt x="103" y="50"/>
                  </a:lnTo>
                  <a:lnTo>
                    <a:pt x="100" y="50"/>
                  </a:lnTo>
                  <a:lnTo>
                    <a:pt x="98" y="40"/>
                  </a:lnTo>
                  <a:lnTo>
                    <a:pt x="95" y="32"/>
                  </a:lnTo>
                  <a:lnTo>
                    <a:pt x="92" y="24"/>
                  </a:lnTo>
                  <a:lnTo>
                    <a:pt x="85" y="18"/>
                  </a:lnTo>
                  <a:lnTo>
                    <a:pt x="79" y="11"/>
                  </a:lnTo>
                  <a:lnTo>
                    <a:pt x="71" y="6"/>
                  </a:lnTo>
                  <a:lnTo>
                    <a:pt x="61" y="4"/>
                  </a:lnTo>
                  <a:lnTo>
                    <a:pt x="51" y="3"/>
                  </a:lnTo>
                  <a:lnTo>
                    <a:pt x="43" y="4"/>
                  </a:lnTo>
                  <a:lnTo>
                    <a:pt x="33" y="6"/>
                  </a:lnTo>
                  <a:lnTo>
                    <a:pt x="25" y="11"/>
                  </a:lnTo>
                  <a:lnTo>
                    <a:pt x="18" y="18"/>
                  </a:lnTo>
                  <a:lnTo>
                    <a:pt x="11" y="24"/>
                  </a:lnTo>
                  <a:lnTo>
                    <a:pt x="8" y="32"/>
                  </a:lnTo>
                  <a:lnTo>
                    <a:pt x="5" y="40"/>
                  </a:lnTo>
                  <a:lnTo>
                    <a:pt x="3" y="50"/>
                  </a:lnTo>
                  <a:lnTo>
                    <a:pt x="5" y="60"/>
                  </a:lnTo>
                  <a:lnTo>
                    <a:pt x="8" y="70"/>
                  </a:lnTo>
                  <a:lnTo>
                    <a:pt x="11" y="77"/>
                  </a:lnTo>
                  <a:lnTo>
                    <a:pt x="18" y="85"/>
                  </a:lnTo>
                  <a:lnTo>
                    <a:pt x="25" y="90"/>
                  </a:lnTo>
                  <a:lnTo>
                    <a:pt x="33" y="95"/>
                  </a:lnTo>
                  <a:lnTo>
                    <a:pt x="43" y="98"/>
                  </a:lnTo>
                  <a:lnTo>
                    <a:pt x="51" y="98"/>
                  </a:lnTo>
                  <a:lnTo>
                    <a:pt x="61" y="98"/>
                  </a:lnTo>
                  <a:lnTo>
                    <a:pt x="71" y="95"/>
                  </a:lnTo>
                  <a:lnTo>
                    <a:pt x="79" y="90"/>
                  </a:lnTo>
                  <a:lnTo>
                    <a:pt x="85" y="85"/>
                  </a:lnTo>
                  <a:lnTo>
                    <a:pt x="92" y="77"/>
                  </a:lnTo>
                  <a:lnTo>
                    <a:pt x="95" y="70"/>
                  </a:lnTo>
                  <a:lnTo>
                    <a:pt x="98" y="60"/>
                  </a:lnTo>
                  <a:lnTo>
                    <a:pt x="100" y="50"/>
                  </a:lnTo>
                  <a:lnTo>
                    <a:pt x="103" y="50"/>
                  </a:lnTo>
                  <a:close/>
                </a:path>
              </a:pathLst>
            </a:custGeom>
            <a:solidFill>
              <a:srgbClr val="00FFB0"/>
            </a:solidFill>
            <a:ln w="9525">
              <a:noFill/>
              <a:round/>
              <a:headEnd/>
              <a:tailEnd/>
            </a:ln>
            <a:effectLst/>
          </p:spPr>
          <p:txBody>
            <a:bodyPr/>
            <a:lstStyle/>
            <a:p>
              <a:endParaRPr lang="en-GB"/>
            </a:p>
          </p:txBody>
        </p:sp>
        <p:sp>
          <p:nvSpPr>
            <p:cNvPr id="47382" name="Freeform 278"/>
            <p:cNvSpPr>
              <a:spLocks/>
            </p:cNvSpPr>
            <p:nvPr/>
          </p:nvSpPr>
          <p:spPr bwMode="auto">
            <a:xfrm>
              <a:off x="3342" y="2116"/>
              <a:ext cx="97" cy="95"/>
            </a:xfrm>
            <a:custGeom>
              <a:avLst/>
              <a:gdLst/>
              <a:ahLst/>
              <a:cxnLst>
                <a:cxn ang="0">
                  <a:pos x="95" y="37"/>
                </a:cxn>
                <a:cxn ang="0">
                  <a:pos x="89" y="21"/>
                </a:cxn>
                <a:cxn ang="0">
                  <a:pos x="76" y="8"/>
                </a:cxn>
                <a:cxn ang="0">
                  <a:pos x="58" y="1"/>
                </a:cxn>
                <a:cxn ang="0">
                  <a:pos x="40" y="1"/>
                </a:cxn>
                <a:cxn ang="0">
                  <a:pos x="22" y="8"/>
                </a:cxn>
                <a:cxn ang="0">
                  <a:pos x="8" y="21"/>
                </a:cxn>
                <a:cxn ang="0">
                  <a:pos x="2" y="37"/>
                </a:cxn>
                <a:cxn ang="0">
                  <a:pos x="2" y="57"/>
                </a:cxn>
                <a:cxn ang="0">
                  <a:pos x="8" y="74"/>
                </a:cxn>
                <a:cxn ang="0">
                  <a:pos x="22" y="87"/>
                </a:cxn>
                <a:cxn ang="0">
                  <a:pos x="40" y="95"/>
                </a:cxn>
                <a:cxn ang="0">
                  <a:pos x="58" y="95"/>
                </a:cxn>
                <a:cxn ang="0">
                  <a:pos x="76" y="87"/>
                </a:cxn>
                <a:cxn ang="0">
                  <a:pos x="89" y="74"/>
                </a:cxn>
                <a:cxn ang="0">
                  <a:pos x="95" y="57"/>
                </a:cxn>
                <a:cxn ang="0">
                  <a:pos x="94" y="47"/>
                </a:cxn>
                <a:cxn ang="0">
                  <a:pos x="89" y="31"/>
                </a:cxn>
                <a:cxn ang="0">
                  <a:pos x="81" y="16"/>
                </a:cxn>
                <a:cxn ang="0">
                  <a:pos x="66" y="6"/>
                </a:cxn>
                <a:cxn ang="0">
                  <a:pos x="48" y="3"/>
                </a:cxn>
                <a:cxn ang="0">
                  <a:pos x="31" y="6"/>
                </a:cxn>
                <a:cxn ang="0">
                  <a:pos x="17" y="16"/>
                </a:cxn>
                <a:cxn ang="0">
                  <a:pos x="7" y="31"/>
                </a:cxn>
                <a:cxn ang="0">
                  <a:pos x="4" y="47"/>
                </a:cxn>
                <a:cxn ang="0">
                  <a:pos x="7" y="65"/>
                </a:cxn>
                <a:cxn ang="0">
                  <a:pos x="17" y="78"/>
                </a:cxn>
                <a:cxn ang="0">
                  <a:pos x="31" y="88"/>
                </a:cxn>
                <a:cxn ang="0">
                  <a:pos x="48" y="92"/>
                </a:cxn>
                <a:cxn ang="0">
                  <a:pos x="66" y="88"/>
                </a:cxn>
                <a:cxn ang="0">
                  <a:pos x="81" y="78"/>
                </a:cxn>
                <a:cxn ang="0">
                  <a:pos x="89" y="65"/>
                </a:cxn>
                <a:cxn ang="0">
                  <a:pos x="94" y="47"/>
                </a:cxn>
              </a:cxnLst>
              <a:rect l="0" t="0" r="r" b="b"/>
              <a:pathLst>
                <a:path w="97" h="95">
                  <a:moveTo>
                    <a:pt x="97" y="47"/>
                  </a:moveTo>
                  <a:lnTo>
                    <a:pt x="95" y="37"/>
                  </a:lnTo>
                  <a:lnTo>
                    <a:pt x="92" y="29"/>
                  </a:lnTo>
                  <a:lnTo>
                    <a:pt x="89" y="21"/>
                  </a:lnTo>
                  <a:lnTo>
                    <a:pt x="82" y="15"/>
                  </a:lnTo>
                  <a:lnTo>
                    <a:pt x="76" y="8"/>
                  </a:lnTo>
                  <a:lnTo>
                    <a:pt x="68" y="3"/>
                  </a:lnTo>
                  <a:lnTo>
                    <a:pt x="58" y="1"/>
                  </a:lnTo>
                  <a:lnTo>
                    <a:pt x="48" y="0"/>
                  </a:lnTo>
                  <a:lnTo>
                    <a:pt x="40" y="1"/>
                  </a:lnTo>
                  <a:lnTo>
                    <a:pt x="30" y="3"/>
                  </a:lnTo>
                  <a:lnTo>
                    <a:pt x="22" y="8"/>
                  </a:lnTo>
                  <a:lnTo>
                    <a:pt x="15" y="15"/>
                  </a:lnTo>
                  <a:lnTo>
                    <a:pt x="8" y="21"/>
                  </a:lnTo>
                  <a:lnTo>
                    <a:pt x="5" y="29"/>
                  </a:lnTo>
                  <a:lnTo>
                    <a:pt x="2" y="37"/>
                  </a:lnTo>
                  <a:lnTo>
                    <a:pt x="0" y="47"/>
                  </a:lnTo>
                  <a:lnTo>
                    <a:pt x="2" y="57"/>
                  </a:lnTo>
                  <a:lnTo>
                    <a:pt x="5" y="67"/>
                  </a:lnTo>
                  <a:lnTo>
                    <a:pt x="8" y="74"/>
                  </a:lnTo>
                  <a:lnTo>
                    <a:pt x="15" y="82"/>
                  </a:lnTo>
                  <a:lnTo>
                    <a:pt x="22" y="87"/>
                  </a:lnTo>
                  <a:lnTo>
                    <a:pt x="30" y="92"/>
                  </a:lnTo>
                  <a:lnTo>
                    <a:pt x="40" y="95"/>
                  </a:lnTo>
                  <a:lnTo>
                    <a:pt x="48" y="95"/>
                  </a:lnTo>
                  <a:lnTo>
                    <a:pt x="58" y="95"/>
                  </a:lnTo>
                  <a:lnTo>
                    <a:pt x="68" y="92"/>
                  </a:lnTo>
                  <a:lnTo>
                    <a:pt x="76" y="87"/>
                  </a:lnTo>
                  <a:lnTo>
                    <a:pt x="82" y="82"/>
                  </a:lnTo>
                  <a:lnTo>
                    <a:pt x="89" y="74"/>
                  </a:lnTo>
                  <a:lnTo>
                    <a:pt x="92" y="67"/>
                  </a:lnTo>
                  <a:lnTo>
                    <a:pt x="95" y="57"/>
                  </a:lnTo>
                  <a:lnTo>
                    <a:pt x="97" y="47"/>
                  </a:lnTo>
                  <a:lnTo>
                    <a:pt x="94" y="47"/>
                  </a:lnTo>
                  <a:lnTo>
                    <a:pt x="92" y="39"/>
                  </a:lnTo>
                  <a:lnTo>
                    <a:pt x="89" y="31"/>
                  </a:lnTo>
                  <a:lnTo>
                    <a:pt x="86" y="23"/>
                  </a:lnTo>
                  <a:lnTo>
                    <a:pt x="81" y="16"/>
                  </a:lnTo>
                  <a:lnTo>
                    <a:pt x="74" y="11"/>
                  </a:lnTo>
                  <a:lnTo>
                    <a:pt x="66" y="6"/>
                  </a:lnTo>
                  <a:lnTo>
                    <a:pt x="58" y="5"/>
                  </a:lnTo>
                  <a:lnTo>
                    <a:pt x="48" y="3"/>
                  </a:lnTo>
                  <a:lnTo>
                    <a:pt x="40" y="5"/>
                  </a:lnTo>
                  <a:lnTo>
                    <a:pt x="31" y="6"/>
                  </a:lnTo>
                  <a:lnTo>
                    <a:pt x="23" y="11"/>
                  </a:lnTo>
                  <a:lnTo>
                    <a:pt x="17" y="16"/>
                  </a:lnTo>
                  <a:lnTo>
                    <a:pt x="12" y="23"/>
                  </a:lnTo>
                  <a:lnTo>
                    <a:pt x="7" y="31"/>
                  </a:lnTo>
                  <a:lnTo>
                    <a:pt x="5" y="39"/>
                  </a:lnTo>
                  <a:lnTo>
                    <a:pt x="4" y="47"/>
                  </a:lnTo>
                  <a:lnTo>
                    <a:pt x="5" y="57"/>
                  </a:lnTo>
                  <a:lnTo>
                    <a:pt x="7" y="65"/>
                  </a:lnTo>
                  <a:lnTo>
                    <a:pt x="12" y="72"/>
                  </a:lnTo>
                  <a:lnTo>
                    <a:pt x="17" y="78"/>
                  </a:lnTo>
                  <a:lnTo>
                    <a:pt x="23" y="85"/>
                  </a:lnTo>
                  <a:lnTo>
                    <a:pt x="31" y="88"/>
                  </a:lnTo>
                  <a:lnTo>
                    <a:pt x="40" y="92"/>
                  </a:lnTo>
                  <a:lnTo>
                    <a:pt x="48" y="92"/>
                  </a:lnTo>
                  <a:lnTo>
                    <a:pt x="58" y="92"/>
                  </a:lnTo>
                  <a:lnTo>
                    <a:pt x="66" y="88"/>
                  </a:lnTo>
                  <a:lnTo>
                    <a:pt x="74" y="85"/>
                  </a:lnTo>
                  <a:lnTo>
                    <a:pt x="81" y="78"/>
                  </a:lnTo>
                  <a:lnTo>
                    <a:pt x="86" y="72"/>
                  </a:lnTo>
                  <a:lnTo>
                    <a:pt x="89" y="65"/>
                  </a:lnTo>
                  <a:lnTo>
                    <a:pt x="92" y="57"/>
                  </a:lnTo>
                  <a:lnTo>
                    <a:pt x="94" y="47"/>
                  </a:lnTo>
                  <a:lnTo>
                    <a:pt x="97" y="47"/>
                  </a:lnTo>
                  <a:close/>
                </a:path>
              </a:pathLst>
            </a:custGeom>
            <a:solidFill>
              <a:srgbClr val="00FFB6"/>
            </a:solidFill>
            <a:ln w="9525">
              <a:noFill/>
              <a:round/>
              <a:headEnd/>
              <a:tailEnd/>
            </a:ln>
            <a:effectLst/>
          </p:spPr>
          <p:txBody>
            <a:bodyPr/>
            <a:lstStyle/>
            <a:p>
              <a:endParaRPr lang="en-GB"/>
            </a:p>
          </p:txBody>
        </p:sp>
        <p:sp>
          <p:nvSpPr>
            <p:cNvPr id="47383" name="Freeform 279"/>
            <p:cNvSpPr>
              <a:spLocks/>
            </p:cNvSpPr>
            <p:nvPr/>
          </p:nvSpPr>
          <p:spPr bwMode="auto">
            <a:xfrm>
              <a:off x="3346" y="2119"/>
              <a:ext cx="90" cy="89"/>
            </a:xfrm>
            <a:custGeom>
              <a:avLst/>
              <a:gdLst/>
              <a:ahLst/>
              <a:cxnLst>
                <a:cxn ang="0">
                  <a:pos x="88" y="36"/>
                </a:cxn>
                <a:cxn ang="0">
                  <a:pos x="82" y="20"/>
                </a:cxn>
                <a:cxn ang="0">
                  <a:pos x="70" y="8"/>
                </a:cxn>
                <a:cxn ang="0">
                  <a:pos x="54" y="2"/>
                </a:cxn>
                <a:cxn ang="0">
                  <a:pos x="36" y="2"/>
                </a:cxn>
                <a:cxn ang="0">
                  <a:pos x="19" y="8"/>
                </a:cxn>
                <a:cxn ang="0">
                  <a:pos x="8" y="20"/>
                </a:cxn>
                <a:cxn ang="0">
                  <a:pos x="1" y="36"/>
                </a:cxn>
                <a:cxn ang="0">
                  <a:pos x="1" y="54"/>
                </a:cxn>
                <a:cxn ang="0">
                  <a:pos x="8" y="69"/>
                </a:cxn>
                <a:cxn ang="0">
                  <a:pos x="19" y="82"/>
                </a:cxn>
                <a:cxn ang="0">
                  <a:pos x="36" y="89"/>
                </a:cxn>
                <a:cxn ang="0">
                  <a:pos x="54" y="89"/>
                </a:cxn>
                <a:cxn ang="0">
                  <a:pos x="70" y="82"/>
                </a:cxn>
                <a:cxn ang="0">
                  <a:pos x="82" y="69"/>
                </a:cxn>
                <a:cxn ang="0">
                  <a:pos x="88" y="54"/>
                </a:cxn>
                <a:cxn ang="0">
                  <a:pos x="86" y="44"/>
                </a:cxn>
                <a:cxn ang="0">
                  <a:pos x="83" y="28"/>
                </a:cxn>
                <a:cxn ang="0">
                  <a:pos x="73" y="15"/>
                </a:cxn>
                <a:cxn ang="0">
                  <a:pos x="60" y="7"/>
                </a:cxn>
                <a:cxn ang="0">
                  <a:pos x="44" y="3"/>
                </a:cxn>
                <a:cxn ang="0">
                  <a:pos x="29" y="7"/>
                </a:cxn>
                <a:cxn ang="0">
                  <a:pos x="16" y="15"/>
                </a:cxn>
                <a:cxn ang="0">
                  <a:pos x="6" y="28"/>
                </a:cxn>
                <a:cxn ang="0">
                  <a:pos x="3" y="44"/>
                </a:cxn>
                <a:cxn ang="0">
                  <a:pos x="6" y="61"/>
                </a:cxn>
                <a:cxn ang="0">
                  <a:pos x="16" y="74"/>
                </a:cxn>
                <a:cxn ang="0">
                  <a:pos x="29" y="82"/>
                </a:cxn>
                <a:cxn ang="0">
                  <a:pos x="44" y="85"/>
                </a:cxn>
                <a:cxn ang="0">
                  <a:pos x="60" y="82"/>
                </a:cxn>
                <a:cxn ang="0">
                  <a:pos x="73" y="74"/>
                </a:cxn>
                <a:cxn ang="0">
                  <a:pos x="83" y="61"/>
                </a:cxn>
                <a:cxn ang="0">
                  <a:pos x="86" y="44"/>
                </a:cxn>
              </a:cxnLst>
              <a:rect l="0" t="0" r="r" b="b"/>
              <a:pathLst>
                <a:path w="90" h="89">
                  <a:moveTo>
                    <a:pt x="90" y="44"/>
                  </a:moveTo>
                  <a:lnTo>
                    <a:pt x="88" y="36"/>
                  </a:lnTo>
                  <a:lnTo>
                    <a:pt x="85" y="28"/>
                  </a:lnTo>
                  <a:lnTo>
                    <a:pt x="82" y="20"/>
                  </a:lnTo>
                  <a:lnTo>
                    <a:pt x="77" y="13"/>
                  </a:lnTo>
                  <a:lnTo>
                    <a:pt x="70" y="8"/>
                  </a:lnTo>
                  <a:lnTo>
                    <a:pt x="62" y="3"/>
                  </a:lnTo>
                  <a:lnTo>
                    <a:pt x="54" y="2"/>
                  </a:lnTo>
                  <a:lnTo>
                    <a:pt x="44" y="0"/>
                  </a:lnTo>
                  <a:lnTo>
                    <a:pt x="36" y="2"/>
                  </a:lnTo>
                  <a:lnTo>
                    <a:pt x="27" y="3"/>
                  </a:lnTo>
                  <a:lnTo>
                    <a:pt x="19" y="8"/>
                  </a:lnTo>
                  <a:lnTo>
                    <a:pt x="13" y="13"/>
                  </a:lnTo>
                  <a:lnTo>
                    <a:pt x="8" y="20"/>
                  </a:lnTo>
                  <a:lnTo>
                    <a:pt x="3" y="28"/>
                  </a:lnTo>
                  <a:lnTo>
                    <a:pt x="1" y="36"/>
                  </a:lnTo>
                  <a:lnTo>
                    <a:pt x="0" y="44"/>
                  </a:lnTo>
                  <a:lnTo>
                    <a:pt x="1" y="54"/>
                  </a:lnTo>
                  <a:lnTo>
                    <a:pt x="3" y="62"/>
                  </a:lnTo>
                  <a:lnTo>
                    <a:pt x="8" y="69"/>
                  </a:lnTo>
                  <a:lnTo>
                    <a:pt x="13" y="75"/>
                  </a:lnTo>
                  <a:lnTo>
                    <a:pt x="19" y="82"/>
                  </a:lnTo>
                  <a:lnTo>
                    <a:pt x="27" y="85"/>
                  </a:lnTo>
                  <a:lnTo>
                    <a:pt x="36" y="89"/>
                  </a:lnTo>
                  <a:lnTo>
                    <a:pt x="44" y="89"/>
                  </a:lnTo>
                  <a:lnTo>
                    <a:pt x="54" y="89"/>
                  </a:lnTo>
                  <a:lnTo>
                    <a:pt x="62" y="85"/>
                  </a:lnTo>
                  <a:lnTo>
                    <a:pt x="70" y="82"/>
                  </a:lnTo>
                  <a:lnTo>
                    <a:pt x="77" y="75"/>
                  </a:lnTo>
                  <a:lnTo>
                    <a:pt x="82" y="69"/>
                  </a:lnTo>
                  <a:lnTo>
                    <a:pt x="85" y="62"/>
                  </a:lnTo>
                  <a:lnTo>
                    <a:pt x="88" y="54"/>
                  </a:lnTo>
                  <a:lnTo>
                    <a:pt x="90" y="44"/>
                  </a:lnTo>
                  <a:lnTo>
                    <a:pt x="86" y="44"/>
                  </a:lnTo>
                  <a:lnTo>
                    <a:pt x="85" y="36"/>
                  </a:lnTo>
                  <a:lnTo>
                    <a:pt x="83" y="28"/>
                  </a:lnTo>
                  <a:lnTo>
                    <a:pt x="78" y="21"/>
                  </a:lnTo>
                  <a:lnTo>
                    <a:pt x="73" y="15"/>
                  </a:lnTo>
                  <a:lnTo>
                    <a:pt x="68" y="10"/>
                  </a:lnTo>
                  <a:lnTo>
                    <a:pt x="60" y="7"/>
                  </a:lnTo>
                  <a:lnTo>
                    <a:pt x="54" y="3"/>
                  </a:lnTo>
                  <a:lnTo>
                    <a:pt x="44" y="3"/>
                  </a:lnTo>
                  <a:lnTo>
                    <a:pt x="36" y="3"/>
                  </a:lnTo>
                  <a:lnTo>
                    <a:pt x="29" y="7"/>
                  </a:lnTo>
                  <a:lnTo>
                    <a:pt x="21" y="10"/>
                  </a:lnTo>
                  <a:lnTo>
                    <a:pt x="16" y="15"/>
                  </a:lnTo>
                  <a:lnTo>
                    <a:pt x="9" y="21"/>
                  </a:lnTo>
                  <a:lnTo>
                    <a:pt x="6" y="28"/>
                  </a:lnTo>
                  <a:lnTo>
                    <a:pt x="4" y="36"/>
                  </a:lnTo>
                  <a:lnTo>
                    <a:pt x="3" y="44"/>
                  </a:lnTo>
                  <a:lnTo>
                    <a:pt x="4" y="52"/>
                  </a:lnTo>
                  <a:lnTo>
                    <a:pt x="6" y="61"/>
                  </a:lnTo>
                  <a:lnTo>
                    <a:pt x="9" y="67"/>
                  </a:lnTo>
                  <a:lnTo>
                    <a:pt x="16" y="74"/>
                  </a:lnTo>
                  <a:lnTo>
                    <a:pt x="21" y="79"/>
                  </a:lnTo>
                  <a:lnTo>
                    <a:pt x="29" y="82"/>
                  </a:lnTo>
                  <a:lnTo>
                    <a:pt x="36" y="85"/>
                  </a:lnTo>
                  <a:lnTo>
                    <a:pt x="44" y="85"/>
                  </a:lnTo>
                  <a:lnTo>
                    <a:pt x="54" y="85"/>
                  </a:lnTo>
                  <a:lnTo>
                    <a:pt x="60" y="82"/>
                  </a:lnTo>
                  <a:lnTo>
                    <a:pt x="68" y="79"/>
                  </a:lnTo>
                  <a:lnTo>
                    <a:pt x="73" y="74"/>
                  </a:lnTo>
                  <a:lnTo>
                    <a:pt x="78" y="67"/>
                  </a:lnTo>
                  <a:lnTo>
                    <a:pt x="83" y="61"/>
                  </a:lnTo>
                  <a:lnTo>
                    <a:pt x="85" y="52"/>
                  </a:lnTo>
                  <a:lnTo>
                    <a:pt x="86" y="44"/>
                  </a:lnTo>
                  <a:lnTo>
                    <a:pt x="90" y="44"/>
                  </a:lnTo>
                  <a:close/>
                </a:path>
              </a:pathLst>
            </a:custGeom>
            <a:solidFill>
              <a:srgbClr val="00FFBB"/>
            </a:solidFill>
            <a:ln w="9525">
              <a:noFill/>
              <a:round/>
              <a:headEnd/>
              <a:tailEnd/>
            </a:ln>
            <a:effectLst/>
          </p:spPr>
          <p:txBody>
            <a:bodyPr/>
            <a:lstStyle/>
            <a:p>
              <a:endParaRPr lang="en-GB"/>
            </a:p>
          </p:txBody>
        </p:sp>
        <p:sp>
          <p:nvSpPr>
            <p:cNvPr id="47384" name="Freeform 280"/>
            <p:cNvSpPr>
              <a:spLocks/>
            </p:cNvSpPr>
            <p:nvPr/>
          </p:nvSpPr>
          <p:spPr bwMode="auto">
            <a:xfrm>
              <a:off x="3349" y="2122"/>
              <a:ext cx="83" cy="82"/>
            </a:xfrm>
            <a:custGeom>
              <a:avLst/>
              <a:gdLst/>
              <a:ahLst/>
              <a:cxnLst>
                <a:cxn ang="0">
                  <a:pos x="82" y="33"/>
                </a:cxn>
                <a:cxn ang="0">
                  <a:pos x="75" y="18"/>
                </a:cxn>
                <a:cxn ang="0">
                  <a:pos x="65" y="7"/>
                </a:cxn>
                <a:cxn ang="0">
                  <a:pos x="51" y="0"/>
                </a:cxn>
                <a:cxn ang="0">
                  <a:pos x="33" y="0"/>
                </a:cxn>
                <a:cxn ang="0">
                  <a:pos x="18" y="7"/>
                </a:cxn>
                <a:cxn ang="0">
                  <a:pos x="6" y="18"/>
                </a:cxn>
                <a:cxn ang="0">
                  <a:pos x="1" y="33"/>
                </a:cxn>
                <a:cxn ang="0">
                  <a:pos x="1" y="49"/>
                </a:cxn>
                <a:cxn ang="0">
                  <a:pos x="6" y="64"/>
                </a:cxn>
                <a:cxn ang="0">
                  <a:pos x="18" y="76"/>
                </a:cxn>
                <a:cxn ang="0">
                  <a:pos x="33" y="82"/>
                </a:cxn>
                <a:cxn ang="0">
                  <a:pos x="51" y="82"/>
                </a:cxn>
                <a:cxn ang="0">
                  <a:pos x="65" y="76"/>
                </a:cxn>
                <a:cxn ang="0">
                  <a:pos x="75" y="64"/>
                </a:cxn>
                <a:cxn ang="0">
                  <a:pos x="82" y="49"/>
                </a:cxn>
                <a:cxn ang="0">
                  <a:pos x="80" y="41"/>
                </a:cxn>
                <a:cxn ang="0">
                  <a:pos x="77" y="27"/>
                </a:cxn>
                <a:cxn ang="0">
                  <a:pos x="69" y="15"/>
                </a:cxn>
                <a:cxn ang="0">
                  <a:pos x="56" y="7"/>
                </a:cxn>
                <a:cxn ang="0">
                  <a:pos x="41" y="4"/>
                </a:cxn>
                <a:cxn ang="0">
                  <a:pos x="26" y="7"/>
                </a:cxn>
                <a:cxn ang="0">
                  <a:pos x="15" y="15"/>
                </a:cxn>
                <a:cxn ang="0">
                  <a:pos x="6" y="27"/>
                </a:cxn>
                <a:cxn ang="0">
                  <a:pos x="3" y="41"/>
                </a:cxn>
                <a:cxn ang="0">
                  <a:pos x="6" y="56"/>
                </a:cxn>
                <a:cxn ang="0">
                  <a:pos x="15" y="69"/>
                </a:cxn>
                <a:cxn ang="0">
                  <a:pos x="26" y="77"/>
                </a:cxn>
                <a:cxn ang="0">
                  <a:pos x="41" y="79"/>
                </a:cxn>
                <a:cxn ang="0">
                  <a:pos x="56" y="77"/>
                </a:cxn>
                <a:cxn ang="0">
                  <a:pos x="69" y="69"/>
                </a:cxn>
                <a:cxn ang="0">
                  <a:pos x="77" y="56"/>
                </a:cxn>
                <a:cxn ang="0">
                  <a:pos x="80" y="41"/>
                </a:cxn>
              </a:cxnLst>
              <a:rect l="0" t="0" r="r" b="b"/>
              <a:pathLst>
                <a:path w="83" h="82">
                  <a:moveTo>
                    <a:pt x="83" y="41"/>
                  </a:moveTo>
                  <a:lnTo>
                    <a:pt x="82" y="33"/>
                  </a:lnTo>
                  <a:lnTo>
                    <a:pt x="80" y="25"/>
                  </a:lnTo>
                  <a:lnTo>
                    <a:pt x="75" y="18"/>
                  </a:lnTo>
                  <a:lnTo>
                    <a:pt x="70" y="12"/>
                  </a:lnTo>
                  <a:lnTo>
                    <a:pt x="65" y="7"/>
                  </a:lnTo>
                  <a:lnTo>
                    <a:pt x="57" y="4"/>
                  </a:lnTo>
                  <a:lnTo>
                    <a:pt x="51" y="0"/>
                  </a:lnTo>
                  <a:lnTo>
                    <a:pt x="41" y="0"/>
                  </a:lnTo>
                  <a:lnTo>
                    <a:pt x="33" y="0"/>
                  </a:lnTo>
                  <a:lnTo>
                    <a:pt x="26" y="4"/>
                  </a:lnTo>
                  <a:lnTo>
                    <a:pt x="18" y="7"/>
                  </a:lnTo>
                  <a:lnTo>
                    <a:pt x="13" y="12"/>
                  </a:lnTo>
                  <a:lnTo>
                    <a:pt x="6" y="18"/>
                  </a:lnTo>
                  <a:lnTo>
                    <a:pt x="3" y="25"/>
                  </a:lnTo>
                  <a:lnTo>
                    <a:pt x="1" y="33"/>
                  </a:lnTo>
                  <a:lnTo>
                    <a:pt x="0" y="41"/>
                  </a:lnTo>
                  <a:lnTo>
                    <a:pt x="1" y="49"/>
                  </a:lnTo>
                  <a:lnTo>
                    <a:pt x="3" y="58"/>
                  </a:lnTo>
                  <a:lnTo>
                    <a:pt x="6" y="64"/>
                  </a:lnTo>
                  <a:lnTo>
                    <a:pt x="13" y="71"/>
                  </a:lnTo>
                  <a:lnTo>
                    <a:pt x="18" y="76"/>
                  </a:lnTo>
                  <a:lnTo>
                    <a:pt x="26" y="79"/>
                  </a:lnTo>
                  <a:lnTo>
                    <a:pt x="33" y="82"/>
                  </a:lnTo>
                  <a:lnTo>
                    <a:pt x="41" y="82"/>
                  </a:lnTo>
                  <a:lnTo>
                    <a:pt x="51" y="82"/>
                  </a:lnTo>
                  <a:lnTo>
                    <a:pt x="57" y="79"/>
                  </a:lnTo>
                  <a:lnTo>
                    <a:pt x="65" y="76"/>
                  </a:lnTo>
                  <a:lnTo>
                    <a:pt x="70" y="71"/>
                  </a:lnTo>
                  <a:lnTo>
                    <a:pt x="75" y="64"/>
                  </a:lnTo>
                  <a:lnTo>
                    <a:pt x="80" y="58"/>
                  </a:lnTo>
                  <a:lnTo>
                    <a:pt x="82" y="49"/>
                  </a:lnTo>
                  <a:lnTo>
                    <a:pt x="83" y="41"/>
                  </a:lnTo>
                  <a:lnTo>
                    <a:pt x="80" y="41"/>
                  </a:lnTo>
                  <a:lnTo>
                    <a:pt x="79" y="33"/>
                  </a:lnTo>
                  <a:lnTo>
                    <a:pt x="77" y="27"/>
                  </a:lnTo>
                  <a:lnTo>
                    <a:pt x="74" y="20"/>
                  </a:lnTo>
                  <a:lnTo>
                    <a:pt x="69" y="15"/>
                  </a:lnTo>
                  <a:lnTo>
                    <a:pt x="62" y="10"/>
                  </a:lnTo>
                  <a:lnTo>
                    <a:pt x="56" y="7"/>
                  </a:lnTo>
                  <a:lnTo>
                    <a:pt x="49" y="4"/>
                  </a:lnTo>
                  <a:lnTo>
                    <a:pt x="41" y="4"/>
                  </a:lnTo>
                  <a:lnTo>
                    <a:pt x="34" y="4"/>
                  </a:lnTo>
                  <a:lnTo>
                    <a:pt x="26" y="7"/>
                  </a:lnTo>
                  <a:lnTo>
                    <a:pt x="20" y="10"/>
                  </a:lnTo>
                  <a:lnTo>
                    <a:pt x="15" y="15"/>
                  </a:lnTo>
                  <a:lnTo>
                    <a:pt x="10" y="20"/>
                  </a:lnTo>
                  <a:lnTo>
                    <a:pt x="6" y="27"/>
                  </a:lnTo>
                  <a:lnTo>
                    <a:pt x="5" y="33"/>
                  </a:lnTo>
                  <a:lnTo>
                    <a:pt x="3" y="41"/>
                  </a:lnTo>
                  <a:lnTo>
                    <a:pt x="5" y="49"/>
                  </a:lnTo>
                  <a:lnTo>
                    <a:pt x="6" y="56"/>
                  </a:lnTo>
                  <a:lnTo>
                    <a:pt x="10" y="63"/>
                  </a:lnTo>
                  <a:lnTo>
                    <a:pt x="15" y="69"/>
                  </a:lnTo>
                  <a:lnTo>
                    <a:pt x="20" y="74"/>
                  </a:lnTo>
                  <a:lnTo>
                    <a:pt x="26" y="77"/>
                  </a:lnTo>
                  <a:lnTo>
                    <a:pt x="34" y="79"/>
                  </a:lnTo>
                  <a:lnTo>
                    <a:pt x="41" y="79"/>
                  </a:lnTo>
                  <a:lnTo>
                    <a:pt x="49" y="79"/>
                  </a:lnTo>
                  <a:lnTo>
                    <a:pt x="56" y="77"/>
                  </a:lnTo>
                  <a:lnTo>
                    <a:pt x="62" y="74"/>
                  </a:lnTo>
                  <a:lnTo>
                    <a:pt x="69" y="69"/>
                  </a:lnTo>
                  <a:lnTo>
                    <a:pt x="74" y="63"/>
                  </a:lnTo>
                  <a:lnTo>
                    <a:pt x="77" y="56"/>
                  </a:lnTo>
                  <a:lnTo>
                    <a:pt x="79" y="49"/>
                  </a:lnTo>
                  <a:lnTo>
                    <a:pt x="80" y="41"/>
                  </a:lnTo>
                  <a:lnTo>
                    <a:pt x="83" y="41"/>
                  </a:lnTo>
                  <a:close/>
                </a:path>
              </a:pathLst>
            </a:custGeom>
            <a:solidFill>
              <a:srgbClr val="00FFC0"/>
            </a:solidFill>
            <a:ln w="9525">
              <a:noFill/>
              <a:round/>
              <a:headEnd/>
              <a:tailEnd/>
            </a:ln>
            <a:effectLst/>
          </p:spPr>
          <p:txBody>
            <a:bodyPr/>
            <a:lstStyle/>
            <a:p>
              <a:endParaRPr lang="en-GB"/>
            </a:p>
          </p:txBody>
        </p:sp>
        <p:sp>
          <p:nvSpPr>
            <p:cNvPr id="47385" name="Freeform 281"/>
            <p:cNvSpPr>
              <a:spLocks/>
            </p:cNvSpPr>
            <p:nvPr/>
          </p:nvSpPr>
          <p:spPr bwMode="auto">
            <a:xfrm>
              <a:off x="3352" y="2126"/>
              <a:ext cx="77" cy="75"/>
            </a:xfrm>
            <a:custGeom>
              <a:avLst/>
              <a:gdLst/>
              <a:ahLst/>
              <a:cxnLst>
                <a:cxn ang="0">
                  <a:pos x="76" y="29"/>
                </a:cxn>
                <a:cxn ang="0">
                  <a:pos x="71" y="16"/>
                </a:cxn>
                <a:cxn ang="0">
                  <a:pos x="59" y="6"/>
                </a:cxn>
                <a:cxn ang="0">
                  <a:pos x="46" y="0"/>
                </a:cxn>
                <a:cxn ang="0">
                  <a:pos x="31" y="0"/>
                </a:cxn>
                <a:cxn ang="0">
                  <a:pos x="17" y="6"/>
                </a:cxn>
                <a:cxn ang="0">
                  <a:pos x="7" y="16"/>
                </a:cxn>
                <a:cxn ang="0">
                  <a:pos x="2" y="29"/>
                </a:cxn>
                <a:cxn ang="0">
                  <a:pos x="2" y="45"/>
                </a:cxn>
                <a:cxn ang="0">
                  <a:pos x="7" y="59"/>
                </a:cxn>
                <a:cxn ang="0">
                  <a:pos x="17" y="70"/>
                </a:cxn>
                <a:cxn ang="0">
                  <a:pos x="31" y="75"/>
                </a:cxn>
                <a:cxn ang="0">
                  <a:pos x="46" y="75"/>
                </a:cxn>
                <a:cxn ang="0">
                  <a:pos x="59" y="70"/>
                </a:cxn>
                <a:cxn ang="0">
                  <a:pos x="71" y="59"/>
                </a:cxn>
                <a:cxn ang="0">
                  <a:pos x="76" y="45"/>
                </a:cxn>
                <a:cxn ang="0">
                  <a:pos x="74" y="37"/>
                </a:cxn>
                <a:cxn ang="0">
                  <a:pos x="71" y="24"/>
                </a:cxn>
                <a:cxn ang="0">
                  <a:pos x="64" y="13"/>
                </a:cxn>
                <a:cxn ang="0">
                  <a:pos x="53" y="5"/>
                </a:cxn>
                <a:cxn ang="0">
                  <a:pos x="38" y="3"/>
                </a:cxn>
                <a:cxn ang="0">
                  <a:pos x="25" y="5"/>
                </a:cxn>
                <a:cxn ang="0">
                  <a:pos x="13" y="13"/>
                </a:cxn>
                <a:cxn ang="0">
                  <a:pos x="7" y="24"/>
                </a:cxn>
                <a:cxn ang="0">
                  <a:pos x="3" y="37"/>
                </a:cxn>
                <a:cxn ang="0">
                  <a:pos x="7" y="52"/>
                </a:cxn>
                <a:cxn ang="0">
                  <a:pos x="13" y="62"/>
                </a:cxn>
                <a:cxn ang="0">
                  <a:pos x="25" y="70"/>
                </a:cxn>
                <a:cxn ang="0">
                  <a:pos x="38" y="73"/>
                </a:cxn>
                <a:cxn ang="0">
                  <a:pos x="53" y="70"/>
                </a:cxn>
                <a:cxn ang="0">
                  <a:pos x="64" y="62"/>
                </a:cxn>
                <a:cxn ang="0">
                  <a:pos x="71" y="52"/>
                </a:cxn>
                <a:cxn ang="0">
                  <a:pos x="74" y="37"/>
                </a:cxn>
              </a:cxnLst>
              <a:rect l="0" t="0" r="r" b="b"/>
              <a:pathLst>
                <a:path w="77" h="75">
                  <a:moveTo>
                    <a:pt x="77" y="37"/>
                  </a:moveTo>
                  <a:lnTo>
                    <a:pt x="76" y="29"/>
                  </a:lnTo>
                  <a:lnTo>
                    <a:pt x="74" y="23"/>
                  </a:lnTo>
                  <a:lnTo>
                    <a:pt x="71" y="16"/>
                  </a:lnTo>
                  <a:lnTo>
                    <a:pt x="66" y="11"/>
                  </a:lnTo>
                  <a:lnTo>
                    <a:pt x="59" y="6"/>
                  </a:lnTo>
                  <a:lnTo>
                    <a:pt x="53" y="3"/>
                  </a:lnTo>
                  <a:lnTo>
                    <a:pt x="46" y="0"/>
                  </a:lnTo>
                  <a:lnTo>
                    <a:pt x="38" y="0"/>
                  </a:lnTo>
                  <a:lnTo>
                    <a:pt x="31" y="0"/>
                  </a:lnTo>
                  <a:lnTo>
                    <a:pt x="23" y="3"/>
                  </a:lnTo>
                  <a:lnTo>
                    <a:pt x="17" y="6"/>
                  </a:lnTo>
                  <a:lnTo>
                    <a:pt x="12" y="11"/>
                  </a:lnTo>
                  <a:lnTo>
                    <a:pt x="7" y="16"/>
                  </a:lnTo>
                  <a:lnTo>
                    <a:pt x="3" y="23"/>
                  </a:lnTo>
                  <a:lnTo>
                    <a:pt x="2" y="29"/>
                  </a:lnTo>
                  <a:lnTo>
                    <a:pt x="0" y="37"/>
                  </a:lnTo>
                  <a:lnTo>
                    <a:pt x="2" y="45"/>
                  </a:lnTo>
                  <a:lnTo>
                    <a:pt x="3" y="52"/>
                  </a:lnTo>
                  <a:lnTo>
                    <a:pt x="7" y="59"/>
                  </a:lnTo>
                  <a:lnTo>
                    <a:pt x="12" y="65"/>
                  </a:lnTo>
                  <a:lnTo>
                    <a:pt x="17" y="70"/>
                  </a:lnTo>
                  <a:lnTo>
                    <a:pt x="23" y="73"/>
                  </a:lnTo>
                  <a:lnTo>
                    <a:pt x="31" y="75"/>
                  </a:lnTo>
                  <a:lnTo>
                    <a:pt x="38" y="75"/>
                  </a:lnTo>
                  <a:lnTo>
                    <a:pt x="46" y="75"/>
                  </a:lnTo>
                  <a:lnTo>
                    <a:pt x="53" y="73"/>
                  </a:lnTo>
                  <a:lnTo>
                    <a:pt x="59" y="70"/>
                  </a:lnTo>
                  <a:lnTo>
                    <a:pt x="66" y="65"/>
                  </a:lnTo>
                  <a:lnTo>
                    <a:pt x="71" y="59"/>
                  </a:lnTo>
                  <a:lnTo>
                    <a:pt x="74" y="52"/>
                  </a:lnTo>
                  <a:lnTo>
                    <a:pt x="76" y="45"/>
                  </a:lnTo>
                  <a:lnTo>
                    <a:pt x="77" y="37"/>
                  </a:lnTo>
                  <a:lnTo>
                    <a:pt x="74" y="37"/>
                  </a:lnTo>
                  <a:lnTo>
                    <a:pt x="72" y="31"/>
                  </a:lnTo>
                  <a:lnTo>
                    <a:pt x="71" y="24"/>
                  </a:lnTo>
                  <a:lnTo>
                    <a:pt x="67" y="18"/>
                  </a:lnTo>
                  <a:lnTo>
                    <a:pt x="64" y="13"/>
                  </a:lnTo>
                  <a:lnTo>
                    <a:pt x="58" y="8"/>
                  </a:lnTo>
                  <a:lnTo>
                    <a:pt x="53" y="5"/>
                  </a:lnTo>
                  <a:lnTo>
                    <a:pt x="46" y="3"/>
                  </a:lnTo>
                  <a:lnTo>
                    <a:pt x="38" y="3"/>
                  </a:lnTo>
                  <a:lnTo>
                    <a:pt x="31" y="3"/>
                  </a:lnTo>
                  <a:lnTo>
                    <a:pt x="25" y="5"/>
                  </a:lnTo>
                  <a:lnTo>
                    <a:pt x="18" y="8"/>
                  </a:lnTo>
                  <a:lnTo>
                    <a:pt x="13" y="13"/>
                  </a:lnTo>
                  <a:lnTo>
                    <a:pt x="10" y="18"/>
                  </a:lnTo>
                  <a:lnTo>
                    <a:pt x="7" y="24"/>
                  </a:lnTo>
                  <a:lnTo>
                    <a:pt x="3" y="31"/>
                  </a:lnTo>
                  <a:lnTo>
                    <a:pt x="3" y="37"/>
                  </a:lnTo>
                  <a:lnTo>
                    <a:pt x="3" y="44"/>
                  </a:lnTo>
                  <a:lnTo>
                    <a:pt x="7" y="52"/>
                  </a:lnTo>
                  <a:lnTo>
                    <a:pt x="10" y="57"/>
                  </a:lnTo>
                  <a:lnTo>
                    <a:pt x="13" y="62"/>
                  </a:lnTo>
                  <a:lnTo>
                    <a:pt x="18" y="67"/>
                  </a:lnTo>
                  <a:lnTo>
                    <a:pt x="25" y="70"/>
                  </a:lnTo>
                  <a:lnTo>
                    <a:pt x="31" y="72"/>
                  </a:lnTo>
                  <a:lnTo>
                    <a:pt x="38" y="73"/>
                  </a:lnTo>
                  <a:lnTo>
                    <a:pt x="46" y="72"/>
                  </a:lnTo>
                  <a:lnTo>
                    <a:pt x="53" y="70"/>
                  </a:lnTo>
                  <a:lnTo>
                    <a:pt x="58" y="67"/>
                  </a:lnTo>
                  <a:lnTo>
                    <a:pt x="64" y="62"/>
                  </a:lnTo>
                  <a:lnTo>
                    <a:pt x="67" y="57"/>
                  </a:lnTo>
                  <a:lnTo>
                    <a:pt x="71" y="52"/>
                  </a:lnTo>
                  <a:lnTo>
                    <a:pt x="72" y="44"/>
                  </a:lnTo>
                  <a:lnTo>
                    <a:pt x="74" y="37"/>
                  </a:lnTo>
                  <a:lnTo>
                    <a:pt x="77" y="37"/>
                  </a:lnTo>
                  <a:close/>
                </a:path>
              </a:pathLst>
            </a:custGeom>
            <a:solidFill>
              <a:srgbClr val="00FFC5"/>
            </a:solidFill>
            <a:ln w="9525">
              <a:noFill/>
              <a:round/>
              <a:headEnd/>
              <a:tailEnd/>
            </a:ln>
            <a:effectLst/>
          </p:spPr>
          <p:txBody>
            <a:bodyPr/>
            <a:lstStyle/>
            <a:p>
              <a:endParaRPr lang="en-GB"/>
            </a:p>
          </p:txBody>
        </p:sp>
        <p:sp>
          <p:nvSpPr>
            <p:cNvPr id="47386" name="Freeform 282"/>
            <p:cNvSpPr>
              <a:spLocks/>
            </p:cNvSpPr>
            <p:nvPr/>
          </p:nvSpPr>
          <p:spPr bwMode="auto">
            <a:xfrm>
              <a:off x="3355" y="2129"/>
              <a:ext cx="71" cy="70"/>
            </a:xfrm>
            <a:custGeom>
              <a:avLst/>
              <a:gdLst/>
              <a:ahLst/>
              <a:cxnLst>
                <a:cxn ang="0">
                  <a:pos x="69" y="28"/>
                </a:cxn>
                <a:cxn ang="0">
                  <a:pos x="64" y="15"/>
                </a:cxn>
                <a:cxn ang="0">
                  <a:pos x="55" y="5"/>
                </a:cxn>
                <a:cxn ang="0">
                  <a:pos x="43" y="0"/>
                </a:cxn>
                <a:cxn ang="0">
                  <a:pos x="28" y="0"/>
                </a:cxn>
                <a:cxn ang="0">
                  <a:pos x="15" y="5"/>
                </a:cxn>
                <a:cxn ang="0">
                  <a:pos x="7" y="15"/>
                </a:cxn>
                <a:cxn ang="0">
                  <a:pos x="0" y="28"/>
                </a:cxn>
                <a:cxn ang="0">
                  <a:pos x="0" y="41"/>
                </a:cxn>
                <a:cxn ang="0">
                  <a:pos x="7" y="54"/>
                </a:cxn>
                <a:cxn ang="0">
                  <a:pos x="15" y="64"/>
                </a:cxn>
                <a:cxn ang="0">
                  <a:pos x="28" y="69"/>
                </a:cxn>
                <a:cxn ang="0">
                  <a:pos x="43" y="69"/>
                </a:cxn>
                <a:cxn ang="0">
                  <a:pos x="55" y="64"/>
                </a:cxn>
                <a:cxn ang="0">
                  <a:pos x="64" y="54"/>
                </a:cxn>
                <a:cxn ang="0">
                  <a:pos x="69" y="41"/>
                </a:cxn>
                <a:cxn ang="0">
                  <a:pos x="68" y="34"/>
                </a:cxn>
                <a:cxn ang="0">
                  <a:pos x="64" y="23"/>
                </a:cxn>
                <a:cxn ang="0">
                  <a:pos x="58" y="11"/>
                </a:cxn>
                <a:cxn ang="0">
                  <a:pos x="48" y="5"/>
                </a:cxn>
                <a:cxn ang="0">
                  <a:pos x="35" y="3"/>
                </a:cxn>
                <a:cxn ang="0">
                  <a:pos x="23" y="5"/>
                </a:cxn>
                <a:cxn ang="0">
                  <a:pos x="14" y="11"/>
                </a:cxn>
                <a:cxn ang="0">
                  <a:pos x="7" y="23"/>
                </a:cxn>
                <a:cxn ang="0">
                  <a:pos x="4" y="34"/>
                </a:cxn>
                <a:cxn ang="0">
                  <a:pos x="7" y="47"/>
                </a:cxn>
                <a:cxn ang="0">
                  <a:pos x="14" y="57"/>
                </a:cxn>
                <a:cxn ang="0">
                  <a:pos x="23" y="64"/>
                </a:cxn>
                <a:cxn ang="0">
                  <a:pos x="35" y="67"/>
                </a:cxn>
                <a:cxn ang="0">
                  <a:pos x="48" y="64"/>
                </a:cxn>
                <a:cxn ang="0">
                  <a:pos x="58" y="57"/>
                </a:cxn>
                <a:cxn ang="0">
                  <a:pos x="64" y="47"/>
                </a:cxn>
                <a:cxn ang="0">
                  <a:pos x="68" y="34"/>
                </a:cxn>
              </a:cxnLst>
              <a:rect l="0" t="0" r="r" b="b"/>
              <a:pathLst>
                <a:path w="71" h="70">
                  <a:moveTo>
                    <a:pt x="71" y="34"/>
                  </a:moveTo>
                  <a:lnTo>
                    <a:pt x="69" y="28"/>
                  </a:lnTo>
                  <a:lnTo>
                    <a:pt x="68" y="21"/>
                  </a:lnTo>
                  <a:lnTo>
                    <a:pt x="64" y="15"/>
                  </a:lnTo>
                  <a:lnTo>
                    <a:pt x="61" y="10"/>
                  </a:lnTo>
                  <a:lnTo>
                    <a:pt x="55" y="5"/>
                  </a:lnTo>
                  <a:lnTo>
                    <a:pt x="50" y="2"/>
                  </a:lnTo>
                  <a:lnTo>
                    <a:pt x="43" y="0"/>
                  </a:lnTo>
                  <a:lnTo>
                    <a:pt x="35" y="0"/>
                  </a:lnTo>
                  <a:lnTo>
                    <a:pt x="28" y="0"/>
                  </a:lnTo>
                  <a:lnTo>
                    <a:pt x="22" y="2"/>
                  </a:lnTo>
                  <a:lnTo>
                    <a:pt x="15" y="5"/>
                  </a:lnTo>
                  <a:lnTo>
                    <a:pt x="10" y="10"/>
                  </a:lnTo>
                  <a:lnTo>
                    <a:pt x="7" y="15"/>
                  </a:lnTo>
                  <a:lnTo>
                    <a:pt x="4" y="21"/>
                  </a:lnTo>
                  <a:lnTo>
                    <a:pt x="0" y="28"/>
                  </a:lnTo>
                  <a:lnTo>
                    <a:pt x="0" y="34"/>
                  </a:lnTo>
                  <a:lnTo>
                    <a:pt x="0" y="41"/>
                  </a:lnTo>
                  <a:lnTo>
                    <a:pt x="4" y="49"/>
                  </a:lnTo>
                  <a:lnTo>
                    <a:pt x="7" y="54"/>
                  </a:lnTo>
                  <a:lnTo>
                    <a:pt x="10" y="59"/>
                  </a:lnTo>
                  <a:lnTo>
                    <a:pt x="15" y="64"/>
                  </a:lnTo>
                  <a:lnTo>
                    <a:pt x="22" y="67"/>
                  </a:lnTo>
                  <a:lnTo>
                    <a:pt x="28" y="69"/>
                  </a:lnTo>
                  <a:lnTo>
                    <a:pt x="35" y="70"/>
                  </a:lnTo>
                  <a:lnTo>
                    <a:pt x="43" y="69"/>
                  </a:lnTo>
                  <a:lnTo>
                    <a:pt x="50" y="67"/>
                  </a:lnTo>
                  <a:lnTo>
                    <a:pt x="55" y="64"/>
                  </a:lnTo>
                  <a:lnTo>
                    <a:pt x="61" y="59"/>
                  </a:lnTo>
                  <a:lnTo>
                    <a:pt x="64" y="54"/>
                  </a:lnTo>
                  <a:lnTo>
                    <a:pt x="68" y="49"/>
                  </a:lnTo>
                  <a:lnTo>
                    <a:pt x="69" y="41"/>
                  </a:lnTo>
                  <a:lnTo>
                    <a:pt x="71" y="34"/>
                  </a:lnTo>
                  <a:lnTo>
                    <a:pt x="68" y="34"/>
                  </a:lnTo>
                  <a:lnTo>
                    <a:pt x="66" y="28"/>
                  </a:lnTo>
                  <a:lnTo>
                    <a:pt x="64" y="23"/>
                  </a:lnTo>
                  <a:lnTo>
                    <a:pt x="63" y="16"/>
                  </a:lnTo>
                  <a:lnTo>
                    <a:pt x="58" y="11"/>
                  </a:lnTo>
                  <a:lnTo>
                    <a:pt x="53" y="8"/>
                  </a:lnTo>
                  <a:lnTo>
                    <a:pt x="48" y="5"/>
                  </a:lnTo>
                  <a:lnTo>
                    <a:pt x="41" y="3"/>
                  </a:lnTo>
                  <a:lnTo>
                    <a:pt x="35" y="3"/>
                  </a:lnTo>
                  <a:lnTo>
                    <a:pt x="30" y="3"/>
                  </a:lnTo>
                  <a:lnTo>
                    <a:pt x="23" y="5"/>
                  </a:lnTo>
                  <a:lnTo>
                    <a:pt x="18" y="8"/>
                  </a:lnTo>
                  <a:lnTo>
                    <a:pt x="14" y="11"/>
                  </a:lnTo>
                  <a:lnTo>
                    <a:pt x="9" y="16"/>
                  </a:lnTo>
                  <a:lnTo>
                    <a:pt x="7" y="23"/>
                  </a:lnTo>
                  <a:lnTo>
                    <a:pt x="4" y="28"/>
                  </a:lnTo>
                  <a:lnTo>
                    <a:pt x="4" y="34"/>
                  </a:lnTo>
                  <a:lnTo>
                    <a:pt x="4" y="41"/>
                  </a:lnTo>
                  <a:lnTo>
                    <a:pt x="7" y="47"/>
                  </a:lnTo>
                  <a:lnTo>
                    <a:pt x="9" y="52"/>
                  </a:lnTo>
                  <a:lnTo>
                    <a:pt x="14" y="57"/>
                  </a:lnTo>
                  <a:lnTo>
                    <a:pt x="18" y="61"/>
                  </a:lnTo>
                  <a:lnTo>
                    <a:pt x="23" y="64"/>
                  </a:lnTo>
                  <a:lnTo>
                    <a:pt x="30" y="65"/>
                  </a:lnTo>
                  <a:lnTo>
                    <a:pt x="35" y="67"/>
                  </a:lnTo>
                  <a:lnTo>
                    <a:pt x="41" y="65"/>
                  </a:lnTo>
                  <a:lnTo>
                    <a:pt x="48" y="64"/>
                  </a:lnTo>
                  <a:lnTo>
                    <a:pt x="53" y="61"/>
                  </a:lnTo>
                  <a:lnTo>
                    <a:pt x="58" y="57"/>
                  </a:lnTo>
                  <a:lnTo>
                    <a:pt x="63" y="52"/>
                  </a:lnTo>
                  <a:lnTo>
                    <a:pt x="64" y="47"/>
                  </a:lnTo>
                  <a:lnTo>
                    <a:pt x="66" y="41"/>
                  </a:lnTo>
                  <a:lnTo>
                    <a:pt x="68" y="34"/>
                  </a:lnTo>
                  <a:lnTo>
                    <a:pt x="71" y="34"/>
                  </a:lnTo>
                  <a:close/>
                </a:path>
              </a:pathLst>
            </a:custGeom>
            <a:solidFill>
              <a:srgbClr val="00FFCA"/>
            </a:solidFill>
            <a:ln w="9525">
              <a:noFill/>
              <a:round/>
              <a:headEnd/>
              <a:tailEnd/>
            </a:ln>
            <a:effectLst/>
          </p:spPr>
          <p:txBody>
            <a:bodyPr/>
            <a:lstStyle/>
            <a:p>
              <a:endParaRPr lang="en-GB"/>
            </a:p>
          </p:txBody>
        </p:sp>
        <p:sp>
          <p:nvSpPr>
            <p:cNvPr id="47387" name="Freeform 283"/>
            <p:cNvSpPr>
              <a:spLocks/>
            </p:cNvSpPr>
            <p:nvPr/>
          </p:nvSpPr>
          <p:spPr bwMode="auto">
            <a:xfrm>
              <a:off x="3359" y="2132"/>
              <a:ext cx="64" cy="64"/>
            </a:xfrm>
            <a:custGeom>
              <a:avLst/>
              <a:gdLst/>
              <a:ahLst/>
              <a:cxnLst>
                <a:cxn ang="0">
                  <a:pos x="62" y="25"/>
                </a:cxn>
                <a:cxn ang="0">
                  <a:pos x="59" y="13"/>
                </a:cxn>
                <a:cxn ang="0">
                  <a:pos x="49" y="5"/>
                </a:cxn>
                <a:cxn ang="0">
                  <a:pos x="37" y="0"/>
                </a:cxn>
                <a:cxn ang="0">
                  <a:pos x="26" y="0"/>
                </a:cxn>
                <a:cxn ang="0">
                  <a:pos x="14" y="5"/>
                </a:cxn>
                <a:cxn ang="0">
                  <a:pos x="5" y="13"/>
                </a:cxn>
                <a:cxn ang="0">
                  <a:pos x="0" y="25"/>
                </a:cxn>
                <a:cxn ang="0">
                  <a:pos x="0" y="38"/>
                </a:cxn>
                <a:cxn ang="0">
                  <a:pos x="5" y="49"/>
                </a:cxn>
                <a:cxn ang="0">
                  <a:pos x="14" y="58"/>
                </a:cxn>
                <a:cxn ang="0">
                  <a:pos x="26" y="62"/>
                </a:cxn>
                <a:cxn ang="0">
                  <a:pos x="37" y="62"/>
                </a:cxn>
                <a:cxn ang="0">
                  <a:pos x="49" y="58"/>
                </a:cxn>
                <a:cxn ang="0">
                  <a:pos x="59" y="49"/>
                </a:cxn>
                <a:cxn ang="0">
                  <a:pos x="62" y="38"/>
                </a:cxn>
                <a:cxn ang="0">
                  <a:pos x="60" y="31"/>
                </a:cxn>
                <a:cxn ang="0">
                  <a:pos x="59" y="20"/>
                </a:cxn>
                <a:cxn ang="0">
                  <a:pos x="52" y="12"/>
                </a:cxn>
                <a:cxn ang="0">
                  <a:pos x="42" y="5"/>
                </a:cxn>
                <a:cxn ang="0">
                  <a:pos x="31" y="3"/>
                </a:cxn>
                <a:cxn ang="0">
                  <a:pos x="21" y="5"/>
                </a:cxn>
                <a:cxn ang="0">
                  <a:pos x="11" y="12"/>
                </a:cxn>
                <a:cxn ang="0">
                  <a:pos x="5" y="20"/>
                </a:cxn>
                <a:cxn ang="0">
                  <a:pos x="3" y="31"/>
                </a:cxn>
                <a:cxn ang="0">
                  <a:pos x="5" y="43"/>
                </a:cxn>
                <a:cxn ang="0">
                  <a:pos x="11" y="53"/>
                </a:cxn>
                <a:cxn ang="0">
                  <a:pos x="21" y="58"/>
                </a:cxn>
                <a:cxn ang="0">
                  <a:pos x="31" y="61"/>
                </a:cxn>
                <a:cxn ang="0">
                  <a:pos x="42" y="58"/>
                </a:cxn>
                <a:cxn ang="0">
                  <a:pos x="52" y="53"/>
                </a:cxn>
                <a:cxn ang="0">
                  <a:pos x="59" y="43"/>
                </a:cxn>
                <a:cxn ang="0">
                  <a:pos x="60" y="31"/>
                </a:cxn>
              </a:cxnLst>
              <a:rect l="0" t="0" r="r" b="b"/>
              <a:pathLst>
                <a:path w="64" h="64">
                  <a:moveTo>
                    <a:pt x="64" y="31"/>
                  </a:moveTo>
                  <a:lnTo>
                    <a:pt x="62" y="25"/>
                  </a:lnTo>
                  <a:lnTo>
                    <a:pt x="60" y="20"/>
                  </a:lnTo>
                  <a:lnTo>
                    <a:pt x="59" y="13"/>
                  </a:lnTo>
                  <a:lnTo>
                    <a:pt x="54" y="8"/>
                  </a:lnTo>
                  <a:lnTo>
                    <a:pt x="49" y="5"/>
                  </a:lnTo>
                  <a:lnTo>
                    <a:pt x="44" y="2"/>
                  </a:lnTo>
                  <a:lnTo>
                    <a:pt x="37" y="0"/>
                  </a:lnTo>
                  <a:lnTo>
                    <a:pt x="31" y="0"/>
                  </a:lnTo>
                  <a:lnTo>
                    <a:pt x="26" y="0"/>
                  </a:lnTo>
                  <a:lnTo>
                    <a:pt x="19" y="2"/>
                  </a:lnTo>
                  <a:lnTo>
                    <a:pt x="14" y="5"/>
                  </a:lnTo>
                  <a:lnTo>
                    <a:pt x="10" y="8"/>
                  </a:lnTo>
                  <a:lnTo>
                    <a:pt x="5" y="13"/>
                  </a:lnTo>
                  <a:lnTo>
                    <a:pt x="3" y="20"/>
                  </a:lnTo>
                  <a:lnTo>
                    <a:pt x="0" y="25"/>
                  </a:lnTo>
                  <a:lnTo>
                    <a:pt x="0" y="31"/>
                  </a:lnTo>
                  <a:lnTo>
                    <a:pt x="0" y="38"/>
                  </a:lnTo>
                  <a:lnTo>
                    <a:pt x="3" y="44"/>
                  </a:lnTo>
                  <a:lnTo>
                    <a:pt x="5" y="49"/>
                  </a:lnTo>
                  <a:lnTo>
                    <a:pt x="10" y="54"/>
                  </a:lnTo>
                  <a:lnTo>
                    <a:pt x="14" y="58"/>
                  </a:lnTo>
                  <a:lnTo>
                    <a:pt x="19" y="61"/>
                  </a:lnTo>
                  <a:lnTo>
                    <a:pt x="26" y="62"/>
                  </a:lnTo>
                  <a:lnTo>
                    <a:pt x="31" y="64"/>
                  </a:lnTo>
                  <a:lnTo>
                    <a:pt x="37" y="62"/>
                  </a:lnTo>
                  <a:lnTo>
                    <a:pt x="44" y="61"/>
                  </a:lnTo>
                  <a:lnTo>
                    <a:pt x="49" y="58"/>
                  </a:lnTo>
                  <a:lnTo>
                    <a:pt x="54" y="54"/>
                  </a:lnTo>
                  <a:lnTo>
                    <a:pt x="59" y="49"/>
                  </a:lnTo>
                  <a:lnTo>
                    <a:pt x="60" y="44"/>
                  </a:lnTo>
                  <a:lnTo>
                    <a:pt x="62" y="38"/>
                  </a:lnTo>
                  <a:lnTo>
                    <a:pt x="64" y="31"/>
                  </a:lnTo>
                  <a:lnTo>
                    <a:pt x="60" y="31"/>
                  </a:lnTo>
                  <a:lnTo>
                    <a:pt x="60" y="26"/>
                  </a:lnTo>
                  <a:lnTo>
                    <a:pt x="59" y="20"/>
                  </a:lnTo>
                  <a:lnTo>
                    <a:pt x="55" y="15"/>
                  </a:lnTo>
                  <a:lnTo>
                    <a:pt x="52" y="12"/>
                  </a:lnTo>
                  <a:lnTo>
                    <a:pt x="47" y="8"/>
                  </a:lnTo>
                  <a:lnTo>
                    <a:pt x="42" y="5"/>
                  </a:lnTo>
                  <a:lnTo>
                    <a:pt x="37" y="3"/>
                  </a:lnTo>
                  <a:lnTo>
                    <a:pt x="31" y="3"/>
                  </a:lnTo>
                  <a:lnTo>
                    <a:pt x="26" y="3"/>
                  </a:lnTo>
                  <a:lnTo>
                    <a:pt x="21" y="5"/>
                  </a:lnTo>
                  <a:lnTo>
                    <a:pt x="16" y="8"/>
                  </a:lnTo>
                  <a:lnTo>
                    <a:pt x="11" y="12"/>
                  </a:lnTo>
                  <a:lnTo>
                    <a:pt x="8" y="15"/>
                  </a:lnTo>
                  <a:lnTo>
                    <a:pt x="5" y="20"/>
                  </a:lnTo>
                  <a:lnTo>
                    <a:pt x="3" y="26"/>
                  </a:lnTo>
                  <a:lnTo>
                    <a:pt x="3" y="31"/>
                  </a:lnTo>
                  <a:lnTo>
                    <a:pt x="3" y="38"/>
                  </a:lnTo>
                  <a:lnTo>
                    <a:pt x="5" y="43"/>
                  </a:lnTo>
                  <a:lnTo>
                    <a:pt x="8" y="48"/>
                  </a:lnTo>
                  <a:lnTo>
                    <a:pt x="11" y="53"/>
                  </a:lnTo>
                  <a:lnTo>
                    <a:pt x="16" y="56"/>
                  </a:lnTo>
                  <a:lnTo>
                    <a:pt x="21" y="58"/>
                  </a:lnTo>
                  <a:lnTo>
                    <a:pt x="26" y="59"/>
                  </a:lnTo>
                  <a:lnTo>
                    <a:pt x="31" y="61"/>
                  </a:lnTo>
                  <a:lnTo>
                    <a:pt x="37" y="59"/>
                  </a:lnTo>
                  <a:lnTo>
                    <a:pt x="42" y="58"/>
                  </a:lnTo>
                  <a:lnTo>
                    <a:pt x="47" y="56"/>
                  </a:lnTo>
                  <a:lnTo>
                    <a:pt x="52" y="53"/>
                  </a:lnTo>
                  <a:lnTo>
                    <a:pt x="55" y="48"/>
                  </a:lnTo>
                  <a:lnTo>
                    <a:pt x="59" y="43"/>
                  </a:lnTo>
                  <a:lnTo>
                    <a:pt x="60" y="38"/>
                  </a:lnTo>
                  <a:lnTo>
                    <a:pt x="60" y="31"/>
                  </a:lnTo>
                  <a:lnTo>
                    <a:pt x="64" y="31"/>
                  </a:lnTo>
                  <a:close/>
                </a:path>
              </a:pathLst>
            </a:custGeom>
            <a:solidFill>
              <a:srgbClr val="00FFD0"/>
            </a:solidFill>
            <a:ln w="9525">
              <a:noFill/>
              <a:round/>
              <a:headEnd/>
              <a:tailEnd/>
            </a:ln>
            <a:effectLst/>
          </p:spPr>
          <p:txBody>
            <a:bodyPr/>
            <a:lstStyle/>
            <a:p>
              <a:endParaRPr lang="en-GB"/>
            </a:p>
          </p:txBody>
        </p:sp>
        <p:sp>
          <p:nvSpPr>
            <p:cNvPr id="47388" name="Freeform 284"/>
            <p:cNvSpPr>
              <a:spLocks/>
            </p:cNvSpPr>
            <p:nvPr/>
          </p:nvSpPr>
          <p:spPr bwMode="auto">
            <a:xfrm>
              <a:off x="3362" y="2135"/>
              <a:ext cx="57" cy="58"/>
            </a:xfrm>
            <a:custGeom>
              <a:avLst/>
              <a:gdLst/>
              <a:ahLst/>
              <a:cxnLst>
                <a:cxn ang="0">
                  <a:pos x="57" y="23"/>
                </a:cxn>
                <a:cxn ang="0">
                  <a:pos x="52" y="12"/>
                </a:cxn>
                <a:cxn ang="0">
                  <a:pos x="44" y="5"/>
                </a:cxn>
                <a:cxn ang="0">
                  <a:pos x="34" y="0"/>
                </a:cxn>
                <a:cxn ang="0">
                  <a:pos x="23" y="0"/>
                </a:cxn>
                <a:cxn ang="0">
                  <a:pos x="13" y="5"/>
                </a:cxn>
                <a:cxn ang="0">
                  <a:pos x="5" y="12"/>
                </a:cxn>
                <a:cxn ang="0">
                  <a:pos x="0" y="23"/>
                </a:cxn>
                <a:cxn ang="0">
                  <a:pos x="0" y="35"/>
                </a:cxn>
                <a:cxn ang="0">
                  <a:pos x="5" y="45"/>
                </a:cxn>
                <a:cxn ang="0">
                  <a:pos x="13" y="53"/>
                </a:cxn>
                <a:cxn ang="0">
                  <a:pos x="23" y="56"/>
                </a:cxn>
                <a:cxn ang="0">
                  <a:pos x="34" y="56"/>
                </a:cxn>
                <a:cxn ang="0">
                  <a:pos x="44" y="53"/>
                </a:cxn>
                <a:cxn ang="0">
                  <a:pos x="52" y="45"/>
                </a:cxn>
                <a:cxn ang="0">
                  <a:pos x="57" y="35"/>
                </a:cxn>
                <a:cxn ang="0">
                  <a:pos x="54" y="28"/>
                </a:cxn>
                <a:cxn ang="0">
                  <a:pos x="52" y="18"/>
                </a:cxn>
                <a:cxn ang="0">
                  <a:pos x="46" y="10"/>
                </a:cxn>
                <a:cxn ang="0">
                  <a:pos x="38" y="5"/>
                </a:cxn>
                <a:cxn ang="0">
                  <a:pos x="28" y="4"/>
                </a:cxn>
                <a:cxn ang="0">
                  <a:pos x="18" y="5"/>
                </a:cxn>
                <a:cxn ang="0">
                  <a:pos x="10" y="10"/>
                </a:cxn>
                <a:cxn ang="0">
                  <a:pos x="5" y="18"/>
                </a:cxn>
                <a:cxn ang="0">
                  <a:pos x="3" y="28"/>
                </a:cxn>
                <a:cxn ang="0">
                  <a:pos x="5" y="38"/>
                </a:cxn>
                <a:cxn ang="0">
                  <a:pos x="10" y="46"/>
                </a:cxn>
                <a:cxn ang="0">
                  <a:pos x="18" y="53"/>
                </a:cxn>
                <a:cxn ang="0">
                  <a:pos x="28" y="55"/>
                </a:cxn>
                <a:cxn ang="0">
                  <a:pos x="38" y="53"/>
                </a:cxn>
                <a:cxn ang="0">
                  <a:pos x="46" y="46"/>
                </a:cxn>
                <a:cxn ang="0">
                  <a:pos x="52" y="38"/>
                </a:cxn>
                <a:cxn ang="0">
                  <a:pos x="54" y="28"/>
                </a:cxn>
              </a:cxnLst>
              <a:rect l="0" t="0" r="r" b="b"/>
              <a:pathLst>
                <a:path w="57" h="58">
                  <a:moveTo>
                    <a:pt x="57" y="28"/>
                  </a:moveTo>
                  <a:lnTo>
                    <a:pt x="57" y="23"/>
                  </a:lnTo>
                  <a:lnTo>
                    <a:pt x="56" y="17"/>
                  </a:lnTo>
                  <a:lnTo>
                    <a:pt x="52" y="12"/>
                  </a:lnTo>
                  <a:lnTo>
                    <a:pt x="49" y="9"/>
                  </a:lnTo>
                  <a:lnTo>
                    <a:pt x="44" y="5"/>
                  </a:lnTo>
                  <a:lnTo>
                    <a:pt x="39" y="2"/>
                  </a:lnTo>
                  <a:lnTo>
                    <a:pt x="34" y="0"/>
                  </a:lnTo>
                  <a:lnTo>
                    <a:pt x="28" y="0"/>
                  </a:lnTo>
                  <a:lnTo>
                    <a:pt x="23" y="0"/>
                  </a:lnTo>
                  <a:lnTo>
                    <a:pt x="18" y="2"/>
                  </a:lnTo>
                  <a:lnTo>
                    <a:pt x="13" y="5"/>
                  </a:lnTo>
                  <a:lnTo>
                    <a:pt x="8" y="9"/>
                  </a:lnTo>
                  <a:lnTo>
                    <a:pt x="5" y="12"/>
                  </a:lnTo>
                  <a:lnTo>
                    <a:pt x="2" y="17"/>
                  </a:lnTo>
                  <a:lnTo>
                    <a:pt x="0" y="23"/>
                  </a:lnTo>
                  <a:lnTo>
                    <a:pt x="0" y="28"/>
                  </a:lnTo>
                  <a:lnTo>
                    <a:pt x="0" y="35"/>
                  </a:lnTo>
                  <a:lnTo>
                    <a:pt x="2" y="40"/>
                  </a:lnTo>
                  <a:lnTo>
                    <a:pt x="5" y="45"/>
                  </a:lnTo>
                  <a:lnTo>
                    <a:pt x="8" y="50"/>
                  </a:lnTo>
                  <a:lnTo>
                    <a:pt x="13" y="53"/>
                  </a:lnTo>
                  <a:lnTo>
                    <a:pt x="18" y="55"/>
                  </a:lnTo>
                  <a:lnTo>
                    <a:pt x="23" y="56"/>
                  </a:lnTo>
                  <a:lnTo>
                    <a:pt x="28" y="58"/>
                  </a:lnTo>
                  <a:lnTo>
                    <a:pt x="34" y="56"/>
                  </a:lnTo>
                  <a:lnTo>
                    <a:pt x="39" y="55"/>
                  </a:lnTo>
                  <a:lnTo>
                    <a:pt x="44" y="53"/>
                  </a:lnTo>
                  <a:lnTo>
                    <a:pt x="49" y="50"/>
                  </a:lnTo>
                  <a:lnTo>
                    <a:pt x="52" y="45"/>
                  </a:lnTo>
                  <a:lnTo>
                    <a:pt x="56" y="40"/>
                  </a:lnTo>
                  <a:lnTo>
                    <a:pt x="57" y="35"/>
                  </a:lnTo>
                  <a:lnTo>
                    <a:pt x="57" y="28"/>
                  </a:lnTo>
                  <a:lnTo>
                    <a:pt x="54" y="28"/>
                  </a:lnTo>
                  <a:lnTo>
                    <a:pt x="54" y="23"/>
                  </a:lnTo>
                  <a:lnTo>
                    <a:pt x="52" y="18"/>
                  </a:lnTo>
                  <a:lnTo>
                    <a:pt x="49" y="14"/>
                  </a:lnTo>
                  <a:lnTo>
                    <a:pt x="46" y="10"/>
                  </a:lnTo>
                  <a:lnTo>
                    <a:pt x="43" y="7"/>
                  </a:lnTo>
                  <a:lnTo>
                    <a:pt x="38" y="5"/>
                  </a:lnTo>
                  <a:lnTo>
                    <a:pt x="34" y="4"/>
                  </a:lnTo>
                  <a:lnTo>
                    <a:pt x="28" y="4"/>
                  </a:lnTo>
                  <a:lnTo>
                    <a:pt x="23" y="4"/>
                  </a:lnTo>
                  <a:lnTo>
                    <a:pt x="18" y="5"/>
                  </a:lnTo>
                  <a:lnTo>
                    <a:pt x="15" y="7"/>
                  </a:lnTo>
                  <a:lnTo>
                    <a:pt x="10" y="10"/>
                  </a:lnTo>
                  <a:lnTo>
                    <a:pt x="8" y="14"/>
                  </a:lnTo>
                  <a:lnTo>
                    <a:pt x="5" y="18"/>
                  </a:lnTo>
                  <a:lnTo>
                    <a:pt x="3" y="23"/>
                  </a:lnTo>
                  <a:lnTo>
                    <a:pt x="3" y="28"/>
                  </a:lnTo>
                  <a:lnTo>
                    <a:pt x="3" y="33"/>
                  </a:lnTo>
                  <a:lnTo>
                    <a:pt x="5" y="38"/>
                  </a:lnTo>
                  <a:lnTo>
                    <a:pt x="8" y="43"/>
                  </a:lnTo>
                  <a:lnTo>
                    <a:pt x="10" y="46"/>
                  </a:lnTo>
                  <a:lnTo>
                    <a:pt x="15" y="50"/>
                  </a:lnTo>
                  <a:lnTo>
                    <a:pt x="18" y="53"/>
                  </a:lnTo>
                  <a:lnTo>
                    <a:pt x="23" y="53"/>
                  </a:lnTo>
                  <a:lnTo>
                    <a:pt x="28" y="55"/>
                  </a:lnTo>
                  <a:lnTo>
                    <a:pt x="34" y="53"/>
                  </a:lnTo>
                  <a:lnTo>
                    <a:pt x="38" y="53"/>
                  </a:lnTo>
                  <a:lnTo>
                    <a:pt x="43" y="50"/>
                  </a:lnTo>
                  <a:lnTo>
                    <a:pt x="46" y="46"/>
                  </a:lnTo>
                  <a:lnTo>
                    <a:pt x="49" y="43"/>
                  </a:lnTo>
                  <a:lnTo>
                    <a:pt x="52" y="38"/>
                  </a:lnTo>
                  <a:lnTo>
                    <a:pt x="54" y="33"/>
                  </a:lnTo>
                  <a:lnTo>
                    <a:pt x="54" y="28"/>
                  </a:lnTo>
                  <a:lnTo>
                    <a:pt x="57" y="28"/>
                  </a:lnTo>
                  <a:close/>
                </a:path>
              </a:pathLst>
            </a:custGeom>
            <a:solidFill>
              <a:srgbClr val="00FFD5"/>
            </a:solidFill>
            <a:ln w="9525">
              <a:noFill/>
              <a:round/>
              <a:headEnd/>
              <a:tailEnd/>
            </a:ln>
            <a:effectLst/>
          </p:spPr>
          <p:txBody>
            <a:bodyPr/>
            <a:lstStyle/>
            <a:p>
              <a:endParaRPr lang="en-GB"/>
            </a:p>
          </p:txBody>
        </p:sp>
        <p:sp>
          <p:nvSpPr>
            <p:cNvPr id="47389" name="Freeform 285"/>
            <p:cNvSpPr>
              <a:spLocks/>
            </p:cNvSpPr>
            <p:nvPr/>
          </p:nvSpPr>
          <p:spPr bwMode="auto">
            <a:xfrm>
              <a:off x="3365" y="2139"/>
              <a:ext cx="51" cy="51"/>
            </a:xfrm>
            <a:custGeom>
              <a:avLst/>
              <a:gdLst/>
              <a:ahLst/>
              <a:cxnLst>
                <a:cxn ang="0">
                  <a:pos x="51" y="19"/>
                </a:cxn>
                <a:cxn ang="0">
                  <a:pos x="46" y="10"/>
                </a:cxn>
                <a:cxn ang="0">
                  <a:pos x="40" y="3"/>
                </a:cxn>
                <a:cxn ang="0">
                  <a:pos x="31" y="0"/>
                </a:cxn>
                <a:cxn ang="0">
                  <a:pos x="20" y="0"/>
                </a:cxn>
                <a:cxn ang="0">
                  <a:pos x="12" y="3"/>
                </a:cxn>
                <a:cxn ang="0">
                  <a:pos x="5" y="10"/>
                </a:cxn>
                <a:cxn ang="0">
                  <a:pos x="0" y="19"/>
                </a:cxn>
                <a:cxn ang="0">
                  <a:pos x="0" y="29"/>
                </a:cxn>
                <a:cxn ang="0">
                  <a:pos x="5" y="39"/>
                </a:cxn>
                <a:cxn ang="0">
                  <a:pos x="12" y="46"/>
                </a:cxn>
                <a:cxn ang="0">
                  <a:pos x="20" y="49"/>
                </a:cxn>
                <a:cxn ang="0">
                  <a:pos x="31" y="49"/>
                </a:cxn>
                <a:cxn ang="0">
                  <a:pos x="40" y="46"/>
                </a:cxn>
                <a:cxn ang="0">
                  <a:pos x="46" y="39"/>
                </a:cxn>
                <a:cxn ang="0">
                  <a:pos x="51" y="29"/>
                </a:cxn>
                <a:cxn ang="0">
                  <a:pos x="48" y="24"/>
                </a:cxn>
                <a:cxn ang="0">
                  <a:pos x="46" y="16"/>
                </a:cxn>
                <a:cxn ang="0">
                  <a:pos x="41" y="10"/>
                </a:cxn>
                <a:cxn ang="0">
                  <a:pos x="35" y="5"/>
                </a:cxn>
                <a:cxn ang="0">
                  <a:pos x="25" y="3"/>
                </a:cxn>
                <a:cxn ang="0">
                  <a:pos x="17" y="5"/>
                </a:cxn>
                <a:cxn ang="0">
                  <a:pos x="10" y="10"/>
                </a:cxn>
                <a:cxn ang="0">
                  <a:pos x="5" y="16"/>
                </a:cxn>
                <a:cxn ang="0">
                  <a:pos x="4" y="24"/>
                </a:cxn>
                <a:cxn ang="0">
                  <a:pos x="5" y="32"/>
                </a:cxn>
                <a:cxn ang="0">
                  <a:pos x="10" y="41"/>
                </a:cxn>
                <a:cxn ang="0">
                  <a:pos x="17" y="46"/>
                </a:cxn>
                <a:cxn ang="0">
                  <a:pos x="25" y="47"/>
                </a:cxn>
                <a:cxn ang="0">
                  <a:pos x="35" y="46"/>
                </a:cxn>
                <a:cxn ang="0">
                  <a:pos x="41" y="41"/>
                </a:cxn>
                <a:cxn ang="0">
                  <a:pos x="46" y="32"/>
                </a:cxn>
                <a:cxn ang="0">
                  <a:pos x="48" y="24"/>
                </a:cxn>
              </a:cxnLst>
              <a:rect l="0" t="0" r="r" b="b"/>
              <a:pathLst>
                <a:path w="51" h="51">
                  <a:moveTo>
                    <a:pt x="51" y="24"/>
                  </a:moveTo>
                  <a:lnTo>
                    <a:pt x="51" y="19"/>
                  </a:lnTo>
                  <a:lnTo>
                    <a:pt x="49" y="14"/>
                  </a:lnTo>
                  <a:lnTo>
                    <a:pt x="46" y="10"/>
                  </a:lnTo>
                  <a:lnTo>
                    <a:pt x="43" y="6"/>
                  </a:lnTo>
                  <a:lnTo>
                    <a:pt x="40" y="3"/>
                  </a:lnTo>
                  <a:lnTo>
                    <a:pt x="35" y="1"/>
                  </a:lnTo>
                  <a:lnTo>
                    <a:pt x="31" y="0"/>
                  </a:lnTo>
                  <a:lnTo>
                    <a:pt x="25" y="0"/>
                  </a:lnTo>
                  <a:lnTo>
                    <a:pt x="20" y="0"/>
                  </a:lnTo>
                  <a:lnTo>
                    <a:pt x="15" y="1"/>
                  </a:lnTo>
                  <a:lnTo>
                    <a:pt x="12" y="3"/>
                  </a:lnTo>
                  <a:lnTo>
                    <a:pt x="7" y="6"/>
                  </a:lnTo>
                  <a:lnTo>
                    <a:pt x="5" y="10"/>
                  </a:lnTo>
                  <a:lnTo>
                    <a:pt x="2" y="14"/>
                  </a:lnTo>
                  <a:lnTo>
                    <a:pt x="0" y="19"/>
                  </a:lnTo>
                  <a:lnTo>
                    <a:pt x="0" y="24"/>
                  </a:lnTo>
                  <a:lnTo>
                    <a:pt x="0" y="29"/>
                  </a:lnTo>
                  <a:lnTo>
                    <a:pt x="2" y="34"/>
                  </a:lnTo>
                  <a:lnTo>
                    <a:pt x="5" y="39"/>
                  </a:lnTo>
                  <a:lnTo>
                    <a:pt x="7" y="42"/>
                  </a:lnTo>
                  <a:lnTo>
                    <a:pt x="12" y="46"/>
                  </a:lnTo>
                  <a:lnTo>
                    <a:pt x="15" y="49"/>
                  </a:lnTo>
                  <a:lnTo>
                    <a:pt x="20" y="49"/>
                  </a:lnTo>
                  <a:lnTo>
                    <a:pt x="25" y="51"/>
                  </a:lnTo>
                  <a:lnTo>
                    <a:pt x="31" y="49"/>
                  </a:lnTo>
                  <a:lnTo>
                    <a:pt x="35" y="49"/>
                  </a:lnTo>
                  <a:lnTo>
                    <a:pt x="40" y="46"/>
                  </a:lnTo>
                  <a:lnTo>
                    <a:pt x="43" y="42"/>
                  </a:lnTo>
                  <a:lnTo>
                    <a:pt x="46" y="39"/>
                  </a:lnTo>
                  <a:lnTo>
                    <a:pt x="49" y="34"/>
                  </a:lnTo>
                  <a:lnTo>
                    <a:pt x="51" y="29"/>
                  </a:lnTo>
                  <a:lnTo>
                    <a:pt x="51" y="24"/>
                  </a:lnTo>
                  <a:lnTo>
                    <a:pt x="48" y="24"/>
                  </a:lnTo>
                  <a:lnTo>
                    <a:pt x="48" y="19"/>
                  </a:lnTo>
                  <a:lnTo>
                    <a:pt x="46" y="16"/>
                  </a:lnTo>
                  <a:lnTo>
                    <a:pt x="45" y="13"/>
                  </a:lnTo>
                  <a:lnTo>
                    <a:pt x="41" y="10"/>
                  </a:lnTo>
                  <a:lnTo>
                    <a:pt x="38" y="6"/>
                  </a:lnTo>
                  <a:lnTo>
                    <a:pt x="35" y="5"/>
                  </a:lnTo>
                  <a:lnTo>
                    <a:pt x="30" y="3"/>
                  </a:lnTo>
                  <a:lnTo>
                    <a:pt x="25" y="3"/>
                  </a:lnTo>
                  <a:lnTo>
                    <a:pt x="22" y="3"/>
                  </a:lnTo>
                  <a:lnTo>
                    <a:pt x="17" y="5"/>
                  </a:lnTo>
                  <a:lnTo>
                    <a:pt x="13" y="6"/>
                  </a:lnTo>
                  <a:lnTo>
                    <a:pt x="10" y="10"/>
                  </a:lnTo>
                  <a:lnTo>
                    <a:pt x="7" y="13"/>
                  </a:lnTo>
                  <a:lnTo>
                    <a:pt x="5" y="16"/>
                  </a:lnTo>
                  <a:lnTo>
                    <a:pt x="4" y="19"/>
                  </a:lnTo>
                  <a:lnTo>
                    <a:pt x="4" y="24"/>
                  </a:lnTo>
                  <a:lnTo>
                    <a:pt x="4" y="29"/>
                  </a:lnTo>
                  <a:lnTo>
                    <a:pt x="5" y="32"/>
                  </a:lnTo>
                  <a:lnTo>
                    <a:pt x="7" y="37"/>
                  </a:lnTo>
                  <a:lnTo>
                    <a:pt x="10" y="41"/>
                  </a:lnTo>
                  <a:lnTo>
                    <a:pt x="13" y="42"/>
                  </a:lnTo>
                  <a:lnTo>
                    <a:pt x="17" y="46"/>
                  </a:lnTo>
                  <a:lnTo>
                    <a:pt x="22" y="47"/>
                  </a:lnTo>
                  <a:lnTo>
                    <a:pt x="25" y="47"/>
                  </a:lnTo>
                  <a:lnTo>
                    <a:pt x="30" y="47"/>
                  </a:lnTo>
                  <a:lnTo>
                    <a:pt x="35" y="46"/>
                  </a:lnTo>
                  <a:lnTo>
                    <a:pt x="38" y="42"/>
                  </a:lnTo>
                  <a:lnTo>
                    <a:pt x="41" y="41"/>
                  </a:lnTo>
                  <a:lnTo>
                    <a:pt x="45" y="37"/>
                  </a:lnTo>
                  <a:lnTo>
                    <a:pt x="46" y="32"/>
                  </a:lnTo>
                  <a:lnTo>
                    <a:pt x="48" y="29"/>
                  </a:lnTo>
                  <a:lnTo>
                    <a:pt x="48" y="24"/>
                  </a:lnTo>
                  <a:lnTo>
                    <a:pt x="51" y="24"/>
                  </a:lnTo>
                  <a:close/>
                </a:path>
              </a:pathLst>
            </a:custGeom>
            <a:solidFill>
              <a:srgbClr val="00FFDA"/>
            </a:solidFill>
            <a:ln w="9525">
              <a:noFill/>
              <a:round/>
              <a:headEnd/>
              <a:tailEnd/>
            </a:ln>
            <a:effectLst/>
          </p:spPr>
          <p:txBody>
            <a:bodyPr/>
            <a:lstStyle/>
            <a:p>
              <a:endParaRPr lang="en-GB"/>
            </a:p>
          </p:txBody>
        </p:sp>
        <p:sp>
          <p:nvSpPr>
            <p:cNvPr id="47390" name="Freeform 286"/>
            <p:cNvSpPr>
              <a:spLocks/>
            </p:cNvSpPr>
            <p:nvPr/>
          </p:nvSpPr>
          <p:spPr bwMode="auto">
            <a:xfrm>
              <a:off x="3369" y="2142"/>
              <a:ext cx="44" cy="44"/>
            </a:xfrm>
            <a:custGeom>
              <a:avLst/>
              <a:gdLst/>
              <a:ahLst/>
              <a:cxnLst>
                <a:cxn ang="0">
                  <a:pos x="44" y="16"/>
                </a:cxn>
                <a:cxn ang="0">
                  <a:pos x="41" y="10"/>
                </a:cxn>
                <a:cxn ang="0">
                  <a:pos x="34" y="3"/>
                </a:cxn>
                <a:cxn ang="0">
                  <a:pos x="26" y="0"/>
                </a:cxn>
                <a:cxn ang="0">
                  <a:pos x="18" y="0"/>
                </a:cxn>
                <a:cxn ang="0">
                  <a:pos x="9" y="3"/>
                </a:cxn>
                <a:cxn ang="0">
                  <a:pos x="3" y="10"/>
                </a:cxn>
                <a:cxn ang="0">
                  <a:pos x="0" y="16"/>
                </a:cxn>
                <a:cxn ang="0">
                  <a:pos x="0" y="26"/>
                </a:cxn>
                <a:cxn ang="0">
                  <a:pos x="3" y="34"/>
                </a:cxn>
                <a:cxn ang="0">
                  <a:pos x="9" y="39"/>
                </a:cxn>
                <a:cxn ang="0">
                  <a:pos x="18" y="44"/>
                </a:cxn>
                <a:cxn ang="0">
                  <a:pos x="26" y="44"/>
                </a:cxn>
                <a:cxn ang="0">
                  <a:pos x="34" y="39"/>
                </a:cxn>
                <a:cxn ang="0">
                  <a:pos x="41" y="34"/>
                </a:cxn>
                <a:cxn ang="0">
                  <a:pos x="44" y="26"/>
                </a:cxn>
                <a:cxn ang="0">
                  <a:pos x="41" y="21"/>
                </a:cxn>
                <a:cxn ang="0">
                  <a:pos x="39" y="15"/>
                </a:cxn>
                <a:cxn ang="0">
                  <a:pos x="36" y="8"/>
                </a:cxn>
                <a:cxn ang="0">
                  <a:pos x="29" y="3"/>
                </a:cxn>
                <a:cxn ang="0">
                  <a:pos x="21" y="3"/>
                </a:cxn>
                <a:cxn ang="0">
                  <a:pos x="14" y="3"/>
                </a:cxn>
                <a:cxn ang="0">
                  <a:pos x="8" y="8"/>
                </a:cxn>
                <a:cxn ang="0">
                  <a:pos x="4" y="15"/>
                </a:cxn>
                <a:cxn ang="0">
                  <a:pos x="3" y="21"/>
                </a:cxn>
                <a:cxn ang="0">
                  <a:pos x="4" y="29"/>
                </a:cxn>
                <a:cxn ang="0">
                  <a:pos x="8" y="34"/>
                </a:cxn>
                <a:cxn ang="0">
                  <a:pos x="14" y="39"/>
                </a:cxn>
                <a:cxn ang="0">
                  <a:pos x="21" y="41"/>
                </a:cxn>
                <a:cxn ang="0">
                  <a:pos x="29" y="39"/>
                </a:cxn>
                <a:cxn ang="0">
                  <a:pos x="36" y="34"/>
                </a:cxn>
                <a:cxn ang="0">
                  <a:pos x="39" y="29"/>
                </a:cxn>
                <a:cxn ang="0">
                  <a:pos x="41" y="21"/>
                </a:cxn>
              </a:cxnLst>
              <a:rect l="0" t="0" r="r" b="b"/>
              <a:pathLst>
                <a:path w="44" h="44">
                  <a:moveTo>
                    <a:pt x="44" y="21"/>
                  </a:moveTo>
                  <a:lnTo>
                    <a:pt x="44" y="16"/>
                  </a:lnTo>
                  <a:lnTo>
                    <a:pt x="42" y="13"/>
                  </a:lnTo>
                  <a:lnTo>
                    <a:pt x="41" y="10"/>
                  </a:lnTo>
                  <a:lnTo>
                    <a:pt x="37" y="7"/>
                  </a:lnTo>
                  <a:lnTo>
                    <a:pt x="34" y="3"/>
                  </a:lnTo>
                  <a:lnTo>
                    <a:pt x="31" y="2"/>
                  </a:lnTo>
                  <a:lnTo>
                    <a:pt x="26" y="0"/>
                  </a:lnTo>
                  <a:lnTo>
                    <a:pt x="21" y="0"/>
                  </a:lnTo>
                  <a:lnTo>
                    <a:pt x="18" y="0"/>
                  </a:lnTo>
                  <a:lnTo>
                    <a:pt x="13" y="2"/>
                  </a:lnTo>
                  <a:lnTo>
                    <a:pt x="9" y="3"/>
                  </a:lnTo>
                  <a:lnTo>
                    <a:pt x="6" y="7"/>
                  </a:lnTo>
                  <a:lnTo>
                    <a:pt x="3" y="10"/>
                  </a:lnTo>
                  <a:lnTo>
                    <a:pt x="1" y="13"/>
                  </a:lnTo>
                  <a:lnTo>
                    <a:pt x="0" y="16"/>
                  </a:lnTo>
                  <a:lnTo>
                    <a:pt x="0" y="21"/>
                  </a:lnTo>
                  <a:lnTo>
                    <a:pt x="0" y="26"/>
                  </a:lnTo>
                  <a:lnTo>
                    <a:pt x="1" y="29"/>
                  </a:lnTo>
                  <a:lnTo>
                    <a:pt x="3" y="34"/>
                  </a:lnTo>
                  <a:lnTo>
                    <a:pt x="6" y="38"/>
                  </a:lnTo>
                  <a:lnTo>
                    <a:pt x="9" y="39"/>
                  </a:lnTo>
                  <a:lnTo>
                    <a:pt x="13" y="43"/>
                  </a:lnTo>
                  <a:lnTo>
                    <a:pt x="18" y="44"/>
                  </a:lnTo>
                  <a:lnTo>
                    <a:pt x="21" y="44"/>
                  </a:lnTo>
                  <a:lnTo>
                    <a:pt x="26" y="44"/>
                  </a:lnTo>
                  <a:lnTo>
                    <a:pt x="31" y="43"/>
                  </a:lnTo>
                  <a:lnTo>
                    <a:pt x="34" y="39"/>
                  </a:lnTo>
                  <a:lnTo>
                    <a:pt x="37" y="38"/>
                  </a:lnTo>
                  <a:lnTo>
                    <a:pt x="41" y="34"/>
                  </a:lnTo>
                  <a:lnTo>
                    <a:pt x="42" y="29"/>
                  </a:lnTo>
                  <a:lnTo>
                    <a:pt x="44" y="26"/>
                  </a:lnTo>
                  <a:lnTo>
                    <a:pt x="44" y="21"/>
                  </a:lnTo>
                  <a:lnTo>
                    <a:pt x="41" y="21"/>
                  </a:lnTo>
                  <a:lnTo>
                    <a:pt x="41" y="18"/>
                  </a:lnTo>
                  <a:lnTo>
                    <a:pt x="39" y="15"/>
                  </a:lnTo>
                  <a:lnTo>
                    <a:pt x="37" y="11"/>
                  </a:lnTo>
                  <a:lnTo>
                    <a:pt x="36" y="8"/>
                  </a:lnTo>
                  <a:lnTo>
                    <a:pt x="32" y="7"/>
                  </a:lnTo>
                  <a:lnTo>
                    <a:pt x="29" y="3"/>
                  </a:lnTo>
                  <a:lnTo>
                    <a:pt x="26" y="3"/>
                  </a:lnTo>
                  <a:lnTo>
                    <a:pt x="21" y="3"/>
                  </a:lnTo>
                  <a:lnTo>
                    <a:pt x="18" y="3"/>
                  </a:lnTo>
                  <a:lnTo>
                    <a:pt x="14" y="3"/>
                  </a:lnTo>
                  <a:lnTo>
                    <a:pt x="11" y="7"/>
                  </a:lnTo>
                  <a:lnTo>
                    <a:pt x="8" y="8"/>
                  </a:lnTo>
                  <a:lnTo>
                    <a:pt x="6" y="11"/>
                  </a:lnTo>
                  <a:lnTo>
                    <a:pt x="4" y="15"/>
                  </a:lnTo>
                  <a:lnTo>
                    <a:pt x="3" y="18"/>
                  </a:lnTo>
                  <a:lnTo>
                    <a:pt x="3" y="21"/>
                  </a:lnTo>
                  <a:lnTo>
                    <a:pt x="3" y="26"/>
                  </a:lnTo>
                  <a:lnTo>
                    <a:pt x="4" y="29"/>
                  </a:lnTo>
                  <a:lnTo>
                    <a:pt x="6" y="33"/>
                  </a:lnTo>
                  <a:lnTo>
                    <a:pt x="8" y="34"/>
                  </a:lnTo>
                  <a:lnTo>
                    <a:pt x="11" y="38"/>
                  </a:lnTo>
                  <a:lnTo>
                    <a:pt x="14" y="39"/>
                  </a:lnTo>
                  <a:lnTo>
                    <a:pt x="18" y="41"/>
                  </a:lnTo>
                  <a:lnTo>
                    <a:pt x="21" y="41"/>
                  </a:lnTo>
                  <a:lnTo>
                    <a:pt x="26" y="41"/>
                  </a:lnTo>
                  <a:lnTo>
                    <a:pt x="29" y="39"/>
                  </a:lnTo>
                  <a:lnTo>
                    <a:pt x="32" y="38"/>
                  </a:lnTo>
                  <a:lnTo>
                    <a:pt x="36" y="34"/>
                  </a:lnTo>
                  <a:lnTo>
                    <a:pt x="37" y="33"/>
                  </a:lnTo>
                  <a:lnTo>
                    <a:pt x="39" y="29"/>
                  </a:lnTo>
                  <a:lnTo>
                    <a:pt x="41" y="26"/>
                  </a:lnTo>
                  <a:lnTo>
                    <a:pt x="41" y="21"/>
                  </a:lnTo>
                  <a:lnTo>
                    <a:pt x="44" y="21"/>
                  </a:lnTo>
                  <a:close/>
                </a:path>
              </a:pathLst>
            </a:custGeom>
            <a:solidFill>
              <a:srgbClr val="00FFDF"/>
            </a:solidFill>
            <a:ln w="9525">
              <a:noFill/>
              <a:round/>
              <a:headEnd/>
              <a:tailEnd/>
            </a:ln>
            <a:effectLst/>
          </p:spPr>
          <p:txBody>
            <a:bodyPr/>
            <a:lstStyle/>
            <a:p>
              <a:endParaRPr lang="en-GB"/>
            </a:p>
          </p:txBody>
        </p:sp>
        <p:sp>
          <p:nvSpPr>
            <p:cNvPr id="47391" name="Freeform 287"/>
            <p:cNvSpPr>
              <a:spLocks/>
            </p:cNvSpPr>
            <p:nvPr/>
          </p:nvSpPr>
          <p:spPr bwMode="auto">
            <a:xfrm>
              <a:off x="3372" y="2145"/>
              <a:ext cx="38" cy="38"/>
            </a:xfrm>
            <a:custGeom>
              <a:avLst/>
              <a:gdLst/>
              <a:ahLst/>
              <a:cxnLst>
                <a:cxn ang="0">
                  <a:pos x="38" y="15"/>
                </a:cxn>
                <a:cxn ang="0">
                  <a:pos x="34" y="8"/>
                </a:cxn>
                <a:cxn ang="0">
                  <a:pos x="29" y="4"/>
                </a:cxn>
                <a:cxn ang="0">
                  <a:pos x="23" y="0"/>
                </a:cxn>
                <a:cxn ang="0">
                  <a:pos x="15" y="0"/>
                </a:cxn>
                <a:cxn ang="0">
                  <a:pos x="8" y="4"/>
                </a:cxn>
                <a:cxn ang="0">
                  <a:pos x="3" y="8"/>
                </a:cxn>
                <a:cxn ang="0">
                  <a:pos x="0" y="15"/>
                </a:cxn>
                <a:cxn ang="0">
                  <a:pos x="0" y="23"/>
                </a:cxn>
                <a:cxn ang="0">
                  <a:pos x="3" y="30"/>
                </a:cxn>
                <a:cxn ang="0">
                  <a:pos x="8" y="35"/>
                </a:cxn>
                <a:cxn ang="0">
                  <a:pos x="15" y="38"/>
                </a:cxn>
                <a:cxn ang="0">
                  <a:pos x="23" y="38"/>
                </a:cxn>
                <a:cxn ang="0">
                  <a:pos x="29" y="35"/>
                </a:cxn>
                <a:cxn ang="0">
                  <a:pos x="34" y="30"/>
                </a:cxn>
                <a:cxn ang="0">
                  <a:pos x="38" y="23"/>
                </a:cxn>
                <a:cxn ang="0">
                  <a:pos x="34" y="18"/>
                </a:cxn>
                <a:cxn ang="0">
                  <a:pos x="33" y="12"/>
                </a:cxn>
                <a:cxn ang="0">
                  <a:pos x="29" y="7"/>
                </a:cxn>
                <a:cxn ang="0">
                  <a:pos x="24" y="4"/>
                </a:cxn>
                <a:cxn ang="0">
                  <a:pos x="18" y="2"/>
                </a:cxn>
                <a:cxn ang="0">
                  <a:pos x="13" y="4"/>
                </a:cxn>
                <a:cxn ang="0">
                  <a:pos x="8" y="7"/>
                </a:cxn>
                <a:cxn ang="0">
                  <a:pos x="3" y="12"/>
                </a:cxn>
                <a:cxn ang="0">
                  <a:pos x="3" y="18"/>
                </a:cxn>
                <a:cxn ang="0">
                  <a:pos x="3" y="25"/>
                </a:cxn>
                <a:cxn ang="0">
                  <a:pos x="8" y="30"/>
                </a:cxn>
                <a:cxn ang="0">
                  <a:pos x="13" y="33"/>
                </a:cxn>
                <a:cxn ang="0">
                  <a:pos x="18" y="35"/>
                </a:cxn>
                <a:cxn ang="0">
                  <a:pos x="24" y="33"/>
                </a:cxn>
                <a:cxn ang="0">
                  <a:pos x="29" y="30"/>
                </a:cxn>
                <a:cxn ang="0">
                  <a:pos x="33" y="25"/>
                </a:cxn>
                <a:cxn ang="0">
                  <a:pos x="34" y="18"/>
                </a:cxn>
              </a:cxnLst>
              <a:rect l="0" t="0" r="r" b="b"/>
              <a:pathLst>
                <a:path w="38" h="38">
                  <a:moveTo>
                    <a:pt x="38" y="18"/>
                  </a:moveTo>
                  <a:lnTo>
                    <a:pt x="38" y="15"/>
                  </a:lnTo>
                  <a:lnTo>
                    <a:pt x="36" y="12"/>
                  </a:lnTo>
                  <a:lnTo>
                    <a:pt x="34" y="8"/>
                  </a:lnTo>
                  <a:lnTo>
                    <a:pt x="33" y="5"/>
                  </a:lnTo>
                  <a:lnTo>
                    <a:pt x="29" y="4"/>
                  </a:lnTo>
                  <a:lnTo>
                    <a:pt x="26" y="0"/>
                  </a:lnTo>
                  <a:lnTo>
                    <a:pt x="23" y="0"/>
                  </a:lnTo>
                  <a:lnTo>
                    <a:pt x="18" y="0"/>
                  </a:lnTo>
                  <a:lnTo>
                    <a:pt x="15" y="0"/>
                  </a:lnTo>
                  <a:lnTo>
                    <a:pt x="11" y="0"/>
                  </a:lnTo>
                  <a:lnTo>
                    <a:pt x="8" y="4"/>
                  </a:lnTo>
                  <a:lnTo>
                    <a:pt x="5" y="5"/>
                  </a:lnTo>
                  <a:lnTo>
                    <a:pt x="3" y="8"/>
                  </a:lnTo>
                  <a:lnTo>
                    <a:pt x="1" y="12"/>
                  </a:lnTo>
                  <a:lnTo>
                    <a:pt x="0" y="15"/>
                  </a:lnTo>
                  <a:lnTo>
                    <a:pt x="0" y="18"/>
                  </a:lnTo>
                  <a:lnTo>
                    <a:pt x="0" y="23"/>
                  </a:lnTo>
                  <a:lnTo>
                    <a:pt x="1" y="26"/>
                  </a:lnTo>
                  <a:lnTo>
                    <a:pt x="3" y="30"/>
                  </a:lnTo>
                  <a:lnTo>
                    <a:pt x="5" y="31"/>
                  </a:lnTo>
                  <a:lnTo>
                    <a:pt x="8" y="35"/>
                  </a:lnTo>
                  <a:lnTo>
                    <a:pt x="11" y="36"/>
                  </a:lnTo>
                  <a:lnTo>
                    <a:pt x="15" y="38"/>
                  </a:lnTo>
                  <a:lnTo>
                    <a:pt x="18" y="38"/>
                  </a:lnTo>
                  <a:lnTo>
                    <a:pt x="23" y="38"/>
                  </a:lnTo>
                  <a:lnTo>
                    <a:pt x="26" y="36"/>
                  </a:lnTo>
                  <a:lnTo>
                    <a:pt x="29" y="35"/>
                  </a:lnTo>
                  <a:lnTo>
                    <a:pt x="33" y="31"/>
                  </a:lnTo>
                  <a:lnTo>
                    <a:pt x="34" y="30"/>
                  </a:lnTo>
                  <a:lnTo>
                    <a:pt x="36" y="26"/>
                  </a:lnTo>
                  <a:lnTo>
                    <a:pt x="38" y="23"/>
                  </a:lnTo>
                  <a:lnTo>
                    <a:pt x="38" y="18"/>
                  </a:lnTo>
                  <a:lnTo>
                    <a:pt x="34" y="18"/>
                  </a:lnTo>
                  <a:lnTo>
                    <a:pt x="34" y="15"/>
                  </a:lnTo>
                  <a:lnTo>
                    <a:pt x="33" y="12"/>
                  </a:lnTo>
                  <a:lnTo>
                    <a:pt x="31" y="10"/>
                  </a:lnTo>
                  <a:lnTo>
                    <a:pt x="29" y="7"/>
                  </a:lnTo>
                  <a:lnTo>
                    <a:pt x="28" y="5"/>
                  </a:lnTo>
                  <a:lnTo>
                    <a:pt x="24" y="4"/>
                  </a:lnTo>
                  <a:lnTo>
                    <a:pt x="21" y="4"/>
                  </a:lnTo>
                  <a:lnTo>
                    <a:pt x="18" y="2"/>
                  </a:lnTo>
                  <a:lnTo>
                    <a:pt x="15" y="4"/>
                  </a:lnTo>
                  <a:lnTo>
                    <a:pt x="13" y="4"/>
                  </a:lnTo>
                  <a:lnTo>
                    <a:pt x="10" y="5"/>
                  </a:lnTo>
                  <a:lnTo>
                    <a:pt x="8" y="7"/>
                  </a:lnTo>
                  <a:lnTo>
                    <a:pt x="5" y="10"/>
                  </a:lnTo>
                  <a:lnTo>
                    <a:pt x="3" y="12"/>
                  </a:lnTo>
                  <a:lnTo>
                    <a:pt x="3" y="15"/>
                  </a:lnTo>
                  <a:lnTo>
                    <a:pt x="3" y="18"/>
                  </a:lnTo>
                  <a:lnTo>
                    <a:pt x="3" y="22"/>
                  </a:lnTo>
                  <a:lnTo>
                    <a:pt x="3" y="25"/>
                  </a:lnTo>
                  <a:lnTo>
                    <a:pt x="5" y="28"/>
                  </a:lnTo>
                  <a:lnTo>
                    <a:pt x="8" y="30"/>
                  </a:lnTo>
                  <a:lnTo>
                    <a:pt x="10" y="31"/>
                  </a:lnTo>
                  <a:lnTo>
                    <a:pt x="13" y="33"/>
                  </a:lnTo>
                  <a:lnTo>
                    <a:pt x="15" y="35"/>
                  </a:lnTo>
                  <a:lnTo>
                    <a:pt x="18" y="35"/>
                  </a:lnTo>
                  <a:lnTo>
                    <a:pt x="21" y="35"/>
                  </a:lnTo>
                  <a:lnTo>
                    <a:pt x="24" y="33"/>
                  </a:lnTo>
                  <a:lnTo>
                    <a:pt x="28" y="31"/>
                  </a:lnTo>
                  <a:lnTo>
                    <a:pt x="29" y="30"/>
                  </a:lnTo>
                  <a:lnTo>
                    <a:pt x="31" y="28"/>
                  </a:lnTo>
                  <a:lnTo>
                    <a:pt x="33" y="25"/>
                  </a:lnTo>
                  <a:lnTo>
                    <a:pt x="34" y="22"/>
                  </a:lnTo>
                  <a:lnTo>
                    <a:pt x="34" y="18"/>
                  </a:lnTo>
                  <a:lnTo>
                    <a:pt x="38" y="18"/>
                  </a:lnTo>
                  <a:close/>
                </a:path>
              </a:pathLst>
            </a:custGeom>
            <a:solidFill>
              <a:srgbClr val="00FFE4"/>
            </a:solidFill>
            <a:ln w="9525">
              <a:noFill/>
              <a:round/>
              <a:headEnd/>
              <a:tailEnd/>
            </a:ln>
            <a:effectLst/>
          </p:spPr>
          <p:txBody>
            <a:bodyPr/>
            <a:lstStyle/>
            <a:p>
              <a:endParaRPr lang="en-GB"/>
            </a:p>
          </p:txBody>
        </p:sp>
        <p:sp>
          <p:nvSpPr>
            <p:cNvPr id="47392" name="Freeform 288"/>
            <p:cNvSpPr>
              <a:spLocks/>
            </p:cNvSpPr>
            <p:nvPr/>
          </p:nvSpPr>
          <p:spPr bwMode="auto">
            <a:xfrm>
              <a:off x="3375" y="2147"/>
              <a:ext cx="31" cy="33"/>
            </a:xfrm>
            <a:custGeom>
              <a:avLst/>
              <a:gdLst/>
              <a:ahLst/>
              <a:cxnLst>
                <a:cxn ang="0">
                  <a:pos x="31" y="13"/>
                </a:cxn>
                <a:cxn ang="0">
                  <a:pos x="28" y="8"/>
                </a:cxn>
                <a:cxn ang="0">
                  <a:pos x="25" y="3"/>
                </a:cxn>
                <a:cxn ang="0">
                  <a:pos x="18" y="2"/>
                </a:cxn>
                <a:cxn ang="0">
                  <a:pos x="12" y="2"/>
                </a:cxn>
                <a:cxn ang="0">
                  <a:pos x="7" y="3"/>
                </a:cxn>
                <a:cxn ang="0">
                  <a:pos x="2" y="8"/>
                </a:cxn>
                <a:cxn ang="0">
                  <a:pos x="0" y="13"/>
                </a:cxn>
                <a:cxn ang="0">
                  <a:pos x="0" y="20"/>
                </a:cxn>
                <a:cxn ang="0">
                  <a:pos x="2" y="26"/>
                </a:cxn>
                <a:cxn ang="0">
                  <a:pos x="7" y="29"/>
                </a:cxn>
                <a:cxn ang="0">
                  <a:pos x="12" y="33"/>
                </a:cxn>
                <a:cxn ang="0">
                  <a:pos x="18" y="33"/>
                </a:cxn>
                <a:cxn ang="0">
                  <a:pos x="25" y="29"/>
                </a:cxn>
                <a:cxn ang="0">
                  <a:pos x="28" y="26"/>
                </a:cxn>
                <a:cxn ang="0">
                  <a:pos x="31" y="20"/>
                </a:cxn>
                <a:cxn ang="0">
                  <a:pos x="28" y="16"/>
                </a:cxn>
                <a:cxn ang="0">
                  <a:pos x="28" y="11"/>
                </a:cxn>
                <a:cxn ang="0">
                  <a:pos x="25" y="8"/>
                </a:cxn>
                <a:cxn ang="0">
                  <a:pos x="20" y="5"/>
                </a:cxn>
                <a:cxn ang="0">
                  <a:pos x="15" y="3"/>
                </a:cxn>
                <a:cxn ang="0">
                  <a:pos x="10" y="5"/>
                </a:cxn>
                <a:cxn ang="0">
                  <a:pos x="7" y="8"/>
                </a:cxn>
                <a:cxn ang="0">
                  <a:pos x="3" y="11"/>
                </a:cxn>
                <a:cxn ang="0">
                  <a:pos x="3" y="16"/>
                </a:cxn>
                <a:cxn ang="0">
                  <a:pos x="3" y="21"/>
                </a:cxn>
                <a:cxn ang="0">
                  <a:pos x="7" y="26"/>
                </a:cxn>
                <a:cxn ang="0">
                  <a:pos x="10" y="28"/>
                </a:cxn>
                <a:cxn ang="0">
                  <a:pos x="15" y="29"/>
                </a:cxn>
                <a:cxn ang="0">
                  <a:pos x="20" y="28"/>
                </a:cxn>
                <a:cxn ang="0">
                  <a:pos x="25" y="26"/>
                </a:cxn>
                <a:cxn ang="0">
                  <a:pos x="28" y="21"/>
                </a:cxn>
                <a:cxn ang="0">
                  <a:pos x="28" y="16"/>
                </a:cxn>
              </a:cxnLst>
              <a:rect l="0" t="0" r="r" b="b"/>
              <a:pathLst>
                <a:path w="31" h="33">
                  <a:moveTo>
                    <a:pt x="31" y="16"/>
                  </a:moveTo>
                  <a:lnTo>
                    <a:pt x="31" y="13"/>
                  </a:lnTo>
                  <a:lnTo>
                    <a:pt x="30" y="10"/>
                  </a:lnTo>
                  <a:lnTo>
                    <a:pt x="28" y="8"/>
                  </a:lnTo>
                  <a:lnTo>
                    <a:pt x="26" y="5"/>
                  </a:lnTo>
                  <a:lnTo>
                    <a:pt x="25" y="3"/>
                  </a:lnTo>
                  <a:lnTo>
                    <a:pt x="21" y="2"/>
                  </a:lnTo>
                  <a:lnTo>
                    <a:pt x="18" y="2"/>
                  </a:lnTo>
                  <a:lnTo>
                    <a:pt x="15" y="0"/>
                  </a:lnTo>
                  <a:lnTo>
                    <a:pt x="12" y="2"/>
                  </a:lnTo>
                  <a:lnTo>
                    <a:pt x="10" y="2"/>
                  </a:lnTo>
                  <a:lnTo>
                    <a:pt x="7" y="3"/>
                  </a:lnTo>
                  <a:lnTo>
                    <a:pt x="5" y="5"/>
                  </a:lnTo>
                  <a:lnTo>
                    <a:pt x="2" y="8"/>
                  </a:lnTo>
                  <a:lnTo>
                    <a:pt x="0" y="10"/>
                  </a:lnTo>
                  <a:lnTo>
                    <a:pt x="0" y="13"/>
                  </a:lnTo>
                  <a:lnTo>
                    <a:pt x="0" y="16"/>
                  </a:lnTo>
                  <a:lnTo>
                    <a:pt x="0" y="20"/>
                  </a:lnTo>
                  <a:lnTo>
                    <a:pt x="0" y="23"/>
                  </a:lnTo>
                  <a:lnTo>
                    <a:pt x="2" y="26"/>
                  </a:lnTo>
                  <a:lnTo>
                    <a:pt x="5" y="28"/>
                  </a:lnTo>
                  <a:lnTo>
                    <a:pt x="7" y="29"/>
                  </a:lnTo>
                  <a:lnTo>
                    <a:pt x="10" y="31"/>
                  </a:lnTo>
                  <a:lnTo>
                    <a:pt x="12" y="33"/>
                  </a:lnTo>
                  <a:lnTo>
                    <a:pt x="15" y="33"/>
                  </a:lnTo>
                  <a:lnTo>
                    <a:pt x="18" y="33"/>
                  </a:lnTo>
                  <a:lnTo>
                    <a:pt x="21" y="31"/>
                  </a:lnTo>
                  <a:lnTo>
                    <a:pt x="25" y="29"/>
                  </a:lnTo>
                  <a:lnTo>
                    <a:pt x="26" y="28"/>
                  </a:lnTo>
                  <a:lnTo>
                    <a:pt x="28" y="26"/>
                  </a:lnTo>
                  <a:lnTo>
                    <a:pt x="30" y="23"/>
                  </a:lnTo>
                  <a:lnTo>
                    <a:pt x="31" y="20"/>
                  </a:lnTo>
                  <a:lnTo>
                    <a:pt x="31" y="16"/>
                  </a:lnTo>
                  <a:lnTo>
                    <a:pt x="28" y="16"/>
                  </a:lnTo>
                  <a:lnTo>
                    <a:pt x="28" y="15"/>
                  </a:lnTo>
                  <a:lnTo>
                    <a:pt x="28" y="11"/>
                  </a:lnTo>
                  <a:lnTo>
                    <a:pt x="26" y="10"/>
                  </a:lnTo>
                  <a:lnTo>
                    <a:pt x="25" y="8"/>
                  </a:lnTo>
                  <a:lnTo>
                    <a:pt x="23" y="6"/>
                  </a:lnTo>
                  <a:lnTo>
                    <a:pt x="20" y="5"/>
                  </a:lnTo>
                  <a:lnTo>
                    <a:pt x="18" y="5"/>
                  </a:lnTo>
                  <a:lnTo>
                    <a:pt x="15" y="3"/>
                  </a:lnTo>
                  <a:lnTo>
                    <a:pt x="13" y="5"/>
                  </a:lnTo>
                  <a:lnTo>
                    <a:pt x="10" y="5"/>
                  </a:lnTo>
                  <a:lnTo>
                    <a:pt x="8" y="6"/>
                  </a:lnTo>
                  <a:lnTo>
                    <a:pt x="7" y="8"/>
                  </a:lnTo>
                  <a:lnTo>
                    <a:pt x="5" y="10"/>
                  </a:lnTo>
                  <a:lnTo>
                    <a:pt x="3" y="11"/>
                  </a:lnTo>
                  <a:lnTo>
                    <a:pt x="3" y="15"/>
                  </a:lnTo>
                  <a:lnTo>
                    <a:pt x="3" y="16"/>
                  </a:lnTo>
                  <a:lnTo>
                    <a:pt x="3" y="20"/>
                  </a:lnTo>
                  <a:lnTo>
                    <a:pt x="3" y="21"/>
                  </a:lnTo>
                  <a:lnTo>
                    <a:pt x="5" y="24"/>
                  </a:lnTo>
                  <a:lnTo>
                    <a:pt x="7" y="26"/>
                  </a:lnTo>
                  <a:lnTo>
                    <a:pt x="8" y="28"/>
                  </a:lnTo>
                  <a:lnTo>
                    <a:pt x="10" y="28"/>
                  </a:lnTo>
                  <a:lnTo>
                    <a:pt x="13" y="29"/>
                  </a:lnTo>
                  <a:lnTo>
                    <a:pt x="15" y="29"/>
                  </a:lnTo>
                  <a:lnTo>
                    <a:pt x="18" y="29"/>
                  </a:lnTo>
                  <a:lnTo>
                    <a:pt x="20" y="28"/>
                  </a:lnTo>
                  <a:lnTo>
                    <a:pt x="23" y="28"/>
                  </a:lnTo>
                  <a:lnTo>
                    <a:pt x="25" y="26"/>
                  </a:lnTo>
                  <a:lnTo>
                    <a:pt x="26" y="24"/>
                  </a:lnTo>
                  <a:lnTo>
                    <a:pt x="28" y="21"/>
                  </a:lnTo>
                  <a:lnTo>
                    <a:pt x="28" y="20"/>
                  </a:lnTo>
                  <a:lnTo>
                    <a:pt x="28" y="16"/>
                  </a:lnTo>
                  <a:lnTo>
                    <a:pt x="31" y="16"/>
                  </a:lnTo>
                  <a:close/>
                </a:path>
              </a:pathLst>
            </a:custGeom>
            <a:solidFill>
              <a:srgbClr val="00FFEA"/>
            </a:solidFill>
            <a:ln w="9525">
              <a:noFill/>
              <a:round/>
              <a:headEnd/>
              <a:tailEnd/>
            </a:ln>
            <a:effectLst/>
          </p:spPr>
          <p:txBody>
            <a:bodyPr/>
            <a:lstStyle/>
            <a:p>
              <a:endParaRPr lang="en-GB"/>
            </a:p>
          </p:txBody>
        </p:sp>
        <p:sp>
          <p:nvSpPr>
            <p:cNvPr id="47393" name="Freeform 289"/>
            <p:cNvSpPr>
              <a:spLocks/>
            </p:cNvSpPr>
            <p:nvPr/>
          </p:nvSpPr>
          <p:spPr bwMode="auto">
            <a:xfrm>
              <a:off x="3378" y="2150"/>
              <a:ext cx="25" cy="26"/>
            </a:xfrm>
            <a:custGeom>
              <a:avLst/>
              <a:gdLst/>
              <a:ahLst/>
              <a:cxnLst>
                <a:cxn ang="0">
                  <a:pos x="25" y="12"/>
                </a:cxn>
                <a:cxn ang="0">
                  <a:pos x="23" y="7"/>
                </a:cxn>
                <a:cxn ang="0">
                  <a:pos x="20" y="3"/>
                </a:cxn>
                <a:cxn ang="0">
                  <a:pos x="15" y="2"/>
                </a:cxn>
                <a:cxn ang="0">
                  <a:pos x="10" y="2"/>
                </a:cxn>
                <a:cxn ang="0">
                  <a:pos x="5" y="3"/>
                </a:cxn>
                <a:cxn ang="0">
                  <a:pos x="2" y="7"/>
                </a:cxn>
                <a:cxn ang="0">
                  <a:pos x="0" y="12"/>
                </a:cxn>
                <a:cxn ang="0">
                  <a:pos x="0" y="17"/>
                </a:cxn>
                <a:cxn ang="0">
                  <a:pos x="2" y="21"/>
                </a:cxn>
                <a:cxn ang="0">
                  <a:pos x="5" y="25"/>
                </a:cxn>
                <a:cxn ang="0">
                  <a:pos x="10" y="26"/>
                </a:cxn>
                <a:cxn ang="0">
                  <a:pos x="15" y="26"/>
                </a:cxn>
                <a:cxn ang="0">
                  <a:pos x="20" y="25"/>
                </a:cxn>
                <a:cxn ang="0">
                  <a:pos x="23" y="21"/>
                </a:cxn>
                <a:cxn ang="0">
                  <a:pos x="25" y="17"/>
                </a:cxn>
                <a:cxn ang="0">
                  <a:pos x="22" y="13"/>
                </a:cxn>
                <a:cxn ang="0">
                  <a:pos x="22" y="10"/>
                </a:cxn>
                <a:cxn ang="0">
                  <a:pos x="20" y="7"/>
                </a:cxn>
                <a:cxn ang="0">
                  <a:pos x="17" y="5"/>
                </a:cxn>
                <a:cxn ang="0">
                  <a:pos x="12" y="3"/>
                </a:cxn>
                <a:cxn ang="0">
                  <a:pos x="9" y="5"/>
                </a:cxn>
                <a:cxn ang="0">
                  <a:pos x="5" y="7"/>
                </a:cxn>
                <a:cxn ang="0">
                  <a:pos x="4" y="10"/>
                </a:cxn>
                <a:cxn ang="0">
                  <a:pos x="4" y="13"/>
                </a:cxn>
                <a:cxn ang="0">
                  <a:pos x="4" y="17"/>
                </a:cxn>
                <a:cxn ang="0">
                  <a:pos x="5" y="20"/>
                </a:cxn>
                <a:cxn ang="0">
                  <a:pos x="9" y="23"/>
                </a:cxn>
                <a:cxn ang="0">
                  <a:pos x="12" y="23"/>
                </a:cxn>
                <a:cxn ang="0">
                  <a:pos x="17" y="23"/>
                </a:cxn>
                <a:cxn ang="0">
                  <a:pos x="20" y="20"/>
                </a:cxn>
                <a:cxn ang="0">
                  <a:pos x="22" y="17"/>
                </a:cxn>
                <a:cxn ang="0">
                  <a:pos x="22" y="13"/>
                </a:cxn>
              </a:cxnLst>
              <a:rect l="0" t="0" r="r" b="b"/>
              <a:pathLst>
                <a:path w="25" h="26">
                  <a:moveTo>
                    <a:pt x="25" y="13"/>
                  </a:moveTo>
                  <a:lnTo>
                    <a:pt x="25" y="12"/>
                  </a:lnTo>
                  <a:lnTo>
                    <a:pt x="25" y="8"/>
                  </a:lnTo>
                  <a:lnTo>
                    <a:pt x="23" y="7"/>
                  </a:lnTo>
                  <a:lnTo>
                    <a:pt x="22" y="5"/>
                  </a:lnTo>
                  <a:lnTo>
                    <a:pt x="20" y="3"/>
                  </a:lnTo>
                  <a:lnTo>
                    <a:pt x="17" y="2"/>
                  </a:lnTo>
                  <a:lnTo>
                    <a:pt x="15" y="2"/>
                  </a:lnTo>
                  <a:lnTo>
                    <a:pt x="12" y="0"/>
                  </a:lnTo>
                  <a:lnTo>
                    <a:pt x="10" y="2"/>
                  </a:lnTo>
                  <a:lnTo>
                    <a:pt x="7" y="2"/>
                  </a:lnTo>
                  <a:lnTo>
                    <a:pt x="5" y="3"/>
                  </a:lnTo>
                  <a:lnTo>
                    <a:pt x="4" y="5"/>
                  </a:lnTo>
                  <a:lnTo>
                    <a:pt x="2" y="7"/>
                  </a:lnTo>
                  <a:lnTo>
                    <a:pt x="0" y="8"/>
                  </a:lnTo>
                  <a:lnTo>
                    <a:pt x="0" y="12"/>
                  </a:lnTo>
                  <a:lnTo>
                    <a:pt x="0" y="13"/>
                  </a:lnTo>
                  <a:lnTo>
                    <a:pt x="0" y="17"/>
                  </a:lnTo>
                  <a:lnTo>
                    <a:pt x="0" y="18"/>
                  </a:lnTo>
                  <a:lnTo>
                    <a:pt x="2" y="21"/>
                  </a:lnTo>
                  <a:lnTo>
                    <a:pt x="4" y="23"/>
                  </a:lnTo>
                  <a:lnTo>
                    <a:pt x="5" y="25"/>
                  </a:lnTo>
                  <a:lnTo>
                    <a:pt x="7" y="25"/>
                  </a:lnTo>
                  <a:lnTo>
                    <a:pt x="10" y="26"/>
                  </a:lnTo>
                  <a:lnTo>
                    <a:pt x="12" y="26"/>
                  </a:lnTo>
                  <a:lnTo>
                    <a:pt x="15" y="26"/>
                  </a:lnTo>
                  <a:lnTo>
                    <a:pt x="17" y="25"/>
                  </a:lnTo>
                  <a:lnTo>
                    <a:pt x="20" y="25"/>
                  </a:lnTo>
                  <a:lnTo>
                    <a:pt x="22" y="23"/>
                  </a:lnTo>
                  <a:lnTo>
                    <a:pt x="23" y="21"/>
                  </a:lnTo>
                  <a:lnTo>
                    <a:pt x="25" y="18"/>
                  </a:lnTo>
                  <a:lnTo>
                    <a:pt x="25" y="17"/>
                  </a:lnTo>
                  <a:lnTo>
                    <a:pt x="25" y="13"/>
                  </a:lnTo>
                  <a:lnTo>
                    <a:pt x="22" y="13"/>
                  </a:lnTo>
                  <a:lnTo>
                    <a:pt x="22" y="12"/>
                  </a:lnTo>
                  <a:lnTo>
                    <a:pt x="22" y="10"/>
                  </a:lnTo>
                  <a:lnTo>
                    <a:pt x="20" y="8"/>
                  </a:lnTo>
                  <a:lnTo>
                    <a:pt x="20" y="7"/>
                  </a:lnTo>
                  <a:lnTo>
                    <a:pt x="18" y="5"/>
                  </a:lnTo>
                  <a:lnTo>
                    <a:pt x="17" y="5"/>
                  </a:lnTo>
                  <a:lnTo>
                    <a:pt x="15" y="3"/>
                  </a:lnTo>
                  <a:lnTo>
                    <a:pt x="12" y="3"/>
                  </a:lnTo>
                  <a:lnTo>
                    <a:pt x="10" y="3"/>
                  </a:lnTo>
                  <a:lnTo>
                    <a:pt x="9" y="5"/>
                  </a:lnTo>
                  <a:lnTo>
                    <a:pt x="7" y="5"/>
                  </a:lnTo>
                  <a:lnTo>
                    <a:pt x="5" y="7"/>
                  </a:lnTo>
                  <a:lnTo>
                    <a:pt x="5" y="8"/>
                  </a:lnTo>
                  <a:lnTo>
                    <a:pt x="4" y="10"/>
                  </a:lnTo>
                  <a:lnTo>
                    <a:pt x="4" y="12"/>
                  </a:lnTo>
                  <a:lnTo>
                    <a:pt x="4" y="13"/>
                  </a:lnTo>
                  <a:lnTo>
                    <a:pt x="4" y="15"/>
                  </a:lnTo>
                  <a:lnTo>
                    <a:pt x="4" y="17"/>
                  </a:lnTo>
                  <a:lnTo>
                    <a:pt x="5" y="18"/>
                  </a:lnTo>
                  <a:lnTo>
                    <a:pt x="5" y="20"/>
                  </a:lnTo>
                  <a:lnTo>
                    <a:pt x="7" y="21"/>
                  </a:lnTo>
                  <a:lnTo>
                    <a:pt x="9" y="23"/>
                  </a:lnTo>
                  <a:lnTo>
                    <a:pt x="10" y="23"/>
                  </a:lnTo>
                  <a:lnTo>
                    <a:pt x="12" y="23"/>
                  </a:lnTo>
                  <a:lnTo>
                    <a:pt x="15" y="23"/>
                  </a:lnTo>
                  <a:lnTo>
                    <a:pt x="17" y="23"/>
                  </a:lnTo>
                  <a:lnTo>
                    <a:pt x="18" y="21"/>
                  </a:lnTo>
                  <a:lnTo>
                    <a:pt x="20" y="20"/>
                  </a:lnTo>
                  <a:lnTo>
                    <a:pt x="20" y="18"/>
                  </a:lnTo>
                  <a:lnTo>
                    <a:pt x="22" y="17"/>
                  </a:lnTo>
                  <a:lnTo>
                    <a:pt x="22" y="15"/>
                  </a:lnTo>
                  <a:lnTo>
                    <a:pt x="22" y="13"/>
                  </a:lnTo>
                  <a:lnTo>
                    <a:pt x="25" y="13"/>
                  </a:lnTo>
                  <a:close/>
                </a:path>
              </a:pathLst>
            </a:custGeom>
            <a:solidFill>
              <a:srgbClr val="00FFEF"/>
            </a:solidFill>
            <a:ln w="9525">
              <a:noFill/>
              <a:round/>
              <a:headEnd/>
              <a:tailEnd/>
            </a:ln>
            <a:effectLst/>
          </p:spPr>
          <p:txBody>
            <a:bodyPr/>
            <a:lstStyle/>
            <a:p>
              <a:endParaRPr lang="en-GB"/>
            </a:p>
          </p:txBody>
        </p:sp>
        <p:sp>
          <p:nvSpPr>
            <p:cNvPr id="47394" name="Freeform 290"/>
            <p:cNvSpPr>
              <a:spLocks/>
            </p:cNvSpPr>
            <p:nvPr/>
          </p:nvSpPr>
          <p:spPr bwMode="auto">
            <a:xfrm>
              <a:off x="3382" y="2153"/>
              <a:ext cx="18" cy="20"/>
            </a:xfrm>
            <a:custGeom>
              <a:avLst/>
              <a:gdLst/>
              <a:ahLst/>
              <a:cxnLst>
                <a:cxn ang="0">
                  <a:pos x="18" y="9"/>
                </a:cxn>
                <a:cxn ang="0">
                  <a:pos x="16" y="5"/>
                </a:cxn>
                <a:cxn ang="0">
                  <a:pos x="14" y="2"/>
                </a:cxn>
                <a:cxn ang="0">
                  <a:pos x="11" y="0"/>
                </a:cxn>
                <a:cxn ang="0">
                  <a:pos x="6" y="0"/>
                </a:cxn>
                <a:cxn ang="0">
                  <a:pos x="3" y="2"/>
                </a:cxn>
                <a:cxn ang="0">
                  <a:pos x="1" y="5"/>
                </a:cxn>
                <a:cxn ang="0">
                  <a:pos x="0" y="9"/>
                </a:cxn>
                <a:cxn ang="0">
                  <a:pos x="0" y="12"/>
                </a:cxn>
                <a:cxn ang="0">
                  <a:pos x="1" y="15"/>
                </a:cxn>
                <a:cxn ang="0">
                  <a:pos x="3" y="18"/>
                </a:cxn>
                <a:cxn ang="0">
                  <a:pos x="6" y="20"/>
                </a:cxn>
                <a:cxn ang="0">
                  <a:pos x="11" y="20"/>
                </a:cxn>
                <a:cxn ang="0">
                  <a:pos x="14" y="18"/>
                </a:cxn>
                <a:cxn ang="0">
                  <a:pos x="16" y="15"/>
                </a:cxn>
                <a:cxn ang="0">
                  <a:pos x="18" y="12"/>
                </a:cxn>
                <a:cxn ang="0">
                  <a:pos x="14" y="10"/>
                </a:cxn>
                <a:cxn ang="0">
                  <a:pos x="14" y="9"/>
                </a:cxn>
                <a:cxn ang="0">
                  <a:pos x="13" y="5"/>
                </a:cxn>
                <a:cxn ang="0">
                  <a:pos x="11" y="5"/>
                </a:cxn>
                <a:cxn ang="0">
                  <a:pos x="8" y="4"/>
                </a:cxn>
                <a:cxn ang="0">
                  <a:pos x="6" y="5"/>
                </a:cxn>
                <a:cxn ang="0">
                  <a:pos x="5" y="5"/>
                </a:cxn>
                <a:cxn ang="0">
                  <a:pos x="3" y="9"/>
                </a:cxn>
                <a:cxn ang="0">
                  <a:pos x="3" y="10"/>
                </a:cxn>
                <a:cxn ang="0">
                  <a:pos x="3" y="14"/>
                </a:cxn>
                <a:cxn ang="0">
                  <a:pos x="5" y="15"/>
                </a:cxn>
                <a:cxn ang="0">
                  <a:pos x="6" y="17"/>
                </a:cxn>
                <a:cxn ang="0">
                  <a:pos x="8" y="17"/>
                </a:cxn>
                <a:cxn ang="0">
                  <a:pos x="11" y="17"/>
                </a:cxn>
                <a:cxn ang="0">
                  <a:pos x="13" y="15"/>
                </a:cxn>
                <a:cxn ang="0">
                  <a:pos x="14" y="14"/>
                </a:cxn>
                <a:cxn ang="0">
                  <a:pos x="14" y="10"/>
                </a:cxn>
              </a:cxnLst>
              <a:rect l="0" t="0" r="r" b="b"/>
              <a:pathLst>
                <a:path w="18" h="20">
                  <a:moveTo>
                    <a:pt x="18" y="10"/>
                  </a:moveTo>
                  <a:lnTo>
                    <a:pt x="18" y="9"/>
                  </a:lnTo>
                  <a:lnTo>
                    <a:pt x="18" y="7"/>
                  </a:lnTo>
                  <a:lnTo>
                    <a:pt x="16" y="5"/>
                  </a:lnTo>
                  <a:lnTo>
                    <a:pt x="16" y="4"/>
                  </a:lnTo>
                  <a:lnTo>
                    <a:pt x="14" y="2"/>
                  </a:lnTo>
                  <a:lnTo>
                    <a:pt x="13" y="2"/>
                  </a:lnTo>
                  <a:lnTo>
                    <a:pt x="11" y="0"/>
                  </a:lnTo>
                  <a:lnTo>
                    <a:pt x="8" y="0"/>
                  </a:lnTo>
                  <a:lnTo>
                    <a:pt x="6" y="0"/>
                  </a:lnTo>
                  <a:lnTo>
                    <a:pt x="5" y="2"/>
                  </a:lnTo>
                  <a:lnTo>
                    <a:pt x="3" y="2"/>
                  </a:lnTo>
                  <a:lnTo>
                    <a:pt x="1" y="4"/>
                  </a:lnTo>
                  <a:lnTo>
                    <a:pt x="1" y="5"/>
                  </a:lnTo>
                  <a:lnTo>
                    <a:pt x="0" y="7"/>
                  </a:lnTo>
                  <a:lnTo>
                    <a:pt x="0" y="9"/>
                  </a:lnTo>
                  <a:lnTo>
                    <a:pt x="0" y="10"/>
                  </a:lnTo>
                  <a:lnTo>
                    <a:pt x="0" y="12"/>
                  </a:lnTo>
                  <a:lnTo>
                    <a:pt x="0" y="14"/>
                  </a:lnTo>
                  <a:lnTo>
                    <a:pt x="1" y="15"/>
                  </a:lnTo>
                  <a:lnTo>
                    <a:pt x="1" y="17"/>
                  </a:lnTo>
                  <a:lnTo>
                    <a:pt x="3" y="18"/>
                  </a:lnTo>
                  <a:lnTo>
                    <a:pt x="5" y="20"/>
                  </a:lnTo>
                  <a:lnTo>
                    <a:pt x="6" y="20"/>
                  </a:lnTo>
                  <a:lnTo>
                    <a:pt x="8" y="20"/>
                  </a:lnTo>
                  <a:lnTo>
                    <a:pt x="11" y="20"/>
                  </a:lnTo>
                  <a:lnTo>
                    <a:pt x="13" y="20"/>
                  </a:lnTo>
                  <a:lnTo>
                    <a:pt x="14" y="18"/>
                  </a:lnTo>
                  <a:lnTo>
                    <a:pt x="16" y="17"/>
                  </a:lnTo>
                  <a:lnTo>
                    <a:pt x="16" y="15"/>
                  </a:lnTo>
                  <a:lnTo>
                    <a:pt x="18" y="14"/>
                  </a:lnTo>
                  <a:lnTo>
                    <a:pt x="18" y="12"/>
                  </a:lnTo>
                  <a:lnTo>
                    <a:pt x="18" y="10"/>
                  </a:lnTo>
                  <a:lnTo>
                    <a:pt x="14" y="10"/>
                  </a:lnTo>
                  <a:lnTo>
                    <a:pt x="14" y="9"/>
                  </a:lnTo>
                  <a:lnTo>
                    <a:pt x="14" y="9"/>
                  </a:lnTo>
                  <a:lnTo>
                    <a:pt x="14" y="7"/>
                  </a:lnTo>
                  <a:lnTo>
                    <a:pt x="13" y="5"/>
                  </a:lnTo>
                  <a:lnTo>
                    <a:pt x="13" y="5"/>
                  </a:lnTo>
                  <a:lnTo>
                    <a:pt x="11" y="5"/>
                  </a:lnTo>
                  <a:lnTo>
                    <a:pt x="9" y="4"/>
                  </a:lnTo>
                  <a:lnTo>
                    <a:pt x="8" y="4"/>
                  </a:lnTo>
                  <a:lnTo>
                    <a:pt x="8" y="4"/>
                  </a:lnTo>
                  <a:lnTo>
                    <a:pt x="6" y="5"/>
                  </a:lnTo>
                  <a:lnTo>
                    <a:pt x="5" y="5"/>
                  </a:lnTo>
                  <a:lnTo>
                    <a:pt x="5" y="5"/>
                  </a:lnTo>
                  <a:lnTo>
                    <a:pt x="3" y="7"/>
                  </a:lnTo>
                  <a:lnTo>
                    <a:pt x="3" y="9"/>
                  </a:lnTo>
                  <a:lnTo>
                    <a:pt x="3" y="9"/>
                  </a:lnTo>
                  <a:lnTo>
                    <a:pt x="3" y="10"/>
                  </a:lnTo>
                  <a:lnTo>
                    <a:pt x="3" y="12"/>
                  </a:lnTo>
                  <a:lnTo>
                    <a:pt x="3" y="14"/>
                  </a:lnTo>
                  <a:lnTo>
                    <a:pt x="3" y="14"/>
                  </a:lnTo>
                  <a:lnTo>
                    <a:pt x="5" y="15"/>
                  </a:lnTo>
                  <a:lnTo>
                    <a:pt x="5" y="15"/>
                  </a:lnTo>
                  <a:lnTo>
                    <a:pt x="6" y="17"/>
                  </a:lnTo>
                  <a:lnTo>
                    <a:pt x="8" y="17"/>
                  </a:lnTo>
                  <a:lnTo>
                    <a:pt x="8" y="17"/>
                  </a:lnTo>
                  <a:lnTo>
                    <a:pt x="9" y="17"/>
                  </a:lnTo>
                  <a:lnTo>
                    <a:pt x="11" y="17"/>
                  </a:lnTo>
                  <a:lnTo>
                    <a:pt x="13" y="15"/>
                  </a:lnTo>
                  <a:lnTo>
                    <a:pt x="13" y="15"/>
                  </a:lnTo>
                  <a:lnTo>
                    <a:pt x="14" y="14"/>
                  </a:lnTo>
                  <a:lnTo>
                    <a:pt x="14" y="14"/>
                  </a:lnTo>
                  <a:lnTo>
                    <a:pt x="14" y="12"/>
                  </a:lnTo>
                  <a:lnTo>
                    <a:pt x="14" y="10"/>
                  </a:lnTo>
                  <a:lnTo>
                    <a:pt x="18" y="10"/>
                  </a:lnTo>
                  <a:close/>
                </a:path>
              </a:pathLst>
            </a:custGeom>
            <a:solidFill>
              <a:srgbClr val="00FFF4"/>
            </a:solidFill>
            <a:ln w="9525">
              <a:noFill/>
              <a:round/>
              <a:headEnd/>
              <a:tailEnd/>
            </a:ln>
            <a:effectLst/>
          </p:spPr>
          <p:txBody>
            <a:bodyPr/>
            <a:lstStyle/>
            <a:p>
              <a:endParaRPr lang="en-GB"/>
            </a:p>
          </p:txBody>
        </p:sp>
        <p:sp>
          <p:nvSpPr>
            <p:cNvPr id="47395" name="Freeform 291"/>
            <p:cNvSpPr>
              <a:spLocks/>
            </p:cNvSpPr>
            <p:nvPr/>
          </p:nvSpPr>
          <p:spPr bwMode="auto">
            <a:xfrm>
              <a:off x="3385" y="2157"/>
              <a:ext cx="11" cy="13"/>
            </a:xfrm>
            <a:custGeom>
              <a:avLst/>
              <a:gdLst/>
              <a:ahLst/>
              <a:cxnLst>
                <a:cxn ang="0">
                  <a:pos x="11" y="6"/>
                </a:cxn>
                <a:cxn ang="0">
                  <a:pos x="11" y="5"/>
                </a:cxn>
                <a:cxn ang="0">
                  <a:pos x="11" y="5"/>
                </a:cxn>
                <a:cxn ang="0">
                  <a:pos x="11" y="3"/>
                </a:cxn>
                <a:cxn ang="0">
                  <a:pos x="10" y="1"/>
                </a:cxn>
                <a:cxn ang="0">
                  <a:pos x="10" y="1"/>
                </a:cxn>
                <a:cxn ang="0">
                  <a:pos x="8" y="1"/>
                </a:cxn>
                <a:cxn ang="0">
                  <a:pos x="6" y="0"/>
                </a:cxn>
                <a:cxn ang="0">
                  <a:pos x="5" y="0"/>
                </a:cxn>
                <a:cxn ang="0">
                  <a:pos x="5" y="0"/>
                </a:cxn>
                <a:cxn ang="0">
                  <a:pos x="3" y="1"/>
                </a:cxn>
                <a:cxn ang="0">
                  <a:pos x="2" y="1"/>
                </a:cxn>
                <a:cxn ang="0">
                  <a:pos x="2" y="1"/>
                </a:cxn>
                <a:cxn ang="0">
                  <a:pos x="0" y="3"/>
                </a:cxn>
                <a:cxn ang="0">
                  <a:pos x="0" y="5"/>
                </a:cxn>
                <a:cxn ang="0">
                  <a:pos x="0" y="5"/>
                </a:cxn>
                <a:cxn ang="0">
                  <a:pos x="0" y="6"/>
                </a:cxn>
                <a:cxn ang="0">
                  <a:pos x="0" y="8"/>
                </a:cxn>
                <a:cxn ang="0">
                  <a:pos x="0" y="10"/>
                </a:cxn>
                <a:cxn ang="0">
                  <a:pos x="0" y="10"/>
                </a:cxn>
                <a:cxn ang="0">
                  <a:pos x="2" y="11"/>
                </a:cxn>
                <a:cxn ang="0">
                  <a:pos x="2" y="11"/>
                </a:cxn>
                <a:cxn ang="0">
                  <a:pos x="3" y="13"/>
                </a:cxn>
                <a:cxn ang="0">
                  <a:pos x="5" y="13"/>
                </a:cxn>
                <a:cxn ang="0">
                  <a:pos x="5" y="13"/>
                </a:cxn>
                <a:cxn ang="0">
                  <a:pos x="6" y="13"/>
                </a:cxn>
                <a:cxn ang="0">
                  <a:pos x="8" y="13"/>
                </a:cxn>
                <a:cxn ang="0">
                  <a:pos x="10" y="11"/>
                </a:cxn>
                <a:cxn ang="0">
                  <a:pos x="10" y="11"/>
                </a:cxn>
                <a:cxn ang="0">
                  <a:pos x="11" y="10"/>
                </a:cxn>
                <a:cxn ang="0">
                  <a:pos x="11" y="10"/>
                </a:cxn>
                <a:cxn ang="0">
                  <a:pos x="11" y="8"/>
                </a:cxn>
                <a:cxn ang="0">
                  <a:pos x="11" y="6"/>
                </a:cxn>
              </a:cxnLst>
              <a:rect l="0" t="0" r="r" b="b"/>
              <a:pathLst>
                <a:path w="11" h="13">
                  <a:moveTo>
                    <a:pt x="11" y="6"/>
                  </a:moveTo>
                  <a:lnTo>
                    <a:pt x="11" y="5"/>
                  </a:lnTo>
                  <a:lnTo>
                    <a:pt x="11" y="5"/>
                  </a:lnTo>
                  <a:lnTo>
                    <a:pt x="11" y="3"/>
                  </a:lnTo>
                  <a:lnTo>
                    <a:pt x="10" y="1"/>
                  </a:lnTo>
                  <a:lnTo>
                    <a:pt x="10" y="1"/>
                  </a:lnTo>
                  <a:lnTo>
                    <a:pt x="8" y="1"/>
                  </a:lnTo>
                  <a:lnTo>
                    <a:pt x="6" y="0"/>
                  </a:lnTo>
                  <a:lnTo>
                    <a:pt x="5" y="0"/>
                  </a:lnTo>
                  <a:lnTo>
                    <a:pt x="5" y="0"/>
                  </a:lnTo>
                  <a:lnTo>
                    <a:pt x="3" y="1"/>
                  </a:lnTo>
                  <a:lnTo>
                    <a:pt x="2" y="1"/>
                  </a:lnTo>
                  <a:lnTo>
                    <a:pt x="2" y="1"/>
                  </a:lnTo>
                  <a:lnTo>
                    <a:pt x="0" y="3"/>
                  </a:lnTo>
                  <a:lnTo>
                    <a:pt x="0" y="5"/>
                  </a:lnTo>
                  <a:lnTo>
                    <a:pt x="0" y="5"/>
                  </a:lnTo>
                  <a:lnTo>
                    <a:pt x="0" y="6"/>
                  </a:lnTo>
                  <a:lnTo>
                    <a:pt x="0" y="8"/>
                  </a:lnTo>
                  <a:lnTo>
                    <a:pt x="0" y="10"/>
                  </a:lnTo>
                  <a:lnTo>
                    <a:pt x="0" y="10"/>
                  </a:lnTo>
                  <a:lnTo>
                    <a:pt x="2" y="11"/>
                  </a:lnTo>
                  <a:lnTo>
                    <a:pt x="2" y="11"/>
                  </a:lnTo>
                  <a:lnTo>
                    <a:pt x="3" y="13"/>
                  </a:lnTo>
                  <a:lnTo>
                    <a:pt x="5" y="13"/>
                  </a:lnTo>
                  <a:lnTo>
                    <a:pt x="5" y="13"/>
                  </a:lnTo>
                  <a:lnTo>
                    <a:pt x="6" y="13"/>
                  </a:lnTo>
                  <a:lnTo>
                    <a:pt x="8" y="13"/>
                  </a:lnTo>
                  <a:lnTo>
                    <a:pt x="10" y="11"/>
                  </a:lnTo>
                  <a:lnTo>
                    <a:pt x="10" y="11"/>
                  </a:lnTo>
                  <a:lnTo>
                    <a:pt x="11" y="10"/>
                  </a:lnTo>
                  <a:lnTo>
                    <a:pt x="11" y="10"/>
                  </a:lnTo>
                  <a:lnTo>
                    <a:pt x="11" y="8"/>
                  </a:lnTo>
                  <a:lnTo>
                    <a:pt x="11" y="6"/>
                  </a:lnTo>
                  <a:close/>
                </a:path>
              </a:pathLst>
            </a:custGeom>
            <a:solidFill>
              <a:srgbClr val="00FFF9"/>
            </a:solidFill>
            <a:ln w="9525">
              <a:noFill/>
              <a:round/>
              <a:headEnd/>
              <a:tailEnd/>
            </a:ln>
            <a:effectLst/>
          </p:spPr>
          <p:txBody>
            <a:bodyPr/>
            <a:lstStyle/>
            <a:p>
              <a:endParaRPr lang="en-GB"/>
            </a:p>
          </p:txBody>
        </p:sp>
        <p:sp>
          <p:nvSpPr>
            <p:cNvPr id="47396" name="Freeform 292"/>
            <p:cNvSpPr>
              <a:spLocks/>
            </p:cNvSpPr>
            <p:nvPr/>
          </p:nvSpPr>
          <p:spPr bwMode="auto">
            <a:xfrm>
              <a:off x="3387" y="2160"/>
              <a:ext cx="6" cy="7"/>
            </a:xfrm>
            <a:custGeom>
              <a:avLst/>
              <a:gdLst/>
              <a:ahLst/>
              <a:cxnLst>
                <a:cxn ang="0">
                  <a:pos x="6" y="3"/>
                </a:cxn>
                <a:cxn ang="0">
                  <a:pos x="6" y="3"/>
                </a:cxn>
                <a:cxn ang="0">
                  <a:pos x="6" y="2"/>
                </a:cxn>
                <a:cxn ang="0">
                  <a:pos x="6" y="2"/>
                </a:cxn>
                <a:cxn ang="0">
                  <a:pos x="6" y="2"/>
                </a:cxn>
                <a:cxn ang="0">
                  <a:pos x="6" y="2"/>
                </a:cxn>
                <a:cxn ang="0">
                  <a:pos x="4" y="0"/>
                </a:cxn>
                <a:cxn ang="0">
                  <a:pos x="4" y="0"/>
                </a:cxn>
                <a:cxn ang="0">
                  <a:pos x="3" y="0"/>
                </a:cxn>
                <a:cxn ang="0">
                  <a:pos x="3" y="0"/>
                </a:cxn>
                <a:cxn ang="0">
                  <a:pos x="3" y="0"/>
                </a:cxn>
                <a:cxn ang="0">
                  <a:pos x="1" y="2"/>
                </a:cxn>
                <a:cxn ang="0">
                  <a:pos x="1" y="2"/>
                </a:cxn>
                <a:cxn ang="0">
                  <a:pos x="1" y="2"/>
                </a:cxn>
                <a:cxn ang="0">
                  <a:pos x="1" y="2"/>
                </a:cxn>
                <a:cxn ang="0">
                  <a:pos x="1" y="3"/>
                </a:cxn>
                <a:cxn ang="0">
                  <a:pos x="0" y="3"/>
                </a:cxn>
                <a:cxn ang="0">
                  <a:pos x="1" y="5"/>
                </a:cxn>
                <a:cxn ang="0">
                  <a:pos x="1" y="5"/>
                </a:cxn>
                <a:cxn ang="0">
                  <a:pos x="1" y="5"/>
                </a:cxn>
                <a:cxn ang="0">
                  <a:pos x="1" y="7"/>
                </a:cxn>
                <a:cxn ang="0">
                  <a:pos x="1" y="7"/>
                </a:cxn>
                <a:cxn ang="0">
                  <a:pos x="3" y="7"/>
                </a:cxn>
                <a:cxn ang="0">
                  <a:pos x="3" y="7"/>
                </a:cxn>
                <a:cxn ang="0">
                  <a:pos x="3" y="7"/>
                </a:cxn>
                <a:cxn ang="0">
                  <a:pos x="4" y="7"/>
                </a:cxn>
                <a:cxn ang="0">
                  <a:pos x="4" y="7"/>
                </a:cxn>
                <a:cxn ang="0">
                  <a:pos x="6" y="7"/>
                </a:cxn>
                <a:cxn ang="0">
                  <a:pos x="6" y="7"/>
                </a:cxn>
                <a:cxn ang="0">
                  <a:pos x="6" y="5"/>
                </a:cxn>
                <a:cxn ang="0">
                  <a:pos x="6" y="5"/>
                </a:cxn>
                <a:cxn ang="0">
                  <a:pos x="6" y="5"/>
                </a:cxn>
                <a:cxn ang="0">
                  <a:pos x="6" y="3"/>
                </a:cxn>
              </a:cxnLst>
              <a:rect l="0" t="0" r="r" b="b"/>
              <a:pathLst>
                <a:path w="6" h="7">
                  <a:moveTo>
                    <a:pt x="6" y="3"/>
                  </a:moveTo>
                  <a:lnTo>
                    <a:pt x="6" y="3"/>
                  </a:lnTo>
                  <a:lnTo>
                    <a:pt x="6" y="2"/>
                  </a:lnTo>
                  <a:lnTo>
                    <a:pt x="6" y="2"/>
                  </a:lnTo>
                  <a:lnTo>
                    <a:pt x="6" y="2"/>
                  </a:lnTo>
                  <a:lnTo>
                    <a:pt x="6" y="2"/>
                  </a:lnTo>
                  <a:lnTo>
                    <a:pt x="4" y="0"/>
                  </a:lnTo>
                  <a:lnTo>
                    <a:pt x="4" y="0"/>
                  </a:lnTo>
                  <a:lnTo>
                    <a:pt x="3" y="0"/>
                  </a:lnTo>
                  <a:lnTo>
                    <a:pt x="3" y="0"/>
                  </a:lnTo>
                  <a:lnTo>
                    <a:pt x="3" y="0"/>
                  </a:lnTo>
                  <a:lnTo>
                    <a:pt x="1" y="2"/>
                  </a:lnTo>
                  <a:lnTo>
                    <a:pt x="1" y="2"/>
                  </a:lnTo>
                  <a:lnTo>
                    <a:pt x="1" y="2"/>
                  </a:lnTo>
                  <a:lnTo>
                    <a:pt x="1" y="2"/>
                  </a:lnTo>
                  <a:lnTo>
                    <a:pt x="1" y="3"/>
                  </a:lnTo>
                  <a:lnTo>
                    <a:pt x="0" y="3"/>
                  </a:lnTo>
                  <a:lnTo>
                    <a:pt x="1" y="5"/>
                  </a:lnTo>
                  <a:lnTo>
                    <a:pt x="1" y="5"/>
                  </a:lnTo>
                  <a:lnTo>
                    <a:pt x="1" y="5"/>
                  </a:lnTo>
                  <a:lnTo>
                    <a:pt x="1" y="7"/>
                  </a:lnTo>
                  <a:lnTo>
                    <a:pt x="1" y="7"/>
                  </a:lnTo>
                  <a:lnTo>
                    <a:pt x="3" y="7"/>
                  </a:lnTo>
                  <a:lnTo>
                    <a:pt x="3" y="7"/>
                  </a:lnTo>
                  <a:lnTo>
                    <a:pt x="3" y="7"/>
                  </a:lnTo>
                  <a:lnTo>
                    <a:pt x="4" y="7"/>
                  </a:lnTo>
                  <a:lnTo>
                    <a:pt x="4" y="7"/>
                  </a:lnTo>
                  <a:lnTo>
                    <a:pt x="6" y="7"/>
                  </a:lnTo>
                  <a:lnTo>
                    <a:pt x="6" y="7"/>
                  </a:lnTo>
                  <a:lnTo>
                    <a:pt x="6" y="5"/>
                  </a:lnTo>
                  <a:lnTo>
                    <a:pt x="6" y="5"/>
                  </a:lnTo>
                  <a:lnTo>
                    <a:pt x="6" y="5"/>
                  </a:lnTo>
                  <a:lnTo>
                    <a:pt x="6" y="3"/>
                  </a:lnTo>
                  <a:close/>
                </a:path>
              </a:pathLst>
            </a:custGeom>
            <a:solidFill>
              <a:srgbClr val="00FFFF"/>
            </a:solidFill>
            <a:ln w="9525">
              <a:noFill/>
              <a:round/>
              <a:headEnd/>
              <a:tailEnd/>
            </a:ln>
            <a:effectLst/>
          </p:spPr>
          <p:txBody>
            <a:bodyPr/>
            <a:lstStyle/>
            <a:p>
              <a:endParaRPr lang="en-GB"/>
            </a:p>
          </p:txBody>
        </p:sp>
        <p:sp>
          <p:nvSpPr>
            <p:cNvPr id="47397" name="Freeform 293"/>
            <p:cNvSpPr>
              <a:spLocks noEditPoints="1"/>
            </p:cNvSpPr>
            <p:nvPr/>
          </p:nvSpPr>
          <p:spPr bwMode="auto">
            <a:xfrm>
              <a:off x="3341" y="2036"/>
              <a:ext cx="134" cy="232"/>
            </a:xfrm>
            <a:custGeom>
              <a:avLst/>
              <a:gdLst/>
              <a:ahLst/>
              <a:cxnLst>
                <a:cxn ang="0">
                  <a:pos x="21" y="0"/>
                </a:cxn>
                <a:cxn ang="0">
                  <a:pos x="18" y="1"/>
                </a:cxn>
                <a:cxn ang="0">
                  <a:pos x="8" y="6"/>
                </a:cxn>
                <a:cxn ang="0">
                  <a:pos x="0" y="11"/>
                </a:cxn>
                <a:cxn ang="0">
                  <a:pos x="0" y="9"/>
                </a:cxn>
                <a:cxn ang="0">
                  <a:pos x="1" y="9"/>
                </a:cxn>
                <a:cxn ang="0">
                  <a:pos x="3" y="8"/>
                </a:cxn>
                <a:cxn ang="0">
                  <a:pos x="5" y="6"/>
                </a:cxn>
                <a:cxn ang="0">
                  <a:pos x="5" y="6"/>
                </a:cxn>
                <a:cxn ang="0">
                  <a:pos x="6" y="4"/>
                </a:cxn>
                <a:cxn ang="0">
                  <a:pos x="8" y="4"/>
                </a:cxn>
                <a:cxn ang="0">
                  <a:pos x="9" y="3"/>
                </a:cxn>
                <a:cxn ang="0">
                  <a:pos x="9" y="3"/>
                </a:cxn>
                <a:cxn ang="0">
                  <a:pos x="11" y="3"/>
                </a:cxn>
                <a:cxn ang="0">
                  <a:pos x="13" y="1"/>
                </a:cxn>
                <a:cxn ang="0">
                  <a:pos x="14" y="1"/>
                </a:cxn>
                <a:cxn ang="0">
                  <a:pos x="16" y="1"/>
                </a:cxn>
                <a:cxn ang="0">
                  <a:pos x="18" y="1"/>
                </a:cxn>
                <a:cxn ang="0">
                  <a:pos x="19" y="0"/>
                </a:cxn>
                <a:cxn ang="0">
                  <a:pos x="21" y="0"/>
                </a:cxn>
                <a:cxn ang="0">
                  <a:pos x="110" y="232"/>
                </a:cxn>
                <a:cxn ang="0">
                  <a:pos x="114" y="231"/>
                </a:cxn>
                <a:cxn ang="0">
                  <a:pos x="126" y="224"/>
                </a:cxn>
                <a:cxn ang="0">
                  <a:pos x="134" y="219"/>
                </a:cxn>
                <a:cxn ang="0">
                  <a:pos x="132" y="221"/>
                </a:cxn>
                <a:cxn ang="0">
                  <a:pos x="132" y="222"/>
                </a:cxn>
                <a:cxn ang="0">
                  <a:pos x="131" y="224"/>
                </a:cxn>
                <a:cxn ang="0">
                  <a:pos x="129" y="224"/>
                </a:cxn>
                <a:cxn ang="0">
                  <a:pos x="128" y="226"/>
                </a:cxn>
                <a:cxn ang="0">
                  <a:pos x="126" y="227"/>
                </a:cxn>
                <a:cxn ang="0">
                  <a:pos x="124" y="227"/>
                </a:cxn>
                <a:cxn ang="0">
                  <a:pos x="124" y="229"/>
                </a:cxn>
                <a:cxn ang="0">
                  <a:pos x="123" y="229"/>
                </a:cxn>
                <a:cxn ang="0">
                  <a:pos x="121" y="229"/>
                </a:cxn>
                <a:cxn ang="0">
                  <a:pos x="119" y="231"/>
                </a:cxn>
                <a:cxn ang="0">
                  <a:pos x="118" y="231"/>
                </a:cxn>
                <a:cxn ang="0">
                  <a:pos x="116" y="231"/>
                </a:cxn>
                <a:cxn ang="0">
                  <a:pos x="114" y="231"/>
                </a:cxn>
                <a:cxn ang="0">
                  <a:pos x="111" y="232"/>
                </a:cxn>
                <a:cxn ang="0">
                  <a:pos x="110" y="232"/>
                </a:cxn>
              </a:cxnLst>
              <a:rect l="0" t="0" r="r" b="b"/>
              <a:pathLst>
                <a:path w="134" h="232">
                  <a:moveTo>
                    <a:pt x="21" y="0"/>
                  </a:moveTo>
                  <a:lnTo>
                    <a:pt x="18" y="1"/>
                  </a:lnTo>
                  <a:lnTo>
                    <a:pt x="8" y="6"/>
                  </a:lnTo>
                  <a:lnTo>
                    <a:pt x="0" y="11"/>
                  </a:lnTo>
                  <a:lnTo>
                    <a:pt x="0" y="9"/>
                  </a:lnTo>
                  <a:lnTo>
                    <a:pt x="1" y="9"/>
                  </a:lnTo>
                  <a:lnTo>
                    <a:pt x="3" y="8"/>
                  </a:lnTo>
                  <a:lnTo>
                    <a:pt x="5" y="6"/>
                  </a:lnTo>
                  <a:lnTo>
                    <a:pt x="5" y="6"/>
                  </a:lnTo>
                  <a:lnTo>
                    <a:pt x="6" y="4"/>
                  </a:lnTo>
                  <a:lnTo>
                    <a:pt x="8" y="4"/>
                  </a:lnTo>
                  <a:lnTo>
                    <a:pt x="9" y="3"/>
                  </a:lnTo>
                  <a:lnTo>
                    <a:pt x="9" y="3"/>
                  </a:lnTo>
                  <a:lnTo>
                    <a:pt x="11" y="3"/>
                  </a:lnTo>
                  <a:lnTo>
                    <a:pt x="13" y="1"/>
                  </a:lnTo>
                  <a:lnTo>
                    <a:pt x="14" y="1"/>
                  </a:lnTo>
                  <a:lnTo>
                    <a:pt x="16" y="1"/>
                  </a:lnTo>
                  <a:lnTo>
                    <a:pt x="18" y="1"/>
                  </a:lnTo>
                  <a:lnTo>
                    <a:pt x="19" y="0"/>
                  </a:lnTo>
                  <a:lnTo>
                    <a:pt x="21" y="0"/>
                  </a:lnTo>
                  <a:close/>
                  <a:moveTo>
                    <a:pt x="110" y="232"/>
                  </a:moveTo>
                  <a:lnTo>
                    <a:pt x="114" y="231"/>
                  </a:lnTo>
                  <a:lnTo>
                    <a:pt x="126" y="224"/>
                  </a:lnTo>
                  <a:lnTo>
                    <a:pt x="134" y="219"/>
                  </a:lnTo>
                  <a:lnTo>
                    <a:pt x="132" y="221"/>
                  </a:lnTo>
                  <a:lnTo>
                    <a:pt x="132" y="222"/>
                  </a:lnTo>
                  <a:lnTo>
                    <a:pt x="131" y="224"/>
                  </a:lnTo>
                  <a:lnTo>
                    <a:pt x="129" y="224"/>
                  </a:lnTo>
                  <a:lnTo>
                    <a:pt x="128" y="226"/>
                  </a:lnTo>
                  <a:lnTo>
                    <a:pt x="126" y="227"/>
                  </a:lnTo>
                  <a:lnTo>
                    <a:pt x="124" y="227"/>
                  </a:lnTo>
                  <a:lnTo>
                    <a:pt x="124" y="229"/>
                  </a:lnTo>
                  <a:lnTo>
                    <a:pt x="123" y="229"/>
                  </a:lnTo>
                  <a:lnTo>
                    <a:pt x="121" y="229"/>
                  </a:lnTo>
                  <a:lnTo>
                    <a:pt x="119" y="231"/>
                  </a:lnTo>
                  <a:lnTo>
                    <a:pt x="118" y="231"/>
                  </a:lnTo>
                  <a:lnTo>
                    <a:pt x="116" y="231"/>
                  </a:lnTo>
                  <a:lnTo>
                    <a:pt x="114" y="231"/>
                  </a:lnTo>
                  <a:lnTo>
                    <a:pt x="111" y="232"/>
                  </a:lnTo>
                  <a:lnTo>
                    <a:pt x="110" y="232"/>
                  </a:lnTo>
                  <a:close/>
                </a:path>
              </a:pathLst>
            </a:custGeom>
            <a:solidFill>
              <a:srgbClr val="00FF2E"/>
            </a:solidFill>
            <a:ln w="9525">
              <a:noFill/>
              <a:round/>
              <a:headEnd/>
              <a:tailEnd/>
            </a:ln>
            <a:effectLst/>
          </p:spPr>
          <p:txBody>
            <a:bodyPr/>
            <a:lstStyle/>
            <a:p>
              <a:endParaRPr lang="en-GB"/>
            </a:p>
          </p:txBody>
        </p:sp>
        <p:sp>
          <p:nvSpPr>
            <p:cNvPr id="47398" name="Freeform 294"/>
            <p:cNvSpPr>
              <a:spLocks noEditPoints="1"/>
            </p:cNvSpPr>
            <p:nvPr/>
          </p:nvSpPr>
          <p:spPr bwMode="auto">
            <a:xfrm>
              <a:off x="3336" y="2036"/>
              <a:ext cx="144" cy="232"/>
            </a:xfrm>
            <a:custGeom>
              <a:avLst/>
              <a:gdLst/>
              <a:ahLst/>
              <a:cxnLst>
                <a:cxn ang="0">
                  <a:pos x="26" y="0"/>
                </a:cxn>
                <a:cxn ang="0">
                  <a:pos x="23" y="1"/>
                </a:cxn>
                <a:cxn ang="0">
                  <a:pos x="13" y="6"/>
                </a:cxn>
                <a:cxn ang="0">
                  <a:pos x="5" y="11"/>
                </a:cxn>
                <a:cxn ang="0">
                  <a:pos x="3" y="11"/>
                </a:cxn>
                <a:cxn ang="0">
                  <a:pos x="3" y="13"/>
                </a:cxn>
                <a:cxn ang="0">
                  <a:pos x="3" y="13"/>
                </a:cxn>
                <a:cxn ang="0">
                  <a:pos x="1" y="14"/>
                </a:cxn>
                <a:cxn ang="0">
                  <a:pos x="1" y="16"/>
                </a:cxn>
                <a:cxn ang="0">
                  <a:pos x="0" y="16"/>
                </a:cxn>
                <a:cxn ang="0">
                  <a:pos x="0" y="18"/>
                </a:cxn>
                <a:cxn ang="0">
                  <a:pos x="0" y="18"/>
                </a:cxn>
                <a:cxn ang="0">
                  <a:pos x="3" y="14"/>
                </a:cxn>
                <a:cxn ang="0">
                  <a:pos x="13" y="9"/>
                </a:cxn>
                <a:cxn ang="0">
                  <a:pos x="24" y="4"/>
                </a:cxn>
                <a:cxn ang="0">
                  <a:pos x="34" y="0"/>
                </a:cxn>
                <a:cxn ang="0">
                  <a:pos x="33" y="0"/>
                </a:cxn>
                <a:cxn ang="0">
                  <a:pos x="33" y="0"/>
                </a:cxn>
                <a:cxn ang="0">
                  <a:pos x="31" y="0"/>
                </a:cxn>
                <a:cxn ang="0">
                  <a:pos x="29" y="0"/>
                </a:cxn>
                <a:cxn ang="0">
                  <a:pos x="29" y="0"/>
                </a:cxn>
                <a:cxn ang="0">
                  <a:pos x="28" y="0"/>
                </a:cxn>
                <a:cxn ang="0">
                  <a:pos x="26" y="0"/>
                </a:cxn>
                <a:cxn ang="0">
                  <a:pos x="26" y="0"/>
                </a:cxn>
                <a:cxn ang="0">
                  <a:pos x="115" y="232"/>
                </a:cxn>
                <a:cxn ang="0">
                  <a:pos x="119" y="231"/>
                </a:cxn>
                <a:cxn ang="0">
                  <a:pos x="131" y="224"/>
                </a:cxn>
                <a:cxn ang="0">
                  <a:pos x="139" y="219"/>
                </a:cxn>
                <a:cxn ang="0">
                  <a:pos x="139" y="219"/>
                </a:cxn>
                <a:cxn ang="0">
                  <a:pos x="141" y="217"/>
                </a:cxn>
                <a:cxn ang="0">
                  <a:pos x="141" y="217"/>
                </a:cxn>
                <a:cxn ang="0">
                  <a:pos x="142" y="216"/>
                </a:cxn>
                <a:cxn ang="0">
                  <a:pos x="142" y="216"/>
                </a:cxn>
                <a:cxn ang="0">
                  <a:pos x="142" y="214"/>
                </a:cxn>
                <a:cxn ang="0">
                  <a:pos x="144" y="212"/>
                </a:cxn>
                <a:cxn ang="0">
                  <a:pos x="144" y="212"/>
                </a:cxn>
                <a:cxn ang="0">
                  <a:pos x="139" y="216"/>
                </a:cxn>
                <a:cxn ang="0">
                  <a:pos x="129" y="222"/>
                </a:cxn>
                <a:cxn ang="0">
                  <a:pos x="118" y="227"/>
                </a:cxn>
                <a:cxn ang="0">
                  <a:pos x="108" y="231"/>
                </a:cxn>
                <a:cxn ang="0">
                  <a:pos x="108" y="231"/>
                </a:cxn>
                <a:cxn ang="0">
                  <a:pos x="108" y="231"/>
                </a:cxn>
                <a:cxn ang="0">
                  <a:pos x="110" y="231"/>
                </a:cxn>
                <a:cxn ang="0">
                  <a:pos x="110" y="232"/>
                </a:cxn>
                <a:cxn ang="0">
                  <a:pos x="111" y="232"/>
                </a:cxn>
                <a:cxn ang="0">
                  <a:pos x="113" y="232"/>
                </a:cxn>
                <a:cxn ang="0">
                  <a:pos x="113" y="232"/>
                </a:cxn>
                <a:cxn ang="0">
                  <a:pos x="115" y="232"/>
                </a:cxn>
                <a:cxn ang="0">
                  <a:pos x="115" y="232"/>
                </a:cxn>
              </a:cxnLst>
              <a:rect l="0" t="0" r="r" b="b"/>
              <a:pathLst>
                <a:path w="144" h="232">
                  <a:moveTo>
                    <a:pt x="26" y="0"/>
                  </a:moveTo>
                  <a:lnTo>
                    <a:pt x="23" y="1"/>
                  </a:lnTo>
                  <a:lnTo>
                    <a:pt x="13" y="6"/>
                  </a:lnTo>
                  <a:lnTo>
                    <a:pt x="5" y="11"/>
                  </a:lnTo>
                  <a:lnTo>
                    <a:pt x="3" y="11"/>
                  </a:lnTo>
                  <a:lnTo>
                    <a:pt x="3" y="13"/>
                  </a:lnTo>
                  <a:lnTo>
                    <a:pt x="3" y="13"/>
                  </a:lnTo>
                  <a:lnTo>
                    <a:pt x="1" y="14"/>
                  </a:lnTo>
                  <a:lnTo>
                    <a:pt x="1" y="16"/>
                  </a:lnTo>
                  <a:lnTo>
                    <a:pt x="0" y="16"/>
                  </a:lnTo>
                  <a:lnTo>
                    <a:pt x="0" y="18"/>
                  </a:lnTo>
                  <a:lnTo>
                    <a:pt x="0" y="18"/>
                  </a:lnTo>
                  <a:lnTo>
                    <a:pt x="3" y="14"/>
                  </a:lnTo>
                  <a:lnTo>
                    <a:pt x="13" y="9"/>
                  </a:lnTo>
                  <a:lnTo>
                    <a:pt x="24" y="4"/>
                  </a:lnTo>
                  <a:lnTo>
                    <a:pt x="34" y="0"/>
                  </a:lnTo>
                  <a:lnTo>
                    <a:pt x="33" y="0"/>
                  </a:lnTo>
                  <a:lnTo>
                    <a:pt x="33" y="0"/>
                  </a:lnTo>
                  <a:lnTo>
                    <a:pt x="31" y="0"/>
                  </a:lnTo>
                  <a:lnTo>
                    <a:pt x="29" y="0"/>
                  </a:lnTo>
                  <a:lnTo>
                    <a:pt x="29" y="0"/>
                  </a:lnTo>
                  <a:lnTo>
                    <a:pt x="28" y="0"/>
                  </a:lnTo>
                  <a:lnTo>
                    <a:pt x="26" y="0"/>
                  </a:lnTo>
                  <a:lnTo>
                    <a:pt x="26" y="0"/>
                  </a:lnTo>
                  <a:close/>
                  <a:moveTo>
                    <a:pt x="115" y="232"/>
                  </a:moveTo>
                  <a:lnTo>
                    <a:pt x="119" y="231"/>
                  </a:lnTo>
                  <a:lnTo>
                    <a:pt x="131" y="224"/>
                  </a:lnTo>
                  <a:lnTo>
                    <a:pt x="139" y="219"/>
                  </a:lnTo>
                  <a:lnTo>
                    <a:pt x="139" y="219"/>
                  </a:lnTo>
                  <a:lnTo>
                    <a:pt x="141" y="217"/>
                  </a:lnTo>
                  <a:lnTo>
                    <a:pt x="141" y="217"/>
                  </a:lnTo>
                  <a:lnTo>
                    <a:pt x="142" y="216"/>
                  </a:lnTo>
                  <a:lnTo>
                    <a:pt x="142" y="216"/>
                  </a:lnTo>
                  <a:lnTo>
                    <a:pt x="142" y="214"/>
                  </a:lnTo>
                  <a:lnTo>
                    <a:pt x="144" y="212"/>
                  </a:lnTo>
                  <a:lnTo>
                    <a:pt x="144" y="212"/>
                  </a:lnTo>
                  <a:lnTo>
                    <a:pt x="139" y="216"/>
                  </a:lnTo>
                  <a:lnTo>
                    <a:pt x="129" y="222"/>
                  </a:lnTo>
                  <a:lnTo>
                    <a:pt x="118" y="227"/>
                  </a:lnTo>
                  <a:lnTo>
                    <a:pt x="108" y="231"/>
                  </a:lnTo>
                  <a:lnTo>
                    <a:pt x="108" y="231"/>
                  </a:lnTo>
                  <a:lnTo>
                    <a:pt x="108" y="231"/>
                  </a:lnTo>
                  <a:lnTo>
                    <a:pt x="110" y="231"/>
                  </a:lnTo>
                  <a:lnTo>
                    <a:pt x="110" y="232"/>
                  </a:lnTo>
                  <a:lnTo>
                    <a:pt x="111" y="232"/>
                  </a:lnTo>
                  <a:lnTo>
                    <a:pt x="113" y="232"/>
                  </a:lnTo>
                  <a:lnTo>
                    <a:pt x="113" y="232"/>
                  </a:lnTo>
                  <a:lnTo>
                    <a:pt x="115" y="232"/>
                  </a:lnTo>
                  <a:lnTo>
                    <a:pt x="115" y="232"/>
                  </a:lnTo>
                  <a:close/>
                </a:path>
              </a:pathLst>
            </a:custGeom>
            <a:solidFill>
              <a:srgbClr val="00FF34"/>
            </a:solidFill>
            <a:ln w="9525">
              <a:noFill/>
              <a:round/>
              <a:headEnd/>
              <a:tailEnd/>
            </a:ln>
            <a:effectLst/>
          </p:spPr>
          <p:txBody>
            <a:bodyPr/>
            <a:lstStyle/>
            <a:p>
              <a:endParaRPr lang="en-GB"/>
            </a:p>
          </p:txBody>
        </p:sp>
        <p:sp>
          <p:nvSpPr>
            <p:cNvPr id="47399" name="Freeform 295"/>
            <p:cNvSpPr>
              <a:spLocks noEditPoints="1"/>
            </p:cNvSpPr>
            <p:nvPr/>
          </p:nvSpPr>
          <p:spPr bwMode="auto">
            <a:xfrm>
              <a:off x="3332" y="2036"/>
              <a:ext cx="151" cy="231"/>
            </a:xfrm>
            <a:custGeom>
              <a:avLst/>
              <a:gdLst/>
              <a:ahLst/>
              <a:cxnLst>
                <a:cxn ang="0">
                  <a:pos x="38" y="0"/>
                </a:cxn>
                <a:cxn ang="0">
                  <a:pos x="28" y="4"/>
                </a:cxn>
                <a:cxn ang="0">
                  <a:pos x="17" y="9"/>
                </a:cxn>
                <a:cxn ang="0">
                  <a:pos x="7" y="14"/>
                </a:cxn>
                <a:cxn ang="0">
                  <a:pos x="4" y="18"/>
                </a:cxn>
                <a:cxn ang="0">
                  <a:pos x="2" y="19"/>
                </a:cxn>
                <a:cxn ang="0">
                  <a:pos x="2" y="19"/>
                </a:cxn>
                <a:cxn ang="0">
                  <a:pos x="2" y="21"/>
                </a:cxn>
                <a:cxn ang="0">
                  <a:pos x="2" y="21"/>
                </a:cxn>
                <a:cxn ang="0">
                  <a:pos x="2" y="22"/>
                </a:cxn>
                <a:cxn ang="0">
                  <a:pos x="0" y="22"/>
                </a:cxn>
                <a:cxn ang="0">
                  <a:pos x="0" y="24"/>
                </a:cxn>
                <a:cxn ang="0">
                  <a:pos x="0" y="24"/>
                </a:cxn>
                <a:cxn ang="0">
                  <a:pos x="9" y="18"/>
                </a:cxn>
                <a:cxn ang="0">
                  <a:pos x="18" y="11"/>
                </a:cxn>
                <a:cxn ang="0">
                  <a:pos x="30" y="6"/>
                </a:cxn>
                <a:cxn ang="0">
                  <a:pos x="40" y="3"/>
                </a:cxn>
                <a:cxn ang="0">
                  <a:pos x="45" y="1"/>
                </a:cxn>
                <a:cxn ang="0">
                  <a:pos x="45" y="1"/>
                </a:cxn>
                <a:cxn ang="0">
                  <a:pos x="43" y="1"/>
                </a:cxn>
                <a:cxn ang="0">
                  <a:pos x="43" y="1"/>
                </a:cxn>
                <a:cxn ang="0">
                  <a:pos x="41" y="1"/>
                </a:cxn>
                <a:cxn ang="0">
                  <a:pos x="41" y="0"/>
                </a:cxn>
                <a:cxn ang="0">
                  <a:pos x="40" y="0"/>
                </a:cxn>
                <a:cxn ang="0">
                  <a:pos x="40" y="0"/>
                </a:cxn>
                <a:cxn ang="0">
                  <a:pos x="38" y="0"/>
                </a:cxn>
                <a:cxn ang="0">
                  <a:pos x="112" y="231"/>
                </a:cxn>
                <a:cxn ang="0">
                  <a:pos x="112" y="231"/>
                </a:cxn>
                <a:cxn ang="0">
                  <a:pos x="122" y="227"/>
                </a:cxn>
                <a:cxn ang="0">
                  <a:pos x="133" y="222"/>
                </a:cxn>
                <a:cxn ang="0">
                  <a:pos x="143" y="216"/>
                </a:cxn>
                <a:cxn ang="0">
                  <a:pos x="148" y="212"/>
                </a:cxn>
                <a:cxn ang="0">
                  <a:pos x="148" y="211"/>
                </a:cxn>
                <a:cxn ang="0">
                  <a:pos x="148" y="211"/>
                </a:cxn>
                <a:cxn ang="0">
                  <a:pos x="150" y="211"/>
                </a:cxn>
                <a:cxn ang="0">
                  <a:pos x="150" y="209"/>
                </a:cxn>
                <a:cxn ang="0">
                  <a:pos x="150" y="209"/>
                </a:cxn>
                <a:cxn ang="0">
                  <a:pos x="150" y="208"/>
                </a:cxn>
                <a:cxn ang="0">
                  <a:pos x="150" y="208"/>
                </a:cxn>
                <a:cxn ang="0">
                  <a:pos x="151" y="206"/>
                </a:cxn>
                <a:cxn ang="0">
                  <a:pos x="141" y="212"/>
                </a:cxn>
                <a:cxn ang="0">
                  <a:pos x="132" y="219"/>
                </a:cxn>
                <a:cxn ang="0">
                  <a:pos x="122" y="224"/>
                </a:cxn>
                <a:cxn ang="0">
                  <a:pos x="110" y="227"/>
                </a:cxn>
                <a:cxn ang="0">
                  <a:pos x="104" y="229"/>
                </a:cxn>
                <a:cxn ang="0">
                  <a:pos x="105" y="231"/>
                </a:cxn>
                <a:cxn ang="0">
                  <a:pos x="105" y="231"/>
                </a:cxn>
                <a:cxn ang="0">
                  <a:pos x="107" y="231"/>
                </a:cxn>
                <a:cxn ang="0">
                  <a:pos x="107" y="231"/>
                </a:cxn>
                <a:cxn ang="0">
                  <a:pos x="109" y="231"/>
                </a:cxn>
                <a:cxn ang="0">
                  <a:pos x="110" y="231"/>
                </a:cxn>
                <a:cxn ang="0">
                  <a:pos x="110" y="231"/>
                </a:cxn>
                <a:cxn ang="0">
                  <a:pos x="112" y="231"/>
                </a:cxn>
              </a:cxnLst>
              <a:rect l="0" t="0" r="r" b="b"/>
              <a:pathLst>
                <a:path w="151" h="231">
                  <a:moveTo>
                    <a:pt x="38" y="0"/>
                  </a:moveTo>
                  <a:lnTo>
                    <a:pt x="28" y="4"/>
                  </a:lnTo>
                  <a:lnTo>
                    <a:pt x="17" y="9"/>
                  </a:lnTo>
                  <a:lnTo>
                    <a:pt x="7" y="14"/>
                  </a:lnTo>
                  <a:lnTo>
                    <a:pt x="4" y="18"/>
                  </a:lnTo>
                  <a:lnTo>
                    <a:pt x="2" y="19"/>
                  </a:lnTo>
                  <a:lnTo>
                    <a:pt x="2" y="19"/>
                  </a:lnTo>
                  <a:lnTo>
                    <a:pt x="2" y="21"/>
                  </a:lnTo>
                  <a:lnTo>
                    <a:pt x="2" y="21"/>
                  </a:lnTo>
                  <a:lnTo>
                    <a:pt x="2" y="22"/>
                  </a:lnTo>
                  <a:lnTo>
                    <a:pt x="0" y="22"/>
                  </a:lnTo>
                  <a:lnTo>
                    <a:pt x="0" y="24"/>
                  </a:lnTo>
                  <a:lnTo>
                    <a:pt x="0" y="24"/>
                  </a:lnTo>
                  <a:lnTo>
                    <a:pt x="9" y="18"/>
                  </a:lnTo>
                  <a:lnTo>
                    <a:pt x="18" y="11"/>
                  </a:lnTo>
                  <a:lnTo>
                    <a:pt x="30" y="6"/>
                  </a:lnTo>
                  <a:lnTo>
                    <a:pt x="40" y="3"/>
                  </a:lnTo>
                  <a:lnTo>
                    <a:pt x="45" y="1"/>
                  </a:lnTo>
                  <a:lnTo>
                    <a:pt x="45" y="1"/>
                  </a:lnTo>
                  <a:lnTo>
                    <a:pt x="43" y="1"/>
                  </a:lnTo>
                  <a:lnTo>
                    <a:pt x="43" y="1"/>
                  </a:lnTo>
                  <a:lnTo>
                    <a:pt x="41" y="1"/>
                  </a:lnTo>
                  <a:lnTo>
                    <a:pt x="41" y="0"/>
                  </a:lnTo>
                  <a:lnTo>
                    <a:pt x="40" y="0"/>
                  </a:lnTo>
                  <a:lnTo>
                    <a:pt x="40" y="0"/>
                  </a:lnTo>
                  <a:lnTo>
                    <a:pt x="38" y="0"/>
                  </a:lnTo>
                  <a:close/>
                  <a:moveTo>
                    <a:pt x="112" y="231"/>
                  </a:moveTo>
                  <a:lnTo>
                    <a:pt x="112" y="231"/>
                  </a:lnTo>
                  <a:lnTo>
                    <a:pt x="122" y="227"/>
                  </a:lnTo>
                  <a:lnTo>
                    <a:pt x="133" y="222"/>
                  </a:lnTo>
                  <a:lnTo>
                    <a:pt x="143" y="216"/>
                  </a:lnTo>
                  <a:lnTo>
                    <a:pt x="148" y="212"/>
                  </a:lnTo>
                  <a:lnTo>
                    <a:pt x="148" y="211"/>
                  </a:lnTo>
                  <a:lnTo>
                    <a:pt x="148" y="211"/>
                  </a:lnTo>
                  <a:lnTo>
                    <a:pt x="150" y="211"/>
                  </a:lnTo>
                  <a:lnTo>
                    <a:pt x="150" y="209"/>
                  </a:lnTo>
                  <a:lnTo>
                    <a:pt x="150" y="209"/>
                  </a:lnTo>
                  <a:lnTo>
                    <a:pt x="150" y="208"/>
                  </a:lnTo>
                  <a:lnTo>
                    <a:pt x="150" y="208"/>
                  </a:lnTo>
                  <a:lnTo>
                    <a:pt x="151" y="206"/>
                  </a:lnTo>
                  <a:lnTo>
                    <a:pt x="141" y="212"/>
                  </a:lnTo>
                  <a:lnTo>
                    <a:pt x="132" y="219"/>
                  </a:lnTo>
                  <a:lnTo>
                    <a:pt x="122" y="224"/>
                  </a:lnTo>
                  <a:lnTo>
                    <a:pt x="110" y="227"/>
                  </a:lnTo>
                  <a:lnTo>
                    <a:pt x="104" y="229"/>
                  </a:lnTo>
                  <a:lnTo>
                    <a:pt x="105" y="231"/>
                  </a:lnTo>
                  <a:lnTo>
                    <a:pt x="105" y="231"/>
                  </a:lnTo>
                  <a:lnTo>
                    <a:pt x="107" y="231"/>
                  </a:lnTo>
                  <a:lnTo>
                    <a:pt x="107" y="231"/>
                  </a:lnTo>
                  <a:lnTo>
                    <a:pt x="109" y="231"/>
                  </a:lnTo>
                  <a:lnTo>
                    <a:pt x="110" y="231"/>
                  </a:lnTo>
                  <a:lnTo>
                    <a:pt x="110" y="231"/>
                  </a:lnTo>
                  <a:lnTo>
                    <a:pt x="112" y="231"/>
                  </a:lnTo>
                  <a:close/>
                </a:path>
              </a:pathLst>
            </a:custGeom>
            <a:solidFill>
              <a:srgbClr val="00FF39"/>
            </a:solidFill>
            <a:ln w="9525">
              <a:noFill/>
              <a:round/>
              <a:headEnd/>
              <a:tailEnd/>
            </a:ln>
            <a:effectLst/>
          </p:spPr>
          <p:txBody>
            <a:bodyPr/>
            <a:lstStyle/>
            <a:p>
              <a:endParaRPr lang="en-GB"/>
            </a:p>
          </p:txBody>
        </p:sp>
        <p:sp>
          <p:nvSpPr>
            <p:cNvPr id="47400" name="Freeform 296"/>
            <p:cNvSpPr>
              <a:spLocks noEditPoints="1"/>
            </p:cNvSpPr>
            <p:nvPr/>
          </p:nvSpPr>
          <p:spPr bwMode="auto">
            <a:xfrm>
              <a:off x="3331" y="2037"/>
              <a:ext cx="154" cy="228"/>
            </a:xfrm>
            <a:custGeom>
              <a:avLst/>
              <a:gdLst/>
              <a:ahLst/>
              <a:cxnLst>
                <a:cxn ang="0">
                  <a:pos x="46" y="0"/>
                </a:cxn>
                <a:cxn ang="0">
                  <a:pos x="41" y="2"/>
                </a:cxn>
                <a:cxn ang="0">
                  <a:pos x="31" y="5"/>
                </a:cxn>
                <a:cxn ang="0">
                  <a:pos x="19" y="10"/>
                </a:cxn>
                <a:cxn ang="0">
                  <a:pos x="10" y="17"/>
                </a:cxn>
                <a:cxn ang="0">
                  <a:pos x="1" y="23"/>
                </a:cxn>
                <a:cxn ang="0">
                  <a:pos x="1" y="25"/>
                </a:cxn>
                <a:cxn ang="0">
                  <a:pos x="1" y="25"/>
                </a:cxn>
                <a:cxn ang="0">
                  <a:pos x="0" y="25"/>
                </a:cxn>
                <a:cxn ang="0">
                  <a:pos x="0" y="26"/>
                </a:cxn>
                <a:cxn ang="0">
                  <a:pos x="0" y="26"/>
                </a:cxn>
                <a:cxn ang="0">
                  <a:pos x="0" y="28"/>
                </a:cxn>
                <a:cxn ang="0">
                  <a:pos x="0" y="28"/>
                </a:cxn>
                <a:cxn ang="0">
                  <a:pos x="0" y="30"/>
                </a:cxn>
                <a:cxn ang="0">
                  <a:pos x="3" y="26"/>
                </a:cxn>
                <a:cxn ang="0">
                  <a:pos x="11" y="20"/>
                </a:cxn>
                <a:cxn ang="0">
                  <a:pos x="21" y="13"/>
                </a:cxn>
                <a:cxn ang="0">
                  <a:pos x="31" y="8"/>
                </a:cxn>
                <a:cxn ang="0">
                  <a:pos x="42" y="5"/>
                </a:cxn>
                <a:cxn ang="0">
                  <a:pos x="52" y="2"/>
                </a:cxn>
                <a:cxn ang="0">
                  <a:pos x="51" y="2"/>
                </a:cxn>
                <a:cxn ang="0">
                  <a:pos x="51" y="2"/>
                </a:cxn>
                <a:cxn ang="0">
                  <a:pos x="51" y="2"/>
                </a:cxn>
                <a:cxn ang="0">
                  <a:pos x="49" y="2"/>
                </a:cxn>
                <a:cxn ang="0">
                  <a:pos x="49" y="0"/>
                </a:cxn>
                <a:cxn ang="0">
                  <a:pos x="47" y="0"/>
                </a:cxn>
                <a:cxn ang="0">
                  <a:pos x="47" y="0"/>
                </a:cxn>
                <a:cxn ang="0">
                  <a:pos x="46" y="0"/>
                </a:cxn>
                <a:cxn ang="0">
                  <a:pos x="105" y="228"/>
                </a:cxn>
                <a:cxn ang="0">
                  <a:pos x="111" y="226"/>
                </a:cxn>
                <a:cxn ang="0">
                  <a:pos x="123" y="223"/>
                </a:cxn>
                <a:cxn ang="0">
                  <a:pos x="133" y="218"/>
                </a:cxn>
                <a:cxn ang="0">
                  <a:pos x="142" y="211"/>
                </a:cxn>
                <a:cxn ang="0">
                  <a:pos x="152" y="205"/>
                </a:cxn>
                <a:cxn ang="0">
                  <a:pos x="152" y="205"/>
                </a:cxn>
                <a:cxn ang="0">
                  <a:pos x="152" y="203"/>
                </a:cxn>
                <a:cxn ang="0">
                  <a:pos x="152" y="203"/>
                </a:cxn>
                <a:cxn ang="0">
                  <a:pos x="152" y="203"/>
                </a:cxn>
                <a:cxn ang="0">
                  <a:pos x="152" y="202"/>
                </a:cxn>
                <a:cxn ang="0">
                  <a:pos x="152" y="202"/>
                </a:cxn>
                <a:cxn ang="0">
                  <a:pos x="154" y="200"/>
                </a:cxn>
                <a:cxn ang="0">
                  <a:pos x="154" y="200"/>
                </a:cxn>
                <a:cxn ang="0">
                  <a:pos x="149" y="203"/>
                </a:cxn>
                <a:cxn ang="0">
                  <a:pos x="141" y="210"/>
                </a:cxn>
                <a:cxn ang="0">
                  <a:pos x="131" y="215"/>
                </a:cxn>
                <a:cxn ang="0">
                  <a:pos x="121" y="220"/>
                </a:cxn>
                <a:cxn ang="0">
                  <a:pos x="111" y="225"/>
                </a:cxn>
                <a:cxn ang="0">
                  <a:pos x="100" y="226"/>
                </a:cxn>
                <a:cxn ang="0">
                  <a:pos x="100" y="228"/>
                </a:cxn>
                <a:cxn ang="0">
                  <a:pos x="101" y="228"/>
                </a:cxn>
                <a:cxn ang="0">
                  <a:pos x="101" y="228"/>
                </a:cxn>
                <a:cxn ang="0">
                  <a:pos x="103" y="228"/>
                </a:cxn>
                <a:cxn ang="0">
                  <a:pos x="103" y="228"/>
                </a:cxn>
                <a:cxn ang="0">
                  <a:pos x="105" y="228"/>
                </a:cxn>
                <a:cxn ang="0">
                  <a:pos x="105" y="228"/>
                </a:cxn>
                <a:cxn ang="0">
                  <a:pos x="105" y="228"/>
                </a:cxn>
              </a:cxnLst>
              <a:rect l="0" t="0" r="r" b="b"/>
              <a:pathLst>
                <a:path w="154" h="228">
                  <a:moveTo>
                    <a:pt x="46" y="0"/>
                  </a:moveTo>
                  <a:lnTo>
                    <a:pt x="41" y="2"/>
                  </a:lnTo>
                  <a:lnTo>
                    <a:pt x="31" y="5"/>
                  </a:lnTo>
                  <a:lnTo>
                    <a:pt x="19" y="10"/>
                  </a:lnTo>
                  <a:lnTo>
                    <a:pt x="10" y="17"/>
                  </a:lnTo>
                  <a:lnTo>
                    <a:pt x="1" y="23"/>
                  </a:lnTo>
                  <a:lnTo>
                    <a:pt x="1" y="25"/>
                  </a:lnTo>
                  <a:lnTo>
                    <a:pt x="1" y="25"/>
                  </a:lnTo>
                  <a:lnTo>
                    <a:pt x="0" y="25"/>
                  </a:lnTo>
                  <a:lnTo>
                    <a:pt x="0" y="26"/>
                  </a:lnTo>
                  <a:lnTo>
                    <a:pt x="0" y="26"/>
                  </a:lnTo>
                  <a:lnTo>
                    <a:pt x="0" y="28"/>
                  </a:lnTo>
                  <a:lnTo>
                    <a:pt x="0" y="28"/>
                  </a:lnTo>
                  <a:lnTo>
                    <a:pt x="0" y="30"/>
                  </a:lnTo>
                  <a:lnTo>
                    <a:pt x="3" y="26"/>
                  </a:lnTo>
                  <a:lnTo>
                    <a:pt x="11" y="20"/>
                  </a:lnTo>
                  <a:lnTo>
                    <a:pt x="21" y="13"/>
                  </a:lnTo>
                  <a:lnTo>
                    <a:pt x="31" y="8"/>
                  </a:lnTo>
                  <a:lnTo>
                    <a:pt x="42" y="5"/>
                  </a:lnTo>
                  <a:lnTo>
                    <a:pt x="52" y="2"/>
                  </a:lnTo>
                  <a:lnTo>
                    <a:pt x="51" y="2"/>
                  </a:lnTo>
                  <a:lnTo>
                    <a:pt x="51" y="2"/>
                  </a:lnTo>
                  <a:lnTo>
                    <a:pt x="51" y="2"/>
                  </a:lnTo>
                  <a:lnTo>
                    <a:pt x="49" y="2"/>
                  </a:lnTo>
                  <a:lnTo>
                    <a:pt x="49" y="0"/>
                  </a:lnTo>
                  <a:lnTo>
                    <a:pt x="47" y="0"/>
                  </a:lnTo>
                  <a:lnTo>
                    <a:pt x="47" y="0"/>
                  </a:lnTo>
                  <a:lnTo>
                    <a:pt x="46" y="0"/>
                  </a:lnTo>
                  <a:close/>
                  <a:moveTo>
                    <a:pt x="105" y="228"/>
                  </a:moveTo>
                  <a:lnTo>
                    <a:pt x="111" y="226"/>
                  </a:lnTo>
                  <a:lnTo>
                    <a:pt x="123" y="223"/>
                  </a:lnTo>
                  <a:lnTo>
                    <a:pt x="133" y="218"/>
                  </a:lnTo>
                  <a:lnTo>
                    <a:pt x="142" y="211"/>
                  </a:lnTo>
                  <a:lnTo>
                    <a:pt x="152" y="205"/>
                  </a:lnTo>
                  <a:lnTo>
                    <a:pt x="152" y="205"/>
                  </a:lnTo>
                  <a:lnTo>
                    <a:pt x="152" y="203"/>
                  </a:lnTo>
                  <a:lnTo>
                    <a:pt x="152" y="203"/>
                  </a:lnTo>
                  <a:lnTo>
                    <a:pt x="152" y="203"/>
                  </a:lnTo>
                  <a:lnTo>
                    <a:pt x="152" y="202"/>
                  </a:lnTo>
                  <a:lnTo>
                    <a:pt x="152" y="202"/>
                  </a:lnTo>
                  <a:lnTo>
                    <a:pt x="154" y="200"/>
                  </a:lnTo>
                  <a:lnTo>
                    <a:pt x="154" y="200"/>
                  </a:lnTo>
                  <a:lnTo>
                    <a:pt x="149" y="203"/>
                  </a:lnTo>
                  <a:lnTo>
                    <a:pt x="141" y="210"/>
                  </a:lnTo>
                  <a:lnTo>
                    <a:pt x="131" y="215"/>
                  </a:lnTo>
                  <a:lnTo>
                    <a:pt x="121" y="220"/>
                  </a:lnTo>
                  <a:lnTo>
                    <a:pt x="111" y="225"/>
                  </a:lnTo>
                  <a:lnTo>
                    <a:pt x="100" y="226"/>
                  </a:lnTo>
                  <a:lnTo>
                    <a:pt x="100" y="228"/>
                  </a:lnTo>
                  <a:lnTo>
                    <a:pt x="101" y="228"/>
                  </a:lnTo>
                  <a:lnTo>
                    <a:pt x="101" y="228"/>
                  </a:lnTo>
                  <a:lnTo>
                    <a:pt x="103" y="228"/>
                  </a:lnTo>
                  <a:lnTo>
                    <a:pt x="103" y="228"/>
                  </a:lnTo>
                  <a:lnTo>
                    <a:pt x="105" y="228"/>
                  </a:lnTo>
                  <a:lnTo>
                    <a:pt x="105" y="228"/>
                  </a:lnTo>
                  <a:lnTo>
                    <a:pt x="105" y="228"/>
                  </a:lnTo>
                  <a:close/>
                </a:path>
              </a:pathLst>
            </a:custGeom>
            <a:solidFill>
              <a:srgbClr val="00FF3E"/>
            </a:solidFill>
            <a:ln w="9525">
              <a:noFill/>
              <a:round/>
              <a:headEnd/>
              <a:tailEnd/>
            </a:ln>
            <a:effectLst/>
          </p:spPr>
          <p:txBody>
            <a:bodyPr/>
            <a:lstStyle/>
            <a:p>
              <a:endParaRPr lang="en-GB"/>
            </a:p>
          </p:txBody>
        </p:sp>
        <p:sp>
          <p:nvSpPr>
            <p:cNvPr id="47401" name="Freeform 297"/>
            <p:cNvSpPr>
              <a:spLocks noEditPoints="1"/>
            </p:cNvSpPr>
            <p:nvPr/>
          </p:nvSpPr>
          <p:spPr bwMode="auto">
            <a:xfrm>
              <a:off x="3329" y="2039"/>
              <a:ext cx="156" cy="224"/>
            </a:xfrm>
            <a:custGeom>
              <a:avLst/>
              <a:gdLst/>
              <a:ahLst/>
              <a:cxnLst>
                <a:cxn ang="0">
                  <a:pos x="54" y="0"/>
                </a:cxn>
                <a:cxn ang="0">
                  <a:pos x="44" y="3"/>
                </a:cxn>
                <a:cxn ang="0">
                  <a:pos x="33" y="6"/>
                </a:cxn>
                <a:cxn ang="0">
                  <a:pos x="23" y="11"/>
                </a:cxn>
                <a:cxn ang="0">
                  <a:pos x="13" y="18"/>
                </a:cxn>
                <a:cxn ang="0">
                  <a:pos x="5" y="24"/>
                </a:cxn>
                <a:cxn ang="0">
                  <a:pos x="2" y="28"/>
                </a:cxn>
                <a:cxn ang="0">
                  <a:pos x="2" y="28"/>
                </a:cxn>
                <a:cxn ang="0">
                  <a:pos x="0" y="29"/>
                </a:cxn>
                <a:cxn ang="0">
                  <a:pos x="0" y="29"/>
                </a:cxn>
                <a:cxn ang="0">
                  <a:pos x="0" y="29"/>
                </a:cxn>
                <a:cxn ang="0">
                  <a:pos x="0" y="31"/>
                </a:cxn>
                <a:cxn ang="0">
                  <a:pos x="0" y="31"/>
                </a:cxn>
                <a:cxn ang="0">
                  <a:pos x="0" y="33"/>
                </a:cxn>
                <a:cxn ang="0">
                  <a:pos x="0" y="33"/>
                </a:cxn>
                <a:cxn ang="0">
                  <a:pos x="7" y="26"/>
                </a:cxn>
                <a:cxn ang="0">
                  <a:pos x="17" y="19"/>
                </a:cxn>
                <a:cxn ang="0">
                  <a:pos x="25" y="15"/>
                </a:cxn>
                <a:cxn ang="0">
                  <a:pos x="35" y="10"/>
                </a:cxn>
                <a:cxn ang="0">
                  <a:pos x="44" y="6"/>
                </a:cxn>
                <a:cxn ang="0">
                  <a:pos x="56" y="3"/>
                </a:cxn>
                <a:cxn ang="0">
                  <a:pos x="59" y="1"/>
                </a:cxn>
                <a:cxn ang="0">
                  <a:pos x="59" y="1"/>
                </a:cxn>
                <a:cxn ang="0">
                  <a:pos x="58" y="1"/>
                </a:cxn>
                <a:cxn ang="0">
                  <a:pos x="58" y="1"/>
                </a:cxn>
                <a:cxn ang="0">
                  <a:pos x="58" y="1"/>
                </a:cxn>
                <a:cxn ang="0">
                  <a:pos x="56" y="1"/>
                </a:cxn>
                <a:cxn ang="0">
                  <a:pos x="56" y="0"/>
                </a:cxn>
                <a:cxn ang="0">
                  <a:pos x="54" y="0"/>
                </a:cxn>
                <a:cxn ang="0">
                  <a:pos x="54" y="0"/>
                </a:cxn>
                <a:cxn ang="0">
                  <a:pos x="102" y="224"/>
                </a:cxn>
                <a:cxn ang="0">
                  <a:pos x="113" y="223"/>
                </a:cxn>
                <a:cxn ang="0">
                  <a:pos x="123" y="218"/>
                </a:cxn>
                <a:cxn ang="0">
                  <a:pos x="133" y="213"/>
                </a:cxn>
                <a:cxn ang="0">
                  <a:pos x="143" y="208"/>
                </a:cxn>
                <a:cxn ang="0">
                  <a:pos x="151" y="201"/>
                </a:cxn>
                <a:cxn ang="0">
                  <a:pos x="156" y="198"/>
                </a:cxn>
                <a:cxn ang="0">
                  <a:pos x="156" y="196"/>
                </a:cxn>
                <a:cxn ang="0">
                  <a:pos x="156" y="196"/>
                </a:cxn>
                <a:cxn ang="0">
                  <a:pos x="156" y="195"/>
                </a:cxn>
                <a:cxn ang="0">
                  <a:pos x="156" y="195"/>
                </a:cxn>
                <a:cxn ang="0">
                  <a:pos x="156" y="195"/>
                </a:cxn>
                <a:cxn ang="0">
                  <a:pos x="156" y="193"/>
                </a:cxn>
                <a:cxn ang="0">
                  <a:pos x="156" y="193"/>
                </a:cxn>
                <a:cxn ang="0">
                  <a:pos x="156" y="191"/>
                </a:cxn>
                <a:cxn ang="0">
                  <a:pos x="149" y="198"/>
                </a:cxn>
                <a:cxn ang="0">
                  <a:pos x="141" y="205"/>
                </a:cxn>
                <a:cxn ang="0">
                  <a:pos x="131" y="211"/>
                </a:cxn>
                <a:cxn ang="0">
                  <a:pos x="122" y="216"/>
                </a:cxn>
                <a:cxn ang="0">
                  <a:pos x="112" y="219"/>
                </a:cxn>
                <a:cxn ang="0">
                  <a:pos x="100" y="223"/>
                </a:cxn>
                <a:cxn ang="0">
                  <a:pos x="97" y="223"/>
                </a:cxn>
                <a:cxn ang="0">
                  <a:pos x="97" y="223"/>
                </a:cxn>
                <a:cxn ang="0">
                  <a:pos x="99" y="223"/>
                </a:cxn>
                <a:cxn ang="0">
                  <a:pos x="99" y="224"/>
                </a:cxn>
                <a:cxn ang="0">
                  <a:pos x="99" y="224"/>
                </a:cxn>
                <a:cxn ang="0">
                  <a:pos x="100" y="224"/>
                </a:cxn>
                <a:cxn ang="0">
                  <a:pos x="100" y="224"/>
                </a:cxn>
                <a:cxn ang="0">
                  <a:pos x="102" y="224"/>
                </a:cxn>
                <a:cxn ang="0">
                  <a:pos x="102" y="224"/>
                </a:cxn>
              </a:cxnLst>
              <a:rect l="0" t="0" r="r" b="b"/>
              <a:pathLst>
                <a:path w="156" h="224">
                  <a:moveTo>
                    <a:pt x="54" y="0"/>
                  </a:moveTo>
                  <a:lnTo>
                    <a:pt x="44" y="3"/>
                  </a:lnTo>
                  <a:lnTo>
                    <a:pt x="33" y="6"/>
                  </a:lnTo>
                  <a:lnTo>
                    <a:pt x="23" y="11"/>
                  </a:lnTo>
                  <a:lnTo>
                    <a:pt x="13" y="18"/>
                  </a:lnTo>
                  <a:lnTo>
                    <a:pt x="5" y="24"/>
                  </a:lnTo>
                  <a:lnTo>
                    <a:pt x="2" y="28"/>
                  </a:lnTo>
                  <a:lnTo>
                    <a:pt x="2" y="28"/>
                  </a:lnTo>
                  <a:lnTo>
                    <a:pt x="0" y="29"/>
                  </a:lnTo>
                  <a:lnTo>
                    <a:pt x="0" y="29"/>
                  </a:lnTo>
                  <a:lnTo>
                    <a:pt x="0" y="29"/>
                  </a:lnTo>
                  <a:lnTo>
                    <a:pt x="0" y="31"/>
                  </a:lnTo>
                  <a:lnTo>
                    <a:pt x="0" y="31"/>
                  </a:lnTo>
                  <a:lnTo>
                    <a:pt x="0" y="33"/>
                  </a:lnTo>
                  <a:lnTo>
                    <a:pt x="0" y="33"/>
                  </a:lnTo>
                  <a:lnTo>
                    <a:pt x="7" y="26"/>
                  </a:lnTo>
                  <a:lnTo>
                    <a:pt x="17" y="19"/>
                  </a:lnTo>
                  <a:lnTo>
                    <a:pt x="25" y="15"/>
                  </a:lnTo>
                  <a:lnTo>
                    <a:pt x="35" y="10"/>
                  </a:lnTo>
                  <a:lnTo>
                    <a:pt x="44" y="6"/>
                  </a:lnTo>
                  <a:lnTo>
                    <a:pt x="56" y="3"/>
                  </a:lnTo>
                  <a:lnTo>
                    <a:pt x="59" y="1"/>
                  </a:lnTo>
                  <a:lnTo>
                    <a:pt x="59" y="1"/>
                  </a:lnTo>
                  <a:lnTo>
                    <a:pt x="58" y="1"/>
                  </a:lnTo>
                  <a:lnTo>
                    <a:pt x="58" y="1"/>
                  </a:lnTo>
                  <a:lnTo>
                    <a:pt x="58" y="1"/>
                  </a:lnTo>
                  <a:lnTo>
                    <a:pt x="56" y="1"/>
                  </a:lnTo>
                  <a:lnTo>
                    <a:pt x="56" y="0"/>
                  </a:lnTo>
                  <a:lnTo>
                    <a:pt x="54" y="0"/>
                  </a:lnTo>
                  <a:lnTo>
                    <a:pt x="54" y="0"/>
                  </a:lnTo>
                  <a:close/>
                  <a:moveTo>
                    <a:pt x="102" y="224"/>
                  </a:moveTo>
                  <a:lnTo>
                    <a:pt x="113" y="223"/>
                  </a:lnTo>
                  <a:lnTo>
                    <a:pt x="123" y="218"/>
                  </a:lnTo>
                  <a:lnTo>
                    <a:pt x="133" y="213"/>
                  </a:lnTo>
                  <a:lnTo>
                    <a:pt x="143" y="208"/>
                  </a:lnTo>
                  <a:lnTo>
                    <a:pt x="151" y="201"/>
                  </a:lnTo>
                  <a:lnTo>
                    <a:pt x="156" y="198"/>
                  </a:lnTo>
                  <a:lnTo>
                    <a:pt x="156" y="196"/>
                  </a:lnTo>
                  <a:lnTo>
                    <a:pt x="156" y="196"/>
                  </a:lnTo>
                  <a:lnTo>
                    <a:pt x="156" y="195"/>
                  </a:lnTo>
                  <a:lnTo>
                    <a:pt x="156" y="195"/>
                  </a:lnTo>
                  <a:lnTo>
                    <a:pt x="156" y="195"/>
                  </a:lnTo>
                  <a:lnTo>
                    <a:pt x="156" y="193"/>
                  </a:lnTo>
                  <a:lnTo>
                    <a:pt x="156" y="193"/>
                  </a:lnTo>
                  <a:lnTo>
                    <a:pt x="156" y="191"/>
                  </a:lnTo>
                  <a:lnTo>
                    <a:pt x="149" y="198"/>
                  </a:lnTo>
                  <a:lnTo>
                    <a:pt x="141" y="205"/>
                  </a:lnTo>
                  <a:lnTo>
                    <a:pt x="131" y="211"/>
                  </a:lnTo>
                  <a:lnTo>
                    <a:pt x="122" y="216"/>
                  </a:lnTo>
                  <a:lnTo>
                    <a:pt x="112" y="219"/>
                  </a:lnTo>
                  <a:lnTo>
                    <a:pt x="100" y="223"/>
                  </a:lnTo>
                  <a:lnTo>
                    <a:pt x="97" y="223"/>
                  </a:lnTo>
                  <a:lnTo>
                    <a:pt x="97" y="223"/>
                  </a:lnTo>
                  <a:lnTo>
                    <a:pt x="99" y="223"/>
                  </a:lnTo>
                  <a:lnTo>
                    <a:pt x="99" y="224"/>
                  </a:lnTo>
                  <a:lnTo>
                    <a:pt x="99" y="224"/>
                  </a:lnTo>
                  <a:lnTo>
                    <a:pt x="100" y="224"/>
                  </a:lnTo>
                  <a:lnTo>
                    <a:pt x="100" y="224"/>
                  </a:lnTo>
                  <a:lnTo>
                    <a:pt x="102" y="224"/>
                  </a:lnTo>
                  <a:lnTo>
                    <a:pt x="102" y="224"/>
                  </a:lnTo>
                  <a:close/>
                </a:path>
              </a:pathLst>
            </a:custGeom>
            <a:solidFill>
              <a:srgbClr val="00FF43"/>
            </a:solidFill>
            <a:ln w="9525">
              <a:noFill/>
              <a:round/>
              <a:headEnd/>
              <a:tailEnd/>
            </a:ln>
            <a:effectLst/>
          </p:spPr>
          <p:txBody>
            <a:bodyPr/>
            <a:lstStyle/>
            <a:p>
              <a:endParaRPr lang="en-GB"/>
            </a:p>
          </p:txBody>
        </p:sp>
        <p:sp>
          <p:nvSpPr>
            <p:cNvPr id="47402" name="Freeform 298"/>
            <p:cNvSpPr>
              <a:spLocks noEditPoints="1"/>
            </p:cNvSpPr>
            <p:nvPr/>
          </p:nvSpPr>
          <p:spPr bwMode="auto">
            <a:xfrm>
              <a:off x="3328" y="2040"/>
              <a:ext cx="159" cy="222"/>
            </a:xfrm>
            <a:custGeom>
              <a:avLst/>
              <a:gdLst/>
              <a:ahLst/>
              <a:cxnLst>
                <a:cxn ang="0">
                  <a:pos x="57" y="2"/>
                </a:cxn>
                <a:cxn ang="0">
                  <a:pos x="36" y="9"/>
                </a:cxn>
                <a:cxn ang="0">
                  <a:pos x="18" y="18"/>
                </a:cxn>
                <a:cxn ang="0">
                  <a:pos x="1" y="32"/>
                </a:cxn>
                <a:cxn ang="0">
                  <a:pos x="1" y="33"/>
                </a:cxn>
                <a:cxn ang="0">
                  <a:pos x="1" y="35"/>
                </a:cxn>
                <a:cxn ang="0">
                  <a:pos x="0" y="36"/>
                </a:cxn>
                <a:cxn ang="0">
                  <a:pos x="0" y="36"/>
                </a:cxn>
                <a:cxn ang="0">
                  <a:pos x="9" y="27"/>
                </a:cxn>
                <a:cxn ang="0">
                  <a:pos x="27" y="15"/>
                </a:cxn>
                <a:cxn ang="0">
                  <a:pos x="47" y="7"/>
                </a:cxn>
                <a:cxn ang="0">
                  <a:pos x="65" y="4"/>
                </a:cxn>
                <a:cxn ang="0">
                  <a:pos x="63" y="4"/>
                </a:cxn>
                <a:cxn ang="0">
                  <a:pos x="63" y="2"/>
                </a:cxn>
                <a:cxn ang="0">
                  <a:pos x="62" y="2"/>
                </a:cxn>
                <a:cxn ang="0">
                  <a:pos x="60" y="0"/>
                </a:cxn>
                <a:cxn ang="0">
                  <a:pos x="101" y="222"/>
                </a:cxn>
                <a:cxn ang="0">
                  <a:pos x="123" y="215"/>
                </a:cxn>
                <a:cxn ang="0">
                  <a:pos x="142" y="204"/>
                </a:cxn>
                <a:cxn ang="0">
                  <a:pos x="157" y="190"/>
                </a:cxn>
                <a:cxn ang="0">
                  <a:pos x="159" y="190"/>
                </a:cxn>
                <a:cxn ang="0">
                  <a:pos x="159" y="189"/>
                </a:cxn>
                <a:cxn ang="0">
                  <a:pos x="159" y="187"/>
                </a:cxn>
                <a:cxn ang="0">
                  <a:pos x="159" y="186"/>
                </a:cxn>
                <a:cxn ang="0">
                  <a:pos x="149" y="195"/>
                </a:cxn>
                <a:cxn ang="0">
                  <a:pos x="131" y="207"/>
                </a:cxn>
                <a:cxn ang="0">
                  <a:pos x="111" y="215"/>
                </a:cxn>
                <a:cxn ang="0">
                  <a:pos x="93" y="218"/>
                </a:cxn>
                <a:cxn ang="0">
                  <a:pos x="95" y="220"/>
                </a:cxn>
                <a:cxn ang="0">
                  <a:pos x="95" y="220"/>
                </a:cxn>
                <a:cxn ang="0">
                  <a:pos x="96" y="222"/>
                </a:cxn>
                <a:cxn ang="0">
                  <a:pos x="98" y="222"/>
                </a:cxn>
              </a:cxnLst>
              <a:rect l="0" t="0" r="r" b="b"/>
              <a:pathLst>
                <a:path w="159" h="222">
                  <a:moveTo>
                    <a:pt x="60" y="0"/>
                  </a:moveTo>
                  <a:lnTo>
                    <a:pt x="57" y="2"/>
                  </a:lnTo>
                  <a:lnTo>
                    <a:pt x="45" y="5"/>
                  </a:lnTo>
                  <a:lnTo>
                    <a:pt x="36" y="9"/>
                  </a:lnTo>
                  <a:lnTo>
                    <a:pt x="26" y="14"/>
                  </a:lnTo>
                  <a:lnTo>
                    <a:pt x="18" y="18"/>
                  </a:lnTo>
                  <a:lnTo>
                    <a:pt x="8" y="25"/>
                  </a:lnTo>
                  <a:lnTo>
                    <a:pt x="1" y="32"/>
                  </a:lnTo>
                  <a:lnTo>
                    <a:pt x="1" y="32"/>
                  </a:lnTo>
                  <a:lnTo>
                    <a:pt x="1" y="33"/>
                  </a:lnTo>
                  <a:lnTo>
                    <a:pt x="1" y="33"/>
                  </a:lnTo>
                  <a:lnTo>
                    <a:pt x="1" y="35"/>
                  </a:lnTo>
                  <a:lnTo>
                    <a:pt x="0" y="35"/>
                  </a:lnTo>
                  <a:lnTo>
                    <a:pt x="0" y="36"/>
                  </a:lnTo>
                  <a:lnTo>
                    <a:pt x="0" y="36"/>
                  </a:lnTo>
                  <a:lnTo>
                    <a:pt x="0" y="36"/>
                  </a:lnTo>
                  <a:lnTo>
                    <a:pt x="3" y="35"/>
                  </a:lnTo>
                  <a:lnTo>
                    <a:pt x="9" y="27"/>
                  </a:lnTo>
                  <a:lnTo>
                    <a:pt x="19" y="22"/>
                  </a:lnTo>
                  <a:lnTo>
                    <a:pt x="27" y="15"/>
                  </a:lnTo>
                  <a:lnTo>
                    <a:pt x="37" y="12"/>
                  </a:lnTo>
                  <a:lnTo>
                    <a:pt x="47" y="7"/>
                  </a:lnTo>
                  <a:lnTo>
                    <a:pt x="57" y="5"/>
                  </a:lnTo>
                  <a:lnTo>
                    <a:pt x="65" y="4"/>
                  </a:lnTo>
                  <a:lnTo>
                    <a:pt x="65" y="4"/>
                  </a:lnTo>
                  <a:lnTo>
                    <a:pt x="63" y="4"/>
                  </a:lnTo>
                  <a:lnTo>
                    <a:pt x="63" y="2"/>
                  </a:lnTo>
                  <a:lnTo>
                    <a:pt x="63" y="2"/>
                  </a:lnTo>
                  <a:lnTo>
                    <a:pt x="62" y="2"/>
                  </a:lnTo>
                  <a:lnTo>
                    <a:pt x="62" y="2"/>
                  </a:lnTo>
                  <a:lnTo>
                    <a:pt x="62" y="2"/>
                  </a:lnTo>
                  <a:lnTo>
                    <a:pt x="60" y="0"/>
                  </a:lnTo>
                  <a:close/>
                  <a:moveTo>
                    <a:pt x="98" y="222"/>
                  </a:moveTo>
                  <a:lnTo>
                    <a:pt x="101" y="222"/>
                  </a:lnTo>
                  <a:lnTo>
                    <a:pt x="113" y="218"/>
                  </a:lnTo>
                  <a:lnTo>
                    <a:pt x="123" y="215"/>
                  </a:lnTo>
                  <a:lnTo>
                    <a:pt x="132" y="210"/>
                  </a:lnTo>
                  <a:lnTo>
                    <a:pt x="142" y="204"/>
                  </a:lnTo>
                  <a:lnTo>
                    <a:pt x="150" y="197"/>
                  </a:lnTo>
                  <a:lnTo>
                    <a:pt x="157" y="190"/>
                  </a:lnTo>
                  <a:lnTo>
                    <a:pt x="159" y="190"/>
                  </a:lnTo>
                  <a:lnTo>
                    <a:pt x="159" y="190"/>
                  </a:lnTo>
                  <a:lnTo>
                    <a:pt x="159" y="189"/>
                  </a:lnTo>
                  <a:lnTo>
                    <a:pt x="159" y="189"/>
                  </a:lnTo>
                  <a:lnTo>
                    <a:pt x="159" y="187"/>
                  </a:lnTo>
                  <a:lnTo>
                    <a:pt x="159" y="187"/>
                  </a:lnTo>
                  <a:lnTo>
                    <a:pt x="159" y="187"/>
                  </a:lnTo>
                  <a:lnTo>
                    <a:pt x="159" y="186"/>
                  </a:lnTo>
                  <a:lnTo>
                    <a:pt x="157" y="189"/>
                  </a:lnTo>
                  <a:lnTo>
                    <a:pt x="149" y="195"/>
                  </a:lnTo>
                  <a:lnTo>
                    <a:pt x="141" y="202"/>
                  </a:lnTo>
                  <a:lnTo>
                    <a:pt x="131" y="207"/>
                  </a:lnTo>
                  <a:lnTo>
                    <a:pt x="123" y="212"/>
                  </a:lnTo>
                  <a:lnTo>
                    <a:pt x="111" y="215"/>
                  </a:lnTo>
                  <a:lnTo>
                    <a:pt x="101" y="218"/>
                  </a:lnTo>
                  <a:lnTo>
                    <a:pt x="93" y="218"/>
                  </a:lnTo>
                  <a:lnTo>
                    <a:pt x="93" y="220"/>
                  </a:lnTo>
                  <a:lnTo>
                    <a:pt x="95" y="220"/>
                  </a:lnTo>
                  <a:lnTo>
                    <a:pt x="95" y="220"/>
                  </a:lnTo>
                  <a:lnTo>
                    <a:pt x="95" y="220"/>
                  </a:lnTo>
                  <a:lnTo>
                    <a:pt x="96" y="220"/>
                  </a:lnTo>
                  <a:lnTo>
                    <a:pt x="96" y="222"/>
                  </a:lnTo>
                  <a:lnTo>
                    <a:pt x="96" y="222"/>
                  </a:lnTo>
                  <a:lnTo>
                    <a:pt x="98" y="222"/>
                  </a:lnTo>
                  <a:close/>
                </a:path>
              </a:pathLst>
            </a:custGeom>
            <a:solidFill>
              <a:srgbClr val="00FF48"/>
            </a:solidFill>
            <a:ln w="9525">
              <a:noFill/>
              <a:round/>
              <a:headEnd/>
              <a:tailEnd/>
            </a:ln>
            <a:effectLst/>
          </p:spPr>
          <p:txBody>
            <a:bodyPr/>
            <a:lstStyle/>
            <a:p>
              <a:endParaRPr lang="en-GB"/>
            </a:p>
          </p:txBody>
        </p:sp>
        <p:sp>
          <p:nvSpPr>
            <p:cNvPr id="47403" name="Freeform 299"/>
            <p:cNvSpPr>
              <a:spLocks noEditPoints="1"/>
            </p:cNvSpPr>
            <p:nvPr/>
          </p:nvSpPr>
          <p:spPr bwMode="auto">
            <a:xfrm>
              <a:off x="3328" y="2044"/>
              <a:ext cx="159" cy="214"/>
            </a:xfrm>
            <a:custGeom>
              <a:avLst/>
              <a:gdLst/>
              <a:ahLst/>
              <a:cxnLst>
                <a:cxn ang="0">
                  <a:pos x="57" y="1"/>
                </a:cxn>
                <a:cxn ang="0">
                  <a:pos x="37" y="8"/>
                </a:cxn>
                <a:cxn ang="0">
                  <a:pos x="19" y="18"/>
                </a:cxn>
                <a:cxn ang="0">
                  <a:pos x="3" y="31"/>
                </a:cxn>
                <a:cxn ang="0">
                  <a:pos x="0" y="34"/>
                </a:cxn>
                <a:cxn ang="0">
                  <a:pos x="0" y="36"/>
                </a:cxn>
                <a:cxn ang="0">
                  <a:pos x="0" y="36"/>
                </a:cxn>
                <a:cxn ang="0">
                  <a:pos x="0" y="37"/>
                </a:cxn>
                <a:cxn ang="0">
                  <a:pos x="4" y="32"/>
                </a:cxn>
                <a:cxn ang="0">
                  <a:pos x="21" y="19"/>
                </a:cxn>
                <a:cxn ang="0">
                  <a:pos x="39" y="10"/>
                </a:cxn>
                <a:cxn ang="0">
                  <a:pos x="59" y="5"/>
                </a:cxn>
                <a:cxn ang="0">
                  <a:pos x="70" y="3"/>
                </a:cxn>
                <a:cxn ang="0">
                  <a:pos x="68" y="1"/>
                </a:cxn>
                <a:cxn ang="0">
                  <a:pos x="68" y="1"/>
                </a:cxn>
                <a:cxn ang="0">
                  <a:pos x="67" y="0"/>
                </a:cxn>
                <a:cxn ang="0">
                  <a:pos x="65" y="0"/>
                </a:cxn>
                <a:cxn ang="0">
                  <a:pos x="101" y="214"/>
                </a:cxn>
                <a:cxn ang="0">
                  <a:pos x="123" y="208"/>
                </a:cxn>
                <a:cxn ang="0">
                  <a:pos x="141" y="198"/>
                </a:cxn>
                <a:cxn ang="0">
                  <a:pos x="157" y="185"/>
                </a:cxn>
                <a:cxn ang="0">
                  <a:pos x="159" y="182"/>
                </a:cxn>
                <a:cxn ang="0">
                  <a:pos x="159" y="180"/>
                </a:cxn>
                <a:cxn ang="0">
                  <a:pos x="159" y="178"/>
                </a:cxn>
                <a:cxn ang="0">
                  <a:pos x="159" y="177"/>
                </a:cxn>
                <a:cxn ang="0">
                  <a:pos x="154" y="182"/>
                </a:cxn>
                <a:cxn ang="0">
                  <a:pos x="139" y="195"/>
                </a:cxn>
                <a:cxn ang="0">
                  <a:pos x="121" y="204"/>
                </a:cxn>
                <a:cxn ang="0">
                  <a:pos x="101" y="211"/>
                </a:cxn>
                <a:cxn ang="0">
                  <a:pos x="88" y="213"/>
                </a:cxn>
                <a:cxn ang="0">
                  <a:pos x="90" y="213"/>
                </a:cxn>
                <a:cxn ang="0">
                  <a:pos x="90" y="214"/>
                </a:cxn>
                <a:cxn ang="0">
                  <a:pos x="91" y="214"/>
                </a:cxn>
                <a:cxn ang="0">
                  <a:pos x="93" y="214"/>
                </a:cxn>
              </a:cxnLst>
              <a:rect l="0" t="0" r="r" b="b"/>
              <a:pathLst>
                <a:path w="159" h="214">
                  <a:moveTo>
                    <a:pt x="65" y="0"/>
                  </a:moveTo>
                  <a:lnTo>
                    <a:pt x="57" y="1"/>
                  </a:lnTo>
                  <a:lnTo>
                    <a:pt x="47" y="3"/>
                  </a:lnTo>
                  <a:lnTo>
                    <a:pt x="37" y="8"/>
                  </a:lnTo>
                  <a:lnTo>
                    <a:pt x="27" y="11"/>
                  </a:lnTo>
                  <a:lnTo>
                    <a:pt x="19" y="18"/>
                  </a:lnTo>
                  <a:lnTo>
                    <a:pt x="9" y="23"/>
                  </a:lnTo>
                  <a:lnTo>
                    <a:pt x="3" y="31"/>
                  </a:lnTo>
                  <a:lnTo>
                    <a:pt x="0" y="32"/>
                  </a:lnTo>
                  <a:lnTo>
                    <a:pt x="0" y="34"/>
                  </a:lnTo>
                  <a:lnTo>
                    <a:pt x="0" y="34"/>
                  </a:lnTo>
                  <a:lnTo>
                    <a:pt x="0" y="36"/>
                  </a:lnTo>
                  <a:lnTo>
                    <a:pt x="0" y="36"/>
                  </a:lnTo>
                  <a:lnTo>
                    <a:pt x="0" y="36"/>
                  </a:lnTo>
                  <a:lnTo>
                    <a:pt x="0" y="37"/>
                  </a:lnTo>
                  <a:lnTo>
                    <a:pt x="0" y="37"/>
                  </a:lnTo>
                  <a:lnTo>
                    <a:pt x="0" y="39"/>
                  </a:lnTo>
                  <a:lnTo>
                    <a:pt x="4" y="32"/>
                  </a:lnTo>
                  <a:lnTo>
                    <a:pt x="13" y="26"/>
                  </a:lnTo>
                  <a:lnTo>
                    <a:pt x="21" y="19"/>
                  </a:lnTo>
                  <a:lnTo>
                    <a:pt x="29" y="14"/>
                  </a:lnTo>
                  <a:lnTo>
                    <a:pt x="39" y="10"/>
                  </a:lnTo>
                  <a:lnTo>
                    <a:pt x="49" y="6"/>
                  </a:lnTo>
                  <a:lnTo>
                    <a:pt x="59" y="5"/>
                  </a:lnTo>
                  <a:lnTo>
                    <a:pt x="68" y="3"/>
                  </a:lnTo>
                  <a:lnTo>
                    <a:pt x="70" y="3"/>
                  </a:lnTo>
                  <a:lnTo>
                    <a:pt x="70" y="1"/>
                  </a:lnTo>
                  <a:lnTo>
                    <a:pt x="68" y="1"/>
                  </a:lnTo>
                  <a:lnTo>
                    <a:pt x="68" y="1"/>
                  </a:lnTo>
                  <a:lnTo>
                    <a:pt x="68" y="1"/>
                  </a:lnTo>
                  <a:lnTo>
                    <a:pt x="67" y="1"/>
                  </a:lnTo>
                  <a:lnTo>
                    <a:pt x="67" y="0"/>
                  </a:lnTo>
                  <a:lnTo>
                    <a:pt x="67" y="0"/>
                  </a:lnTo>
                  <a:lnTo>
                    <a:pt x="65" y="0"/>
                  </a:lnTo>
                  <a:close/>
                  <a:moveTo>
                    <a:pt x="93" y="214"/>
                  </a:moveTo>
                  <a:lnTo>
                    <a:pt x="101" y="214"/>
                  </a:lnTo>
                  <a:lnTo>
                    <a:pt x="111" y="211"/>
                  </a:lnTo>
                  <a:lnTo>
                    <a:pt x="123" y="208"/>
                  </a:lnTo>
                  <a:lnTo>
                    <a:pt x="131" y="203"/>
                  </a:lnTo>
                  <a:lnTo>
                    <a:pt x="141" y="198"/>
                  </a:lnTo>
                  <a:lnTo>
                    <a:pt x="149" y="191"/>
                  </a:lnTo>
                  <a:lnTo>
                    <a:pt x="157" y="185"/>
                  </a:lnTo>
                  <a:lnTo>
                    <a:pt x="159" y="182"/>
                  </a:lnTo>
                  <a:lnTo>
                    <a:pt x="159" y="182"/>
                  </a:lnTo>
                  <a:lnTo>
                    <a:pt x="159" y="180"/>
                  </a:lnTo>
                  <a:lnTo>
                    <a:pt x="159" y="180"/>
                  </a:lnTo>
                  <a:lnTo>
                    <a:pt x="159" y="180"/>
                  </a:lnTo>
                  <a:lnTo>
                    <a:pt x="159" y="178"/>
                  </a:lnTo>
                  <a:lnTo>
                    <a:pt x="159" y="178"/>
                  </a:lnTo>
                  <a:lnTo>
                    <a:pt x="159" y="177"/>
                  </a:lnTo>
                  <a:lnTo>
                    <a:pt x="159" y="177"/>
                  </a:lnTo>
                  <a:lnTo>
                    <a:pt x="154" y="182"/>
                  </a:lnTo>
                  <a:lnTo>
                    <a:pt x="147" y="188"/>
                  </a:lnTo>
                  <a:lnTo>
                    <a:pt x="139" y="195"/>
                  </a:lnTo>
                  <a:lnTo>
                    <a:pt x="129" y="200"/>
                  </a:lnTo>
                  <a:lnTo>
                    <a:pt x="121" y="204"/>
                  </a:lnTo>
                  <a:lnTo>
                    <a:pt x="111" y="208"/>
                  </a:lnTo>
                  <a:lnTo>
                    <a:pt x="101" y="211"/>
                  </a:lnTo>
                  <a:lnTo>
                    <a:pt x="90" y="213"/>
                  </a:lnTo>
                  <a:lnTo>
                    <a:pt x="88" y="213"/>
                  </a:lnTo>
                  <a:lnTo>
                    <a:pt x="88" y="213"/>
                  </a:lnTo>
                  <a:lnTo>
                    <a:pt x="90" y="213"/>
                  </a:lnTo>
                  <a:lnTo>
                    <a:pt x="90" y="213"/>
                  </a:lnTo>
                  <a:lnTo>
                    <a:pt x="90" y="214"/>
                  </a:lnTo>
                  <a:lnTo>
                    <a:pt x="91" y="214"/>
                  </a:lnTo>
                  <a:lnTo>
                    <a:pt x="91" y="214"/>
                  </a:lnTo>
                  <a:lnTo>
                    <a:pt x="93" y="214"/>
                  </a:lnTo>
                  <a:lnTo>
                    <a:pt x="93" y="214"/>
                  </a:lnTo>
                  <a:close/>
                </a:path>
              </a:pathLst>
            </a:custGeom>
            <a:solidFill>
              <a:srgbClr val="00FF4E"/>
            </a:solidFill>
            <a:ln w="9525">
              <a:noFill/>
              <a:round/>
              <a:headEnd/>
              <a:tailEnd/>
            </a:ln>
            <a:effectLst/>
          </p:spPr>
          <p:txBody>
            <a:bodyPr/>
            <a:lstStyle/>
            <a:p>
              <a:endParaRPr lang="en-GB"/>
            </a:p>
          </p:txBody>
        </p:sp>
        <p:sp>
          <p:nvSpPr>
            <p:cNvPr id="47404" name="Freeform 300"/>
            <p:cNvSpPr>
              <a:spLocks noEditPoints="1"/>
            </p:cNvSpPr>
            <p:nvPr/>
          </p:nvSpPr>
          <p:spPr bwMode="auto">
            <a:xfrm>
              <a:off x="3328" y="2047"/>
              <a:ext cx="159" cy="210"/>
            </a:xfrm>
            <a:custGeom>
              <a:avLst/>
              <a:gdLst/>
              <a:ahLst/>
              <a:cxnLst>
                <a:cxn ang="0">
                  <a:pos x="68" y="0"/>
                </a:cxn>
                <a:cxn ang="0">
                  <a:pos x="49" y="3"/>
                </a:cxn>
                <a:cxn ang="0">
                  <a:pos x="29" y="11"/>
                </a:cxn>
                <a:cxn ang="0">
                  <a:pos x="13" y="23"/>
                </a:cxn>
                <a:cxn ang="0">
                  <a:pos x="0" y="36"/>
                </a:cxn>
                <a:cxn ang="0">
                  <a:pos x="0" y="36"/>
                </a:cxn>
                <a:cxn ang="0">
                  <a:pos x="0" y="38"/>
                </a:cxn>
                <a:cxn ang="0">
                  <a:pos x="0" y="39"/>
                </a:cxn>
                <a:cxn ang="0">
                  <a:pos x="0" y="41"/>
                </a:cxn>
                <a:cxn ang="0">
                  <a:pos x="6" y="31"/>
                </a:cxn>
                <a:cxn ang="0">
                  <a:pos x="22" y="20"/>
                </a:cxn>
                <a:cxn ang="0">
                  <a:pos x="39" y="10"/>
                </a:cxn>
                <a:cxn ang="0">
                  <a:pos x="59" y="3"/>
                </a:cxn>
                <a:cxn ang="0">
                  <a:pos x="75" y="2"/>
                </a:cxn>
                <a:cxn ang="0">
                  <a:pos x="73" y="2"/>
                </a:cxn>
                <a:cxn ang="0">
                  <a:pos x="72" y="0"/>
                </a:cxn>
                <a:cxn ang="0">
                  <a:pos x="72" y="0"/>
                </a:cxn>
                <a:cxn ang="0">
                  <a:pos x="70" y="0"/>
                </a:cxn>
                <a:cxn ang="0">
                  <a:pos x="90" y="210"/>
                </a:cxn>
                <a:cxn ang="0">
                  <a:pos x="111" y="205"/>
                </a:cxn>
                <a:cxn ang="0">
                  <a:pos x="129" y="197"/>
                </a:cxn>
                <a:cxn ang="0">
                  <a:pos x="147" y="185"/>
                </a:cxn>
                <a:cxn ang="0">
                  <a:pos x="159" y="174"/>
                </a:cxn>
                <a:cxn ang="0">
                  <a:pos x="159" y="172"/>
                </a:cxn>
                <a:cxn ang="0">
                  <a:pos x="159" y="170"/>
                </a:cxn>
                <a:cxn ang="0">
                  <a:pos x="159" y="170"/>
                </a:cxn>
                <a:cxn ang="0">
                  <a:pos x="159" y="169"/>
                </a:cxn>
                <a:cxn ang="0">
                  <a:pos x="152" y="177"/>
                </a:cxn>
                <a:cxn ang="0">
                  <a:pos x="137" y="190"/>
                </a:cxn>
                <a:cxn ang="0">
                  <a:pos x="119" y="198"/>
                </a:cxn>
                <a:cxn ang="0">
                  <a:pos x="100" y="205"/>
                </a:cxn>
                <a:cxn ang="0">
                  <a:pos x="83" y="206"/>
                </a:cxn>
                <a:cxn ang="0">
                  <a:pos x="85" y="208"/>
                </a:cxn>
                <a:cxn ang="0">
                  <a:pos x="86" y="208"/>
                </a:cxn>
                <a:cxn ang="0">
                  <a:pos x="86" y="208"/>
                </a:cxn>
                <a:cxn ang="0">
                  <a:pos x="88" y="210"/>
                </a:cxn>
              </a:cxnLst>
              <a:rect l="0" t="0" r="r" b="b"/>
              <a:pathLst>
                <a:path w="159" h="210">
                  <a:moveTo>
                    <a:pt x="70" y="0"/>
                  </a:moveTo>
                  <a:lnTo>
                    <a:pt x="68" y="0"/>
                  </a:lnTo>
                  <a:lnTo>
                    <a:pt x="59" y="2"/>
                  </a:lnTo>
                  <a:lnTo>
                    <a:pt x="49" y="3"/>
                  </a:lnTo>
                  <a:lnTo>
                    <a:pt x="39" y="7"/>
                  </a:lnTo>
                  <a:lnTo>
                    <a:pt x="29" y="11"/>
                  </a:lnTo>
                  <a:lnTo>
                    <a:pt x="21" y="16"/>
                  </a:lnTo>
                  <a:lnTo>
                    <a:pt x="13" y="23"/>
                  </a:lnTo>
                  <a:lnTo>
                    <a:pt x="4" y="29"/>
                  </a:lnTo>
                  <a:lnTo>
                    <a:pt x="0" y="36"/>
                  </a:lnTo>
                  <a:lnTo>
                    <a:pt x="0" y="36"/>
                  </a:lnTo>
                  <a:lnTo>
                    <a:pt x="0" y="36"/>
                  </a:lnTo>
                  <a:lnTo>
                    <a:pt x="0" y="38"/>
                  </a:lnTo>
                  <a:lnTo>
                    <a:pt x="0" y="38"/>
                  </a:lnTo>
                  <a:lnTo>
                    <a:pt x="0" y="39"/>
                  </a:lnTo>
                  <a:lnTo>
                    <a:pt x="0" y="39"/>
                  </a:lnTo>
                  <a:lnTo>
                    <a:pt x="0" y="39"/>
                  </a:lnTo>
                  <a:lnTo>
                    <a:pt x="0" y="41"/>
                  </a:lnTo>
                  <a:lnTo>
                    <a:pt x="0" y="39"/>
                  </a:lnTo>
                  <a:lnTo>
                    <a:pt x="6" y="31"/>
                  </a:lnTo>
                  <a:lnTo>
                    <a:pt x="14" y="25"/>
                  </a:lnTo>
                  <a:lnTo>
                    <a:pt x="22" y="20"/>
                  </a:lnTo>
                  <a:lnTo>
                    <a:pt x="31" y="15"/>
                  </a:lnTo>
                  <a:lnTo>
                    <a:pt x="39" y="10"/>
                  </a:lnTo>
                  <a:lnTo>
                    <a:pt x="49" y="7"/>
                  </a:lnTo>
                  <a:lnTo>
                    <a:pt x="59" y="3"/>
                  </a:lnTo>
                  <a:lnTo>
                    <a:pt x="68" y="2"/>
                  </a:lnTo>
                  <a:lnTo>
                    <a:pt x="75" y="2"/>
                  </a:lnTo>
                  <a:lnTo>
                    <a:pt x="73" y="2"/>
                  </a:lnTo>
                  <a:lnTo>
                    <a:pt x="73" y="2"/>
                  </a:lnTo>
                  <a:lnTo>
                    <a:pt x="73" y="2"/>
                  </a:lnTo>
                  <a:lnTo>
                    <a:pt x="72" y="0"/>
                  </a:lnTo>
                  <a:lnTo>
                    <a:pt x="72" y="0"/>
                  </a:lnTo>
                  <a:lnTo>
                    <a:pt x="72" y="0"/>
                  </a:lnTo>
                  <a:lnTo>
                    <a:pt x="70" y="0"/>
                  </a:lnTo>
                  <a:lnTo>
                    <a:pt x="70" y="0"/>
                  </a:lnTo>
                  <a:close/>
                  <a:moveTo>
                    <a:pt x="88" y="210"/>
                  </a:moveTo>
                  <a:lnTo>
                    <a:pt x="90" y="210"/>
                  </a:lnTo>
                  <a:lnTo>
                    <a:pt x="101" y="208"/>
                  </a:lnTo>
                  <a:lnTo>
                    <a:pt x="111" y="205"/>
                  </a:lnTo>
                  <a:lnTo>
                    <a:pt x="121" y="201"/>
                  </a:lnTo>
                  <a:lnTo>
                    <a:pt x="129" y="197"/>
                  </a:lnTo>
                  <a:lnTo>
                    <a:pt x="139" y="192"/>
                  </a:lnTo>
                  <a:lnTo>
                    <a:pt x="147" y="185"/>
                  </a:lnTo>
                  <a:lnTo>
                    <a:pt x="154" y="179"/>
                  </a:lnTo>
                  <a:lnTo>
                    <a:pt x="159" y="174"/>
                  </a:lnTo>
                  <a:lnTo>
                    <a:pt x="159" y="174"/>
                  </a:lnTo>
                  <a:lnTo>
                    <a:pt x="159" y="172"/>
                  </a:lnTo>
                  <a:lnTo>
                    <a:pt x="159" y="172"/>
                  </a:lnTo>
                  <a:lnTo>
                    <a:pt x="159" y="170"/>
                  </a:lnTo>
                  <a:lnTo>
                    <a:pt x="159" y="170"/>
                  </a:lnTo>
                  <a:lnTo>
                    <a:pt x="159" y="170"/>
                  </a:lnTo>
                  <a:lnTo>
                    <a:pt x="159" y="169"/>
                  </a:lnTo>
                  <a:lnTo>
                    <a:pt x="159" y="169"/>
                  </a:lnTo>
                  <a:lnTo>
                    <a:pt x="159" y="169"/>
                  </a:lnTo>
                  <a:lnTo>
                    <a:pt x="152" y="177"/>
                  </a:lnTo>
                  <a:lnTo>
                    <a:pt x="144" y="183"/>
                  </a:lnTo>
                  <a:lnTo>
                    <a:pt x="137" y="190"/>
                  </a:lnTo>
                  <a:lnTo>
                    <a:pt x="129" y="195"/>
                  </a:lnTo>
                  <a:lnTo>
                    <a:pt x="119" y="198"/>
                  </a:lnTo>
                  <a:lnTo>
                    <a:pt x="109" y="201"/>
                  </a:lnTo>
                  <a:lnTo>
                    <a:pt x="100" y="205"/>
                  </a:lnTo>
                  <a:lnTo>
                    <a:pt x="90" y="206"/>
                  </a:lnTo>
                  <a:lnTo>
                    <a:pt x="83" y="206"/>
                  </a:lnTo>
                  <a:lnTo>
                    <a:pt x="85" y="206"/>
                  </a:lnTo>
                  <a:lnTo>
                    <a:pt x="85" y="208"/>
                  </a:lnTo>
                  <a:lnTo>
                    <a:pt x="85" y="208"/>
                  </a:lnTo>
                  <a:lnTo>
                    <a:pt x="86" y="208"/>
                  </a:lnTo>
                  <a:lnTo>
                    <a:pt x="86" y="208"/>
                  </a:lnTo>
                  <a:lnTo>
                    <a:pt x="86" y="208"/>
                  </a:lnTo>
                  <a:lnTo>
                    <a:pt x="88" y="210"/>
                  </a:lnTo>
                  <a:lnTo>
                    <a:pt x="88" y="210"/>
                  </a:lnTo>
                  <a:close/>
                </a:path>
              </a:pathLst>
            </a:custGeom>
            <a:solidFill>
              <a:srgbClr val="00FF53"/>
            </a:solidFill>
            <a:ln w="9525">
              <a:noFill/>
              <a:round/>
              <a:headEnd/>
              <a:tailEnd/>
            </a:ln>
            <a:effectLst/>
          </p:spPr>
          <p:txBody>
            <a:bodyPr/>
            <a:lstStyle/>
            <a:p>
              <a:endParaRPr lang="en-GB"/>
            </a:p>
          </p:txBody>
        </p:sp>
        <p:sp>
          <p:nvSpPr>
            <p:cNvPr id="47405" name="Freeform 301"/>
            <p:cNvSpPr>
              <a:spLocks noEditPoints="1"/>
            </p:cNvSpPr>
            <p:nvPr/>
          </p:nvSpPr>
          <p:spPr bwMode="auto">
            <a:xfrm>
              <a:off x="3328" y="2049"/>
              <a:ext cx="160" cy="204"/>
            </a:xfrm>
            <a:custGeom>
              <a:avLst/>
              <a:gdLst/>
              <a:ahLst/>
              <a:cxnLst>
                <a:cxn ang="0">
                  <a:pos x="68" y="0"/>
                </a:cxn>
                <a:cxn ang="0">
                  <a:pos x="49" y="5"/>
                </a:cxn>
                <a:cxn ang="0">
                  <a:pos x="31" y="13"/>
                </a:cxn>
                <a:cxn ang="0">
                  <a:pos x="14" y="23"/>
                </a:cxn>
                <a:cxn ang="0">
                  <a:pos x="0" y="37"/>
                </a:cxn>
                <a:cxn ang="0">
                  <a:pos x="0" y="39"/>
                </a:cxn>
                <a:cxn ang="0">
                  <a:pos x="0" y="41"/>
                </a:cxn>
                <a:cxn ang="0">
                  <a:pos x="0" y="42"/>
                </a:cxn>
                <a:cxn ang="0">
                  <a:pos x="0" y="44"/>
                </a:cxn>
                <a:cxn ang="0">
                  <a:pos x="3" y="39"/>
                </a:cxn>
                <a:cxn ang="0">
                  <a:pos x="16" y="26"/>
                </a:cxn>
                <a:cxn ang="0">
                  <a:pos x="32" y="14"/>
                </a:cxn>
                <a:cxn ang="0">
                  <a:pos x="50" y="8"/>
                </a:cxn>
                <a:cxn ang="0">
                  <a:pos x="70" y="3"/>
                </a:cxn>
                <a:cxn ang="0">
                  <a:pos x="78" y="3"/>
                </a:cxn>
                <a:cxn ang="0">
                  <a:pos x="77" y="1"/>
                </a:cxn>
                <a:cxn ang="0">
                  <a:pos x="77" y="1"/>
                </a:cxn>
                <a:cxn ang="0">
                  <a:pos x="75" y="0"/>
                </a:cxn>
                <a:cxn ang="0">
                  <a:pos x="83" y="204"/>
                </a:cxn>
                <a:cxn ang="0">
                  <a:pos x="100" y="203"/>
                </a:cxn>
                <a:cxn ang="0">
                  <a:pos x="119" y="196"/>
                </a:cxn>
                <a:cxn ang="0">
                  <a:pos x="137" y="188"/>
                </a:cxn>
                <a:cxn ang="0">
                  <a:pos x="152" y="175"/>
                </a:cxn>
                <a:cxn ang="0">
                  <a:pos x="159" y="167"/>
                </a:cxn>
                <a:cxn ang="0">
                  <a:pos x="159" y="165"/>
                </a:cxn>
                <a:cxn ang="0">
                  <a:pos x="160" y="163"/>
                </a:cxn>
                <a:cxn ang="0">
                  <a:pos x="160" y="162"/>
                </a:cxn>
                <a:cxn ang="0">
                  <a:pos x="160" y="162"/>
                </a:cxn>
                <a:cxn ang="0">
                  <a:pos x="150" y="173"/>
                </a:cxn>
                <a:cxn ang="0">
                  <a:pos x="136" y="185"/>
                </a:cxn>
                <a:cxn ang="0">
                  <a:pos x="118" y="195"/>
                </a:cxn>
                <a:cxn ang="0">
                  <a:pos x="100" y="199"/>
                </a:cxn>
                <a:cxn ang="0">
                  <a:pos x="80" y="201"/>
                </a:cxn>
                <a:cxn ang="0">
                  <a:pos x="82" y="203"/>
                </a:cxn>
                <a:cxn ang="0">
                  <a:pos x="82" y="203"/>
                </a:cxn>
                <a:cxn ang="0">
                  <a:pos x="83" y="204"/>
                </a:cxn>
                <a:cxn ang="0">
                  <a:pos x="83" y="204"/>
                </a:cxn>
              </a:cxnLst>
              <a:rect l="0" t="0" r="r" b="b"/>
              <a:pathLst>
                <a:path w="160" h="204">
                  <a:moveTo>
                    <a:pt x="75" y="0"/>
                  </a:moveTo>
                  <a:lnTo>
                    <a:pt x="68" y="0"/>
                  </a:lnTo>
                  <a:lnTo>
                    <a:pt x="59" y="1"/>
                  </a:lnTo>
                  <a:lnTo>
                    <a:pt x="49" y="5"/>
                  </a:lnTo>
                  <a:lnTo>
                    <a:pt x="39" y="8"/>
                  </a:lnTo>
                  <a:lnTo>
                    <a:pt x="31" y="13"/>
                  </a:lnTo>
                  <a:lnTo>
                    <a:pt x="22" y="18"/>
                  </a:lnTo>
                  <a:lnTo>
                    <a:pt x="14" y="23"/>
                  </a:lnTo>
                  <a:lnTo>
                    <a:pt x="6" y="29"/>
                  </a:lnTo>
                  <a:lnTo>
                    <a:pt x="0" y="37"/>
                  </a:lnTo>
                  <a:lnTo>
                    <a:pt x="0" y="39"/>
                  </a:lnTo>
                  <a:lnTo>
                    <a:pt x="0" y="39"/>
                  </a:lnTo>
                  <a:lnTo>
                    <a:pt x="0" y="41"/>
                  </a:lnTo>
                  <a:lnTo>
                    <a:pt x="0" y="41"/>
                  </a:lnTo>
                  <a:lnTo>
                    <a:pt x="0" y="41"/>
                  </a:lnTo>
                  <a:lnTo>
                    <a:pt x="0" y="42"/>
                  </a:lnTo>
                  <a:lnTo>
                    <a:pt x="0" y="42"/>
                  </a:lnTo>
                  <a:lnTo>
                    <a:pt x="0" y="44"/>
                  </a:lnTo>
                  <a:lnTo>
                    <a:pt x="0" y="44"/>
                  </a:lnTo>
                  <a:lnTo>
                    <a:pt x="3" y="39"/>
                  </a:lnTo>
                  <a:lnTo>
                    <a:pt x="9" y="32"/>
                  </a:lnTo>
                  <a:lnTo>
                    <a:pt x="16" y="26"/>
                  </a:lnTo>
                  <a:lnTo>
                    <a:pt x="24" y="19"/>
                  </a:lnTo>
                  <a:lnTo>
                    <a:pt x="32" y="14"/>
                  </a:lnTo>
                  <a:lnTo>
                    <a:pt x="41" y="11"/>
                  </a:lnTo>
                  <a:lnTo>
                    <a:pt x="50" y="8"/>
                  </a:lnTo>
                  <a:lnTo>
                    <a:pt x="59" y="5"/>
                  </a:lnTo>
                  <a:lnTo>
                    <a:pt x="70" y="3"/>
                  </a:lnTo>
                  <a:lnTo>
                    <a:pt x="78" y="3"/>
                  </a:lnTo>
                  <a:lnTo>
                    <a:pt x="78" y="3"/>
                  </a:lnTo>
                  <a:lnTo>
                    <a:pt x="78" y="3"/>
                  </a:lnTo>
                  <a:lnTo>
                    <a:pt x="77" y="1"/>
                  </a:lnTo>
                  <a:lnTo>
                    <a:pt x="77" y="1"/>
                  </a:lnTo>
                  <a:lnTo>
                    <a:pt x="77" y="1"/>
                  </a:lnTo>
                  <a:lnTo>
                    <a:pt x="75" y="1"/>
                  </a:lnTo>
                  <a:lnTo>
                    <a:pt x="75" y="0"/>
                  </a:lnTo>
                  <a:lnTo>
                    <a:pt x="75" y="0"/>
                  </a:lnTo>
                  <a:close/>
                  <a:moveTo>
                    <a:pt x="83" y="204"/>
                  </a:moveTo>
                  <a:lnTo>
                    <a:pt x="90" y="204"/>
                  </a:lnTo>
                  <a:lnTo>
                    <a:pt x="100" y="203"/>
                  </a:lnTo>
                  <a:lnTo>
                    <a:pt x="109" y="199"/>
                  </a:lnTo>
                  <a:lnTo>
                    <a:pt x="119" y="196"/>
                  </a:lnTo>
                  <a:lnTo>
                    <a:pt x="129" y="193"/>
                  </a:lnTo>
                  <a:lnTo>
                    <a:pt x="137" y="188"/>
                  </a:lnTo>
                  <a:lnTo>
                    <a:pt x="144" y="181"/>
                  </a:lnTo>
                  <a:lnTo>
                    <a:pt x="152" y="175"/>
                  </a:lnTo>
                  <a:lnTo>
                    <a:pt x="159" y="167"/>
                  </a:lnTo>
                  <a:lnTo>
                    <a:pt x="159" y="167"/>
                  </a:lnTo>
                  <a:lnTo>
                    <a:pt x="159" y="165"/>
                  </a:lnTo>
                  <a:lnTo>
                    <a:pt x="159" y="165"/>
                  </a:lnTo>
                  <a:lnTo>
                    <a:pt x="160" y="165"/>
                  </a:lnTo>
                  <a:lnTo>
                    <a:pt x="160" y="163"/>
                  </a:lnTo>
                  <a:lnTo>
                    <a:pt x="160" y="163"/>
                  </a:lnTo>
                  <a:lnTo>
                    <a:pt x="160" y="162"/>
                  </a:lnTo>
                  <a:lnTo>
                    <a:pt x="160" y="162"/>
                  </a:lnTo>
                  <a:lnTo>
                    <a:pt x="160" y="162"/>
                  </a:lnTo>
                  <a:lnTo>
                    <a:pt x="157" y="165"/>
                  </a:lnTo>
                  <a:lnTo>
                    <a:pt x="150" y="173"/>
                  </a:lnTo>
                  <a:lnTo>
                    <a:pt x="142" y="178"/>
                  </a:lnTo>
                  <a:lnTo>
                    <a:pt x="136" y="185"/>
                  </a:lnTo>
                  <a:lnTo>
                    <a:pt x="127" y="190"/>
                  </a:lnTo>
                  <a:lnTo>
                    <a:pt x="118" y="195"/>
                  </a:lnTo>
                  <a:lnTo>
                    <a:pt x="109" y="198"/>
                  </a:lnTo>
                  <a:lnTo>
                    <a:pt x="100" y="199"/>
                  </a:lnTo>
                  <a:lnTo>
                    <a:pt x="90" y="201"/>
                  </a:lnTo>
                  <a:lnTo>
                    <a:pt x="80" y="201"/>
                  </a:lnTo>
                  <a:lnTo>
                    <a:pt x="80" y="203"/>
                  </a:lnTo>
                  <a:lnTo>
                    <a:pt x="82" y="203"/>
                  </a:lnTo>
                  <a:lnTo>
                    <a:pt x="82" y="203"/>
                  </a:lnTo>
                  <a:lnTo>
                    <a:pt x="82" y="203"/>
                  </a:lnTo>
                  <a:lnTo>
                    <a:pt x="82" y="203"/>
                  </a:lnTo>
                  <a:lnTo>
                    <a:pt x="83" y="204"/>
                  </a:lnTo>
                  <a:lnTo>
                    <a:pt x="83" y="204"/>
                  </a:lnTo>
                  <a:lnTo>
                    <a:pt x="83" y="204"/>
                  </a:lnTo>
                  <a:close/>
                </a:path>
              </a:pathLst>
            </a:custGeom>
            <a:solidFill>
              <a:srgbClr val="00FF58"/>
            </a:solidFill>
            <a:ln w="9525">
              <a:noFill/>
              <a:round/>
              <a:headEnd/>
              <a:tailEnd/>
            </a:ln>
            <a:effectLst/>
          </p:spPr>
          <p:txBody>
            <a:bodyPr/>
            <a:lstStyle/>
            <a:p>
              <a:endParaRPr lang="en-GB"/>
            </a:p>
          </p:txBody>
        </p:sp>
        <p:sp>
          <p:nvSpPr>
            <p:cNvPr id="47406" name="Freeform 302"/>
            <p:cNvSpPr>
              <a:spLocks noEditPoints="1"/>
            </p:cNvSpPr>
            <p:nvPr/>
          </p:nvSpPr>
          <p:spPr bwMode="auto">
            <a:xfrm>
              <a:off x="3328" y="2052"/>
              <a:ext cx="160" cy="198"/>
            </a:xfrm>
            <a:custGeom>
              <a:avLst/>
              <a:gdLst/>
              <a:ahLst/>
              <a:cxnLst>
                <a:cxn ang="0">
                  <a:pos x="70" y="0"/>
                </a:cxn>
                <a:cxn ang="0">
                  <a:pos x="50" y="5"/>
                </a:cxn>
                <a:cxn ang="0">
                  <a:pos x="32" y="11"/>
                </a:cxn>
                <a:cxn ang="0">
                  <a:pos x="16" y="23"/>
                </a:cxn>
                <a:cxn ang="0">
                  <a:pos x="3" y="36"/>
                </a:cxn>
                <a:cxn ang="0">
                  <a:pos x="0" y="41"/>
                </a:cxn>
                <a:cxn ang="0">
                  <a:pos x="0" y="42"/>
                </a:cxn>
                <a:cxn ang="0">
                  <a:pos x="0" y="44"/>
                </a:cxn>
                <a:cxn ang="0">
                  <a:pos x="0" y="46"/>
                </a:cxn>
                <a:cxn ang="0">
                  <a:pos x="0" y="46"/>
                </a:cxn>
                <a:cxn ang="0">
                  <a:pos x="11" y="31"/>
                </a:cxn>
                <a:cxn ang="0">
                  <a:pos x="26" y="20"/>
                </a:cxn>
                <a:cxn ang="0">
                  <a:pos x="42" y="11"/>
                </a:cxn>
                <a:cxn ang="0">
                  <a:pos x="60" y="5"/>
                </a:cxn>
                <a:cxn ang="0">
                  <a:pos x="80" y="3"/>
                </a:cxn>
                <a:cxn ang="0">
                  <a:pos x="82" y="3"/>
                </a:cxn>
                <a:cxn ang="0">
                  <a:pos x="82" y="2"/>
                </a:cxn>
                <a:cxn ang="0">
                  <a:pos x="80" y="2"/>
                </a:cxn>
                <a:cxn ang="0">
                  <a:pos x="80" y="0"/>
                </a:cxn>
                <a:cxn ang="0">
                  <a:pos x="80" y="198"/>
                </a:cxn>
                <a:cxn ang="0">
                  <a:pos x="100" y="196"/>
                </a:cxn>
                <a:cxn ang="0">
                  <a:pos x="118" y="192"/>
                </a:cxn>
                <a:cxn ang="0">
                  <a:pos x="136" y="182"/>
                </a:cxn>
                <a:cxn ang="0">
                  <a:pos x="150" y="170"/>
                </a:cxn>
                <a:cxn ang="0">
                  <a:pos x="160" y="159"/>
                </a:cxn>
                <a:cxn ang="0">
                  <a:pos x="159" y="157"/>
                </a:cxn>
                <a:cxn ang="0">
                  <a:pos x="159" y="156"/>
                </a:cxn>
                <a:cxn ang="0">
                  <a:pos x="159" y="154"/>
                </a:cxn>
                <a:cxn ang="0">
                  <a:pos x="159" y="154"/>
                </a:cxn>
                <a:cxn ang="0">
                  <a:pos x="147" y="167"/>
                </a:cxn>
                <a:cxn ang="0">
                  <a:pos x="134" y="178"/>
                </a:cxn>
                <a:cxn ang="0">
                  <a:pos x="118" y="188"/>
                </a:cxn>
                <a:cxn ang="0">
                  <a:pos x="100" y="193"/>
                </a:cxn>
                <a:cxn ang="0">
                  <a:pos x="80" y="195"/>
                </a:cxn>
                <a:cxn ang="0">
                  <a:pos x="77" y="196"/>
                </a:cxn>
                <a:cxn ang="0">
                  <a:pos x="77" y="196"/>
                </a:cxn>
                <a:cxn ang="0">
                  <a:pos x="78" y="198"/>
                </a:cxn>
                <a:cxn ang="0">
                  <a:pos x="80" y="198"/>
                </a:cxn>
              </a:cxnLst>
              <a:rect l="0" t="0" r="r" b="b"/>
              <a:pathLst>
                <a:path w="160" h="198">
                  <a:moveTo>
                    <a:pt x="78" y="0"/>
                  </a:moveTo>
                  <a:lnTo>
                    <a:pt x="70" y="0"/>
                  </a:lnTo>
                  <a:lnTo>
                    <a:pt x="59" y="2"/>
                  </a:lnTo>
                  <a:lnTo>
                    <a:pt x="50" y="5"/>
                  </a:lnTo>
                  <a:lnTo>
                    <a:pt x="41" y="8"/>
                  </a:lnTo>
                  <a:lnTo>
                    <a:pt x="32" y="11"/>
                  </a:lnTo>
                  <a:lnTo>
                    <a:pt x="24" y="16"/>
                  </a:lnTo>
                  <a:lnTo>
                    <a:pt x="16" y="23"/>
                  </a:lnTo>
                  <a:lnTo>
                    <a:pt x="9" y="29"/>
                  </a:lnTo>
                  <a:lnTo>
                    <a:pt x="3" y="36"/>
                  </a:lnTo>
                  <a:lnTo>
                    <a:pt x="0" y="41"/>
                  </a:lnTo>
                  <a:lnTo>
                    <a:pt x="0" y="41"/>
                  </a:lnTo>
                  <a:lnTo>
                    <a:pt x="0" y="42"/>
                  </a:lnTo>
                  <a:lnTo>
                    <a:pt x="0" y="42"/>
                  </a:lnTo>
                  <a:lnTo>
                    <a:pt x="0" y="42"/>
                  </a:lnTo>
                  <a:lnTo>
                    <a:pt x="0" y="44"/>
                  </a:lnTo>
                  <a:lnTo>
                    <a:pt x="0" y="44"/>
                  </a:lnTo>
                  <a:lnTo>
                    <a:pt x="0" y="46"/>
                  </a:lnTo>
                  <a:lnTo>
                    <a:pt x="0" y="46"/>
                  </a:lnTo>
                  <a:lnTo>
                    <a:pt x="0" y="46"/>
                  </a:lnTo>
                  <a:lnTo>
                    <a:pt x="4" y="38"/>
                  </a:lnTo>
                  <a:lnTo>
                    <a:pt x="11" y="31"/>
                  </a:lnTo>
                  <a:lnTo>
                    <a:pt x="18" y="24"/>
                  </a:lnTo>
                  <a:lnTo>
                    <a:pt x="26" y="20"/>
                  </a:lnTo>
                  <a:lnTo>
                    <a:pt x="34" y="15"/>
                  </a:lnTo>
                  <a:lnTo>
                    <a:pt x="42" y="11"/>
                  </a:lnTo>
                  <a:lnTo>
                    <a:pt x="50" y="8"/>
                  </a:lnTo>
                  <a:lnTo>
                    <a:pt x="60" y="5"/>
                  </a:lnTo>
                  <a:lnTo>
                    <a:pt x="70" y="3"/>
                  </a:lnTo>
                  <a:lnTo>
                    <a:pt x="80" y="3"/>
                  </a:lnTo>
                  <a:lnTo>
                    <a:pt x="83" y="3"/>
                  </a:lnTo>
                  <a:lnTo>
                    <a:pt x="82" y="3"/>
                  </a:lnTo>
                  <a:lnTo>
                    <a:pt x="82" y="3"/>
                  </a:lnTo>
                  <a:lnTo>
                    <a:pt x="82" y="2"/>
                  </a:lnTo>
                  <a:lnTo>
                    <a:pt x="80" y="2"/>
                  </a:lnTo>
                  <a:lnTo>
                    <a:pt x="80" y="2"/>
                  </a:lnTo>
                  <a:lnTo>
                    <a:pt x="80" y="2"/>
                  </a:lnTo>
                  <a:lnTo>
                    <a:pt x="80" y="0"/>
                  </a:lnTo>
                  <a:lnTo>
                    <a:pt x="78" y="0"/>
                  </a:lnTo>
                  <a:close/>
                  <a:moveTo>
                    <a:pt x="80" y="198"/>
                  </a:moveTo>
                  <a:lnTo>
                    <a:pt x="90" y="198"/>
                  </a:lnTo>
                  <a:lnTo>
                    <a:pt x="100" y="196"/>
                  </a:lnTo>
                  <a:lnTo>
                    <a:pt x="109" y="195"/>
                  </a:lnTo>
                  <a:lnTo>
                    <a:pt x="118" y="192"/>
                  </a:lnTo>
                  <a:lnTo>
                    <a:pt x="127" y="187"/>
                  </a:lnTo>
                  <a:lnTo>
                    <a:pt x="136" y="182"/>
                  </a:lnTo>
                  <a:lnTo>
                    <a:pt x="142" y="175"/>
                  </a:lnTo>
                  <a:lnTo>
                    <a:pt x="150" y="170"/>
                  </a:lnTo>
                  <a:lnTo>
                    <a:pt x="157" y="162"/>
                  </a:lnTo>
                  <a:lnTo>
                    <a:pt x="160" y="159"/>
                  </a:lnTo>
                  <a:lnTo>
                    <a:pt x="160" y="157"/>
                  </a:lnTo>
                  <a:lnTo>
                    <a:pt x="159" y="157"/>
                  </a:lnTo>
                  <a:lnTo>
                    <a:pt x="159" y="156"/>
                  </a:lnTo>
                  <a:lnTo>
                    <a:pt x="159" y="156"/>
                  </a:lnTo>
                  <a:lnTo>
                    <a:pt x="159" y="156"/>
                  </a:lnTo>
                  <a:lnTo>
                    <a:pt x="159" y="154"/>
                  </a:lnTo>
                  <a:lnTo>
                    <a:pt x="159" y="154"/>
                  </a:lnTo>
                  <a:lnTo>
                    <a:pt x="159" y="154"/>
                  </a:lnTo>
                  <a:lnTo>
                    <a:pt x="154" y="160"/>
                  </a:lnTo>
                  <a:lnTo>
                    <a:pt x="147" y="167"/>
                  </a:lnTo>
                  <a:lnTo>
                    <a:pt x="141" y="174"/>
                  </a:lnTo>
                  <a:lnTo>
                    <a:pt x="134" y="178"/>
                  </a:lnTo>
                  <a:lnTo>
                    <a:pt x="126" y="183"/>
                  </a:lnTo>
                  <a:lnTo>
                    <a:pt x="118" y="188"/>
                  </a:lnTo>
                  <a:lnTo>
                    <a:pt x="108" y="192"/>
                  </a:lnTo>
                  <a:lnTo>
                    <a:pt x="100" y="193"/>
                  </a:lnTo>
                  <a:lnTo>
                    <a:pt x="90" y="195"/>
                  </a:lnTo>
                  <a:lnTo>
                    <a:pt x="80" y="195"/>
                  </a:lnTo>
                  <a:lnTo>
                    <a:pt x="75" y="195"/>
                  </a:lnTo>
                  <a:lnTo>
                    <a:pt x="77" y="196"/>
                  </a:lnTo>
                  <a:lnTo>
                    <a:pt x="77" y="196"/>
                  </a:lnTo>
                  <a:lnTo>
                    <a:pt x="77" y="196"/>
                  </a:lnTo>
                  <a:lnTo>
                    <a:pt x="78" y="196"/>
                  </a:lnTo>
                  <a:lnTo>
                    <a:pt x="78" y="198"/>
                  </a:lnTo>
                  <a:lnTo>
                    <a:pt x="78" y="198"/>
                  </a:lnTo>
                  <a:lnTo>
                    <a:pt x="80" y="198"/>
                  </a:lnTo>
                  <a:lnTo>
                    <a:pt x="80" y="198"/>
                  </a:lnTo>
                  <a:close/>
                </a:path>
              </a:pathLst>
            </a:custGeom>
            <a:solidFill>
              <a:srgbClr val="00FF5D"/>
            </a:solidFill>
            <a:ln w="9525">
              <a:noFill/>
              <a:round/>
              <a:headEnd/>
              <a:tailEnd/>
            </a:ln>
            <a:effectLst/>
          </p:spPr>
          <p:txBody>
            <a:bodyPr/>
            <a:lstStyle/>
            <a:p>
              <a:endParaRPr lang="en-GB"/>
            </a:p>
          </p:txBody>
        </p:sp>
        <p:sp>
          <p:nvSpPr>
            <p:cNvPr id="47407" name="Freeform 303"/>
            <p:cNvSpPr>
              <a:spLocks noEditPoints="1"/>
            </p:cNvSpPr>
            <p:nvPr/>
          </p:nvSpPr>
          <p:spPr bwMode="auto">
            <a:xfrm>
              <a:off x="3328" y="2055"/>
              <a:ext cx="159" cy="192"/>
            </a:xfrm>
            <a:custGeom>
              <a:avLst/>
              <a:gdLst/>
              <a:ahLst/>
              <a:cxnLst>
                <a:cxn ang="0">
                  <a:pos x="80" y="0"/>
                </a:cxn>
                <a:cxn ang="0">
                  <a:pos x="60" y="2"/>
                </a:cxn>
                <a:cxn ang="0">
                  <a:pos x="42" y="8"/>
                </a:cxn>
                <a:cxn ang="0">
                  <a:pos x="26" y="17"/>
                </a:cxn>
                <a:cxn ang="0">
                  <a:pos x="11" y="28"/>
                </a:cxn>
                <a:cxn ang="0">
                  <a:pos x="0" y="43"/>
                </a:cxn>
                <a:cxn ang="0">
                  <a:pos x="0" y="43"/>
                </a:cxn>
                <a:cxn ang="0">
                  <a:pos x="0" y="44"/>
                </a:cxn>
                <a:cxn ang="0">
                  <a:pos x="0" y="46"/>
                </a:cxn>
                <a:cxn ang="0">
                  <a:pos x="0" y="48"/>
                </a:cxn>
                <a:cxn ang="0">
                  <a:pos x="3" y="44"/>
                </a:cxn>
                <a:cxn ang="0">
                  <a:pos x="13" y="30"/>
                </a:cxn>
                <a:cxn ang="0">
                  <a:pos x="27" y="20"/>
                </a:cxn>
                <a:cxn ang="0">
                  <a:pos x="44" y="10"/>
                </a:cxn>
                <a:cxn ang="0">
                  <a:pos x="60" y="5"/>
                </a:cxn>
                <a:cxn ang="0">
                  <a:pos x="80" y="3"/>
                </a:cxn>
                <a:cxn ang="0">
                  <a:pos x="86" y="3"/>
                </a:cxn>
                <a:cxn ang="0">
                  <a:pos x="85" y="2"/>
                </a:cxn>
                <a:cxn ang="0">
                  <a:pos x="85" y="2"/>
                </a:cxn>
                <a:cxn ang="0">
                  <a:pos x="83" y="0"/>
                </a:cxn>
                <a:cxn ang="0">
                  <a:pos x="75" y="192"/>
                </a:cxn>
                <a:cxn ang="0">
                  <a:pos x="90" y="192"/>
                </a:cxn>
                <a:cxn ang="0">
                  <a:pos x="108" y="189"/>
                </a:cxn>
                <a:cxn ang="0">
                  <a:pos x="126" y="180"/>
                </a:cxn>
                <a:cxn ang="0">
                  <a:pos x="141" y="171"/>
                </a:cxn>
                <a:cxn ang="0">
                  <a:pos x="154" y="157"/>
                </a:cxn>
                <a:cxn ang="0">
                  <a:pos x="159" y="149"/>
                </a:cxn>
                <a:cxn ang="0">
                  <a:pos x="159" y="148"/>
                </a:cxn>
                <a:cxn ang="0">
                  <a:pos x="159" y="148"/>
                </a:cxn>
                <a:cxn ang="0">
                  <a:pos x="159" y="146"/>
                </a:cxn>
                <a:cxn ang="0">
                  <a:pos x="157" y="148"/>
                </a:cxn>
                <a:cxn ang="0">
                  <a:pos x="145" y="162"/>
                </a:cxn>
                <a:cxn ang="0">
                  <a:pos x="132" y="174"/>
                </a:cxn>
                <a:cxn ang="0">
                  <a:pos x="116" y="182"/>
                </a:cxn>
                <a:cxn ang="0">
                  <a:pos x="98" y="187"/>
                </a:cxn>
                <a:cxn ang="0">
                  <a:pos x="80" y="190"/>
                </a:cxn>
                <a:cxn ang="0">
                  <a:pos x="72" y="190"/>
                </a:cxn>
                <a:cxn ang="0">
                  <a:pos x="73" y="190"/>
                </a:cxn>
                <a:cxn ang="0">
                  <a:pos x="73" y="192"/>
                </a:cxn>
                <a:cxn ang="0">
                  <a:pos x="75" y="192"/>
                </a:cxn>
              </a:cxnLst>
              <a:rect l="0" t="0" r="r" b="b"/>
              <a:pathLst>
                <a:path w="159" h="192">
                  <a:moveTo>
                    <a:pt x="83" y="0"/>
                  </a:moveTo>
                  <a:lnTo>
                    <a:pt x="80" y="0"/>
                  </a:lnTo>
                  <a:lnTo>
                    <a:pt x="70" y="0"/>
                  </a:lnTo>
                  <a:lnTo>
                    <a:pt x="60" y="2"/>
                  </a:lnTo>
                  <a:lnTo>
                    <a:pt x="50" y="5"/>
                  </a:lnTo>
                  <a:lnTo>
                    <a:pt x="42" y="8"/>
                  </a:lnTo>
                  <a:lnTo>
                    <a:pt x="34" y="12"/>
                  </a:lnTo>
                  <a:lnTo>
                    <a:pt x="26" y="17"/>
                  </a:lnTo>
                  <a:lnTo>
                    <a:pt x="18" y="21"/>
                  </a:lnTo>
                  <a:lnTo>
                    <a:pt x="11" y="28"/>
                  </a:lnTo>
                  <a:lnTo>
                    <a:pt x="4" y="35"/>
                  </a:lnTo>
                  <a:lnTo>
                    <a:pt x="0" y="43"/>
                  </a:lnTo>
                  <a:lnTo>
                    <a:pt x="0" y="43"/>
                  </a:lnTo>
                  <a:lnTo>
                    <a:pt x="0" y="43"/>
                  </a:lnTo>
                  <a:lnTo>
                    <a:pt x="0" y="44"/>
                  </a:lnTo>
                  <a:lnTo>
                    <a:pt x="0" y="44"/>
                  </a:lnTo>
                  <a:lnTo>
                    <a:pt x="0" y="46"/>
                  </a:lnTo>
                  <a:lnTo>
                    <a:pt x="0" y="46"/>
                  </a:lnTo>
                  <a:lnTo>
                    <a:pt x="0" y="46"/>
                  </a:lnTo>
                  <a:lnTo>
                    <a:pt x="0" y="48"/>
                  </a:lnTo>
                  <a:lnTo>
                    <a:pt x="0" y="48"/>
                  </a:lnTo>
                  <a:lnTo>
                    <a:pt x="3" y="44"/>
                  </a:lnTo>
                  <a:lnTo>
                    <a:pt x="8" y="38"/>
                  </a:lnTo>
                  <a:lnTo>
                    <a:pt x="13" y="30"/>
                  </a:lnTo>
                  <a:lnTo>
                    <a:pt x="21" y="25"/>
                  </a:lnTo>
                  <a:lnTo>
                    <a:pt x="27" y="20"/>
                  </a:lnTo>
                  <a:lnTo>
                    <a:pt x="36" y="15"/>
                  </a:lnTo>
                  <a:lnTo>
                    <a:pt x="44" y="10"/>
                  </a:lnTo>
                  <a:lnTo>
                    <a:pt x="52" y="7"/>
                  </a:lnTo>
                  <a:lnTo>
                    <a:pt x="60" y="5"/>
                  </a:lnTo>
                  <a:lnTo>
                    <a:pt x="70" y="3"/>
                  </a:lnTo>
                  <a:lnTo>
                    <a:pt x="80" y="3"/>
                  </a:lnTo>
                  <a:lnTo>
                    <a:pt x="86" y="3"/>
                  </a:lnTo>
                  <a:lnTo>
                    <a:pt x="86" y="3"/>
                  </a:lnTo>
                  <a:lnTo>
                    <a:pt x="86" y="3"/>
                  </a:lnTo>
                  <a:lnTo>
                    <a:pt x="85" y="2"/>
                  </a:lnTo>
                  <a:lnTo>
                    <a:pt x="85" y="2"/>
                  </a:lnTo>
                  <a:lnTo>
                    <a:pt x="85" y="2"/>
                  </a:lnTo>
                  <a:lnTo>
                    <a:pt x="83" y="2"/>
                  </a:lnTo>
                  <a:lnTo>
                    <a:pt x="83" y="0"/>
                  </a:lnTo>
                  <a:lnTo>
                    <a:pt x="83" y="0"/>
                  </a:lnTo>
                  <a:close/>
                  <a:moveTo>
                    <a:pt x="75" y="192"/>
                  </a:moveTo>
                  <a:lnTo>
                    <a:pt x="80" y="192"/>
                  </a:lnTo>
                  <a:lnTo>
                    <a:pt x="90" y="192"/>
                  </a:lnTo>
                  <a:lnTo>
                    <a:pt x="100" y="190"/>
                  </a:lnTo>
                  <a:lnTo>
                    <a:pt x="108" y="189"/>
                  </a:lnTo>
                  <a:lnTo>
                    <a:pt x="118" y="185"/>
                  </a:lnTo>
                  <a:lnTo>
                    <a:pt x="126" y="180"/>
                  </a:lnTo>
                  <a:lnTo>
                    <a:pt x="134" y="175"/>
                  </a:lnTo>
                  <a:lnTo>
                    <a:pt x="141" y="171"/>
                  </a:lnTo>
                  <a:lnTo>
                    <a:pt x="147" y="164"/>
                  </a:lnTo>
                  <a:lnTo>
                    <a:pt x="154" y="157"/>
                  </a:lnTo>
                  <a:lnTo>
                    <a:pt x="159" y="151"/>
                  </a:lnTo>
                  <a:lnTo>
                    <a:pt x="159" y="149"/>
                  </a:lnTo>
                  <a:lnTo>
                    <a:pt x="159" y="149"/>
                  </a:lnTo>
                  <a:lnTo>
                    <a:pt x="159" y="148"/>
                  </a:lnTo>
                  <a:lnTo>
                    <a:pt x="159" y="148"/>
                  </a:lnTo>
                  <a:lnTo>
                    <a:pt x="159" y="148"/>
                  </a:lnTo>
                  <a:lnTo>
                    <a:pt x="159" y="146"/>
                  </a:lnTo>
                  <a:lnTo>
                    <a:pt x="159" y="146"/>
                  </a:lnTo>
                  <a:lnTo>
                    <a:pt x="159" y="144"/>
                  </a:lnTo>
                  <a:lnTo>
                    <a:pt x="157" y="148"/>
                  </a:lnTo>
                  <a:lnTo>
                    <a:pt x="152" y="156"/>
                  </a:lnTo>
                  <a:lnTo>
                    <a:pt x="145" y="162"/>
                  </a:lnTo>
                  <a:lnTo>
                    <a:pt x="139" y="169"/>
                  </a:lnTo>
                  <a:lnTo>
                    <a:pt x="132" y="174"/>
                  </a:lnTo>
                  <a:lnTo>
                    <a:pt x="124" y="179"/>
                  </a:lnTo>
                  <a:lnTo>
                    <a:pt x="116" y="182"/>
                  </a:lnTo>
                  <a:lnTo>
                    <a:pt x="108" y="185"/>
                  </a:lnTo>
                  <a:lnTo>
                    <a:pt x="98" y="187"/>
                  </a:lnTo>
                  <a:lnTo>
                    <a:pt x="90" y="189"/>
                  </a:lnTo>
                  <a:lnTo>
                    <a:pt x="80" y="190"/>
                  </a:lnTo>
                  <a:lnTo>
                    <a:pt x="72" y="189"/>
                  </a:lnTo>
                  <a:lnTo>
                    <a:pt x="72" y="190"/>
                  </a:lnTo>
                  <a:lnTo>
                    <a:pt x="73" y="190"/>
                  </a:lnTo>
                  <a:lnTo>
                    <a:pt x="73" y="190"/>
                  </a:lnTo>
                  <a:lnTo>
                    <a:pt x="73" y="190"/>
                  </a:lnTo>
                  <a:lnTo>
                    <a:pt x="73" y="192"/>
                  </a:lnTo>
                  <a:lnTo>
                    <a:pt x="75" y="192"/>
                  </a:lnTo>
                  <a:lnTo>
                    <a:pt x="75" y="192"/>
                  </a:lnTo>
                  <a:lnTo>
                    <a:pt x="75" y="192"/>
                  </a:lnTo>
                  <a:close/>
                </a:path>
              </a:pathLst>
            </a:custGeom>
            <a:solidFill>
              <a:srgbClr val="00FF62"/>
            </a:solidFill>
            <a:ln w="9525">
              <a:noFill/>
              <a:round/>
              <a:headEnd/>
              <a:tailEnd/>
            </a:ln>
            <a:effectLst/>
          </p:spPr>
          <p:txBody>
            <a:bodyPr/>
            <a:lstStyle/>
            <a:p>
              <a:endParaRPr lang="en-GB"/>
            </a:p>
          </p:txBody>
        </p:sp>
        <p:sp>
          <p:nvSpPr>
            <p:cNvPr id="47408" name="Freeform 304"/>
            <p:cNvSpPr>
              <a:spLocks noEditPoints="1"/>
            </p:cNvSpPr>
            <p:nvPr/>
          </p:nvSpPr>
          <p:spPr bwMode="auto">
            <a:xfrm>
              <a:off x="3328" y="2058"/>
              <a:ext cx="159" cy="187"/>
            </a:xfrm>
            <a:custGeom>
              <a:avLst/>
              <a:gdLst/>
              <a:ahLst/>
              <a:cxnLst>
                <a:cxn ang="0">
                  <a:pos x="80" y="0"/>
                </a:cxn>
                <a:cxn ang="0">
                  <a:pos x="60" y="2"/>
                </a:cxn>
                <a:cxn ang="0">
                  <a:pos x="44" y="7"/>
                </a:cxn>
                <a:cxn ang="0">
                  <a:pos x="27" y="17"/>
                </a:cxn>
                <a:cxn ang="0">
                  <a:pos x="13" y="27"/>
                </a:cxn>
                <a:cxn ang="0">
                  <a:pos x="3" y="41"/>
                </a:cxn>
                <a:cxn ang="0">
                  <a:pos x="0" y="46"/>
                </a:cxn>
                <a:cxn ang="0">
                  <a:pos x="0" y="46"/>
                </a:cxn>
                <a:cxn ang="0">
                  <a:pos x="0" y="48"/>
                </a:cxn>
                <a:cxn ang="0">
                  <a:pos x="0" y="50"/>
                </a:cxn>
                <a:cxn ang="0">
                  <a:pos x="4" y="43"/>
                </a:cxn>
                <a:cxn ang="0">
                  <a:pos x="16" y="30"/>
                </a:cxn>
                <a:cxn ang="0">
                  <a:pos x="29" y="18"/>
                </a:cxn>
                <a:cxn ang="0">
                  <a:pos x="44" y="10"/>
                </a:cxn>
                <a:cxn ang="0">
                  <a:pos x="62" y="5"/>
                </a:cxn>
                <a:cxn ang="0">
                  <a:pos x="80" y="4"/>
                </a:cxn>
                <a:cxn ang="0">
                  <a:pos x="91" y="4"/>
                </a:cxn>
                <a:cxn ang="0">
                  <a:pos x="90" y="4"/>
                </a:cxn>
                <a:cxn ang="0">
                  <a:pos x="88" y="2"/>
                </a:cxn>
                <a:cxn ang="0">
                  <a:pos x="88" y="2"/>
                </a:cxn>
                <a:cxn ang="0">
                  <a:pos x="86" y="0"/>
                </a:cxn>
                <a:cxn ang="0">
                  <a:pos x="80" y="187"/>
                </a:cxn>
                <a:cxn ang="0">
                  <a:pos x="98" y="184"/>
                </a:cxn>
                <a:cxn ang="0">
                  <a:pos x="116" y="179"/>
                </a:cxn>
                <a:cxn ang="0">
                  <a:pos x="132" y="171"/>
                </a:cxn>
                <a:cxn ang="0">
                  <a:pos x="145" y="159"/>
                </a:cxn>
                <a:cxn ang="0">
                  <a:pos x="157" y="145"/>
                </a:cxn>
                <a:cxn ang="0">
                  <a:pos x="159" y="141"/>
                </a:cxn>
                <a:cxn ang="0">
                  <a:pos x="159" y="140"/>
                </a:cxn>
                <a:cxn ang="0">
                  <a:pos x="159" y="138"/>
                </a:cxn>
                <a:cxn ang="0">
                  <a:pos x="159" y="138"/>
                </a:cxn>
                <a:cxn ang="0">
                  <a:pos x="154" y="143"/>
                </a:cxn>
                <a:cxn ang="0">
                  <a:pos x="144" y="158"/>
                </a:cxn>
                <a:cxn ang="0">
                  <a:pos x="129" y="168"/>
                </a:cxn>
                <a:cxn ang="0">
                  <a:pos x="114" y="176"/>
                </a:cxn>
                <a:cxn ang="0">
                  <a:pos x="98" y="182"/>
                </a:cxn>
                <a:cxn ang="0">
                  <a:pos x="80" y="184"/>
                </a:cxn>
                <a:cxn ang="0">
                  <a:pos x="68" y="182"/>
                </a:cxn>
                <a:cxn ang="0">
                  <a:pos x="68" y="184"/>
                </a:cxn>
                <a:cxn ang="0">
                  <a:pos x="70" y="184"/>
                </a:cxn>
                <a:cxn ang="0">
                  <a:pos x="70" y="186"/>
                </a:cxn>
                <a:cxn ang="0">
                  <a:pos x="72" y="186"/>
                </a:cxn>
              </a:cxnLst>
              <a:rect l="0" t="0" r="r" b="b"/>
              <a:pathLst>
                <a:path w="159" h="187">
                  <a:moveTo>
                    <a:pt x="86" y="0"/>
                  </a:moveTo>
                  <a:lnTo>
                    <a:pt x="80" y="0"/>
                  </a:lnTo>
                  <a:lnTo>
                    <a:pt x="70" y="0"/>
                  </a:lnTo>
                  <a:lnTo>
                    <a:pt x="60" y="2"/>
                  </a:lnTo>
                  <a:lnTo>
                    <a:pt x="52" y="4"/>
                  </a:lnTo>
                  <a:lnTo>
                    <a:pt x="44" y="7"/>
                  </a:lnTo>
                  <a:lnTo>
                    <a:pt x="36" y="12"/>
                  </a:lnTo>
                  <a:lnTo>
                    <a:pt x="27" y="17"/>
                  </a:lnTo>
                  <a:lnTo>
                    <a:pt x="21" y="22"/>
                  </a:lnTo>
                  <a:lnTo>
                    <a:pt x="13" y="27"/>
                  </a:lnTo>
                  <a:lnTo>
                    <a:pt x="8" y="35"/>
                  </a:lnTo>
                  <a:lnTo>
                    <a:pt x="3" y="41"/>
                  </a:lnTo>
                  <a:lnTo>
                    <a:pt x="0" y="45"/>
                  </a:lnTo>
                  <a:lnTo>
                    <a:pt x="0" y="46"/>
                  </a:lnTo>
                  <a:lnTo>
                    <a:pt x="0" y="46"/>
                  </a:lnTo>
                  <a:lnTo>
                    <a:pt x="0" y="46"/>
                  </a:lnTo>
                  <a:lnTo>
                    <a:pt x="0" y="48"/>
                  </a:lnTo>
                  <a:lnTo>
                    <a:pt x="0" y="48"/>
                  </a:lnTo>
                  <a:lnTo>
                    <a:pt x="0" y="50"/>
                  </a:lnTo>
                  <a:lnTo>
                    <a:pt x="0" y="50"/>
                  </a:lnTo>
                  <a:lnTo>
                    <a:pt x="0" y="50"/>
                  </a:lnTo>
                  <a:lnTo>
                    <a:pt x="4" y="43"/>
                  </a:lnTo>
                  <a:lnTo>
                    <a:pt x="9" y="36"/>
                  </a:lnTo>
                  <a:lnTo>
                    <a:pt x="16" y="30"/>
                  </a:lnTo>
                  <a:lnTo>
                    <a:pt x="22" y="23"/>
                  </a:lnTo>
                  <a:lnTo>
                    <a:pt x="29" y="18"/>
                  </a:lnTo>
                  <a:lnTo>
                    <a:pt x="36" y="14"/>
                  </a:lnTo>
                  <a:lnTo>
                    <a:pt x="44" y="10"/>
                  </a:lnTo>
                  <a:lnTo>
                    <a:pt x="52" y="7"/>
                  </a:lnTo>
                  <a:lnTo>
                    <a:pt x="62" y="5"/>
                  </a:lnTo>
                  <a:lnTo>
                    <a:pt x="70" y="4"/>
                  </a:lnTo>
                  <a:lnTo>
                    <a:pt x="80" y="4"/>
                  </a:lnTo>
                  <a:lnTo>
                    <a:pt x="88" y="4"/>
                  </a:lnTo>
                  <a:lnTo>
                    <a:pt x="91" y="4"/>
                  </a:lnTo>
                  <a:lnTo>
                    <a:pt x="90" y="4"/>
                  </a:lnTo>
                  <a:lnTo>
                    <a:pt x="90" y="4"/>
                  </a:lnTo>
                  <a:lnTo>
                    <a:pt x="90" y="2"/>
                  </a:lnTo>
                  <a:lnTo>
                    <a:pt x="88" y="2"/>
                  </a:lnTo>
                  <a:lnTo>
                    <a:pt x="88" y="2"/>
                  </a:lnTo>
                  <a:lnTo>
                    <a:pt x="88" y="2"/>
                  </a:lnTo>
                  <a:lnTo>
                    <a:pt x="88" y="0"/>
                  </a:lnTo>
                  <a:lnTo>
                    <a:pt x="86" y="0"/>
                  </a:lnTo>
                  <a:close/>
                  <a:moveTo>
                    <a:pt x="72" y="186"/>
                  </a:moveTo>
                  <a:lnTo>
                    <a:pt x="80" y="187"/>
                  </a:lnTo>
                  <a:lnTo>
                    <a:pt x="90" y="186"/>
                  </a:lnTo>
                  <a:lnTo>
                    <a:pt x="98" y="184"/>
                  </a:lnTo>
                  <a:lnTo>
                    <a:pt x="108" y="182"/>
                  </a:lnTo>
                  <a:lnTo>
                    <a:pt x="116" y="179"/>
                  </a:lnTo>
                  <a:lnTo>
                    <a:pt x="124" y="176"/>
                  </a:lnTo>
                  <a:lnTo>
                    <a:pt x="132" y="171"/>
                  </a:lnTo>
                  <a:lnTo>
                    <a:pt x="139" y="166"/>
                  </a:lnTo>
                  <a:lnTo>
                    <a:pt x="145" y="159"/>
                  </a:lnTo>
                  <a:lnTo>
                    <a:pt x="152" y="153"/>
                  </a:lnTo>
                  <a:lnTo>
                    <a:pt x="157" y="145"/>
                  </a:lnTo>
                  <a:lnTo>
                    <a:pt x="159" y="141"/>
                  </a:lnTo>
                  <a:lnTo>
                    <a:pt x="159" y="141"/>
                  </a:lnTo>
                  <a:lnTo>
                    <a:pt x="159" y="141"/>
                  </a:lnTo>
                  <a:lnTo>
                    <a:pt x="159" y="140"/>
                  </a:lnTo>
                  <a:lnTo>
                    <a:pt x="159" y="140"/>
                  </a:lnTo>
                  <a:lnTo>
                    <a:pt x="159" y="138"/>
                  </a:lnTo>
                  <a:lnTo>
                    <a:pt x="159" y="138"/>
                  </a:lnTo>
                  <a:lnTo>
                    <a:pt x="159" y="138"/>
                  </a:lnTo>
                  <a:lnTo>
                    <a:pt x="159" y="136"/>
                  </a:lnTo>
                  <a:lnTo>
                    <a:pt x="154" y="143"/>
                  </a:lnTo>
                  <a:lnTo>
                    <a:pt x="149" y="151"/>
                  </a:lnTo>
                  <a:lnTo>
                    <a:pt x="144" y="158"/>
                  </a:lnTo>
                  <a:lnTo>
                    <a:pt x="137" y="163"/>
                  </a:lnTo>
                  <a:lnTo>
                    <a:pt x="129" y="168"/>
                  </a:lnTo>
                  <a:lnTo>
                    <a:pt x="123" y="172"/>
                  </a:lnTo>
                  <a:lnTo>
                    <a:pt x="114" y="176"/>
                  </a:lnTo>
                  <a:lnTo>
                    <a:pt x="106" y="179"/>
                  </a:lnTo>
                  <a:lnTo>
                    <a:pt x="98" y="182"/>
                  </a:lnTo>
                  <a:lnTo>
                    <a:pt x="88" y="182"/>
                  </a:lnTo>
                  <a:lnTo>
                    <a:pt x="80" y="184"/>
                  </a:lnTo>
                  <a:lnTo>
                    <a:pt x="70" y="182"/>
                  </a:lnTo>
                  <a:lnTo>
                    <a:pt x="68" y="182"/>
                  </a:lnTo>
                  <a:lnTo>
                    <a:pt x="68" y="182"/>
                  </a:lnTo>
                  <a:lnTo>
                    <a:pt x="68" y="184"/>
                  </a:lnTo>
                  <a:lnTo>
                    <a:pt x="68" y="184"/>
                  </a:lnTo>
                  <a:lnTo>
                    <a:pt x="70" y="184"/>
                  </a:lnTo>
                  <a:lnTo>
                    <a:pt x="70" y="186"/>
                  </a:lnTo>
                  <a:lnTo>
                    <a:pt x="70" y="186"/>
                  </a:lnTo>
                  <a:lnTo>
                    <a:pt x="72" y="186"/>
                  </a:lnTo>
                  <a:lnTo>
                    <a:pt x="72" y="186"/>
                  </a:lnTo>
                  <a:close/>
                </a:path>
              </a:pathLst>
            </a:custGeom>
            <a:solidFill>
              <a:srgbClr val="00FF68"/>
            </a:solidFill>
            <a:ln w="9525">
              <a:noFill/>
              <a:round/>
              <a:headEnd/>
              <a:tailEnd/>
            </a:ln>
            <a:effectLst/>
          </p:spPr>
          <p:txBody>
            <a:bodyPr/>
            <a:lstStyle/>
            <a:p>
              <a:endParaRPr lang="en-GB"/>
            </a:p>
          </p:txBody>
        </p:sp>
        <p:sp>
          <p:nvSpPr>
            <p:cNvPr id="47409" name="Freeform 305"/>
            <p:cNvSpPr>
              <a:spLocks noEditPoints="1"/>
            </p:cNvSpPr>
            <p:nvPr/>
          </p:nvSpPr>
          <p:spPr bwMode="auto">
            <a:xfrm>
              <a:off x="3328" y="2062"/>
              <a:ext cx="159" cy="180"/>
            </a:xfrm>
            <a:custGeom>
              <a:avLst/>
              <a:gdLst/>
              <a:ahLst/>
              <a:cxnLst>
                <a:cxn ang="0">
                  <a:pos x="88" y="0"/>
                </a:cxn>
                <a:cxn ang="0">
                  <a:pos x="70" y="0"/>
                </a:cxn>
                <a:cxn ang="0">
                  <a:pos x="52" y="3"/>
                </a:cxn>
                <a:cxn ang="0">
                  <a:pos x="36" y="10"/>
                </a:cxn>
                <a:cxn ang="0">
                  <a:pos x="22" y="19"/>
                </a:cxn>
                <a:cxn ang="0">
                  <a:pos x="9" y="32"/>
                </a:cxn>
                <a:cxn ang="0">
                  <a:pos x="0" y="46"/>
                </a:cxn>
                <a:cxn ang="0">
                  <a:pos x="0" y="47"/>
                </a:cxn>
                <a:cxn ang="0">
                  <a:pos x="1" y="49"/>
                </a:cxn>
                <a:cxn ang="0">
                  <a:pos x="1" y="51"/>
                </a:cxn>
                <a:cxn ang="0">
                  <a:pos x="1" y="52"/>
                </a:cxn>
                <a:cxn ang="0">
                  <a:pos x="18" y="28"/>
                </a:cxn>
                <a:cxn ang="0">
                  <a:pos x="45" y="10"/>
                </a:cxn>
                <a:cxn ang="0">
                  <a:pos x="62" y="5"/>
                </a:cxn>
                <a:cxn ang="0">
                  <a:pos x="80" y="3"/>
                </a:cxn>
                <a:cxn ang="0">
                  <a:pos x="95" y="3"/>
                </a:cxn>
                <a:cxn ang="0">
                  <a:pos x="93" y="3"/>
                </a:cxn>
                <a:cxn ang="0">
                  <a:pos x="93" y="1"/>
                </a:cxn>
                <a:cxn ang="0">
                  <a:pos x="91" y="1"/>
                </a:cxn>
                <a:cxn ang="0">
                  <a:pos x="91" y="0"/>
                </a:cxn>
                <a:cxn ang="0">
                  <a:pos x="70" y="178"/>
                </a:cxn>
                <a:cxn ang="0">
                  <a:pos x="88" y="178"/>
                </a:cxn>
                <a:cxn ang="0">
                  <a:pos x="106" y="175"/>
                </a:cxn>
                <a:cxn ang="0">
                  <a:pos x="123" y="168"/>
                </a:cxn>
                <a:cxn ang="0">
                  <a:pos x="137" y="159"/>
                </a:cxn>
                <a:cxn ang="0">
                  <a:pos x="149" y="147"/>
                </a:cxn>
                <a:cxn ang="0">
                  <a:pos x="159" y="132"/>
                </a:cxn>
                <a:cxn ang="0">
                  <a:pos x="159" y="131"/>
                </a:cxn>
                <a:cxn ang="0">
                  <a:pos x="159" y="129"/>
                </a:cxn>
                <a:cxn ang="0">
                  <a:pos x="159" y="129"/>
                </a:cxn>
                <a:cxn ang="0">
                  <a:pos x="157" y="128"/>
                </a:cxn>
                <a:cxn ang="0">
                  <a:pos x="141" y="150"/>
                </a:cxn>
                <a:cxn ang="0">
                  <a:pos x="113" y="170"/>
                </a:cxn>
                <a:cxn ang="0">
                  <a:pos x="96" y="175"/>
                </a:cxn>
                <a:cxn ang="0">
                  <a:pos x="80" y="177"/>
                </a:cxn>
                <a:cxn ang="0">
                  <a:pos x="63" y="175"/>
                </a:cxn>
                <a:cxn ang="0">
                  <a:pos x="65" y="175"/>
                </a:cxn>
                <a:cxn ang="0">
                  <a:pos x="65" y="177"/>
                </a:cxn>
                <a:cxn ang="0">
                  <a:pos x="67" y="178"/>
                </a:cxn>
                <a:cxn ang="0">
                  <a:pos x="68" y="178"/>
                </a:cxn>
              </a:cxnLst>
              <a:rect l="0" t="0" r="r" b="b"/>
              <a:pathLst>
                <a:path w="159" h="180">
                  <a:moveTo>
                    <a:pt x="91" y="0"/>
                  </a:moveTo>
                  <a:lnTo>
                    <a:pt x="88" y="0"/>
                  </a:lnTo>
                  <a:lnTo>
                    <a:pt x="80" y="0"/>
                  </a:lnTo>
                  <a:lnTo>
                    <a:pt x="70" y="0"/>
                  </a:lnTo>
                  <a:lnTo>
                    <a:pt x="62" y="1"/>
                  </a:lnTo>
                  <a:lnTo>
                    <a:pt x="52" y="3"/>
                  </a:lnTo>
                  <a:lnTo>
                    <a:pt x="44" y="6"/>
                  </a:lnTo>
                  <a:lnTo>
                    <a:pt x="36" y="10"/>
                  </a:lnTo>
                  <a:lnTo>
                    <a:pt x="29" y="14"/>
                  </a:lnTo>
                  <a:lnTo>
                    <a:pt x="22" y="19"/>
                  </a:lnTo>
                  <a:lnTo>
                    <a:pt x="16" y="26"/>
                  </a:lnTo>
                  <a:lnTo>
                    <a:pt x="9" y="32"/>
                  </a:lnTo>
                  <a:lnTo>
                    <a:pt x="4" y="39"/>
                  </a:lnTo>
                  <a:lnTo>
                    <a:pt x="0" y="46"/>
                  </a:lnTo>
                  <a:lnTo>
                    <a:pt x="0" y="47"/>
                  </a:lnTo>
                  <a:lnTo>
                    <a:pt x="0" y="47"/>
                  </a:lnTo>
                  <a:lnTo>
                    <a:pt x="1" y="49"/>
                  </a:lnTo>
                  <a:lnTo>
                    <a:pt x="1" y="49"/>
                  </a:lnTo>
                  <a:lnTo>
                    <a:pt x="1" y="51"/>
                  </a:lnTo>
                  <a:lnTo>
                    <a:pt x="1" y="51"/>
                  </a:lnTo>
                  <a:lnTo>
                    <a:pt x="1" y="52"/>
                  </a:lnTo>
                  <a:lnTo>
                    <a:pt x="1" y="52"/>
                  </a:lnTo>
                  <a:lnTo>
                    <a:pt x="8" y="41"/>
                  </a:lnTo>
                  <a:lnTo>
                    <a:pt x="18" y="28"/>
                  </a:lnTo>
                  <a:lnTo>
                    <a:pt x="31" y="18"/>
                  </a:lnTo>
                  <a:lnTo>
                    <a:pt x="45" y="10"/>
                  </a:lnTo>
                  <a:lnTo>
                    <a:pt x="54" y="6"/>
                  </a:lnTo>
                  <a:lnTo>
                    <a:pt x="62" y="5"/>
                  </a:lnTo>
                  <a:lnTo>
                    <a:pt x="70" y="3"/>
                  </a:lnTo>
                  <a:lnTo>
                    <a:pt x="80" y="3"/>
                  </a:lnTo>
                  <a:lnTo>
                    <a:pt x="88" y="3"/>
                  </a:lnTo>
                  <a:lnTo>
                    <a:pt x="95" y="3"/>
                  </a:lnTo>
                  <a:lnTo>
                    <a:pt x="95" y="3"/>
                  </a:lnTo>
                  <a:lnTo>
                    <a:pt x="93" y="3"/>
                  </a:lnTo>
                  <a:lnTo>
                    <a:pt x="93" y="3"/>
                  </a:lnTo>
                  <a:lnTo>
                    <a:pt x="93" y="1"/>
                  </a:lnTo>
                  <a:lnTo>
                    <a:pt x="93" y="1"/>
                  </a:lnTo>
                  <a:lnTo>
                    <a:pt x="91" y="1"/>
                  </a:lnTo>
                  <a:lnTo>
                    <a:pt x="91" y="0"/>
                  </a:lnTo>
                  <a:lnTo>
                    <a:pt x="91" y="0"/>
                  </a:lnTo>
                  <a:close/>
                  <a:moveTo>
                    <a:pt x="68" y="178"/>
                  </a:moveTo>
                  <a:lnTo>
                    <a:pt x="70" y="178"/>
                  </a:lnTo>
                  <a:lnTo>
                    <a:pt x="80" y="180"/>
                  </a:lnTo>
                  <a:lnTo>
                    <a:pt x="88" y="178"/>
                  </a:lnTo>
                  <a:lnTo>
                    <a:pt x="98" y="178"/>
                  </a:lnTo>
                  <a:lnTo>
                    <a:pt x="106" y="175"/>
                  </a:lnTo>
                  <a:lnTo>
                    <a:pt x="114" y="172"/>
                  </a:lnTo>
                  <a:lnTo>
                    <a:pt x="123" y="168"/>
                  </a:lnTo>
                  <a:lnTo>
                    <a:pt x="129" y="164"/>
                  </a:lnTo>
                  <a:lnTo>
                    <a:pt x="137" y="159"/>
                  </a:lnTo>
                  <a:lnTo>
                    <a:pt x="144" y="154"/>
                  </a:lnTo>
                  <a:lnTo>
                    <a:pt x="149" y="147"/>
                  </a:lnTo>
                  <a:lnTo>
                    <a:pt x="154" y="139"/>
                  </a:lnTo>
                  <a:lnTo>
                    <a:pt x="159" y="132"/>
                  </a:lnTo>
                  <a:lnTo>
                    <a:pt x="159" y="132"/>
                  </a:lnTo>
                  <a:lnTo>
                    <a:pt x="159" y="131"/>
                  </a:lnTo>
                  <a:lnTo>
                    <a:pt x="159" y="131"/>
                  </a:lnTo>
                  <a:lnTo>
                    <a:pt x="159" y="129"/>
                  </a:lnTo>
                  <a:lnTo>
                    <a:pt x="159" y="129"/>
                  </a:lnTo>
                  <a:lnTo>
                    <a:pt x="159" y="129"/>
                  </a:lnTo>
                  <a:lnTo>
                    <a:pt x="157" y="128"/>
                  </a:lnTo>
                  <a:lnTo>
                    <a:pt x="157" y="128"/>
                  </a:lnTo>
                  <a:lnTo>
                    <a:pt x="152" y="137"/>
                  </a:lnTo>
                  <a:lnTo>
                    <a:pt x="141" y="150"/>
                  </a:lnTo>
                  <a:lnTo>
                    <a:pt x="127" y="162"/>
                  </a:lnTo>
                  <a:lnTo>
                    <a:pt x="113" y="170"/>
                  </a:lnTo>
                  <a:lnTo>
                    <a:pt x="104" y="172"/>
                  </a:lnTo>
                  <a:lnTo>
                    <a:pt x="96" y="175"/>
                  </a:lnTo>
                  <a:lnTo>
                    <a:pt x="88" y="175"/>
                  </a:lnTo>
                  <a:lnTo>
                    <a:pt x="80" y="177"/>
                  </a:lnTo>
                  <a:lnTo>
                    <a:pt x="70" y="175"/>
                  </a:lnTo>
                  <a:lnTo>
                    <a:pt x="63" y="175"/>
                  </a:lnTo>
                  <a:lnTo>
                    <a:pt x="63" y="175"/>
                  </a:lnTo>
                  <a:lnTo>
                    <a:pt x="65" y="175"/>
                  </a:lnTo>
                  <a:lnTo>
                    <a:pt x="65" y="177"/>
                  </a:lnTo>
                  <a:lnTo>
                    <a:pt x="65" y="177"/>
                  </a:lnTo>
                  <a:lnTo>
                    <a:pt x="67" y="177"/>
                  </a:lnTo>
                  <a:lnTo>
                    <a:pt x="67" y="178"/>
                  </a:lnTo>
                  <a:lnTo>
                    <a:pt x="67" y="178"/>
                  </a:lnTo>
                  <a:lnTo>
                    <a:pt x="68" y="178"/>
                  </a:lnTo>
                  <a:close/>
                </a:path>
              </a:pathLst>
            </a:custGeom>
            <a:solidFill>
              <a:srgbClr val="00FF6D"/>
            </a:solidFill>
            <a:ln w="9525">
              <a:noFill/>
              <a:round/>
              <a:headEnd/>
              <a:tailEnd/>
            </a:ln>
            <a:effectLst/>
          </p:spPr>
          <p:txBody>
            <a:bodyPr/>
            <a:lstStyle/>
            <a:p>
              <a:endParaRPr lang="en-GB"/>
            </a:p>
          </p:txBody>
        </p:sp>
        <p:sp>
          <p:nvSpPr>
            <p:cNvPr id="47410" name="Freeform 306"/>
            <p:cNvSpPr>
              <a:spLocks noEditPoints="1"/>
            </p:cNvSpPr>
            <p:nvPr/>
          </p:nvSpPr>
          <p:spPr bwMode="auto">
            <a:xfrm>
              <a:off x="3329" y="2065"/>
              <a:ext cx="156" cy="174"/>
            </a:xfrm>
            <a:custGeom>
              <a:avLst/>
              <a:gdLst/>
              <a:ahLst/>
              <a:cxnLst>
                <a:cxn ang="0">
                  <a:pos x="87" y="0"/>
                </a:cxn>
                <a:cxn ang="0">
                  <a:pos x="69" y="0"/>
                </a:cxn>
                <a:cxn ang="0">
                  <a:pos x="53" y="3"/>
                </a:cxn>
                <a:cxn ang="0">
                  <a:pos x="30" y="15"/>
                </a:cxn>
                <a:cxn ang="0">
                  <a:pos x="7" y="38"/>
                </a:cxn>
                <a:cxn ang="0">
                  <a:pos x="0" y="49"/>
                </a:cxn>
                <a:cxn ang="0">
                  <a:pos x="0" y="51"/>
                </a:cxn>
                <a:cxn ang="0">
                  <a:pos x="0" y="52"/>
                </a:cxn>
                <a:cxn ang="0">
                  <a:pos x="0" y="54"/>
                </a:cxn>
                <a:cxn ang="0">
                  <a:pos x="2" y="54"/>
                </a:cxn>
                <a:cxn ang="0">
                  <a:pos x="20" y="26"/>
                </a:cxn>
                <a:cxn ang="0">
                  <a:pos x="46" y="10"/>
                </a:cxn>
                <a:cxn ang="0">
                  <a:pos x="61" y="5"/>
                </a:cxn>
                <a:cxn ang="0">
                  <a:pos x="79" y="2"/>
                </a:cxn>
                <a:cxn ang="0">
                  <a:pos x="95" y="5"/>
                </a:cxn>
                <a:cxn ang="0">
                  <a:pos x="97" y="5"/>
                </a:cxn>
                <a:cxn ang="0">
                  <a:pos x="95" y="3"/>
                </a:cxn>
                <a:cxn ang="0">
                  <a:pos x="95" y="2"/>
                </a:cxn>
                <a:cxn ang="0">
                  <a:pos x="94" y="2"/>
                </a:cxn>
                <a:cxn ang="0">
                  <a:pos x="62" y="172"/>
                </a:cxn>
                <a:cxn ang="0">
                  <a:pos x="79" y="174"/>
                </a:cxn>
                <a:cxn ang="0">
                  <a:pos x="95" y="172"/>
                </a:cxn>
                <a:cxn ang="0">
                  <a:pos x="112" y="167"/>
                </a:cxn>
                <a:cxn ang="0">
                  <a:pos x="140" y="147"/>
                </a:cxn>
                <a:cxn ang="0">
                  <a:pos x="156" y="125"/>
                </a:cxn>
                <a:cxn ang="0">
                  <a:pos x="156" y="123"/>
                </a:cxn>
                <a:cxn ang="0">
                  <a:pos x="156" y="121"/>
                </a:cxn>
                <a:cxn ang="0">
                  <a:pos x="156" y="120"/>
                </a:cxn>
                <a:cxn ang="0">
                  <a:pos x="156" y="120"/>
                </a:cxn>
                <a:cxn ang="0">
                  <a:pos x="148" y="133"/>
                </a:cxn>
                <a:cxn ang="0">
                  <a:pos x="125" y="156"/>
                </a:cxn>
                <a:cxn ang="0">
                  <a:pos x="103" y="167"/>
                </a:cxn>
                <a:cxn ang="0">
                  <a:pos x="87" y="170"/>
                </a:cxn>
                <a:cxn ang="0">
                  <a:pos x="69" y="170"/>
                </a:cxn>
                <a:cxn ang="0">
                  <a:pos x="59" y="167"/>
                </a:cxn>
                <a:cxn ang="0">
                  <a:pos x="59" y="169"/>
                </a:cxn>
                <a:cxn ang="0">
                  <a:pos x="61" y="170"/>
                </a:cxn>
                <a:cxn ang="0">
                  <a:pos x="62" y="170"/>
                </a:cxn>
                <a:cxn ang="0">
                  <a:pos x="62" y="172"/>
                </a:cxn>
              </a:cxnLst>
              <a:rect l="0" t="0" r="r" b="b"/>
              <a:pathLst>
                <a:path w="156" h="174">
                  <a:moveTo>
                    <a:pt x="94" y="0"/>
                  </a:moveTo>
                  <a:lnTo>
                    <a:pt x="87" y="0"/>
                  </a:lnTo>
                  <a:lnTo>
                    <a:pt x="79" y="0"/>
                  </a:lnTo>
                  <a:lnTo>
                    <a:pt x="69" y="0"/>
                  </a:lnTo>
                  <a:lnTo>
                    <a:pt x="61" y="2"/>
                  </a:lnTo>
                  <a:lnTo>
                    <a:pt x="53" y="3"/>
                  </a:lnTo>
                  <a:lnTo>
                    <a:pt x="44" y="7"/>
                  </a:lnTo>
                  <a:lnTo>
                    <a:pt x="30" y="15"/>
                  </a:lnTo>
                  <a:lnTo>
                    <a:pt x="17" y="25"/>
                  </a:lnTo>
                  <a:lnTo>
                    <a:pt x="7" y="38"/>
                  </a:lnTo>
                  <a:lnTo>
                    <a:pt x="0" y="49"/>
                  </a:lnTo>
                  <a:lnTo>
                    <a:pt x="0" y="49"/>
                  </a:lnTo>
                  <a:lnTo>
                    <a:pt x="0" y="51"/>
                  </a:lnTo>
                  <a:lnTo>
                    <a:pt x="0" y="51"/>
                  </a:lnTo>
                  <a:lnTo>
                    <a:pt x="0" y="52"/>
                  </a:lnTo>
                  <a:lnTo>
                    <a:pt x="0" y="52"/>
                  </a:lnTo>
                  <a:lnTo>
                    <a:pt x="0" y="52"/>
                  </a:lnTo>
                  <a:lnTo>
                    <a:pt x="0" y="54"/>
                  </a:lnTo>
                  <a:lnTo>
                    <a:pt x="0" y="54"/>
                  </a:lnTo>
                  <a:lnTo>
                    <a:pt x="2" y="54"/>
                  </a:lnTo>
                  <a:lnTo>
                    <a:pt x="8" y="39"/>
                  </a:lnTo>
                  <a:lnTo>
                    <a:pt x="20" y="26"/>
                  </a:lnTo>
                  <a:lnTo>
                    <a:pt x="31" y="16"/>
                  </a:lnTo>
                  <a:lnTo>
                    <a:pt x="46" y="10"/>
                  </a:lnTo>
                  <a:lnTo>
                    <a:pt x="53" y="7"/>
                  </a:lnTo>
                  <a:lnTo>
                    <a:pt x="61" y="5"/>
                  </a:lnTo>
                  <a:lnTo>
                    <a:pt x="69" y="3"/>
                  </a:lnTo>
                  <a:lnTo>
                    <a:pt x="79" y="2"/>
                  </a:lnTo>
                  <a:lnTo>
                    <a:pt x="87" y="3"/>
                  </a:lnTo>
                  <a:lnTo>
                    <a:pt x="95" y="5"/>
                  </a:lnTo>
                  <a:lnTo>
                    <a:pt x="97" y="5"/>
                  </a:lnTo>
                  <a:lnTo>
                    <a:pt x="97" y="5"/>
                  </a:lnTo>
                  <a:lnTo>
                    <a:pt x="97" y="3"/>
                  </a:lnTo>
                  <a:lnTo>
                    <a:pt x="95" y="3"/>
                  </a:lnTo>
                  <a:lnTo>
                    <a:pt x="95" y="3"/>
                  </a:lnTo>
                  <a:lnTo>
                    <a:pt x="95" y="2"/>
                  </a:lnTo>
                  <a:lnTo>
                    <a:pt x="95" y="2"/>
                  </a:lnTo>
                  <a:lnTo>
                    <a:pt x="94" y="2"/>
                  </a:lnTo>
                  <a:lnTo>
                    <a:pt x="94" y="0"/>
                  </a:lnTo>
                  <a:close/>
                  <a:moveTo>
                    <a:pt x="62" y="172"/>
                  </a:moveTo>
                  <a:lnTo>
                    <a:pt x="69" y="172"/>
                  </a:lnTo>
                  <a:lnTo>
                    <a:pt x="79" y="174"/>
                  </a:lnTo>
                  <a:lnTo>
                    <a:pt x="87" y="172"/>
                  </a:lnTo>
                  <a:lnTo>
                    <a:pt x="95" y="172"/>
                  </a:lnTo>
                  <a:lnTo>
                    <a:pt x="103" y="169"/>
                  </a:lnTo>
                  <a:lnTo>
                    <a:pt x="112" y="167"/>
                  </a:lnTo>
                  <a:lnTo>
                    <a:pt x="126" y="159"/>
                  </a:lnTo>
                  <a:lnTo>
                    <a:pt x="140" y="147"/>
                  </a:lnTo>
                  <a:lnTo>
                    <a:pt x="151" y="134"/>
                  </a:lnTo>
                  <a:lnTo>
                    <a:pt x="156" y="125"/>
                  </a:lnTo>
                  <a:lnTo>
                    <a:pt x="156" y="123"/>
                  </a:lnTo>
                  <a:lnTo>
                    <a:pt x="156" y="123"/>
                  </a:lnTo>
                  <a:lnTo>
                    <a:pt x="156" y="121"/>
                  </a:lnTo>
                  <a:lnTo>
                    <a:pt x="156" y="121"/>
                  </a:lnTo>
                  <a:lnTo>
                    <a:pt x="156" y="121"/>
                  </a:lnTo>
                  <a:lnTo>
                    <a:pt x="156" y="120"/>
                  </a:lnTo>
                  <a:lnTo>
                    <a:pt x="156" y="120"/>
                  </a:lnTo>
                  <a:lnTo>
                    <a:pt x="156" y="120"/>
                  </a:lnTo>
                  <a:lnTo>
                    <a:pt x="156" y="120"/>
                  </a:lnTo>
                  <a:lnTo>
                    <a:pt x="148" y="133"/>
                  </a:lnTo>
                  <a:lnTo>
                    <a:pt x="138" y="146"/>
                  </a:lnTo>
                  <a:lnTo>
                    <a:pt x="125" y="156"/>
                  </a:lnTo>
                  <a:lnTo>
                    <a:pt x="112" y="164"/>
                  </a:lnTo>
                  <a:lnTo>
                    <a:pt x="103" y="167"/>
                  </a:lnTo>
                  <a:lnTo>
                    <a:pt x="95" y="169"/>
                  </a:lnTo>
                  <a:lnTo>
                    <a:pt x="87" y="170"/>
                  </a:lnTo>
                  <a:lnTo>
                    <a:pt x="79" y="170"/>
                  </a:lnTo>
                  <a:lnTo>
                    <a:pt x="69" y="170"/>
                  </a:lnTo>
                  <a:lnTo>
                    <a:pt x="61" y="169"/>
                  </a:lnTo>
                  <a:lnTo>
                    <a:pt x="59" y="167"/>
                  </a:lnTo>
                  <a:lnTo>
                    <a:pt x="59" y="169"/>
                  </a:lnTo>
                  <a:lnTo>
                    <a:pt x="59" y="169"/>
                  </a:lnTo>
                  <a:lnTo>
                    <a:pt x="61" y="169"/>
                  </a:lnTo>
                  <a:lnTo>
                    <a:pt x="61" y="170"/>
                  </a:lnTo>
                  <a:lnTo>
                    <a:pt x="61" y="170"/>
                  </a:lnTo>
                  <a:lnTo>
                    <a:pt x="62" y="170"/>
                  </a:lnTo>
                  <a:lnTo>
                    <a:pt x="62" y="172"/>
                  </a:lnTo>
                  <a:lnTo>
                    <a:pt x="62" y="172"/>
                  </a:lnTo>
                  <a:close/>
                </a:path>
              </a:pathLst>
            </a:custGeom>
            <a:solidFill>
              <a:srgbClr val="00FF72"/>
            </a:solidFill>
            <a:ln w="9525">
              <a:noFill/>
              <a:round/>
              <a:headEnd/>
              <a:tailEnd/>
            </a:ln>
            <a:effectLst/>
          </p:spPr>
          <p:txBody>
            <a:bodyPr/>
            <a:lstStyle/>
            <a:p>
              <a:endParaRPr lang="en-GB"/>
            </a:p>
          </p:txBody>
        </p:sp>
        <p:sp>
          <p:nvSpPr>
            <p:cNvPr id="47411" name="Freeform 307"/>
            <p:cNvSpPr>
              <a:spLocks noEditPoints="1"/>
            </p:cNvSpPr>
            <p:nvPr/>
          </p:nvSpPr>
          <p:spPr bwMode="auto">
            <a:xfrm>
              <a:off x="3329" y="2067"/>
              <a:ext cx="156" cy="168"/>
            </a:xfrm>
            <a:custGeom>
              <a:avLst/>
              <a:gdLst/>
              <a:ahLst/>
              <a:cxnLst>
                <a:cxn ang="0">
                  <a:pos x="95" y="3"/>
                </a:cxn>
                <a:cxn ang="0">
                  <a:pos x="79" y="0"/>
                </a:cxn>
                <a:cxn ang="0">
                  <a:pos x="61" y="3"/>
                </a:cxn>
                <a:cxn ang="0">
                  <a:pos x="46" y="8"/>
                </a:cxn>
                <a:cxn ang="0">
                  <a:pos x="20" y="24"/>
                </a:cxn>
                <a:cxn ang="0">
                  <a:pos x="2" y="52"/>
                </a:cxn>
                <a:cxn ang="0">
                  <a:pos x="0" y="54"/>
                </a:cxn>
                <a:cxn ang="0">
                  <a:pos x="2" y="55"/>
                </a:cxn>
                <a:cxn ang="0">
                  <a:pos x="2" y="57"/>
                </a:cxn>
                <a:cxn ang="0">
                  <a:pos x="2" y="59"/>
                </a:cxn>
                <a:cxn ang="0">
                  <a:pos x="3" y="52"/>
                </a:cxn>
                <a:cxn ang="0">
                  <a:pos x="21" y="27"/>
                </a:cxn>
                <a:cxn ang="0">
                  <a:pos x="48" y="9"/>
                </a:cxn>
                <a:cxn ang="0">
                  <a:pos x="79" y="3"/>
                </a:cxn>
                <a:cxn ang="0">
                  <a:pos x="102" y="8"/>
                </a:cxn>
                <a:cxn ang="0">
                  <a:pos x="100" y="6"/>
                </a:cxn>
                <a:cxn ang="0">
                  <a:pos x="100" y="5"/>
                </a:cxn>
                <a:cxn ang="0">
                  <a:pos x="99" y="5"/>
                </a:cxn>
                <a:cxn ang="0">
                  <a:pos x="97" y="3"/>
                </a:cxn>
                <a:cxn ang="0">
                  <a:pos x="61" y="167"/>
                </a:cxn>
                <a:cxn ang="0">
                  <a:pos x="79" y="168"/>
                </a:cxn>
                <a:cxn ang="0">
                  <a:pos x="95" y="167"/>
                </a:cxn>
                <a:cxn ang="0">
                  <a:pos x="112" y="162"/>
                </a:cxn>
                <a:cxn ang="0">
                  <a:pos x="138" y="144"/>
                </a:cxn>
                <a:cxn ang="0">
                  <a:pos x="156" y="118"/>
                </a:cxn>
                <a:cxn ang="0">
                  <a:pos x="156" y="116"/>
                </a:cxn>
                <a:cxn ang="0">
                  <a:pos x="156" y="114"/>
                </a:cxn>
                <a:cxn ang="0">
                  <a:pos x="154" y="113"/>
                </a:cxn>
                <a:cxn ang="0">
                  <a:pos x="154" y="111"/>
                </a:cxn>
                <a:cxn ang="0">
                  <a:pos x="153" y="116"/>
                </a:cxn>
                <a:cxn ang="0">
                  <a:pos x="136" y="142"/>
                </a:cxn>
                <a:cxn ang="0">
                  <a:pos x="110" y="159"/>
                </a:cxn>
                <a:cxn ang="0">
                  <a:pos x="79" y="165"/>
                </a:cxn>
                <a:cxn ang="0">
                  <a:pos x="54" y="162"/>
                </a:cxn>
                <a:cxn ang="0">
                  <a:pos x="56" y="162"/>
                </a:cxn>
                <a:cxn ang="0">
                  <a:pos x="56" y="163"/>
                </a:cxn>
                <a:cxn ang="0">
                  <a:pos x="58" y="165"/>
                </a:cxn>
                <a:cxn ang="0">
                  <a:pos x="59" y="165"/>
                </a:cxn>
              </a:cxnLst>
              <a:rect l="0" t="0" r="r" b="b"/>
              <a:pathLst>
                <a:path w="156" h="168">
                  <a:moveTo>
                    <a:pt x="97" y="3"/>
                  </a:moveTo>
                  <a:lnTo>
                    <a:pt x="95" y="3"/>
                  </a:lnTo>
                  <a:lnTo>
                    <a:pt x="87" y="1"/>
                  </a:lnTo>
                  <a:lnTo>
                    <a:pt x="79" y="0"/>
                  </a:lnTo>
                  <a:lnTo>
                    <a:pt x="69" y="1"/>
                  </a:lnTo>
                  <a:lnTo>
                    <a:pt x="61" y="3"/>
                  </a:lnTo>
                  <a:lnTo>
                    <a:pt x="53" y="5"/>
                  </a:lnTo>
                  <a:lnTo>
                    <a:pt x="46" y="8"/>
                  </a:lnTo>
                  <a:lnTo>
                    <a:pt x="31" y="14"/>
                  </a:lnTo>
                  <a:lnTo>
                    <a:pt x="20" y="24"/>
                  </a:lnTo>
                  <a:lnTo>
                    <a:pt x="8" y="37"/>
                  </a:lnTo>
                  <a:lnTo>
                    <a:pt x="2" y="52"/>
                  </a:lnTo>
                  <a:lnTo>
                    <a:pt x="0" y="52"/>
                  </a:lnTo>
                  <a:lnTo>
                    <a:pt x="0" y="54"/>
                  </a:lnTo>
                  <a:lnTo>
                    <a:pt x="2" y="54"/>
                  </a:lnTo>
                  <a:lnTo>
                    <a:pt x="2" y="55"/>
                  </a:lnTo>
                  <a:lnTo>
                    <a:pt x="2" y="55"/>
                  </a:lnTo>
                  <a:lnTo>
                    <a:pt x="2" y="57"/>
                  </a:lnTo>
                  <a:lnTo>
                    <a:pt x="2" y="57"/>
                  </a:lnTo>
                  <a:lnTo>
                    <a:pt x="2" y="59"/>
                  </a:lnTo>
                  <a:lnTo>
                    <a:pt x="2" y="59"/>
                  </a:lnTo>
                  <a:lnTo>
                    <a:pt x="3" y="52"/>
                  </a:lnTo>
                  <a:lnTo>
                    <a:pt x="12" y="39"/>
                  </a:lnTo>
                  <a:lnTo>
                    <a:pt x="21" y="27"/>
                  </a:lnTo>
                  <a:lnTo>
                    <a:pt x="33" y="18"/>
                  </a:lnTo>
                  <a:lnTo>
                    <a:pt x="48" y="9"/>
                  </a:lnTo>
                  <a:lnTo>
                    <a:pt x="62" y="5"/>
                  </a:lnTo>
                  <a:lnTo>
                    <a:pt x="79" y="3"/>
                  </a:lnTo>
                  <a:lnTo>
                    <a:pt x="95" y="5"/>
                  </a:lnTo>
                  <a:lnTo>
                    <a:pt x="102" y="8"/>
                  </a:lnTo>
                  <a:lnTo>
                    <a:pt x="102" y="6"/>
                  </a:lnTo>
                  <a:lnTo>
                    <a:pt x="100" y="6"/>
                  </a:lnTo>
                  <a:lnTo>
                    <a:pt x="100" y="6"/>
                  </a:lnTo>
                  <a:lnTo>
                    <a:pt x="100" y="5"/>
                  </a:lnTo>
                  <a:lnTo>
                    <a:pt x="99" y="5"/>
                  </a:lnTo>
                  <a:lnTo>
                    <a:pt x="99" y="5"/>
                  </a:lnTo>
                  <a:lnTo>
                    <a:pt x="99" y="3"/>
                  </a:lnTo>
                  <a:lnTo>
                    <a:pt x="97" y="3"/>
                  </a:lnTo>
                  <a:close/>
                  <a:moveTo>
                    <a:pt x="59" y="165"/>
                  </a:moveTo>
                  <a:lnTo>
                    <a:pt x="61" y="167"/>
                  </a:lnTo>
                  <a:lnTo>
                    <a:pt x="69" y="168"/>
                  </a:lnTo>
                  <a:lnTo>
                    <a:pt x="79" y="168"/>
                  </a:lnTo>
                  <a:lnTo>
                    <a:pt x="87" y="168"/>
                  </a:lnTo>
                  <a:lnTo>
                    <a:pt x="95" y="167"/>
                  </a:lnTo>
                  <a:lnTo>
                    <a:pt x="103" y="165"/>
                  </a:lnTo>
                  <a:lnTo>
                    <a:pt x="112" y="162"/>
                  </a:lnTo>
                  <a:lnTo>
                    <a:pt x="125" y="154"/>
                  </a:lnTo>
                  <a:lnTo>
                    <a:pt x="138" y="144"/>
                  </a:lnTo>
                  <a:lnTo>
                    <a:pt x="148" y="131"/>
                  </a:lnTo>
                  <a:lnTo>
                    <a:pt x="156" y="118"/>
                  </a:lnTo>
                  <a:lnTo>
                    <a:pt x="156" y="118"/>
                  </a:lnTo>
                  <a:lnTo>
                    <a:pt x="156" y="116"/>
                  </a:lnTo>
                  <a:lnTo>
                    <a:pt x="156" y="116"/>
                  </a:lnTo>
                  <a:lnTo>
                    <a:pt x="156" y="114"/>
                  </a:lnTo>
                  <a:lnTo>
                    <a:pt x="156" y="114"/>
                  </a:lnTo>
                  <a:lnTo>
                    <a:pt x="154" y="113"/>
                  </a:lnTo>
                  <a:lnTo>
                    <a:pt x="154" y="113"/>
                  </a:lnTo>
                  <a:lnTo>
                    <a:pt x="154" y="111"/>
                  </a:lnTo>
                  <a:lnTo>
                    <a:pt x="154" y="111"/>
                  </a:lnTo>
                  <a:lnTo>
                    <a:pt x="153" y="116"/>
                  </a:lnTo>
                  <a:lnTo>
                    <a:pt x="146" y="129"/>
                  </a:lnTo>
                  <a:lnTo>
                    <a:pt x="136" y="142"/>
                  </a:lnTo>
                  <a:lnTo>
                    <a:pt x="123" y="152"/>
                  </a:lnTo>
                  <a:lnTo>
                    <a:pt x="110" y="159"/>
                  </a:lnTo>
                  <a:lnTo>
                    <a:pt x="95" y="163"/>
                  </a:lnTo>
                  <a:lnTo>
                    <a:pt x="79" y="165"/>
                  </a:lnTo>
                  <a:lnTo>
                    <a:pt x="62" y="163"/>
                  </a:lnTo>
                  <a:lnTo>
                    <a:pt x="54" y="162"/>
                  </a:lnTo>
                  <a:lnTo>
                    <a:pt x="54" y="162"/>
                  </a:lnTo>
                  <a:lnTo>
                    <a:pt x="56" y="162"/>
                  </a:lnTo>
                  <a:lnTo>
                    <a:pt x="56" y="163"/>
                  </a:lnTo>
                  <a:lnTo>
                    <a:pt x="56" y="163"/>
                  </a:lnTo>
                  <a:lnTo>
                    <a:pt x="58" y="163"/>
                  </a:lnTo>
                  <a:lnTo>
                    <a:pt x="58" y="165"/>
                  </a:lnTo>
                  <a:lnTo>
                    <a:pt x="58" y="165"/>
                  </a:lnTo>
                  <a:lnTo>
                    <a:pt x="59" y="165"/>
                  </a:lnTo>
                  <a:close/>
                </a:path>
              </a:pathLst>
            </a:custGeom>
            <a:solidFill>
              <a:srgbClr val="00FF77"/>
            </a:solidFill>
            <a:ln w="9525">
              <a:noFill/>
              <a:round/>
              <a:headEnd/>
              <a:tailEnd/>
            </a:ln>
            <a:effectLst/>
          </p:spPr>
          <p:txBody>
            <a:bodyPr/>
            <a:lstStyle/>
            <a:p>
              <a:endParaRPr lang="en-GB"/>
            </a:p>
          </p:txBody>
        </p:sp>
        <p:sp>
          <p:nvSpPr>
            <p:cNvPr id="47412" name="Freeform 308"/>
            <p:cNvSpPr>
              <a:spLocks noEditPoints="1"/>
            </p:cNvSpPr>
            <p:nvPr/>
          </p:nvSpPr>
          <p:spPr bwMode="auto">
            <a:xfrm>
              <a:off x="3331" y="2070"/>
              <a:ext cx="152" cy="162"/>
            </a:xfrm>
            <a:custGeom>
              <a:avLst/>
              <a:gdLst/>
              <a:ahLst/>
              <a:cxnLst>
                <a:cxn ang="0">
                  <a:pos x="93" y="2"/>
                </a:cxn>
                <a:cxn ang="0">
                  <a:pos x="60" y="2"/>
                </a:cxn>
                <a:cxn ang="0">
                  <a:pos x="31" y="15"/>
                </a:cxn>
                <a:cxn ang="0">
                  <a:pos x="10" y="36"/>
                </a:cxn>
                <a:cxn ang="0">
                  <a:pos x="0" y="56"/>
                </a:cxn>
                <a:cxn ang="0">
                  <a:pos x="0" y="57"/>
                </a:cxn>
                <a:cxn ang="0">
                  <a:pos x="1" y="59"/>
                </a:cxn>
                <a:cxn ang="0">
                  <a:pos x="1" y="61"/>
                </a:cxn>
                <a:cxn ang="0">
                  <a:pos x="1" y="62"/>
                </a:cxn>
                <a:cxn ang="0">
                  <a:pos x="11" y="38"/>
                </a:cxn>
                <a:cxn ang="0">
                  <a:pos x="33" y="16"/>
                </a:cxn>
                <a:cxn ang="0">
                  <a:pos x="60" y="5"/>
                </a:cxn>
                <a:cxn ang="0">
                  <a:pos x="92" y="5"/>
                </a:cxn>
                <a:cxn ang="0">
                  <a:pos x="103" y="8"/>
                </a:cxn>
                <a:cxn ang="0">
                  <a:pos x="101" y="6"/>
                </a:cxn>
                <a:cxn ang="0">
                  <a:pos x="101" y="6"/>
                </a:cxn>
                <a:cxn ang="0">
                  <a:pos x="100" y="5"/>
                </a:cxn>
                <a:cxn ang="0">
                  <a:pos x="52" y="159"/>
                </a:cxn>
                <a:cxn ang="0">
                  <a:pos x="77" y="162"/>
                </a:cxn>
                <a:cxn ang="0">
                  <a:pos x="108" y="156"/>
                </a:cxn>
                <a:cxn ang="0">
                  <a:pos x="134" y="139"/>
                </a:cxn>
                <a:cxn ang="0">
                  <a:pos x="151" y="113"/>
                </a:cxn>
                <a:cxn ang="0">
                  <a:pos x="152" y="106"/>
                </a:cxn>
                <a:cxn ang="0">
                  <a:pos x="152" y="105"/>
                </a:cxn>
                <a:cxn ang="0">
                  <a:pos x="152" y="103"/>
                </a:cxn>
                <a:cxn ang="0">
                  <a:pos x="151" y="103"/>
                </a:cxn>
                <a:cxn ang="0">
                  <a:pos x="147" y="111"/>
                </a:cxn>
                <a:cxn ang="0">
                  <a:pos x="131" y="136"/>
                </a:cxn>
                <a:cxn ang="0">
                  <a:pos x="106" y="152"/>
                </a:cxn>
                <a:cxn ang="0">
                  <a:pos x="77" y="159"/>
                </a:cxn>
                <a:cxn ang="0">
                  <a:pos x="49" y="154"/>
                </a:cxn>
                <a:cxn ang="0">
                  <a:pos x="49" y="156"/>
                </a:cxn>
                <a:cxn ang="0">
                  <a:pos x="51" y="156"/>
                </a:cxn>
                <a:cxn ang="0">
                  <a:pos x="52" y="157"/>
                </a:cxn>
                <a:cxn ang="0">
                  <a:pos x="52" y="159"/>
                </a:cxn>
              </a:cxnLst>
              <a:rect l="0" t="0" r="r" b="b"/>
              <a:pathLst>
                <a:path w="152" h="162">
                  <a:moveTo>
                    <a:pt x="100" y="5"/>
                  </a:moveTo>
                  <a:lnTo>
                    <a:pt x="93" y="2"/>
                  </a:lnTo>
                  <a:lnTo>
                    <a:pt x="77" y="0"/>
                  </a:lnTo>
                  <a:lnTo>
                    <a:pt x="60" y="2"/>
                  </a:lnTo>
                  <a:lnTo>
                    <a:pt x="46" y="6"/>
                  </a:lnTo>
                  <a:lnTo>
                    <a:pt x="31" y="15"/>
                  </a:lnTo>
                  <a:lnTo>
                    <a:pt x="19" y="24"/>
                  </a:lnTo>
                  <a:lnTo>
                    <a:pt x="10" y="36"/>
                  </a:lnTo>
                  <a:lnTo>
                    <a:pt x="1" y="49"/>
                  </a:lnTo>
                  <a:lnTo>
                    <a:pt x="0" y="56"/>
                  </a:lnTo>
                  <a:lnTo>
                    <a:pt x="0" y="56"/>
                  </a:lnTo>
                  <a:lnTo>
                    <a:pt x="0" y="57"/>
                  </a:lnTo>
                  <a:lnTo>
                    <a:pt x="1" y="57"/>
                  </a:lnTo>
                  <a:lnTo>
                    <a:pt x="1" y="59"/>
                  </a:lnTo>
                  <a:lnTo>
                    <a:pt x="1" y="59"/>
                  </a:lnTo>
                  <a:lnTo>
                    <a:pt x="1" y="61"/>
                  </a:lnTo>
                  <a:lnTo>
                    <a:pt x="1" y="61"/>
                  </a:lnTo>
                  <a:lnTo>
                    <a:pt x="1" y="62"/>
                  </a:lnTo>
                  <a:lnTo>
                    <a:pt x="5" y="51"/>
                  </a:lnTo>
                  <a:lnTo>
                    <a:pt x="11" y="38"/>
                  </a:lnTo>
                  <a:lnTo>
                    <a:pt x="21" y="26"/>
                  </a:lnTo>
                  <a:lnTo>
                    <a:pt x="33" y="16"/>
                  </a:lnTo>
                  <a:lnTo>
                    <a:pt x="46" y="10"/>
                  </a:lnTo>
                  <a:lnTo>
                    <a:pt x="60" y="5"/>
                  </a:lnTo>
                  <a:lnTo>
                    <a:pt x="77" y="3"/>
                  </a:lnTo>
                  <a:lnTo>
                    <a:pt x="92" y="5"/>
                  </a:lnTo>
                  <a:lnTo>
                    <a:pt x="103" y="8"/>
                  </a:lnTo>
                  <a:lnTo>
                    <a:pt x="103" y="8"/>
                  </a:lnTo>
                  <a:lnTo>
                    <a:pt x="103" y="8"/>
                  </a:lnTo>
                  <a:lnTo>
                    <a:pt x="101" y="6"/>
                  </a:lnTo>
                  <a:lnTo>
                    <a:pt x="101" y="6"/>
                  </a:lnTo>
                  <a:lnTo>
                    <a:pt x="101" y="6"/>
                  </a:lnTo>
                  <a:lnTo>
                    <a:pt x="101" y="5"/>
                  </a:lnTo>
                  <a:lnTo>
                    <a:pt x="100" y="5"/>
                  </a:lnTo>
                  <a:lnTo>
                    <a:pt x="100" y="5"/>
                  </a:lnTo>
                  <a:close/>
                  <a:moveTo>
                    <a:pt x="52" y="159"/>
                  </a:moveTo>
                  <a:lnTo>
                    <a:pt x="60" y="160"/>
                  </a:lnTo>
                  <a:lnTo>
                    <a:pt x="77" y="162"/>
                  </a:lnTo>
                  <a:lnTo>
                    <a:pt x="93" y="160"/>
                  </a:lnTo>
                  <a:lnTo>
                    <a:pt x="108" y="156"/>
                  </a:lnTo>
                  <a:lnTo>
                    <a:pt x="121" y="149"/>
                  </a:lnTo>
                  <a:lnTo>
                    <a:pt x="134" y="139"/>
                  </a:lnTo>
                  <a:lnTo>
                    <a:pt x="144" y="126"/>
                  </a:lnTo>
                  <a:lnTo>
                    <a:pt x="151" y="113"/>
                  </a:lnTo>
                  <a:lnTo>
                    <a:pt x="152" y="108"/>
                  </a:lnTo>
                  <a:lnTo>
                    <a:pt x="152" y="106"/>
                  </a:lnTo>
                  <a:lnTo>
                    <a:pt x="152" y="106"/>
                  </a:lnTo>
                  <a:lnTo>
                    <a:pt x="152" y="105"/>
                  </a:lnTo>
                  <a:lnTo>
                    <a:pt x="152" y="105"/>
                  </a:lnTo>
                  <a:lnTo>
                    <a:pt x="152" y="103"/>
                  </a:lnTo>
                  <a:lnTo>
                    <a:pt x="151" y="103"/>
                  </a:lnTo>
                  <a:lnTo>
                    <a:pt x="151" y="103"/>
                  </a:lnTo>
                  <a:lnTo>
                    <a:pt x="151" y="101"/>
                  </a:lnTo>
                  <a:lnTo>
                    <a:pt x="147" y="111"/>
                  </a:lnTo>
                  <a:lnTo>
                    <a:pt x="141" y="124"/>
                  </a:lnTo>
                  <a:lnTo>
                    <a:pt x="131" y="136"/>
                  </a:lnTo>
                  <a:lnTo>
                    <a:pt x="120" y="146"/>
                  </a:lnTo>
                  <a:lnTo>
                    <a:pt x="106" y="152"/>
                  </a:lnTo>
                  <a:lnTo>
                    <a:pt x="92" y="157"/>
                  </a:lnTo>
                  <a:lnTo>
                    <a:pt x="77" y="159"/>
                  </a:lnTo>
                  <a:lnTo>
                    <a:pt x="60" y="157"/>
                  </a:lnTo>
                  <a:lnTo>
                    <a:pt x="49" y="154"/>
                  </a:lnTo>
                  <a:lnTo>
                    <a:pt x="49" y="154"/>
                  </a:lnTo>
                  <a:lnTo>
                    <a:pt x="49" y="156"/>
                  </a:lnTo>
                  <a:lnTo>
                    <a:pt x="51" y="156"/>
                  </a:lnTo>
                  <a:lnTo>
                    <a:pt x="51" y="156"/>
                  </a:lnTo>
                  <a:lnTo>
                    <a:pt x="51" y="157"/>
                  </a:lnTo>
                  <a:lnTo>
                    <a:pt x="52" y="157"/>
                  </a:lnTo>
                  <a:lnTo>
                    <a:pt x="52" y="157"/>
                  </a:lnTo>
                  <a:lnTo>
                    <a:pt x="52" y="159"/>
                  </a:lnTo>
                  <a:close/>
                </a:path>
              </a:pathLst>
            </a:custGeom>
            <a:solidFill>
              <a:srgbClr val="00FF7C"/>
            </a:solidFill>
            <a:ln w="9525">
              <a:noFill/>
              <a:round/>
              <a:headEnd/>
              <a:tailEnd/>
            </a:ln>
            <a:effectLst/>
          </p:spPr>
          <p:txBody>
            <a:bodyPr/>
            <a:lstStyle/>
            <a:p>
              <a:endParaRPr lang="en-GB"/>
            </a:p>
          </p:txBody>
        </p:sp>
        <p:sp>
          <p:nvSpPr>
            <p:cNvPr id="47413" name="Freeform 309"/>
            <p:cNvSpPr>
              <a:spLocks noEditPoints="1"/>
            </p:cNvSpPr>
            <p:nvPr/>
          </p:nvSpPr>
          <p:spPr bwMode="auto">
            <a:xfrm>
              <a:off x="3332" y="2073"/>
              <a:ext cx="150" cy="156"/>
            </a:xfrm>
            <a:custGeom>
              <a:avLst/>
              <a:gdLst/>
              <a:ahLst/>
              <a:cxnLst>
                <a:cxn ang="0">
                  <a:pos x="91" y="2"/>
                </a:cxn>
                <a:cxn ang="0">
                  <a:pos x="59" y="2"/>
                </a:cxn>
                <a:cxn ang="0">
                  <a:pos x="32" y="13"/>
                </a:cxn>
                <a:cxn ang="0">
                  <a:pos x="10" y="35"/>
                </a:cxn>
                <a:cxn ang="0">
                  <a:pos x="0" y="59"/>
                </a:cxn>
                <a:cxn ang="0">
                  <a:pos x="0" y="61"/>
                </a:cxn>
                <a:cxn ang="0">
                  <a:pos x="2" y="61"/>
                </a:cxn>
                <a:cxn ang="0">
                  <a:pos x="2" y="62"/>
                </a:cxn>
                <a:cxn ang="0">
                  <a:pos x="2" y="64"/>
                </a:cxn>
                <a:cxn ang="0">
                  <a:pos x="7" y="49"/>
                </a:cxn>
                <a:cxn ang="0">
                  <a:pos x="23" y="26"/>
                </a:cxn>
                <a:cxn ang="0">
                  <a:pos x="46" y="10"/>
                </a:cxn>
                <a:cxn ang="0">
                  <a:pos x="76" y="3"/>
                </a:cxn>
                <a:cxn ang="0">
                  <a:pos x="104" y="10"/>
                </a:cxn>
                <a:cxn ang="0">
                  <a:pos x="107" y="10"/>
                </a:cxn>
                <a:cxn ang="0">
                  <a:pos x="105" y="8"/>
                </a:cxn>
                <a:cxn ang="0">
                  <a:pos x="104" y="8"/>
                </a:cxn>
                <a:cxn ang="0">
                  <a:pos x="104" y="7"/>
                </a:cxn>
                <a:cxn ang="0">
                  <a:pos x="48" y="151"/>
                </a:cxn>
                <a:cxn ang="0">
                  <a:pos x="76" y="156"/>
                </a:cxn>
                <a:cxn ang="0">
                  <a:pos x="105" y="149"/>
                </a:cxn>
                <a:cxn ang="0">
                  <a:pos x="130" y="133"/>
                </a:cxn>
                <a:cxn ang="0">
                  <a:pos x="146" y="108"/>
                </a:cxn>
                <a:cxn ang="0">
                  <a:pos x="150" y="98"/>
                </a:cxn>
                <a:cxn ang="0">
                  <a:pos x="150" y="97"/>
                </a:cxn>
                <a:cxn ang="0">
                  <a:pos x="150" y="95"/>
                </a:cxn>
                <a:cxn ang="0">
                  <a:pos x="148" y="94"/>
                </a:cxn>
                <a:cxn ang="0">
                  <a:pos x="148" y="94"/>
                </a:cxn>
                <a:cxn ang="0">
                  <a:pos x="137" y="120"/>
                </a:cxn>
                <a:cxn ang="0">
                  <a:pos x="117" y="139"/>
                </a:cxn>
                <a:cxn ang="0">
                  <a:pos x="91" y="151"/>
                </a:cxn>
                <a:cxn ang="0">
                  <a:pos x="61" y="151"/>
                </a:cxn>
                <a:cxn ang="0">
                  <a:pos x="43" y="146"/>
                </a:cxn>
                <a:cxn ang="0">
                  <a:pos x="45" y="146"/>
                </a:cxn>
                <a:cxn ang="0">
                  <a:pos x="45" y="148"/>
                </a:cxn>
                <a:cxn ang="0">
                  <a:pos x="46" y="149"/>
                </a:cxn>
                <a:cxn ang="0">
                  <a:pos x="48" y="151"/>
                </a:cxn>
              </a:cxnLst>
              <a:rect l="0" t="0" r="r" b="b"/>
              <a:pathLst>
                <a:path w="150" h="156">
                  <a:moveTo>
                    <a:pt x="102" y="5"/>
                  </a:moveTo>
                  <a:lnTo>
                    <a:pt x="91" y="2"/>
                  </a:lnTo>
                  <a:lnTo>
                    <a:pt x="76" y="0"/>
                  </a:lnTo>
                  <a:lnTo>
                    <a:pt x="59" y="2"/>
                  </a:lnTo>
                  <a:lnTo>
                    <a:pt x="45" y="7"/>
                  </a:lnTo>
                  <a:lnTo>
                    <a:pt x="32" y="13"/>
                  </a:lnTo>
                  <a:lnTo>
                    <a:pt x="20" y="23"/>
                  </a:lnTo>
                  <a:lnTo>
                    <a:pt x="10" y="35"/>
                  </a:lnTo>
                  <a:lnTo>
                    <a:pt x="4" y="48"/>
                  </a:lnTo>
                  <a:lnTo>
                    <a:pt x="0" y="59"/>
                  </a:lnTo>
                  <a:lnTo>
                    <a:pt x="0" y="59"/>
                  </a:lnTo>
                  <a:lnTo>
                    <a:pt x="0" y="61"/>
                  </a:lnTo>
                  <a:lnTo>
                    <a:pt x="0" y="61"/>
                  </a:lnTo>
                  <a:lnTo>
                    <a:pt x="2" y="61"/>
                  </a:lnTo>
                  <a:lnTo>
                    <a:pt x="2" y="62"/>
                  </a:lnTo>
                  <a:lnTo>
                    <a:pt x="2" y="62"/>
                  </a:lnTo>
                  <a:lnTo>
                    <a:pt x="2" y="64"/>
                  </a:lnTo>
                  <a:lnTo>
                    <a:pt x="2" y="64"/>
                  </a:lnTo>
                  <a:lnTo>
                    <a:pt x="2" y="64"/>
                  </a:lnTo>
                  <a:lnTo>
                    <a:pt x="7" y="49"/>
                  </a:lnTo>
                  <a:lnTo>
                    <a:pt x="14" y="36"/>
                  </a:lnTo>
                  <a:lnTo>
                    <a:pt x="23" y="26"/>
                  </a:lnTo>
                  <a:lnTo>
                    <a:pt x="33" y="17"/>
                  </a:lnTo>
                  <a:lnTo>
                    <a:pt x="46" y="10"/>
                  </a:lnTo>
                  <a:lnTo>
                    <a:pt x="61" y="5"/>
                  </a:lnTo>
                  <a:lnTo>
                    <a:pt x="76" y="3"/>
                  </a:lnTo>
                  <a:lnTo>
                    <a:pt x="91" y="5"/>
                  </a:lnTo>
                  <a:lnTo>
                    <a:pt x="104" y="10"/>
                  </a:lnTo>
                  <a:lnTo>
                    <a:pt x="107" y="12"/>
                  </a:lnTo>
                  <a:lnTo>
                    <a:pt x="107" y="10"/>
                  </a:lnTo>
                  <a:lnTo>
                    <a:pt x="105" y="10"/>
                  </a:lnTo>
                  <a:lnTo>
                    <a:pt x="105" y="8"/>
                  </a:lnTo>
                  <a:lnTo>
                    <a:pt x="105" y="8"/>
                  </a:lnTo>
                  <a:lnTo>
                    <a:pt x="104" y="8"/>
                  </a:lnTo>
                  <a:lnTo>
                    <a:pt x="104" y="7"/>
                  </a:lnTo>
                  <a:lnTo>
                    <a:pt x="104" y="7"/>
                  </a:lnTo>
                  <a:lnTo>
                    <a:pt x="102" y="5"/>
                  </a:lnTo>
                  <a:close/>
                  <a:moveTo>
                    <a:pt x="48" y="151"/>
                  </a:moveTo>
                  <a:lnTo>
                    <a:pt x="59" y="154"/>
                  </a:lnTo>
                  <a:lnTo>
                    <a:pt x="76" y="156"/>
                  </a:lnTo>
                  <a:lnTo>
                    <a:pt x="91" y="154"/>
                  </a:lnTo>
                  <a:lnTo>
                    <a:pt x="105" y="149"/>
                  </a:lnTo>
                  <a:lnTo>
                    <a:pt x="119" y="143"/>
                  </a:lnTo>
                  <a:lnTo>
                    <a:pt x="130" y="133"/>
                  </a:lnTo>
                  <a:lnTo>
                    <a:pt x="140" y="121"/>
                  </a:lnTo>
                  <a:lnTo>
                    <a:pt x="146" y="108"/>
                  </a:lnTo>
                  <a:lnTo>
                    <a:pt x="150" y="98"/>
                  </a:lnTo>
                  <a:lnTo>
                    <a:pt x="150" y="98"/>
                  </a:lnTo>
                  <a:lnTo>
                    <a:pt x="150" y="97"/>
                  </a:lnTo>
                  <a:lnTo>
                    <a:pt x="150" y="97"/>
                  </a:lnTo>
                  <a:lnTo>
                    <a:pt x="150" y="95"/>
                  </a:lnTo>
                  <a:lnTo>
                    <a:pt x="150" y="95"/>
                  </a:lnTo>
                  <a:lnTo>
                    <a:pt x="150" y="94"/>
                  </a:lnTo>
                  <a:lnTo>
                    <a:pt x="148" y="94"/>
                  </a:lnTo>
                  <a:lnTo>
                    <a:pt x="148" y="94"/>
                  </a:lnTo>
                  <a:lnTo>
                    <a:pt x="148" y="94"/>
                  </a:lnTo>
                  <a:lnTo>
                    <a:pt x="145" y="107"/>
                  </a:lnTo>
                  <a:lnTo>
                    <a:pt x="137" y="120"/>
                  </a:lnTo>
                  <a:lnTo>
                    <a:pt x="128" y="131"/>
                  </a:lnTo>
                  <a:lnTo>
                    <a:pt x="117" y="139"/>
                  </a:lnTo>
                  <a:lnTo>
                    <a:pt x="104" y="148"/>
                  </a:lnTo>
                  <a:lnTo>
                    <a:pt x="91" y="151"/>
                  </a:lnTo>
                  <a:lnTo>
                    <a:pt x="76" y="153"/>
                  </a:lnTo>
                  <a:lnTo>
                    <a:pt x="61" y="151"/>
                  </a:lnTo>
                  <a:lnTo>
                    <a:pt x="46" y="148"/>
                  </a:lnTo>
                  <a:lnTo>
                    <a:pt x="43" y="146"/>
                  </a:lnTo>
                  <a:lnTo>
                    <a:pt x="45" y="146"/>
                  </a:lnTo>
                  <a:lnTo>
                    <a:pt x="45" y="146"/>
                  </a:lnTo>
                  <a:lnTo>
                    <a:pt x="45" y="148"/>
                  </a:lnTo>
                  <a:lnTo>
                    <a:pt x="45" y="148"/>
                  </a:lnTo>
                  <a:lnTo>
                    <a:pt x="46" y="149"/>
                  </a:lnTo>
                  <a:lnTo>
                    <a:pt x="46" y="149"/>
                  </a:lnTo>
                  <a:lnTo>
                    <a:pt x="46" y="149"/>
                  </a:lnTo>
                  <a:lnTo>
                    <a:pt x="48" y="151"/>
                  </a:lnTo>
                  <a:close/>
                </a:path>
              </a:pathLst>
            </a:custGeom>
            <a:solidFill>
              <a:srgbClr val="00FF82"/>
            </a:solidFill>
            <a:ln w="9525">
              <a:noFill/>
              <a:round/>
              <a:headEnd/>
              <a:tailEnd/>
            </a:ln>
            <a:effectLst/>
          </p:spPr>
          <p:txBody>
            <a:bodyPr/>
            <a:lstStyle/>
            <a:p>
              <a:endParaRPr lang="en-GB"/>
            </a:p>
          </p:txBody>
        </p:sp>
        <p:sp>
          <p:nvSpPr>
            <p:cNvPr id="47414" name="Freeform 310"/>
            <p:cNvSpPr>
              <a:spLocks noEditPoints="1"/>
            </p:cNvSpPr>
            <p:nvPr/>
          </p:nvSpPr>
          <p:spPr bwMode="auto">
            <a:xfrm>
              <a:off x="3334" y="2076"/>
              <a:ext cx="146" cy="150"/>
            </a:xfrm>
            <a:custGeom>
              <a:avLst/>
              <a:gdLst/>
              <a:ahLst/>
              <a:cxnLst>
                <a:cxn ang="0">
                  <a:pos x="102" y="7"/>
                </a:cxn>
                <a:cxn ang="0">
                  <a:pos x="74" y="0"/>
                </a:cxn>
                <a:cxn ang="0">
                  <a:pos x="44" y="7"/>
                </a:cxn>
                <a:cxn ang="0">
                  <a:pos x="21" y="23"/>
                </a:cxn>
                <a:cxn ang="0">
                  <a:pos x="5" y="46"/>
                </a:cxn>
                <a:cxn ang="0">
                  <a:pos x="0" y="61"/>
                </a:cxn>
                <a:cxn ang="0">
                  <a:pos x="0" y="63"/>
                </a:cxn>
                <a:cxn ang="0">
                  <a:pos x="2" y="66"/>
                </a:cxn>
                <a:cxn ang="0">
                  <a:pos x="2" y="68"/>
                </a:cxn>
                <a:cxn ang="0">
                  <a:pos x="2" y="69"/>
                </a:cxn>
                <a:cxn ang="0">
                  <a:pos x="8" y="48"/>
                </a:cxn>
                <a:cxn ang="0">
                  <a:pos x="23" y="25"/>
                </a:cxn>
                <a:cxn ang="0">
                  <a:pos x="46" y="10"/>
                </a:cxn>
                <a:cxn ang="0">
                  <a:pos x="74" y="4"/>
                </a:cxn>
                <a:cxn ang="0">
                  <a:pos x="102" y="10"/>
                </a:cxn>
                <a:cxn ang="0">
                  <a:pos x="108" y="14"/>
                </a:cxn>
                <a:cxn ang="0">
                  <a:pos x="108" y="12"/>
                </a:cxn>
                <a:cxn ang="0">
                  <a:pos x="107" y="10"/>
                </a:cxn>
                <a:cxn ang="0">
                  <a:pos x="105" y="9"/>
                </a:cxn>
                <a:cxn ang="0">
                  <a:pos x="41" y="143"/>
                </a:cxn>
                <a:cxn ang="0">
                  <a:pos x="59" y="148"/>
                </a:cxn>
                <a:cxn ang="0">
                  <a:pos x="89" y="148"/>
                </a:cxn>
                <a:cxn ang="0">
                  <a:pos x="115" y="136"/>
                </a:cxn>
                <a:cxn ang="0">
                  <a:pos x="135" y="117"/>
                </a:cxn>
                <a:cxn ang="0">
                  <a:pos x="146" y="91"/>
                </a:cxn>
                <a:cxn ang="0">
                  <a:pos x="146" y="89"/>
                </a:cxn>
                <a:cxn ang="0">
                  <a:pos x="146" y="87"/>
                </a:cxn>
                <a:cxn ang="0">
                  <a:pos x="144" y="86"/>
                </a:cxn>
                <a:cxn ang="0">
                  <a:pos x="144" y="82"/>
                </a:cxn>
                <a:cxn ang="0">
                  <a:pos x="143" y="89"/>
                </a:cxn>
                <a:cxn ang="0">
                  <a:pos x="133" y="115"/>
                </a:cxn>
                <a:cxn ang="0">
                  <a:pos x="113" y="135"/>
                </a:cxn>
                <a:cxn ang="0">
                  <a:pos x="87" y="145"/>
                </a:cxn>
                <a:cxn ang="0">
                  <a:pos x="59" y="145"/>
                </a:cxn>
                <a:cxn ang="0">
                  <a:pos x="36" y="136"/>
                </a:cxn>
                <a:cxn ang="0">
                  <a:pos x="38" y="138"/>
                </a:cxn>
                <a:cxn ang="0">
                  <a:pos x="39" y="140"/>
                </a:cxn>
                <a:cxn ang="0">
                  <a:pos x="41" y="141"/>
                </a:cxn>
                <a:cxn ang="0">
                  <a:pos x="41" y="143"/>
                </a:cxn>
              </a:cxnLst>
              <a:rect l="0" t="0" r="r" b="b"/>
              <a:pathLst>
                <a:path w="146" h="150">
                  <a:moveTo>
                    <a:pt x="105" y="9"/>
                  </a:moveTo>
                  <a:lnTo>
                    <a:pt x="102" y="7"/>
                  </a:lnTo>
                  <a:lnTo>
                    <a:pt x="89" y="2"/>
                  </a:lnTo>
                  <a:lnTo>
                    <a:pt x="74" y="0"/>
                  </a:lnTo>
                  <a:lnTo>
                    <a:pt x="59" y="2"/>
                  </a:lnTo>
                  <a:lnTo>
                    <a:pt x="44" y="7"/>
                  </a:lnTo>
                  <a:lnTo>
                    <a:pt x="31" y="14"/>
                  </a:lnTo>
                  <a:lnTo>
                    <a:pt x="21" y="23"/>
                  </a:lnTo>
                  <a:lnTo>
                    <a:pt x="12" y="33"/>
                  </a:lnTo>
                  <a:lnTo>
                    <a:pt x="5" y="46"/>
                  </a:lnTo>
                  <a:lnTo>
                    <a:pt x="0" y="61"/>
                  </a:lnTo>
                  <a:lnTo>
                    <a:pt x="0" y="61"/>
                  </a:lnTo>
                  <a:lnTo>
                    <a:pt x="0" y="63"/>
                  </a:lnTo>
                  <a:lnTo>
                    <a:pt x="0" y="63"/>
                  </a:lnTo>
                  <a:lnTo>
                    <a:pt x="2" y="64"/>
                  </a:lnTo>
                  <a:lnTo>
                    <a:pt x="2" y="66"/>
                  </a:lnTo>
                  <a:lnTo>
                    <a:pt x="2" y="66"/>
                  </a:lnTo>
                  <a:lnTo>
                    <a:pt x="2" y="68"/>
                  </a:lnTo>
                  <a:lnTo>
                    <a:pt x="2" y="68"/>
                  </a:lnTo>
                  <a:lnTo>
                    <a:pt x="2" y="69"/>
                  </a:lnTo>
                  <a:lnTo>
                    <a:pt x="3" y="61"/>
                  </a:lnTo>
                  <a:lnTo>
                    <a:pt x="8" y="48"/>
                  </a:lnTo>
                  <a:lnTo>
                    <a:pt x="15" y="35"/>
                  </a:lnTo>
                  <a:lnTo>
                    <a:pt x="23" y="25"/>
                  </a:lnTo>
                  <a:lnTo>
                    <a:pt x="33" y="17"/>
                  </a:lnTo>
                  <a:lnTo>
                    <a:pt x="46" y="10"/>
                  </a:lnTo>
                  <a:lnTo>
                    <a:pt x="59" y="5"/>
                  </a:lnTo>
                  <a:lnTo>
                    <a:pt x="74" y="4"/>
                  </a:lnTo>
                  <a:lnTo>
                    <a:pt x="87" y="5"/>
                  </a:lnTo>
                  <a:lnTo>
                    <a:pt x="102" y="10"/>
                  </a:lnTo>
                  <a:lnTo>
                    <a:pt x="110" y="14"/>
                  </a:lnTo>
                  <a:lnTo>
                    <a:pt x="108" y="14"/>
                  </a:lnTo>
                  <a:lnTo>
                    <a:pt x="108" y="12"/>
                  </a:lnTo>
                  <a:lnTo>
                    <a:pt x="108" y="12"/>
                  </a:lnTo>
                  <a:lnTo>
                    <a:pt x="107" y="10"/>
                  </a:lnTo>
                  <a:lnTo>
                    <a:pt x="107" y="10"/>
                  </a:lnTo>
                  <a:lnTo>
                    <a:pt x="107" y="9"/>
                  </a:lnTo>
                  <a:lnTo>
                    <a:pt x="105" y="9"/>
                  </a:lnTo>
                  <a:lnTo>
                    <a:pt x="105" y="9"/>
                  </a:lnTo>
                  <a:close/>
                  <a:moveTo>
                    <a:pt x="41" y="143"/>
                  </a:moveTo>
                  <a:lnTo>
                    <a:pt x="44" y="145"/>
                  </a:lnTo>
                  <a:lnTo>
                    <a:pt x="59" y="148"/>
                  </a:lnTo>
                  <a:lnTo>
                    <a:pt x="74" y="150"/>
                  </a:lnTo>
                  <a:lnTo>
                    <a:pt x="89" y="148"/>
                  </a:lnTo>
                  <a:lnTo>
                    <a:pt x="102" y="145"/>
                  </a:lnTo>
                  <a:lnTo>
                    <a:pt x="115" y="136"/>
                  </a:lnTo>
                  <a:lnTo>
                    <a:pt x="126" y="128"/>
                  </a:lnTo>
                  <a:lnTo>
                    <a:pt x="135" y="117"/>
                  </a:lnTo>
                  <a:lnTo>
                    <a:pt x="143" y="104"/>
                  </a:lnTo>
                  <a:lnTo>
                    <a:pt x="146" y="91"/>
                  </a:lnTo>
                  <a:lnTo>
                    <a:pt x="146" y="91"/>
                  </a:lnTo>
                  <a:lnTo>
                    <a:pt x="146" y="89"/>
                  </a:lnTo>
                  <a:lnTo>
                    <a:pt x="146" y="87"/>
                  </a:lnTo>
                  <a:lnTo>
                    <a:pt x="146" y="87"/>
                  </a:lnTo>
                  <a:lnTo>
                    <a:pt x="146" y="86"/>
                  </a:lnTo>
                  <a:lnTo>
                    <a:pt x="144" y="86"/>
                  </a:lnTo>
                  <a:lnTo>
                    <a:pt x="144" y="84"/>
                  </a:lnTo>
                  <a:lnTo>
                    <a:pt x="144" y="82"/>
                  </a:lnTo>
                  <a:lnTo>
                    <a:pt x="144" y="82"/>
                  </a:lnTo>
                  <a:lnTo>
                    <a:pt x="143" y="89"/>
                  </a:lnTo>
                  <a:lnTo>
                    <a:pt x="139" y="104"/>
                  </a:lnTo>
                  <a:lnTo>
                    <a:pt x="133" y="115"/>
                  </a:lnTo>
                  <a:lnTo>
                    <a:pt x="125" y="127"/>
                  </a:lnTo>
                  <a:lnTo>
                    <a:pt x="113" y="135"/>
                  </a:lnTo>
                  <a:lnTo>
                    <a:pt x="102" y="141"/>
                  </a:lnTo>
                  <a:lnTo>
                    <a:pt x="87" y="145"/>
                  </a:lnTo>
                  <a:lnTo>
                    <a:pt x="74" y="146"/>
                  </a:lnTo>
                  <a:lnTo>
                    <a:pt x="59" y="145"/>
                  </a:lnTo>
                  <a:lnTo>
                    <a:pt x="46" y="141"/>
                  </a:lnTo>
                  <a:lnTo>
                    <a:pt x="36" y="136"/>
                  </a:lnTo>
                  <a:lnTo>
                    <a:pt x="38" y="136"/>
                  </a:lnTo>
                  <a:lnTo>
                    <a:pt x="38" y="138"/>
                  </a:lnTo>
                  <a:lnTo>
                    <a:pt x="38" y="138"/>
                  </a:lnTo>
                  <a:lnTo>
                    <a:pt x="39" y="140"/>
                  </a:lnTo>
                  <a:lnTo>
                    <a:pt x="39" y="140"/>
                  </a:lnTo>
                  <a:lnTo>
                    <a:pt x="41" y="141"/>
                  </a:lnTo>
                  <a:lnTo>
                    <a:pt x="41" y="141"/>
                  </a:lnTo>
                  <a:lnTo>
                    <a:pt x="41" y="143"/>
                  </a:lnTo>
                  <a:close/>
                </a:path>
              </a:pathLst>
            </a:custGeom>
            <a:solidFill>
              <a:srgbClr val="00FF87"/>
            </a:solidFill>
            <a:ln w="9525">
              <a:noFill/>
              <a:round/>
              <a:headEnd/>
              <a:tailEnd/>
            </a:ln>
            <a:effectLst/>
          </p:spPr>
          <p:txBody>
            <a:bodyPr/>
            <a:lstStyle/>
            <a:p>
              <a:endParaRPr lang="en-GB"/>
            </a:p>
          </p:txBody>
        </p:sp>
        <p:sp>
          <p:nvSpPr>
            <p:cNvPr id="47415" name="Freeform 311"/>
            <p:cNvSpPr>
              <a:spLocks noEditPoints="1"/>
            </p:cNvSpPr>
            <p:nvPr/>
          </p:nvSpPr>
          <p:spPr bwMode="auto">
            <a:xfrm>
              <a:off x="3336" y="2080"/>
              <a:ext cx="142" cy="142"/>
            </a:xfrm>
            <a:custGeom>
              <a:avLst/>
              <a:gdLst/>
              <a:ahLst/>
              <a:cxnLst>
                <a:cxn ang="0">
                  <a:pos x="100" y="6"/>
                </a:cxn>
                <a:cxn ang="0">
                  <a:pos x="72" y="0"/>
                </a:cxn>
                <a:cxn ang="0">
                  <a:pos x="44" y="6"/>
                </a:cxn>
                <a:cxn ang="0">
                  <a:pos x="21" y="21"/>
                </a:cxn>
                <a:cxn ang="0">
                  <a:pos x="6" y="44"/>
                </a:cxn>
                <a:cxn ang="0">
                  <a:pos x="0" y="65"/>
                </a:cxn>
                <a:cxn ang="0">
                  <a:pos x="1" y="67"/>
                </a:cxn>
                <a:cxn ang="0">
                  <a:pos x="1" y="69"/>
                </a:cxn>
                <a:cxn ang="0">
                  <a:pos x="3" y="70"/>
                </a:cxn>
                <a:cxn ang="0">
                  <a:pos x="3" y="73"/>
                </a:cxn>
                <a:cxn ang="0">
                  <a:pos x="5" y="57"/>
                </a:cxn>
                <a:cxn ang="0">
                  <a:pos x="14" y="33"/>
                </a:cxn>
                <a:cxn ang="0">
                  <a:pos x="33" y="14"/>
                </a:cxn>
                <a:cxn ang="0">
                  <a:pos x="57" y="5"/>
                </a:cxn>
                <a:cxn ang="0">
                  <a:pos x="85" y="5"/>
                </a:cxn>
                <a:cxn ang="0">
                  <a:pos x="110" y="14"/>
                </a:cxn>
                <a:cxn ang="0">
                  <a:pos x="111" y="16"/>
                </a:cxn>
                <a:cxn ang="0">
                  <a:pos x="111" y="14"/>
                </a:cxn>
                <a:cxn ang="0">
                  <a:pos x="110" y="13"/>
                </a:cxn>
                <a:cxn ang="0">
                  <a:pos x="108" y="11"/>
                </a:cxn>
                <a:cxn ang="0">
                  <a:pos x="34" y="132"/>
                </a:cxn>
                <a:cxn ang="0">
                  <a:pos x="57" y="141"/>
                </a:cxn>
                <a:cxn ang="0">
                  <a:pos x="85" y="141"/>
                </a:cxn>
                <a:cxn ang="0">
                  <a:pos x="111" y="131"/>
                </a:cxn>
                <a:cxn ang="0">
                  <a:pos x="131" y="111"/>
                </a:cxn>
                <a:cxn ang="0">
                  <a:pos x="141" y="85"/>
                </a:cxn>
                <a:cxn ang="0">
                  <a:pos x="142" y="77"/>
                </a:cxn>
                <a:cxn ang="0">
                  <a:pos x="141" y="75"/>
                </a:cxn>
                <a:cxn ang="0">
                  <a:pos x="141" y="73"/>
                </a:cxn>
                <a:cxn ang="0">
                  <a:pos x="141" y="72"/>
                </a:cxn>
                <a:cxn ang="0">
                  <a:pos x="139" y="72"/>
                </a:cxn>
                <a:cxn ang="0">
                  <a:pos x="139" y="70"/>
                </a:cxn>
                <a:cxn ang="0">
                  <a:pos x="139" y="70"/>
                </a:cxn>
                <a:cxn ang="0">
                  <a:pos x="139" y="72"/>
                </a:cxn>
                <a:cxn ang="0">
                  <a:pos x="139" y="72"/>
                </a:cxn>
                <a:cxn ang="0">
                  <a:pos x="139" y="72"/>
                </a:cxn>
                <a:cxn ang="0">
                  <a:pos x="134" y="98"/>
                </a:cxn>
                <a:cxn ang="0">
                  <a:pos x="119" y="119"/>
                </a:cxn>
                <a:cxn ang="0">
                  <a:pos x="98" y="134"/>
                </a:cxn>
                <a:cxn ang="0">
                  <a:pos x="72" y="139"/>
                </a:cxn>
                <a:cxn ang="0">
                  <a:pos x="44" y="134"/>
                </a:cxn>
                <a:cxn ang="0">
                  <a:pos x="29" y="126"/>
                </a:cxn>
                <a:cxn ang="0">
                  <a:pos x="31" y="128"/>
                </a:cxn>
                <a:cxn ang="0">
                  <a:pos x="33" y="129"/>
                </a:cxn>
                <a:cxn ang="0">
                  <a:pos x="34" y="131"/>
                </a:cxn>
                <a:cxn ang="0">
                  <a:pos x="34" y="132"/>
                </a:cxn>
              </a:cxnLst>
              <a:rect l="0" t="0" r="r" b="b"/>
              <a:pathLst>
                <a:path w="142" h="142">
                  <a:moveTo>
                    <a:pt x="108" y="10"/>
                  </a:moveTo>
                  <a:lnTo>
                    <a:pt x="100" y="6"/>
                  </a:lnTo>
                  <a:lnTo>
                    <a:pt x="85" y="1"/>
                  </a:lnTo>
                  <a:lnTo>
                    <a:pt x="72" y="0"/>
                  </a:lnTo>
                  <a:lnTo>
                    <a:pt x="57" y="1"/>
                  </a:lnTo>
                  <a:lnTo>
                    <a:pt x="44" y="6"/>
                  </a:lnTo>
                  <a:lnTo>
                    <a:pt x="31" y="13"/>
                  </a:lnTo>
                  <a:lnTo>
                    <a:pt x="21" y="21"/>
                  </a:lnTo>
                  <a:lnTo>
                    <a:pt x="13" y="31"/>
                  </a:lnTo>
                  <a:lnTo>
                    <a:pt x="6" y="44"/>
                  </a:lnTo>
                  <a:lnTo>
                    <a:pt x="1" y="57"/>
                  </a:lnTo>
                  <a:lnTo>
                    <a:pt x="0" y="65"/>
                  </a:lnTo>
                  <a:lnTo>
                    <a:pt x="1" y="67"/>
                  </a:lnTo>
                  <a:lnTo>
                    <a:pt x="1" y="67"/>
                  </a:lnTo>
                  <a:lnTo>
                    <a:pt x="1" y="69"/>
                  </a:lnTo>
                  <a:lnTo>
                    <a:pt x="1" y="69"/>
                  </a:lnTo>
                  <a:lnTo>
                    <a:pt x="1" y="70"/>
                  </a:lnTo>
                  <a:lnTo>
                    <a:pt x="3" y="70"/>
                  </a:lnTo>
                  <a:lnTo>
                    <a:pt x="3" y="72"/>
                  </a:lnTo>
                  <a:lnTo>
                    <a:pt x="3" y="73"/>
                  </a:lnTo>
                  <a:lnTo>
                    <a:pt x="3" y="72"/>
                  </a:lnTo>
                  <a:lnTo>
                    <a:pt x="5" y="57"/>
                  </a:lnTo>
                  <a:lnTo>
                    <a:pt x="8" y="44"/>
                  </a:lnTo>
                  <a:lnTo>
                    <a:pt x="14" y="33"/>
                  </a:lnTo>
                  <a:lnTo>
                    <a:pt x="23" y="23"/>
                  </a:lnTo>
                  <a:lnTo>
                    <a:pt x="33" y="14"/>
                  </a:lnTo>
                  <a:lnTo>
                    <a:pt x="44" y="8"/>
                  </a:lnTo>
                  <a:lnTo>
                    <a:pt x="57" y="5"/>
                  </a:lnTo>
                  <a:lnTo>
                    <a:pt x="72" y="3"/>
                  </a:lnTo>
                  <a:lnTo>
                    <a:pt x="85" y="5"/>
                  </a:lnTo>
                  <a:lnTo>
                    <a:pt x="98" y="8"/>
                  </a:lnTo>
                  <a:lnTo>
                    <a:pt x="110" y="14"/>
                  </a:lnTo>
                  <a:lnTo>
                    <a:pt x="113" y="16"/>
                  </a:lnTo>
                  <a:lnTo>
                    <a:pt x="111" y="16"/>
                  </a:lnTo>
                  <a:lnTo>
                    <a:pt x="111" y="14"/>
                  </a:lnTo>
                  <a:lnTo>
                    <a:pt x="111" y="14"/>
                  </a:lnTo>
                  <a:lnTo>
                    <a:pt x="110" y="13"/>
                  </a:lnTo>
                  <a:lnTo>
                    <a:pt x="110" y="13"/>
                  </a:lnTo>
                  <a:lnTo>
                    <a:pt x="108" y="11"/>
                  </a:lnTo>
                  <a:lnTo>
                    <a:pt x="108" y="11"/>
                  </a:lnTo>
                  <a:lnTo>
                    <a:pt x="108" y="10"/>
                  </a:lnTo>
                  <a:close/>
                  <a:moveTo>
                    <a:pt x="34" y="132"/>
                  </a:moveTo>
                  <a:lnTo>
                    <a:pt x="44" y="137"/>
                  </a:lnTo>
                  <a:lnTo>
                    <a:pt x="57" y="141"/>
                  </a:lnTo>
                  <a:lnTo>
                    <a:pt x="72" y="142"/>
                  </a:lnTo>
                  <a:lnTo>
                    <a:pt x="85" y="141"/>
                  </a:lnTo>
                  <a:lnTo>
                    <a:pt x="100" y="137"/>
                  </a:lnTo>
                  <a:lnTo>
                    <a:pt x="111" y="131"/>
                  </a:lnTo>
                  <a:lnTo>
                    <a:pt x="123" y="123"/>
                  </a:lnTo>
                  <a:lnTo>
                    <a:pt x="131" y="111"/>
                  </a:lnTo>
                  <a:lnTo>
                    <a:pt x="137" y="100"/>
                  </a:lnTo>
                  <a:lnTo>
                    <a:pt x="141" y="85"/>
                  </a:lnTo>
                  <a:lnTo>
                    <a:pt x="142" y="78"/>
                  </a:lnTo>
                  <a:lnTo>
                    <a:pt x="142" y="77"/>
                  </a:lnTo>
                  <a:lnTo>
                    <a:pt x="142" y="77"/>
                  </a:lnTo>
                  <a:lnTo>
                    <a:pt x="141" y="75"/>
                  </a:lnTo>
                  <a:lnTo>
                    <a:pt x="141" y="75"/>
                  </a:lnTo>
                  <a:lnTo>
                    <a:pt x="141" y="73"/>
                  </a:lnTo>
                  <a:lnTo>
                    <a:pt x="141" y="73"/>
                  </a:lnTo>
                  <a:lnTo>
                    <a:pt x="141" y="72"/>
                  </a:lnTo>
                  <a:lnTo>
                    <a:pt x="141" y="72"/>
                  </a:lnTo>
                  <a:lnTo>
                    <a:pt x="139" y="72"/>
                  </a:lnTo>
                  <a:lnTo>
                    <a:pt x="139" y="70"/>
                  </a:lnTo>
                  <a:lnTo>
                    <a:pt x="139" y="70"/>
                  </a:lnTo>
                  <a:lnTo>
                    <a:pt x="139" y="70"/>
                  </a:lnTo>
                  <a:lnTo>
                    <a:pt x="139" y="70"/>
                  </a:lnTo>
                  <a:lnTo>
                    <a:pt x="139" y="72"/>
                  </a:lnTo>
                  <a:lnTo>
                    <a:pt x="139" y="72"/>
                  </a:lnTo>
                  <a:lnTo>
                    <a:pt x="139" y="72"/>
                  </a:lnTo>
                  <a:lnTo>
                    <a:pt x="139" y="72"/>
                  </a:lnTo>
                  <a:lnTo>
                    <a:pt x="141" y="72"/>
                  </a:lnTo>
                  <a:lnTo>
                    <a:pt x="139" y="72"/>
                  </a:lnTo>
                  <a:lnTo>
                    <a:pt x="139" y="85"/>
                  </a:lnTo>
                  <a:lnTo>
                    <a:pt x="134" y="98"/>
                  </a:lnTo>
                  <a:lnTo>
                    <a:pt x="128" y="110"/>
                  </a:lnTo>
                  <a:lnTo>
                    <a:pt x="119" y="119"/>
                  </a:lnTo>
                  <a:lnTo>
                    <a:pt x="110" y="128"/>
                  </a:lnTo>
                  <a:lnTo>
                    <a:pt x="98" y="134"/>
                  </a:lnTo>
                  <a:lnTo>
                    <a:pt x="85" y="139"/>
                  </a:lnTo>
                  <a:lnTo>
                    <a:pt x="72" y="139"/>
                  </a:lnTo>
                  <a:lnTo>
                    <a:pt x="57" y="139"/>
                  </a:lnTo>
                  <a:lnTo>
                    <a:pt x="44" y="134"/>
                  </a:lnTo>
                  <a:lnTo>
                    <a:pt x="33" y="128"/>
                  </a:lnTo>
                  <a:lnTo>
                    <a:pt x="29" y="126"/>
                  </a:lnTo>
                  <a:lnTo>
                    <a:pt x="31" y="126"/>
                  </a:lnTo>
                  <a:lnTo>
                    <a:pt x="31" y="128"/>
                  </a:lnTo>
                  <a:lnTo>
                    <a:pt x="33" y="128"/>
                  </a:lnTo>
                  <a:lnTo>
                    <a:pt x="33" y="129"/>
                  </a:lnTo>
                  <a:lnTo>
                    <a:pt x="33" y="129"/>
                  </a:lnTo>
                  <a:lnTo>
                    <a:pt x="34" y="131"/>
                  </a:lnTo>
                  <a:lnTo>
                    <a:pt x="34" y="131"/>
                  </a:lnTo>
                  <a:lnTo>
                    <a:pt x="34" y="132"/>
                  </a:lnTo>
                  <a:close/>
                </a:path>
              </a:pathLst>
            </a:custGeom>
            <a:solidFill>
              <a:srgbClr val="00FF8C"/>
            </a:solidFill>
            <a:ln w="9525">
              <a:noFill/>
              <a:round/>
              <a:headEnd/>
              <a:tailEnd/>
            </a:ln>
            <a:effectLst/>
          </p:spPr>
          <p:txBody>
            <a:bodyPr/>
            <a:lstStyle/>
            <a:p>
              <a:endParaRPr lang="en-GB"/>
            </a:p>
          </p:txBody>
        </p:sp>
        <p:sp>
          <p:nvSpPr>
            <p:cNvPr id="47416" name="Freeform 312"/>
            <p:cNvSpPr>
              <a:spLocks noEditPoints="1"/>
            </p:cNvSpPr>
            <p:nvPr/>
          </p:nvSpPr>
          <p:spPr bwMode="auto">
            <a:xfrm>
              <a:off x="3339" y="2083"/>
              <a:ext cx="136" cy="136"/>
            </a:xfrm>
            <a:custGeom>
              <a:avLst/>
              <a:gdLst/>
              <a:ahLst/>
              <a:cxnLst>
                <a:cxn ang="0">
                  <a:pos x="136" y="67"/>
                </a:cxn>
                <a:cxn ang="0">
                  <a:pos x="136" y="66"/>
                </a:cxn>
                <a:cxn ang="0">
                  <a:pos x="134" y="62"/>
                </a:cxn>
                <a:cxn ang="0">
                  <a:pos x="133" y="59"/>
                </a:cxn>
                <a:cxn ang="0">
                  <a:pos x="133" y="57"/>
                </a:cxn>
                <a:cxn ang="0">
                  <a:pos x="136" y="69"/>
                </a:cxn>
                <a:cxn ang="0">
                  <a:pos x="131" y="95"/>
                </a:cxn>
                <a:cxn ang="0">
                  <a:pos x="116" y="116"/>
                </a:cxn>
                <a:cxn ang="0">
                  <a:pos x="95" y="131"/>
                </a:cxn>
                <a:cxn ang="0">
                  <a:pos x="69" y="136"/>
                </a:cxn>
                <a:cxn ang="0">
                  <a:pos x="41" y="131"/>
                </a:cxn>
                <a:cxn ang="0">
                  <a:pos x="26" y="123"/>
                </a:cxn>
                <a:cxn ang="0">
                  <a:pos x="25" y="120"/>
                </a:cxn>
                <a:cxn ang="0">
                  <a:pos x="25" y="118"/>
                </a:cxn>
                <a:cxn ang="0">
                  <a:pos x="23" y="115"/>
                </a:cxn>
                <a:cxn ang="0">
                  <a:pos x="21" y="113"/>
                </a:cxn>
                <a:cxn ang="0">
                  <a:pos x="31" y="123"/>
                </a:cxn>
                <a:cxn ang="0">
                  <a:pos x="56" y="133"/>
                </a:cxn>
                <a:cxn ang="0">
                  <a:pos x="82" y="133"/>
                </a:cxn>
                <a:cxn ang="0">
                  <a:pos x="105" y="123"/>
                </a:cxn>
                <a:cxn ang="0">
                  <a:pos x="123" y="105"/>
                </a:cxn>
                <a:cxn ang="0">
                  <a:pos x="133" y="82"/>
                </a:cxn>
                <a:cxn ang="0">
                  <a:pos x="136" y="69"/>
                </a:cxn>
                <a:cxn ang="0">
                  <a:pos x="107" y="11"/>
                </a:cxn>
                <a:cxn ang="0">
                  <a:pos x="82" y="2"/>
                </a:cxn>
                <a:cxn ang="0">
                  <a:pos x="54" y="2"/>
                </a:cxn>
                <a:cxn ang="0">
                  <a:pos x="30" y="11"/>
                </a:cxn>
                <a:cxn ang="0">
                  <a:pos x="11" y="30"/>
                </a:cxn>
                <a:cxn ang="0">
                  <a:pos x="2" y="54"/>
                </a:cxn>
                <a:cxn ang="0">
                  <a:pos x="0" y="70"/>
                </a:cxn>
                <a:cxn ang="0">
                  <a:pos x="2" y="72"/>
                </a:cxn>
                <a:cxn ang="0">
                  <a:pos x="2" y="75"/>
                </a:cxn>
                <a:cxn ang="0">
                  <a:pos x="3" y="77"/>
                </a:cxn>
                <a:cxn ang="0">
                  <a:pos x="5" y="80"/>
                </a:cxn>
                <a:cxn ang="0">
                  <a:pos x="5" y="56"/>
                </a:cxn>
                <a:cxn ang="0">
                  <a:pos x="15" y="31"/>
                </a:cxn>
                <a:cxn ang="0">
                  <a:pos x="31" y="15"/>
                </a:cxn>
                <a:cxn ang="0">
                  <a:pos x="56" y="5"/>
                </a:cxn>
                <a:cxn ang="0">
                  <a:pos x="82" y="5"/>
                </a:cxn>
                <a:cxn ang="0">
                  <a:pos x="105" y="15"/>
                </a:cxn>
                <a:cxn ang="0">
                  <a:pos x="115" y="23"/>
                </a:cxn>
                <a:cxn ang="0">
                  <a:pos x="113" y="21"/>
                </a:cxn>
                <a:cxn ang="0">
                  <a:pos x="112" y="18"/>
                </a:cxn>
                <a:cxn ang="0">
                  <a:pos x="112" y="16"/>
                </a:cxn>
                <a:cxn ang="0">
                  <a:pos x="110" y="13"/>
                </a:cxn>
              </a:cxnLst>
              <a:rect l="0" t="0" r="r" b="b"/>
              <a:pathLst>
                <a:path w="136" h="136">
                  <a:moveTo>
                    <a:pt x="136" y="69"/>
                  </a:moveTo>
                  <a:lnTo>
                    <a:pt x="136" y="67"/>
                  </a:lnTo>
                  <a:lnTo>
                    <a:pt x="136" y="67"/>
                  </a:lnTo>
                  <a:lnTo>
                    <a:pt x="136" y="66"/>
                  </a:lnTo>
                  <a:lnTo>
                    <a:pt x="134" y="64"/>
                  </a:lnTo>
                  <a:lnTo>
                    <a:pt x="134" y="62"/>
                  </a:lnTo>
                  <a:lnTo>
                    <a:pt x="134" y="61"/>
                  </a:lnTo>
                  <a:lnTo>
                    <a:pt x="133" y="59"/>
                  </a:lnTo>
                  <a:lnTo>
                    <a:pt x="133" y="59"/>
                  </a:lnTo>
                  <a:lnTo>
                    <a:pt x="133" y="57"/>
                  </a:lnTo>
                  <a:lnTo>
                    <a:pt x="134" y="69"/>
                  </a:lnTo>
                  <a:lnTo>
                    <a:pt x="136" y="69"/>
                  </a:lnTo>
                  <a:lnTo>
                    <a:pt x="136" y="82"/>
                  </a:lnTo>
                  <a:lnTo>
                    <a:pt x="131" y="95"/>
                  </a:lnTo>
                  <a:lnTo>
                    <a:pt x="125" y="107"/>
                  </a:lnTo>
                  <a:lnTo>
                    <a:pt x="116" y="116"/>
                  </a:lnTo>
                  <a:lnTo>
                    <a:pt x="107" y="125"/>
                  </a:lnTo>
                  <a:lnTo>
                    <a:pt x="95" y="131"/>
                  </a:lnTo>
                  <a:lnTo>
                    <a:pt x="82" y="136"/>
                  </a:lnTo>
                  <a:lnTo>
                    <a:pt x="69" y="136"/>
                  </a:lnTo>
                  <a:lnTo>
                    <a:pt x="54" y="136"/>
                  </a:lnTo>
                  <a:lnTo>
                    <a:pt x="41" y="131"/>
                  </a:lnTo>
                  <a:lnTo>
                    <a:pt x="30" y="125"/>
                  </a:lnTo>
                  <a:lnTo>
                    <a:pt x="26" y="123"/>
                  </a:lnTo>
                  <a:lnTo>
                    <a:pt x="26" y="121"/>
                  </a:lnTo>
                  <a:lnTo>
                    <a:pt x="25" y="120"/>
                  </a:lnTo>
                  <a:lnTo>
                    <a:pt x="25" y="118"/>
                  </a:lnTo>
                  <a:lnTo>
                    <a:pt x="25" y="118"/>
                  </a:lnTo>
                  <a:lnTo>
                    <a:pt x="23" y="116"/>
                  </a:lnTo>
                  <a:lnTo>
                    <a:pt x="23" y="115"/>
                  </a:lnTo>
                  <a:lnTo>
                    <a:pt x="21" y="115"/>
                  </a:lnTo>
                  <a:lnTo>
                    <a:pt x="21" y="113"/>
                  </a:lnTo>
                  <a:lnTo>
                    <a:pt x="23" y="115"/>
                  </a:lnTo>
                  <a:lnTo>
                    <a:pt x="31" y="123"/>
                  </a:lnTo>
                  <a:lnTo>
                    <a:pt x="43" y="128"/>
                  </a:lnTo>
                  <a:lnTo>
                    <a:pt x="56" y="133"/>
                  </a:lnTo>
                  <a:lnTo>
                    <a:pt x="69" y="133"/>
                  </a:lnTo>
                  <a:lnTo>
                    <a:pt x="82" y="133"/>
                  </a:lnTo>
                  <a:lnTo>
                    <a:pt x="93" y="128"/>
                  </a:lnTo>
                  <a:lnTo>
                    <a:pt x="105" y="123"/>
                  </a:lnTo>
                  <a:lnTo>
                    <a:pt x="115" y="115"/>
                  </a:lnTo>
                  <a:lnTo>
                    <a:pt x="123" y="105"/>
                  </a:lnTo>
                  <a:lnTo>
                    <a:pt x="128" y="93"/>
                  </a:lnTo>
                  <a:lnTo>
                    <a:pt x="133" y="82"/>
                  </a:lnTo>
                  <a:lnTo>
                    <a:pt x="134" y="69"/>
                  </a:lnTo>
                  <a:lnTo>
                    <a:pt x="136" y="69"/>
                  </a:lnTo>
                  <a:close/>
                  <a:moveTo>
                    <a:pt x="110" y="13"/>
                  </a:moveTo>
                  <a:lnTo>
                    <a:pt x="107" y="11"/>
                  </a:lnTo>
                  <a:lnTo>
                    <a:pt x="95" y="5"/>
                  </a:lnTo>
                  <a:lnTo>
                    <a:pt x="82" y="2"/>
                  </a:lnTo>
                  <a:lnTo>
                    <a:pt x="69" y="0"/>
                  </a:lnTo>
                  <a:lnTo>
                    <a:pt x="54" y="2"/>
                  </a:lnTo>
                  <a:lnTo>
                    <a:pt x="41" y="5"/>
                  </a:lnTo>
                  <a:lnTo>
                    <a:pt x="30" y="11"/>
                  </a:lnTo>
                  <a:lnTo>
                    <a:pt x="20" y="20"/>
                  </a:lnTo>
                  <a:lnTo>
                    <a:pt x="11" y="30"/>
                  </a:lnTo>
                  <a:lnTo>
                    <a:pt x="5" y="41"/>
                  </a:lnTo>
                  <a:lnTo>
                    <a:pt x="2" y="54"/>
                  </a:lnTo>
                  <a:lnTo>
                    <a:pt x="0" y="69"/>
                  </a:lnTo>
                  <a:lnTo>
                    <a:pt x="0" y="70"/>
                  </a:lnTo>
                  <a:lnTo>
                    <a:pt x="0" y="70"/>
                  </a:lnTo>
                  <a:lnTo>
                    <a:pt x="2" y="72"/>
                  </a:lnTo>
                  <a:lnTo>
                    <a:pt x="2" y="74"/>
                  </a:lnTo>
                  <a:lnTo>
                    <a:pt x="2" y="75"/>
                  </a:lnTo>
                  <a:lnTo>
                    <a:pt x="3" y="77"/>
                  </a:lnTo>
                  <a:lnTo>
                    <a:pt x="3" y="77"/>
                  </a:lnTo>
                  <a:lnTo>
                    <a:pt x="3" y="79"/>
                  </a:lnTo>
                  <a:lnTo>
                    <a:pt x="5" y="80"/>
                  </a:lnTo>
                  <a:lnTo>
                    <a:pt x="3" y="69"/>
                  </a:lnTo>
                  <a:lnTo>
                    <a:pt x="5" y="56"/>
                  </a:lnTo>
                  <a:lnTo>
                    <a:pt x="8" y="43"/>
                  </a:lnTo>
                  <a:lnTo>
                    <a:pt x="15" y="31"/>
                  </a:lnTo>
                  <a:lnTo>
                    <a:pt x="23" y="23"/>
                  </a:lnTo>
                  <a:lnTo>
                    <a:pt x="31" y="15"/>
                  </a:lnTo>
                  <a:lnTo>
                    <a:pt x="43" y="8"/>
                  </a:lnTo>
                  <a:lnTo>
                    <a:pt x="56" y="5"/>
                  </a:lnTo>
                  <a:lnTo>
                    <a:pt x="69" y="3"/>
                  </a:lnTo>
                  <a:lnTo>
                    <a:pt x="82" y="5"/>
                  </a:lnTo>
                  <a:lnTo>
                    <a:pt x="93" y="8"/>
                  </a:lnTo>
                  <a:lnTo>
                    <a:pt x="105" y="15"/>
                  </a:lnTo>
                  <a:lnTo>
                    <a:pt x="115" y="23"/>
                  </a:lnTo>
                  <a:lnTo>
                    <a:pt x="115" y="23"/>
                  </a:lnTo>
                  <a:lnTo>
                    <a:pt x="115" y="21"/>
                  </a:lnTo>
                  <a:lnTo>
                    <a:pt x="113" y="21"/>
                  </a:lnTo>
                  <a:lnTo>
                    <a:pt x="113" y="20"/>
                  </a:lnTo>
                  <a:lnTo>
                    <a:pt x="112" y="18"/>
                  </a:lnTo>
                  <a:lnTo>
                    <a:pt x="112" y="18"/>
                  </a:lnTo>
                  <a:lnTo>
                    <a:pt x="112" y="16"/>
                  </a:lnTo>
                  <a:lnTo>
                    <a:pt x="110" y="15"/>
                  </a:lnTo>
                  <a:lnTo>
                    <a:pt x="110" y="13"/>
                  </a:lnTo>
                  <a:close/>
                </a:path>
              </a:pathLst>
            </a:custGeom>
            <a:solidFill>
              <a:srgbClr val="00FF91"/>
            </a:solidFill>
            <a:ln w="9525">
              <a:noFill/>
              <a:round/>
              <a:headEnd/>
              <a:tailEnd/>
            </a:ln>
            <a:effectLst/>
          </p:spPr>
          <p:txBody>
            <a:bodyPr/>
            <a:lstStyle/>
            <a:p>
              <a:endParaRPr lang="en-GB"/>
            </a:p>
          </p:txBody>
        </p:sp>
        <p:sp>
          <p:nvSpPr>
            <p:cNvPr id="47417" name="Freeform 313"/>
            <p:cNvSpPr>
              <a:spLocks/>
            </p:cNvSpPr>
            <p:nvPr/>
          </p:nvSpPr>
          <p:spPr bwMode="auto">
            <a:xfrm>
              <a:off x="3342" y="2086"/>
              <a:ext cx="131" cy="130"/>
            </a:xfrm>
            <a:custGeom>
              <a:avLst/>
              <a:gdLst/>
              <a:ahLst/>
              <a:cxnLst>
                <a:cxn ang="0">
                  <a:pos x="130" y="54"/>
                </a:cxn>
                <a:cxn ang="0">
                  <a:pos x="128" y="49"/>
                </a:cxn>
                <a:cxn ang="0">
                  <a:pos x="127" y="45"/>
                </a:cxn>
                <a:cxn ang="0">
                  <a:pos x="123" y="41"/>
                </a:cxn>
                <a:cxn ang="0">
                  <a:pos x="122" y="36"/>
                </a:cxn>
                <a:cxn ang="0">
                  <a:pos x="120" y="33"/>
                </a:cxn>
                <a:cxn ang="0">
                  <a:pos x="117" y="28"/>
                </a:cxn>
                <a:cxn ang="0">
                  <a:pos x="115" y="25"/>
                </a:cxn>
                <a:cxn ang="0">
                  <a:pos x="112" y="20"/>
                </a:cxn>
                <a:cxn ang="0">
                  <a:pos x="102" y="12"/>
                </a:cxn>
                <a:cxn ang="0">
                  <a:pos x="79" y="2"/>
                </a:cxn>
                <a:cxn ang="0">
                  <a:pos x="53" y="2"/>
                </a:cxn>
                <a:cxn ang="0">
                  <a:pos x="28" y="12"/>
                </a:cxn>
                <a:cxn ang="0">
                  <a:pos x="12" y="28"/>
                </a:cxn>
                <a:cxn ang="0">
                  <a:pos x="2" y="53"/>
                </a:cxn>
                <a:cxn ang="0">
                  <a:pos x="2" y="77"/>
                </a:cxn>
                <a:cxn ang="0">
                  <a:pos x="4" y="82"/>
                </a:cxn>
                <a:cxn ang="0">
                  <a:pos x="5" y="85"/>
                </a:cxn>
                <a:cxn ang="0">
                  <a:pos x="7" y="90"/>
                </a:cxn>
                <a:cxn ang="0">
                  <a:pos x="8" y="94"/>
                </a:cxn>
                <a:cxn ang="0">
                  <a:pos x="12" y="99"/>
                </a:cxn>
                <a:cxn ang="0">
                  <a:pos x="13" y="102"/>
                </a:cxn>
                <a:cxn ang="0">
                  <a:pos x="15" y="105"/>
                </a:cxn>
                <a:cxn ang="0">
                  <a:pos x="18" y="110"/>
                </a:cxn>
                <a:cxn ang="0">
                  <a:pos x="28" y="120"/>
                </a:cxn>
                <a:cxn ang="0">
                  <a:pos x="53" y="130"/>
                </a:cxn>
                <a:cxn ang="0">
                  <a:pos x="79" y="130"/>
                </a:cxn>
                <a:cxn ang="0">
                  <a:pos x="102" y="120"/>
                </a:cxn>
                <a:cxn ang="0">
                  <a:pos x="120" y="102"/>
                </a:cxn>
                <a:cxn ang="0">
                  <a:pos x="130" y="79"/>
                </a:cxn>
                <a:cxn ang="0">
                  <a:pos x="128" y="66"/>
                </a:cxn>
                <a:cxn ang="0">
                  <a:pos x="123" y="41"/>
                </a:cxn>
                <a:cxn ang="0">
                  <a:pos x="110" y="22"/>
                </a:cxn>
                <a:cxn ang="0">
                  <a:pos x="89" y="8"/>
                </a:cxn>
                <a:cxn ang="0">
                  <a:pos x="66" y="4"/>
                </a:cxn>
                <a:cxn ang="0">
                  <a:pos x="41" y="8"/>
                </a:cxn>
                <a:cxn ang="0">
                  <a:pos x="22" y="22"/>
                </a:cxn>
                <a:cxn ang="0">
                  <a:pos x="8" y="41"/>
                </a:cxn>
                <a:cxn ang="0">
                  <a:pos x="4" y="66"/>
                </a:cxn>
                <a:cxn ang="0">
                  <a:pos x="8" y="89"/>
                </a:cxn>
                <a:cxn ang="0">
                  <a:pos x="22" y="108"/>
                </a:cxn>
                <a:cxn ang="0">
                  <a:pos x="41" y="123"/>
                </a:cxn>
                <a:cxn ang="0">
                  <a:pos x="66" y="128"/>
                </a:cxn>
                <a:cxn ang="0">
                  <a:pos x="89" y="123"/>
                </a:cxn>
                <a:cxn ang="0">
                  <a:pos x="110" y="108"/>
                </a:cxn>
                <a:cxn ang="0">
                  <a:pos x="123" y="89"/>
                </a:cxn>
                <a:cxn ang="0">
                  <a:pos x="128" y="66"/>
                </a:cxn>
              </a:cxnLst>
              <a:rect l="0" t="0" r="r" b="b"/>
              <a:pathLst>
                <a:path w="131" h="130">
                  <a:moveTo>
                    <a:pt x="131" y="66"/>
                  </a:moveTo>
                  <a:lnTo>
                    <a:pt x="130" y="54"/>
                  </a:lnTo>
                  <a:lnTo>
                    <a:pt x="128" y="51"/>
                  </a:lnTo>
                  <a:lnTo>
                    <a:pt x="128" y="49"/>
                  </a:lnTo>
                  <a:lnTo>
                    <a:pt x="127" y="48"/>
                  </a:lnTo>
                  <a:lnTo>
                    <a:pt x="127" y="45"/>
                  </a:lnTo>
                  <a:lnTo>
                    <a:pt x="125" y="43"/>
                  </a:lnTo>
                  <a:lnTo>
                    <a:pt x="123" y="41"/>
                  </a:lnTo>
                  <a:lnTo>
                    <a:pt x="123" y="40"/>
                  </a:lnTo>
                  <a:lnTo>
                    <a:pt x="122" y="36"/>
                  </a:lnTo>
                  <a:lnTo>
                    <a:pt x="120" y="35"/>
                  </a:lnTo>
                  <a:lnTo>
                    <a:pt x="120" y="33"/>
                  </a:lnTo>
                  <a:lnTo>
                    <a:pt x="118" y="30"/>
                  </a:lnTo>
                  <a:lnTo>
                    <a:pt x="117" y="28"/>
                  </a:lnTo>
                  <a:lnTo>
                    <a:pt x="117" y="27"/>
                  </a:lnTo>
                  <a:lnTo>
                    <a:pt x="115" y="25"/>
                  </a:lnTo>
                  <a:lnTo>
                    <a:pt x="113" y="22"/>
                  </a:lnTo>
                  <a:lnTo>
                    <a:pt x="112" y="20"/>
                  </a:lnTo>
                  <a:lnTo>
                    <a:pt x="112" y="20"/>
                  </a:lnTo>
                  <a:lnTo>
                    <a:pt x="102" y="12"/>
                  </a:lnTo>
                  <a:lnTo>
                    <a:pt x="90" y="5"/>
                  </a:lnTo>
                  <a:lnTo>
                    <a:pt x="79" y="2"/>
                  </a:lnTo>
                  <a:lnTo>
                    <a:pt x="66" y="0"/>
                  </a:lnTo>
                  <a:lnTo>
                    <a:pt x="53" y="2"/>
                  </a:lnTo>
                  <a:lnTo>
                    <a:pt x="40" y="5"/>
                  </a:lnTo>
                  <a:lnTo>
                    <a:pt x="28" y="12"/>
                  </a:lnTo>
                  <a:lnTo>
                    <a:pt x="20" y="20"/>
                  </a:lnTo>
                  <a:lnTo>
                    <a:pt x="12" y="28"/>
                  </a:lnTo>
                  <a:lnTo>
                    <a:pt x="5" y="40"/>
                  </a:lnTo>
                  <a:lnTo>
                    <a:pt x="2" y="53"/>
                  </a:lnTo>
                  <a:lnTo>
                    <a:pt x="0" y="66"/>
                  </a:lnTo>
                  <a:lnTo>
                    <a:pt x="2" y="77"/>
                  </a:lnTo>
                  <a:lnTo>
                    <a:pt x="2" y="79"/>
                  </a:lnTo>
                  <a:lnTo>
                    <a:pt x="4" y="82"/>
                  </a:lnTo>
                  <a:lnTo>
                    <a:pt x="4" y="84"/>
                  </a:lnTo>
                  <a:lnTo>
                    <a:pt x="5" y="85"/>
                  </a:lnTo>
                  <a:lnTo>
                    <a:pt x="5" y="87"/>
                  </a:lnTo>
                  <a:lnTo>
                    <a:pt x="7" y="90"/>
                  </a:lnTo>
                  <a:lnTo>
                    <a:pt x="8" y="92"/>
                  </a:lnTo>
                  <a:lnTo>
                    <a:pt x="8" y="94"/>
                  </a:lnTo>
                  <a:lnTo>
                    <a:pt x="10" y="95"/>
                  </a:lnTo>
                  <a:lnTo>
                    <a:pt x="12" y="99"/>
                  </a:lnTo>
                  <a:lnTo>
                    <a:pt x="12" y="100"/>
                  </a:lnTo>
                  <a:lnTo>
                    <a:pt x="13" y="102"/>
                  </a:lnTo>
                  <a:lnTo>
                    <a:pt x="15" y="104"/>
                  </a:lnTo>
                  <a:lnTo>
                    <a:pt x="15" y="105"/>
                  </a:lnTo>
                  <a:lnTo>
                    <a:pt x="17" y="108"/>
                  </a:lnTo>
                  <a:lnTo>
                    <a:pt x="18" y="110"/>
                  </a:lnTo>
                  <a:lnTo>
                    <a:pt x="20" y="112"/>
                  </a:lnTo>
                  <a:lnTo>
                    <a:pt x="28" y="120"/>
                  </a:lnTo>
                  <a:lnTo>
                    <a:pt x="40" y="125"/>
                  </a:lnTo>
                  <a:lnTo>
                    <a:pt x="53" y="130"/>
                  </a:lnTo>
                  <a:lnTo>
                    <a:pt x="66" y="130"/>
                  </a:lnTo>
                  <a:lnTo>
                    <a:pt x="79" y="130"/>
                  </a:lnTo>
                  <a:lnTo>
                    <a:pt x="90" y="125"/>
                  </a:lnTo>
                  <a:lnTo>
                    <a:pt x="102" y="120"/>
                  </a:lnTo>
                  <a:lnTo>
                    <a:pt x="112" y="112"/>
                  </a:lnTo>
                  <a:lnTo>
                    <a:pt x="120" y="102"/>
                  </a:lnTo>
                  <a:lnTo>
                    <a:pt x="125" y="90"/>
                  </a:lnTo>
                  <a:lnTo>
                    <a:pt x="130" y="79"/>
                  </a:lnTo>
                  <a:lnTo>
                    <a:pt x="131" y="66"/>
                  </a:lnTo>
                  <a:lnTo>
                    <a:pt x="128" y="66"/>
                  </a:lnTo>
                  <a:lnTo>
                    <a:pt x="127" y="53"/>
                  </a:lnTo>
                  <a:lnTo>
                    <a:pt x="123" y="41"/>
                  </a:lnTo>
                  <a:lnTo>
                    <a:pt x="117" y="30"/>
                  </a:lnTo>
                  <a:lnTo>
                    <a:pt x="110" y="22"/>
                  </a:lnTo>
                  <a:lnTo>
                    <a:pt x="100" y="13"/>
                  </a:lnTo>
                  <a:lnTo>
                    <a:pt x="89" y="8"/>
                  </a:lnTo>
                  <a:lnTo>
                    <a:pt x="77" y="5"/>
                  </a:lnTo>
                  <a:lnTo>
                    <a:pt x="66" y="4"/>
                  </a:lnTo>
                  <a:lnTo>
                    <a:pt x="53" y="5"/>
                  </a:lnTo>
                  <a:lnTo>
                    <a:pt x="41" y="8"/>
                  </a:lnTo>
                  <a:lnTo>
                    <a:pt x="31" y="13"/>
                  </a:lnTo>
                  <a:lnTo>
                    <a:pt x="22" y="22"/>
                  </a:lnTo>
                  <a:lnTo>
                    <a:pt x="13" y="30"/>
                  </a:lnTo>
                  <a:lnTo>
                    <a:pt x="8" y="41"/>
                  </a:lnTo>
                  <a:lnTo>
                    <a:pt x="5" y="53"/>
                  </a:lnTo>
                  <a:lnTo>
                    <a:pt x="4" y="66"/>
                  </a:lnTo>
                  <a:lnTo>
                    <a:pt x="5" y="77"/>
                  </a:lnTo>
                  <a:lnTo>
                    <a:pt x="8" y="89"/>
                  </a:lnTo>
                  <a:lnTo>
                    <a:pt x="13" y="100"/>
                  </a:lnTo>
                  <a:lnTo>
                    <a:pt x="22" y="108"/>
                  </a:lnTo>
                  <a:lnTo>
                    <a:pt x="31" y="117"/>
                  </a:lnTo>
                  <a:lnTo>
                    <a:pt x="41" y="123"/>
                  </a:lnTo>
                  <a:lnTo>
                    <a:pt x="53" y="126"/>
                  </a:lnTo>
                  <a:lnTo>
                    <a:pt x="66" y="128"/>
                  </a:lnTo>
                  <a:lnTo>
                    <a:pt x="77" y="126"/>
                  </a:lnTo>
                  <a:lnTo>
                    <a:pt x="89" y="123"/>
                  </a:lnTo>
                  <a:lnTo>
                    <a:pt x="100" y="117"/>
                  </a:lnTo>
                  <a:lnTo>
                    <a:pt x="110" y="108"/>
                  </a:lnTo>
                  <a:lnTo>
                    <a:pt x="117" y="100"/>
                  </a:lnTo>
                  <a:lnTo>
                    <a:pt x="123" y="89"/>
                  </a:lnTo>
                  <a:lnTo>
                    <a:pt x="127" y="77"/>
                  </a:lnTo>
                  <a:lnTo>
                    <a:pt x="128" y="66"/>
                  </a:lnTo>
                  <a:lnTo>
                    <a:pt x="131" y="66"/>
                  </a:lnTo>
                  <a:close/>
                </a:path>
              </a:pathLst>
            </a:custGeom>
            <a:solidFill>
              <a:srgbClr val="00FF96"/>
            </a:solidFill>
            <a:ln w="9525">
              <a:noFill/>
              <a:round/>
              <a:headEnd/>
              <a:tailEnd/>
            </a:ln>
            <a:effectLst/>
          </p:spPr>
          <p:txBody>
            <a:bodyPr/>
            <a:lstStyle/>
            <a:p>
              <a:endParaRPr lang="en-GB"/>
            </a:p>
          </p:txBody>
        </p:sp>
        <p:sp>
          <p:nvSpPr>
            <p:cNvPr id="47418" name="Freeform 314"/>
            <p:cNvSpPr>
              <a:spLocks/>
            </p:cNvSpPr>
            <p:nvPr/>
          </p:nvSpPr>
          <p:spPr bwMode="auto">
            <a:xfrm>
              <a:off x="3346" y="2090"/>
              <a:ext cx="124" cy="124"/>
            </a:xfrm>
            <a:custGeom>
              <a:avLst/>
              <a:gdLst/>
              <a:ahLst/>
              <a:cxnLst>
                <a:cxn ang="0">
                  <a:pos x="123" y="49"/>
                </a:cxn>
                <a:cxn ang="0">
                  <a:pos x="113" y="26"/>
                </a:cxn>
                <a:cxn ang="0">
                  <a:pos x="96" y="9"/>
                </a:cxn>
                <a:cxn ang="0">
                  <a:pos x="73" y="1"/>
                </a:cxn>
                <a:cxn ang="0">
                  <a:pos x="49" y="1"/>
                </a:cxn>
                <a:cxn ang="0">
                  <a:pos x="27" y="9"/>
                </a:cxn>
                <a:cxn ang="0">
                  <a:pos x="9" y="26"/>
                </a:cxn>
                <a:cxn ang="0">
                  <a:pos x="1" y="49"/>
                </a:cxn>
                <a:cxn ang="0">
                  <a:pos x="1" y="73"/>
                </a:cxn>
                <a:cxn ang="0">
                  <a:pos x="9" y="96"/>
                </a:cxn>
                <a:cxn ang="0">
                  <a:pos x="27" y="113"/>
                </a:cxn>
                <a:cxn ang="0">
                  <a:pos x="49" y="122"/>
                </a:cxn>
                <a:cxn ang="0">
                  <a:pos x="73" y="122"/>
                </a:cxn>
                <a:cxn ang="0">
                  <a:pos x="96" y="113"/>
                </a:cxn>
                <a:cxn ang="0">
                  <a:pos x="113" y="96"/>
                </a:cxn>
                <a:cxn ang="0">
                  <a:pos x="123" y="73"/>
                </a:cxn>
                <a:cxn ang="0">
                  <a:pos x="121" y="62"/>
                </a:cxn>
                <a:cxn ang="0">
                  <a:pos x="116" y="39"/>
                </a:cxn>
                <a:cxn ang="0">
                  <a:pos x="103" y="19"/>
                </a:cxn>
                <a:cxn ang="0">
                  <a:pos x="85" y="6"/>
                </a:cxn>
                <a:cxn ang="0">
                  <a:pos x="62" y="3"/>
                </a:cxn>
                <a:cxn ang="0">
                  <a:pos x="39" y="6"/>
                </a:cxn>
                <a:cxn ang="0">
                  <a:pos x="19" y="19"/>
                </a:cxn>
                <a:cxn ang="0">
                  <a:pos x="8" y="39"/>
                </a:cxn>
                <a:cxn ang="0">
                  <a:pos x="3" y="62"/>
                </a:cxn>
                <a:cxn ang="0">
                  <a:pos x="8" y="85"/>
                </a:cxn>
                <a:cxn ang="0">
                  <a:pos x="19" y="103"/>
                </a:cxn>
                <a:cxn ang="0">
                  <a:pos x="39" y="116"/>
                </a:cxn>
                <a:cxn ang="0">
                  <a:pos x="62" y="121"/>
                </a:cxn>
                <a:cxn ang="0">
                  <a:pos x="85" y="116"/>
                </a:cxn>
                <a:cxn ang="0">
                  <a:pos x="103" y="103"/>
                </a:cxn>
                <a:cxn ang="0">
                  <a:pos x="116" y="85"/>
                </a:cxn>
                <a:cxn ang="0">
                  <a:pos x="121" y="62"/>
                </a:cxn>
              </a:cxnLst>
              <a:rect l="0" t="0" r="r" b="b"/>
              <a:pathLst>
                <a:path w="124" h="124">
                  <a:moveTo>
                    <a:pt x="124" y="62"/>
                  </a:moveTo>
                  <a:lnTo>
                    <a:pt x="123" y="49"/>
                  </a:lnTo>
                  <a:lnTo>
                    <a:pt x="119" y="37"/>
                  </a:lnTo>
                  <a:lnTo>
                    <a:pt x="113" y="26"/>
                  </a:lnTo>
                  <a:lnTo>
                    <a:pt x="106" y="18"/>
                  </a:lnTo>
                  <a:lnTo>
                    <a:pt x="96" y="9"/>
                  </a:lnTo>
                  <a:lnTo>
                    <a:pt x="85" y="4"/>
                  </a:lnTo>
                  <a:lnTo>
                    <a:pt x="73" y="1"/>
                  </a:lnTo>
                  <a:lnTo>
                    <a:pt x="62" y="0"/>
                  </a:lnTo>
                  <a:lnTo>
                    <a:pt x="49" y="1"/>
                  </a:lnTo>
                  <a:lnTo>
                    <a:pt x="37" y="4"/>
                  </a:lnTo>
                  <a:lnTo>
                    <a:pt x="27" y="9"/>
                  </a:lnTo>
                  <a:lnTo>
                    <a:pt x="18" y="18"/>
                  </a:lnTo>
                  <a:lnTo>
                    <a:pt x="9" y="26"/>
                  </a:lnTo>
                  <a:lnTo>
                    <a:pt x="4" y="37"/>
                  </a:lnTo>
                  <a:lnTo>
                    <a:pt x="1" y="49"/>
                  </a:lnTo>
                  <a:lnTo>
                    <a:pt x="0" y="62"/>
                  </a:lnTo>
                  <a:lnTo>
                    <a:pt x="1" y="73"/>
                  </a:lnTo>
                  <a:lnTo>
                    <a:pt x="4" y="85"/>
                  </a:lnTo>
                  <a:lnTo>
                    <a:pt x="9" y="96"/>
                  </a:lnTo>
                  <a:lnTo>
                    <a:pt x="18" y="104"/>
                  </a:lnTo>
                  <a:lnTo>
                    <a:pt x="27" y="113"/>
                  </a:lnTo>
                  <a:lnTo>
                    <a:pt x="37" y="119"/>
                  </a:lnTo>
                  <a:lnTo>
                    <a:pt x="49" y="122"/>
                  </a:lnTo>
                  <a:lnTo>
                    <a:pt x="62" y="124"/>
                  </a:lnTo>
                  <a:lnTo>
                    <a:pt x="73" y="122"/>
                  </a:lnTo>
                  <a:lnTo>
                    <a:pt x="85" y="119"/>
                  </a:lnTo>
                  <a:lnTo>
                    <a:pt x="96" y="113"/>
                  </a:lnTo>
                  <a:lnTo>
                    <a:pt x="106" y="104"/>
                  </a:lnTo>
                  <a:lnTo>
                    <a:pt x="113" y="96"/>
                  </a:lnTo>
                  <a:lnTo>
                    <a:pt x="119" y="85"/>
                  </a:lnTo>
                  <a:lnTo>
                    <a:pt x="123" y="73"/>
                  </a:lnTo>
                  <a:lnTo>
                    <a:pt x="124" y="62"/>
                  </a:lnTo>
                  <a:lnTo>
                    <a:pt x="121" y="62"/>
                  </a:lnTo>
                  <a:lnTo>
                    <a:pt x="119" y="49"/>
                  </a:lnTo>
                  <a:lnTo>
                    <a:pt x="116" y="39"/>
                  </a:lnTo>
                  <a:lnTo>
                    <a:pt x="111" y="29"/>
                  </a:lnTo>
                  <a:lnTo>
                    <a:pt x="103" y="19"/>
                  </a:lnTo>
                  <a:lnTo>
                    <a:pt x="95" y="13"/>
                  </a:lnTo>
                  <a:lnTo>
                    <a:pt x="85" y="6"/>
                  </a:lnTo>
                  <a:lnTo>
                    <a:pt x="73" y="3"/>
                  </a:lnTo>
                  <a:lnTo>
                    <a:pt x="62" y="3"/>
                  </a:lnTo>
                  <a:lnTo>
                    <a:pt x="49" y="3"/>
                  </a:lnTo>
                  <a:lnTo>
                    <a:pt x="39" y="6"/>
                  </a:lnTo>
                  <a:lnTo>
                    <a:pt x="29" y="13"/>
                  </a:lnTo>
                  <a:lnTo>
                    <a:pt x="19" y="19"/>
                  </a:lnTo>
                  <a:lnTo>
                    <a:pt x="13" y="29"/>
                  </a:lnTo>
                  <a:lnTo>
                    <a:pt x="8" y="39"/>
                  </a:lnTo>
                  <a:lnTo>
                    <a:pt x="3" y="49"/>
                  </a:lnTo>
                  <a:lnTo>
                    <a:pt x="3" y="62"/>
                  </a:lnTo>
                  <a:lnTo>
                    <a:pt x="3" y="73"/>
                  </a:lnTo>
                  <a:lnTo>
                    <a:pt x="8" y="85"/>
                  </a:lnTo>
                  <a:lnTo>
                    <a:pt x="13" y="95"/>
                  </a:lnTo>
                  <a:lnTo>
                    <a:pt x="19" y="103"/>
                  </a:lnTo>
                  <a:lnTo>
                    <a:pt x="29" y="111"/>
                  </a:lnTo>
                  <a:lnTo>
                    <a:pt x="39" y="116"/>
                  </a:lnTo>
                  <a:lnTo>
                    <a:pt x="49" y="119"/>
                  </a:lnTo>
                  <a:lnTo>
                    <a:pt x="62" y="121"/>
                  </a:lnTo>
                  <a:lnTo>
                    <a:pt x="73" y="119"/>
                  </a:lnTo>
                  <a:lnTo>
                    <a:pt x="85" y="116"/>
                  </a:lnTo>
                  <a:lnTo>
                    <a:pt x="95" y="111"/>
                  </a:lnTo>
                  <a:lnTo>
                    <a:pt x="103" y="103"/>
                  </a:lnTo>
                  <a:lnTo>
                    <a:pt x="111" y="95"/>
                  </a:lnTo>
                  <a:lnTo>
                    <a:pt x="116" y="85"/>
                  </a:lnTo>
                  <a:lnTo>
                    <a:pt x="119" y="73"/>
                  </a:lnTo>
                  <a:lnTo>
                    <a:pt x="121" y="62"/>
                  </a:lnTo>
                  <a:lnTo>
                    <a:pt x="124" y="62"/>
                  </a:lnTo>
                  <a:close/>
                </a:path>
              </a:pathLst>
            </a:custGeom>
            <a:solidFill>
              <a:srgbClr val="00FF9C"/>
            </a:solidFill>
            <a:ln w="9525">
              <a:noFill/>
              <a:round/>
              <a:headEnd/>
              <a:tailEnd/>
            </a:ln>
            <a:effectLst/>
          </p:spPr>
          <p:txBody>
            <a:bodyPr/>
            <a:lstStyle/>
            <a:p>
              <a:endParaRPr lang="en-GB"/>
            </a:p>
          </p:txBody>
        </p:sp>
        <p:sp>
          <p:nvSpPr>
            <p:cNvPr id="47419" name="Freeform 315"/>
            <p:cNvSpPr>
              <a:spLocks/>
            </p:cNvSpPr>
            <p:nvPr/>
          </p:nvSpPr>
          <p:spPr bwMode="auto">
            <a:xfrm>
              <a:off x="3349" y="2093"/>
              <a:ext cx="118" cy="118"/>
            </a:xfrm>
            <a:custGeom>
              <a:avLst/>
              <a:gdLst/>
              <a:ahLst/>
              <a:cxnLst>
                <a:cxn ang="0">
                  <a:pos x="116" y="46"/>
                </a:cxn>
                <a:cxn ang="0">
                  <a:pos x="108" y="26"/>
                </a:cxn>
                <a:cxn ang="0">
                  <a:pos x="92" y="10"/>
                </a:cxn>
                <a:cxn ang="0">
                  <a:pos x="70" y="0"/>
                </a:cxn>
                <a:cxn ang="0">
                  <a:pos x="46" y="0"/>
                </a:cxn>
                <a:cxn ang="0">
                  <a:pos x="26" y="10"/>
                </a:cxn>
                <a:cxn ang="0">
                  <a:pos x="10" y="26"/>
                </a:cxn>
                <a:cxn ang="0">
                  <a:pos x="0" y="46"/>
                </a:cxn>
                <a:cxn ang="0">
                  <a:pos x="0" y="70"/>
                </a:cxn>
                <a:cxn ang="0">
                  <a:pos x="10" y="92"/>
                </a:cxn>
                <a:cxn ang="0">
                  <a:pos x="26" y="108"/>
                </a:cxn>
                <a:cxn ang="0">
                  <a:pos x="46" y="116"/>
                </a:cxn>
                <a:cxn ang="0">
                  <a:pos x="70" y="116"/>
                </a:cxn>
                <a:cxn ang="0">
                  <a:pos x="92" y="108"/>
                </a:cxn>
                <a:cxn ang="0">
                  <a:pos x="108" y="92"/>
                </a:cxn>
                <a:cxn ang="0">
                  <a:pos x="116" y="70"/>
                </a:cxn>
                <a:cxn ang="0">
                  <a:pos x="115" y="59"/>
                </a:cxn>
                <a:cxn ang="0">
                  <a:pos x="110" y="36"/>
                </a:cxn>
                <a:cxn ang="0">
                  <a:pos x="98" y="20"/>
                </a:cxn>
                <a:cxn ang="0">
                  <a:pos x="80" y="6"/>
                </a:cxn>
                <a:cxn ang="0">
                  <a:pos x="59" y="3"/>
                </a:cxn>
                <a:cxn ang="0">
                  <a:pos x="36" y="6"/>
                </a:cxn>
                <a:cxn ang="0">
                  <a:pos x="20" y="20"/>
                </a:cxn>
                <a:cxn ang="0">
                  <a:pos x="6" y="36"/>
                </a:cxn>
                <a:cxn ang="0">
                  <a:pos x="3" y="59"/>
                </a:cxn>
                <a:cxn ang="0">
                  <a:pos x="6" y="80"/>
                </a:cxn>
                <a:cxn ang="0">
                  <a:pos x="20" y="98"/>
                </a:cxn>
                <a:cxn ang="0">
                  <a:pos x="36" y="110"/>
                </a:cxn>
                <a:cxn ang="0">
                  <a:pos x="59" y="115"/>
                </a:cxn>
                <a:cxn ang="0">
                  <a:pos x="80" y="110"/>
                </a:cxn>
                <a:cxn ang="0">
                  <a:pos x="98" y="98"/>
                </a:cxn>
                <a:cxn ang="0">
                  <a:pos x="110" y="80"/>
                </a:cxn>
                <a:cxn ang="0">
                  <a:pos x="115" y="59"/>
                </a:cxn>
              </a:cxnLst>
              <a:rect l="0" t="0" r="r" b="b"/>
              <a:pathLst>
                <a:path w="118" h="118">
                  <a:moveTo>
                    <a:pt x="118" y="59"/>
                  </a:moveTo>
                  <a:lnTo>
                    <a:pt x="116" y="46"/>
                  </a:lnTo>
                  <a:lnTo>
                    <a:pt x="113" y="36"/>
                  </a:lnTo>
                  <a:lnTo>
                    <a:pt x="108" y="26"/>
                  </a:lnTo>
                  <a:lnTo>
                    <a:pt x="100" y="16"/>
                  </a:lnTo>
                  <a:lnTo>
                    <a:pt x="92" y="10"/>
                  </a:lnTo>
                  <a:lnTo>
                    <a:pt x="82" y="3"/>
                  </a:lnTo>
                  <a:lnTo>
                    <a:pt x="70" y="0"/>
                  </a:lnTo>
                  <a:lnTo>
                    <a:pt x="59" y="0"/>
                  </a:lnTo>
                  <a:lnTo>
                    <a:pt x="46" y="0"/>
                  </a:lnTo>
                  <a:lnTo>
                    <a:pt x="36" y="3"/>
                  </a:lnTo>
                  <a:lnTo>
                    <a:pt x="26" y="10"/>
                  </a:lnTo>
                  <a:lnTo>
                    <a:pt x="16" y="16"/>
                  </a:lnTo>
                  <a:lnTo>
                    <a:pt x="10" y="26"/>
                  </a:lnTo>
                  <a:lnTo>
                    <a:pt x="5" y="36"/>
                  </a:lnTo>
                  <a:lnTo>
                    <a:pt x="0" y="46"/>
                  </a:lnTo>
                  <a:lnTo>
                    <a:pt x="0" y="59"/>
                  </a:lnTo>
                  <a:lnTo>
                    <a:pt x="0" y="70"/>
                  </a:lnTo>
                  <a:lnTo>
                    <a:pt x="5" y="82"/>
                  </a:lnTo>
                  <a:lnTo>
                    <a:pt x="10" y="92"/>
                  </a:lnTo>
                  <a:lnTo>
                    <a:pt x="16" y="100"/>
                  </a:lnTo>
                  <a:lnTo>
                    <a:pt x="26" y="108"/>
                  </a:lnTo>
                  <a:lnTo>
                    <a:pt x="36" y="113"/>
                  </a:lnTo>
                  <a:lnTo>
                    <a:pt x="46" y="116"/>
                  </a:lnTo>
                  <a:lnTo>
                    <a:pt x="59" y="118"/>
                  </a:lnTo>
                  <a:lnTo>
                    <a:pt x="70" y="116"/>
                  </a:lnTo>
                  <a:lnTo>
                    <a:pt x="82" y="113"/>
                  </a:lnTo>
                  <a:lnTo>
                    <a:pt x="92" y="108"/>
                  </a:lnTo>
                  <a:lnTo>
                    <a:pt x="100" y="100"/>
                  </a:lnTo>
                  <a:lnTo>
                    <a:pt x="108" y="92"/>
                  </a:lnTo>
                  <a:lnTo>
                    <a:pt x="113" y="82"/>
                  </a:lnTo>
                  <a:lnTo>
                    <a:pt x="116" y="70"/>
                  </a:lnTo>
                  <a:lnTo>
                    <a:pt x="118" y="59"/>
                  </a:lnTo>
                  <a:lnTo>
                    <a:pt x="115" y="59"/>
                  </a:lnTo>
                  <a:lnTo>
                    <a:pt x="113" y="47"/>
                  </a:lnTo>
                  <a:lnTo>
                    <a:pt x="110" y="36"/>
                  </a:lnTo>
                  <a:lnTo>
                    <a:pt x="105" y="28"/>
                  </a:lnTo>
                  <a:lnTo>
                    <a:pt x="98" y="20"/>
                  </a:lnTo>
                  <a:lnTo>
                    <a:pt x="90" y="11"/>
                  </a:lnTo>
                  <a:lnTo>
                    <a:pt x="80" y="6"/>
                  </a:lnTo>
                  <a:lnTo>
                    <a:pt x="70" y="3"/>
                  </a:lnTo>
                  <a:lnTo>
                    <a:pt x="59" y="3"/>
                  </a:lnTo>
                  <a:lnTo>
                    <a:pt x="47" y="3"/>
                  </a:lnTo>
                  <a:lnTo>
                    <a:pt x="36" y="6"/>
                  </a:lnTo>
                  <a:lnTo>
                    <a:pt x="28" y="11"/>
                  </a:lnTo>
                  <a:lnTo>
                    <a:pt x="20" y="20"/>
                  </a:lnTo>
                  <a:lnTo>
                    <a:pt x="11" y="28"/>
                  </a:lnTo>
                  <a:lnTo>
                    <a:pt x="6" y="36"/>
                  </a:lnTo>
                  <a:lnTo>
                    <a:pt x="3" y="47"/>
                  </a:lnTo>
                  <a:lnTo>
                    <a:pt x="3" y="59"/>
                  </a:lnTo>
                  <a:lnTo>
                    <a:pt x="3" y="70"/>
                  </a:lnTo>
                  <a:lnTo>
                    <a:pt x="6" y="80"/>
                  </a:lnTo>
                  <a:lnTo>
                    <a:pt x="11" y="90"/>
                  </a:lnTo>
                  <a:lnTo>
                    <a:pt x="20" y="98"/>
                  </a:lnTo>
                  <a:lnTo>
                    <a:pt x="28" y="105"/>
                  </a:lnTo>
                  <a:lnTo>
                    <a:pt x="36" y="110"/>
                  </a:lnTo>
                  <a:lnTo>
                    <a:pt x="47" y="113"/>
                  </a:lnTo>
                  <a:lnTo>
                    <a:pt x="59" y="115"/>
                  </a:lnTo>
                  <a:lnTo>
                    <a:pt x="70" y="113"/>
                  </a:lnTo>
                  <a:lnTo>
                    <a:pt x="80" y="110"/>
                  </a:lnTo>
                  <a:lnTo>
                    <a:pt x="90" y="105"/>
                  </a:lnTo>
                  <a:lnTo>
                    <a:pt x="98" y="98"/>
                  </a:lnTo>
                  <a:lnTo>
                    <a:pt x="105" y="90"/>
                  </a:lnTo>
                  <a:lnTo>
                    <a:pt x="110" y="80"/>
                  </a:lnTo>
                  <a:lnTo>
                    <a:pt x="113" y="70"/>
                  </a:lnTo>
                  <a:lnTo>
                    <a:pt x="115" y="59"/>
                  </a:lnTo>
                  <a:lnTo>
                    <a:pt x="118" y="59"/>
                  </a:lnTo>
                  <a:close/>
                </a:path>
              </a:pathLst>
            </a:custGeom>
            <a:solidFill>
              <a:srgbClr val="00FFA1"/>
            </a:solidFill>
            <a:ln w="9525">
              <a:noFill/>
              <a:round/>
              <a:headEnd/>
              <a:tailEnd/>
            </a:ln>
            <a:effectLst/>
          </p:spPr>
          <p:txBody>
            <a:bodyPr/>
            <a:lstStyle/>
            <a:p>
              <a:endParaRPr lang="en-GB"/>
            </a:p>
          </p:txBody>
        </p:sp>
        <p:sp>
          <p:nvSpPr>
            <p:cNvPr id="47420" name="Freeform 316"/>
            <p:cNvSpPr>
              <a:spLocks/>
            </p:cNvSpPr>
            <p:nvPr/>
          </p:nvSpPr>
          <p:spPr bwMode="auto">
            <a:xfrm>
              <a:off x="3352" y="2096"/>
              <a:ext cx="112" cy="112"/>
            </a:xfrm>
            <a:custGeom>
              <a:avLst/>
              <a:gdLst/>
              <a:ahLst/>
              <a:cxnLst>
                <a:cxn ang="0">
                  <a:pos x="110" y="44"/>
                </a:cxn>
                <a:cxn ang="0">
                  <a:pos x="102" y="25"/>
                </a:cxn>
                <a:cxn ang="0">
                  <a:pos x="87" y="8"/>
                </a:cxn>
                <a:cxn ang="0">
                  <a:pos x="67" y="0"/>
                </a:cxn>
                <a:cxn ang="0">
                  <a:pos x="44" y="0"/>
                </a:cxn>
                <a:cxn ang="0">
                  <a:pos x="25" y="8"/>
                </a:cxn>
                <a:cxn ang="0">
                  <a:pos x="8" y="25"/>
                </a:cxn>
                <a:cxn ang="0">
                  <a:pos x="0" y="44"/>
                </a:cxn>
                <a:cxn ang="0">
                  <a:pos x="0" y="67"/>
                </a:cxn>
                <a:cxn ang="0">
                  <a:pos x="8" y="87"/>
                </a:cxn>
                <a:cxn ang="0">
                  <a:pos x="25" y="102"/>
                </a:cxn>
                <a:cxn ang="0">
                  <a:pos x="44" y="110"/>
                </a:cxn>
                <a:cxn ang="0">
                  <a:pos x="67" y="110"/>
                </a:cxn>
                <a:cxn ang="0">
                  <a:pos x="87" y="102"/>
                </a:cxn>
                <a:cxn ang="0">
                  <a:pos x="102" y="87"/>
                </a:cxn>
                <a:cxn ang="0">
                  <a:pos x="110" y="67"/>
                </a:cxn>
                <a:cxn ang="0">
                  <a:pos x="108" y="56"/>
                </a:cxn>
                <a:cxn ang="0">
                  <a:pos x="103" y="35"/>
                </a:cxn>
                <a:cxn ang="0">
                  <a:pos x="92" y="18"/>
                </a:cxn>
                <a:cxn ang="0">
                  <a:pos x="76" y="7"/>
                </a:cxn>
                <a:cxn ang="0">
                  <a:pos x="56" y="2"/>
                </a:cxn>
                <a:cxn ang="0">
                  <a:pos x="35" y="7"/>
                </a:cxn>
                <a:cxn ang="0">
                  <a:pos x="18" y="18"/>
                </a:cxn>
                <a:cxn ang="0">
                  <a:pos x="7" y="35"/>
                </a:cxn>
                <a:cxn ang="0">
                  <a:pos x="2" y="56"/>
                </a:cxn>
                <a:cxn ang="0">
                  <a:pos x="7" y="75"/>
                </a:cxn>
                <a:cxn ang="0">
                  <a:pos x="18" y="92"/>
                </a:cxn>
                <a:cxn ang="0">
                  <a:pos x="35" y="103"/>
                </a:cxn>
                <a:cxn ang="0">
                  <a:pos x="56" y="108"/>
                </a:cxn>
                <a:cxn ang="0">
                  <a:pos x="76" y="103"/>
                </a:cxn>
                <a:cxn ang="0">
                  <a:pos x="92" y="92"/>
                </a:cxn>
                <a:cxn ang="0">
                  <a:pos x="103" y="75"/>
                </a:cxn>
                <a:cxn ang="0">
                  <a:pos x="108" y="56"/>
                </a:cxn>
              </a:cxnLst>
              <a:rect l="0" t="0" r="r" b="b"/>
              <a:pathLst>
                <a:path w="112" h="112">
                  <a:moveTo>
                    <a:pt x="112" y="56"/>
                  </a:moveTo>
                  <a:lnTo>
                    <a:pt x="110" y="44"/>
                  </a:lnTo>
                  <a:lnTo>
                    <a:pt x="107" y="33"/>
                  </a:lnTo>
                  <a:lnTo>
                    <a:pt x="102" y="25"/>
                  </a:lnTo>
                  <a:lnTo>
                    <a:pt x="95" y="17"/>
                  </a:lnTo>
                  <a:lnTo>
                    <a:pt x="87" y="8"/>
                  </a:lnTo>
                  <a:lnTo>
                    <a:pt x="77" y="3"/>
                  </a:lnTo>
                  <a:lnTo>
                    <a:pt x="67" y="0"/>
                  </a:lnTo>
                  <a:lnTo>
                    <a:pt x="56" y="0"/>
                  </a:lnTo>
                  <a:lnTo>
                    <a:pt x="44" y="0"/>
                  </a:lnTo>
                  <a:lnTo>
                    <a:pt x="33" y="3"/>
                  </a:lnTo>
                  <a:lnTo>
                    <a:pt x="25" y="8"/>
                  </a:lnTo>
                  <a:lnTo>
                    <a:pt x="17" y="17"/>
                  </a:lnTo>
                  <a:lnTo>
                    <a:pt x="8" y="25"/>
                  </a:lnTo>
                  <a:lnTo>
                    <a:pt x="3" y="33"/>
                  </a:lnTo>
                  <a:lnTo>
                    <a:pt x="0" y="44"/>
                  </a:lnTo>
                  <a:lnTo>
                    <a:pt x="0" y="56"/>
                  </a:lnTo>
                  <a:lnTo>
                    <a:pt x="0" y="67"/>
                  </a:lnTo>
                  <a:lnTo>
                    <a:pt x="3" y="77"/>
                  </a:lnTo>
                  <a:lnTo>
                    <a:pt x="8" y="87"/>
                  </a:lnTo>
                  <a:lnTo>
                    <a:pt x="17" y="95"/>
                  </a:lnTo>
                  <a:lnTo>
                    <a:pt x="25" y="102"/>
                  </a:lnTo>
                  <a:lnTo>
                    <a:pt x="33" y="107"/>
                  </a:lnTo>
                  <a:lnTo>
                    <a:pt x="44" y="110"/>
                  </a:lnTo>
                  <a:lnTo>
                    <a:pt x="56" y="112"/>
                  </a:lnTo>
                  <a:lnTo>
                    <a:pt x="67" y="110"/>
                  </a:lnTo>
                  <a:lnTo>
                    <a:pt x="77" y="107"/>
                  </a:lnTo>
                  <a:lnTo>
                    <a:pt x="87" y="102"/>
                  </a:lnTo>
                  <a:lnTo>
                    <a:pt x="95" y="95"/>
                  </a:lnTo>
                  <a:lnTo>
                    <a:pt x="102" y="87"/>
                  </a:lnTo>
                  <a:lnTo>
                    <a:pt x="107" y="77"/>
                  </a:lnTo>
                  <a:lnTo>
                    <a:pt x="110" y="67"/>
                  </a:lnTo>
                  <a:lnTo>
                    <a:pt x="112" y="56"/>
                  </a:lnTo>
                  <a:lnTo>
                    <a:pt x="108" y="56"/>
                  </a:lnTo>
                  <a:lnTo>
                    <a:pt x="107" y="44"/>
                  </a:lnTo>
                  <a:lnTo>
                    <a:pt x="103" y="35"/>
                  </a:lnTo>
                  <a:lnTo>
                    <a:pt x="99" y="26"/>
                  </a:lnTo>
                  <a:lnTo>
                    <a:pt x="92" y="18"/>
                  </a:lnTo>
                  <a:lnTo>
                    <a:pt x="85" y="12"/>
                  </a:lnTo>
                  <a:lnTo>
                    <a:pt x="76" y="7"/>
                  </a:lnTo>
                  <a:lnTo>
                    <a:pt x="66" y="3"/>
                  </a:lnTo>
                  <a:lnTo>
                    <a:pt x="56" y="2"/>
                  </a:lnTo>
                  <a:lnTo>
                    <a:pt x="44" y="3"/>
                  </a:lnTo>
                  <a:lnTo>
                    <a:pt x="35" y="7"/>
                  </a:lnTo>
                  <a:lnTo>
                    <a:pt x="26" y="12"/>
                  </a:lnTo>
                  <a:lnTo>
                    <a:pt x="18" y="18"/>
                  </a:lnTo>
                  <a:lnTo>
                    <a:pt x="12" y="26"/>
                  </a:lnTo>
                  <a:lnTo>
                    <a:pt x="7" y="35"/>
                  </a:lnTo>
                  <a:lnTo>
                    <a:pt x="3" y="44"/>
                  </a:lnTo>
                  <a:lnTo>
                    <a:pt x="2" y="56"/>
                  </a:lnTo>
                  <a:lnTo>
                    <a:pt x="3" y="66"/>
                  </a:lnTo>
                  <a:lnTo>
                    <a:pt x="7" y="75"/>
                  </a:lnTo>
                  <a:lnTo>
                    <a:pt x="12" y="85"/>
                  </a:lnTo>
                  <a:lnTo>
                    <a:pt x="18" y="92"/>
                  </a:lnTo>
                  <a:lnTo>
                    <a:pt x="26" y="98"/>
                  </a:lnTo>
                  <a:lnTo>
                    <a:pt x="35" y="103"/>
                  </a:lnTo>
                  <a:lnTo>
                    <a:pt x="44" y="107"/>
                  </a:lnTo>
                  <a:lnTo>
                    <a:pt x="56" y="108"/>
                  </a:lnTo>
                  <a:lnTo>
                    <a:pt x="66" y="107"/>
                  </a:lnTo>
                  <a:lnTo>
                    <a:pt x="76" y="103"/>
                  </a:lnTo>
                  <a:lnTo>
                    <a:pt x="85" y="98"/>
                  </a:lnTo>
                  <a:lnTo>
                    <a:pt x="92" y="92"/>
                  </a:lnTo>
                  <a:lnTo>
                    <a:pt x="99" y="85"/>
                  </a:lnTo>
                  <a:lnTo>
                    <a:pt x="103" y="75"/>
                  </a:lnTo>
                  <a:lnTo>
                    <a:pt x="107" y="66"/>
                  </a:lnTo>
                  <a:lnTo>
                    <a:pt x="108" y="56"/>
                  </a:lnTo>
                  <a:lnTo>
                    <a:pt x="112" y="56"/>
                  </a:lnTo>
                  <a:close/>
                </a:path>
              </a:pathLst>
            </a:custGeom>
            <a:solidFill>
              <a:srgbClr val="00FFA6"/>
            </a:solidFill>
            <a:ln w="9525">
              <a:noFill/>
              <a:round/>
              <a:headEnd/>
              <a:tailEnd/>
            </a:ln>
            <a:effectLst/>
          </p:spPr>
          <p:txBody>
            <a:bodyPr/>
            <a:lstStyle/>
            <a:p>
              <a:endParaRPr lang="en-GB"/>
            </a:p>
          </p:txBody>
        </p:sp>
        <p:sp>
          <p:nvSpPr>
            <p:cNvPr id="47421" name="Freeform 317"/>
            <p:cNvSpPr>
              <a:spLocks/>
            </p:cNvSpPr>
            <p:nvPr/>
          </p:nvSpPr>
          <p:spPr bwMode="auto">
            <a:xfrm>
              <a:off x="3354" y="2098"/>
              <a:ext cx="106" cy="106"/>
            </a:xfrm>
            <a:custGeom>
              <a:avLst/>
              <a:gdLst/>
              <a:ahLst/>
              <a:cxnLst>
                <a:cxn ang="0">
                  <a:pos x="105" y="42"/>
                </a:cxn>
                <a:cxn ang="0">
                  <a:pos x="97" y="24"/>
                </a:cxn>
                <a:cxn ang="0">
                  <a:pos x="83" y="10"/>
                </a:cxn>
                <a:cxn ang="0">
                  <a:pos x="64" y="1"/>
                </a:cxn>
                <a:cxn ang="0">
                  <a:pos x="42" y="1"/>
                </a:cxn>
                <a:cxn ang="0">
                  <a:pos x="24" y="10"/>
                </a:cxn>
                <a:cxn ang="0">
                  <a:pos x="10" y="24"/>
                </a:cxn>
                <a:cxn ang="0">
                  <a:pos x="1" y="42"/>
                </a:cxn>
                <a:cxn ang="0">
                  <a:pos x="1" y="64"/>
                </a:cxn>
                <a:cxn ang="0">
                  <a:pos x="10" y="83"/>
                </a:cxn>
                <a:cxn ang="0">
                  <a:pos x="24" y="96"/>
                </a:cxn>
                <a:cxn ang="0">
                  <a:pos x="42" y="105"/>
                </a:cxn>
                <a:cxn ang="0">
                  <a:pos x="64" y="105"/>
                </a:cxn>
                <a:cxn ang="0">
                  <a:pos x="83" y="96"/>
                </a:cxn>
                <a:cxn ang="0">
                  <a:pos x="97" y="83"/>
                </a:cxn>
                <a:cxn ang="0">
                  <a:pos x="105" y="64"/>
                </a:cxn>
                <a:cxn ang="0">
                  <a:pos x="103" y="54"/>
                </a:cxn>
                <a:cxn ang="0">
                  <a:pos x="100" y="34"/>
                </a:cxn>
                <a:cxn ang="0">
                  <a:pos x="88" y="18"/>
                </a:cxn>
                <a:cxn ang="0">
                  <a:pos x="74" y="8"/>
                </a:cxn>
                <a:cxn ang="0">
                  <a:pos x="54" y="3"/>
                </a:cxn>
                <a:cxn ang="0">
                  <a:pos x="34" y="8"/>
                </a:cxn>
                <a:cxn ang="0">
                  <a:pos x="18" y="18"/>
                </a:cxn>
                <a:cxn ang="0">
                  <a:pos x="8" y="34"/>
                </a:cxn>
                <a:cxn ang="0">
                  <a:pos x="3" y="54"/>
                </a:cxn>
                <a:cxn ang="0">
                  <a:pos x="8" y="72"/>
                </a:cxn>
                <a:cxn ang="0">
                  <a:pos x="18" y="88"/>
                </a:cxn>
                <a:cxn ang="0">
                  <a:pos x="34" y="100"/>
                </a:cxn>
                <a:cxn ang="0">
                  <a:pos x="54" y="103"/>
                </a:cxn>
                <a:cxn ang="0">
                  <a:pos x="74" y="100"/>
                </a:cxn>
                <a:cxn ang="0">
                  <a:pos x="88" y="88"/>
                </a:cxn>
                <a:cxn ang="0">
                  <a:pos x="100" y="72"/>
                </a:cxn>
                <a:cxn ang="0">
                  <a:pos x="103" y="54"/>
                </a:cxn>
              </a:cxnLst>
              <a:rect l="0" t="0" r="r" b="b"/>
              <a:pathLst>
                <a:path w="106" h="106">
                  <a:moveTo>
                    <a:pt x="106" y="54"/>
                  </a:moveTo>
                  <a:lnTo>
                    <a:pt x="105" y="42"/>
                  </a:lnTo>
                  <a:lnTo>
                    <a:pt x="101" y="33"/>
                  </a:lnTo>
                  <a:lnTo>
                    <a:pt x="97" y="24"/>
                  </a:lnTo>
                  <a:lnTo>
                    <a:pt x="90" y="16"/>
                  </a:lnTo>
                  <a:lnTo>
                    <a:pt x="83" y="10"/>
                  </a:lnTo>
                  <a:lnTo>
                    <a:pt x="74" y="5"/>
                  </a:lnTo>
                  <a:lnTo>
                    <a:pt x="64" y="1"/>
                  </a:lnTo>
                  <a:lnTo>
                    <a:pt x="54" y="0"/>
                  </a:lnTo>
                  <a:lnTo>
                    <a:pt x="42" y="1"/>
                  </a:lnTo>
                  <a:lnTo>
                    <a:pt x="33" y="5"/>
                  </a:lnTo>
                  <a:lnTo>
                    <a:pt x="24" y="10"/>
                  </a:lnTo>
                  <a:lnTo>
                    <a:pt x="16" y="16"/>
                  </a:lnTo>
                  <a:lnTo>
                    <a:pt x="10" y="24"/>
                  </a:lnTo>
                  <a:lnTo>
                    <a:pt x="5" y="33"/>
                  </a:lnTo>
                  <a:lnTo>
                    <a:pt x="1" y="42"/>
                  </a:lnTo>
                  <a:lnTo>
                    <a:pt x="0" y="54"/>
                  </a:lnTo>
                  <a:lnTo>
                    <a:pt x="1" y="64"/>
                  </a:lnTo>
                  <a:lnTo>
                    <a:pt x="5" y="73"/>
                  </a:lnTo>
                  <a:lnTo>
                    <a:pt x="10" y="83"/>
                  </a:lnTo>
                  <a:lnTo>
                    <a:pt x="16" y="90"/>
                  </a:lnTo>
                  <a:lnTo>
                    <a:pt x="24" y="96"/>
                  </a:lnTo>
                  <a:lnTo>
                    <a:pt x="33" y="101"/>
                  </a:lnTo>
                  <a:lnTo>
                    <a:pt x="42" y="105"/>
                  </a:lnTo>
                  <a:lnTo>
                    <a:pt x="54" y="106"/>
                  </a:lnTo>
                  <a:lnTo>
                    <a:pt x="64" y="105"/>
                  </a:lnTo>
                  <a:lnTo>
                    <a:pt x="74" y="101"/>
                  </a:lnTo>
                  <a:lnTo>
                    <a:pt x="83" y="96"/>
                  </a:lnTo>
                  <a:lnTo>
                    <a:pt x="90" y="90"/>
                  </a:lnTo>
                  <a:lnTo>
                    <a:pt x="97" y="83"/>
                  </a:lnTo>
                  <a:lnTo>
                    <a:pt x="101" y="73"/>
                  </a:lnTo>
                  <a:lnTo>
                    <a:pt x="105" y="64"/>
                  </a:lnTo>
                  <a:lnTo>
                    <a:pt x="106" y="54"/>
                  </a:lnTo>
                  <a:lnTo>
                    <a:pt x="103" y="54"/>
                  </a:lnTo>
                  <a:lnTo>
                    <a:pt x="101" y="44"/>
                  </a:lnTo>
                  <a:lnTo>
                    <a:pt x="100" y="34"/>
                  </a:lnTo>
                  <a:lnTo>
                    <a:pt x="95" y="26"/>
                  </a:lnTo>
                  <a:lnTo>
                    <a:pt x="88" y="18"/>
                  </a:lnTo>
                  <a:lnTo>
                    <a:pt x="82" y="13"/>
                  </a:lnTo>
                  <a:lnTo>
                    <a:pt x="74" y="8"/>
                  </a:lnTo>
                  <a:lnTo>
                    <a:pt x="64" y="5"/>
                  </a:lnTo>
                  <a:lnTo>
                    <a:pt x="54" y="3"/>
                  </a:lnTo>
                  <a:lnTo>
                    <a:pt x="44" y="5"/>
                  </a:lnTo>
                  <a:lnTo>
                    <a:pt x="34" y="8"/>
                  </a:lnTo>
                  <a:lnTo>
                    <a:pt x="26" y="13"/>
                  </a:lnTo>
                  <a:lnTo>
                    <a:pt x="18" y="18"/>
                  </a:lnTo>
                  <a:lnTo>
                    <a:pt x="13" y="26"/>
                  </a:lnTo>
                  <a:lnTo>
                    <a:pt x="8" y="34"/>
                  </a:lnTo>
                  <a:lnTo>
                    <a:pt x="5" y="44"/>
                  </a:lnTo>
                  <a:lnTo>
                    <a:pt x="3" y="54"/>
                  </a:lnTo>
                  <a:lnTo>
                    <a:pt x="5" y="64"/>
                  </a:lnTo>
                  <a:lnTo>
                    <a:pt x="8" y="72"/>
                  </a:lnTo>
                  <a:lnTo>
                    <a:pt x="13" y="82"/>
                  </a:lnTo>
                  <a:lnTo>
                    <a:pt x="18" y="88"/>
                  </a:lnTo>
                  <a:lnTo>
                    <a:pt x="26" y="95"/>
                  </a:lnTo>
                  <a:lnTo>
                    <a:pt x="34" y="100"/>
                  </a:lnTo>
                  <a:lnTo>
                    <a:pt x="44" y="101"/>
                  </a:lnTo>
                  <a:lnTo>
                    <a:pt x="54" y="103"/>
                  </a:lnTo>
                  <a:lnTo>
                    <a:pt x="64" y="101"/>
                  </a:lnTo>
                  <a:lnTo>
                    <a:pt x="74" y="100"/>
                  </a:lnTo>
                  <a:lnTo>
                    <a:pt x="82" y="95"/>
                  </a:lnTo>
                  <a:lnTo>
                    <a:pt x="88" y="88"/>
                  </a:lnTo>
                  <a:lnTo>
                    <a:pt x="95" y="82"/>
                  </a:lnTo>
                  <a:lnTo>
                    <a:pt x="100" y="72"/>
                  </a:lnTo>
                  <a:lnTo>
                    <a:pt x="101" y="64"/>
                  </a:lnTo>
                  <a:lnTo>
                    <a:pt x="103" y="54"/>
                  </a:lnTo>
                  <a:lnTo>
                    <a:pt x="106" y="54"/>
                  </a:lnTo>
                  <a:close/>
                </a:path>
              </a:pathLst>
            </a:custGeom>
            <a:solidFill>
              <a:srgbClr val="00FFAB"/>
            </a:solidFill>
            <a:ln w="9525">
              <a:noFill/>
              <a:round/>
              <a:headEnd/>
              <a:tailEnd/>
            </a:ln>
            <a:effectLst/>
          </p:spPr>
          <p:txBody>
            <a:bodyPr/>
            <a:lstStyle/>
            <a:p>
              <a:endParaRPr lang="en-GB"/>
            </a:p>
          </p:txBody>
        </p:sp>
        <p:sp>
          <p:nvSpPr>
            <p:cNvPr id="47422" name="Freeform 318"/>
            <p:cNvSpPr>
              <a:spLocks/>
            </p:cNvSpPr>
            <p:nvPr/>
          </p:nvSpPr>
          <p:spPr bwMode="auto">
            <a:xfrm>
              <a:off x="3357" y="2101"/>
              <a:ext cx="100" cy="100"/>
            </a:xfrm>
            <a:custGeom>
              <a:avLst/>
              <a:gdLst/>
              <a:ahLst/>
              <a:cxnLst>
                <a:cxn ang="0">
                  <a:pos x="98" y="41"/>
                </a:cxn>
                <a:cxn ang="0">
                  <a:pos x="92" y="23"/>
                </a:cxn>
                <a:cxn ang="0">
                  <a:pos x="79" y="10"/>
                </a:cxn>
                <a:cxn ang="0">
                  <a:pos x="61" y="2"/>
                </a:cxn>
                <a:cxn ang="0">
                  <a:pos x="41" y="2"/>
                </a:cxn>
                <a:cxn ang="0">
                  <a:pos x="23" y="10"/>
                </a:cxn>
                <a:cxn ang="0">
                  <a:pos x="10" y="23"/>
                </a:cxn>
                <a:cxn ang="0">
                  <a:pos x="2" y="41"/>
                </a:cxn>
                <a:cxn ang="0">
                  <a:pos x="2" y="61"/>
                </a:cxn>
                <a:cxn ang="0">
                  <a:pos x="10" y="79"/>
                </a:cxn>
                <a:cxn ang="0">
                  <a:pos x="23" y="92"/>
                </a:cxn>
                <a:cxn ang="0">
                  <a:pos x="41" y="98"/>
                </a:cxn>
                <a:cxn ang="0">
                  <a:pos x="61" y="98"/>
                </a:cxn>
                <a:cxn ang="0">
                  <a:pos x="79" y="92"/>
                </a:cxn>
                <a:cxn ang="0">
                  <a:pos x="92" y="79"/>
                </a:cxn>
                <a:cxn ang="0">
                  <a:pos x="98" y="61"/>
                </a:cxn>
                <a:cxn ang="0">
                  <a:pos x="97" y="51"/>
                </a:cxn>
                <a:cxn ang="0">
                  <a:pos x="94" y="33"/>
                </a:cxn>
                <a:cxn ang="0">
                  <a:pos x="84" y="18"/>
                </a:cxn>
                <a:cxn ang="0">
                  <a:pos x="69" y="7"/>
                </a:cxn>
                <a:cxn ang="0">
                  <a:pos x="51" y="3"/>
                </a:cxn>
                <a:cxn ang="0">
                  <a:pos x="33" y="7"/>
                </a:cxn>
                <a:cxn ang="0">
                  <a:pos x="18" y="18"/>
                </a:cxn>
                <a:cxn ang="0">
                  <a:pos x="8" y="33"/>
                </a:cxn>
                <a:cxn ang="0">
                  <a:pos x="3" y="51"/>
                </a:cxn>
                <a:cxn ang="0">
                  <a:pos x="8" y="69"/>
                </a:cxn>
                <a:cxn ang="0">
                  <a:pos x="18" y="84"/>
                </a:cxn>
                <a:cxn ang="0">
                  <a:pos x="33" y="93"/>
                </a:cxn>
                <a:cxn ang="0">
                  <a:pos x="51" y="97"/>
                </a:cxn>
                <a:cxn ang="0">
                  <a:pos x="69" y="93"/>
                </a:cxn>
                <a:cxn ang="0">
                  <a:pos x="84" y="84"/>
                </a:cxn>
                <a:cxn ang="0">
                  <a:pos x="94" y="69"/>
                </a:cxn>
                <a:cxn ang="0">
                  <a:pos x="97" y="51"/>
                </a:cxn>
              </a:cxnLst>
              <a:rect l="0" t="0" r="r" b="b"/>
              <a:pathLst>
                <a:path w="100" h="100">
                  <a:moveTo>
                    <a:pt x="100" y="51"/>
                  </a:moveTo>
                  <a:lnTo>
                    <a:pt x="98" y="41"/>
                  </a:lnTo>
                  <a:lnTo>
                    <a:pt x="97" y="31"/>
                  </a:lnTo>
                  <a:lnTo>
                    <a:pt x="92" y="23"/>
                  </a:lnTo>
                  <a:lnTo>
                    <a:pt x="85" y="15"/>
                  </a:lnTo>
                  <a:lnTo>
                    <a:pt x="79" y="10"/>
                  </a:lnTo>
                  <a:lnTo>
                    <a:pt x="71" y="5"/>
                  </a:lnTo>
                  <a:lnTo>
                    <a:pt x="61" y="2"/>
                  </a:lnTo>
                  <a:lnTo>
                    <a:pt x="51" y="0"/>
                  </a:lnTo>
                  <a:lnTo>
                    <a:pt x="41" y="2"/>
                  </a:lnTo>
                  <a:lnTo>
                    <a:pt x="31" y="5"/>
                  </a:lnTo>
                  <a:lnTo>
                    <a:pt x="23" y="10"/>
                  </a:lnTo>
                  <a:lnTo>
                    <a:pt x="15" y="15"/>
                  </a:lnTo>
                  <a:lnTo>
                    <a:pt x="10" y="23"/>
                  </a:lnTo>
                  <a:lnTo>
                    <a:pt x="5" y="31"/>
                  </a:lnTo>
                  <a:lnTo>
                    <a:pt x="2" y="41"/>
                  </a:lnTo>
                  <a:lnTo>
                    <a:pt x="0" y="51"/>
                  </a:lnTo>
                  <a:lnTo>
                    <a:pt x="2" y="61"/>
                  </a:lnTo>
                  <a:lnTo>
                    <a:pt x="5" y="69"/>
                  </a:lnTo>
                  <a:lnTo>
                    <a:pt x="10" y="79"/>
                  </a:lnTo>
                  <a:lnTo>
                    <a:pt x="15" y="85"/>
                  </a:lnTo>
                  <a:lnTo>
                    <a:pt x="23" y="92"/>
                  </a:lnTo>
                  <a:lnTo>
                    <a:pt x="31" y="97"/>
                  </a:lnTo>
                  <a:lnTo>
                    <a:pt x="41" y="98"/>
                  </a:lnTo>
                  <a:lnTo>
                    <a:pt x="51" y="100"/>
                  </a:lnTo>
                  <a:lnTo>
                    <a:pt x="61" y="98"/>
                  </a:lnTo>
                  <a:lnTo>
                    <a:pt x="71" y="97"/>
                  </a:lnTo>
                  <a:lnTo>
                    <a:pt x="79" y="92"/>
                  </a:lnTo>
                  <a:lnTo>
                    <a:pt x="85" y="85"/>
                  </a:lnTo>
                  <a:lnTo>
                    <a:pt x="92" y="79"/>
                  </a:lnTo>
                  <a:lnTo>
                    <a:pt x="97" y="69"/>
                  </a:lnTo>
                  <a:lnTo>
                    <a:pt x="98" y="61"/>
                  </a:lnTo>
                  <a:lnTo>
                    <a:pt x="100" y="51"/>
                  </a:lnTo>
                  <a:lnTo>
                    <a:pt x="97" y="51"/>
                  </a:lnTo>
                  <a:lnTo>
                    <a:pt x="97" y="41"/>
                  </a:lnTo>
                  <a:lnTo>
                    <a:pt x="94" y="33"/>
                  </a:lnTo>
                  <a:lnTo>
                    <a:pt x="89" y="25"/>
                  </a:lnTo>
                  <a:lnTo>
                    <a:pt x="84" y="18"/>
                  </a:lnTo>
                  <a:lnTo>
                    <a:pt x="77" y="12"/>
                  </a:lnTo>
                  <a:lnTo>
                    <a:pt x="69" y="7"/>
                  </a:lnTo>
                  <a:lnTo>
                    <a:pt x="59" y="5"/>
                  </a:lnTo>
                  <a:lnTo>
                    <a:pt x="51" y="3"/>
                  </a:lnTo>
                  <a:lnTo>
                    <a:pt x="41" y="5"/>
                  </a:lnTo>
                  <a:lnTo>
                    <a:pt x="33" y="7"/>
                  </a:lnTo>
                  <a:lnTo>
                    <a:pt x="25" y="12"/>
                  </a:lnTo>
                  <a:lnTo>
                    <a:pt x="18" y="18"/>
                  </a:lnTo>
                  <a:lnTo>
                    <a:pt x="12" y="25"/>
                  </a:lnTo>
                  <a:lnTo>
                    <a:pt x="8" y="33"/>
                  </a:lnTo>
                  <a:lnTo>
                    <a:pt x="5" y="41"/>
                  </a:lnTo>
                  <a:lnTo>
                    <a:pt x="3" y="51"/>
                  </a:lnTo>
                  <a:lnTo>
                    <a:pt x="5" y="59"/>
                  </a:lnTo>
                  <a:lnTo>
                    <a:pt x="8" y="69"/>
                  </a:lnTo>
                  <a:lnTo>
                    <a:pt x="12" y="77"/>
                  </a:lnTo>
                  <a:lnTo>
                    <a:pt x="18" y="84"/>
                  </a:lnTo>
                  <a:lnTo>
                    <a:pt x="25" y="89"/>
                  </a:lnTo>
                  <a:lnTo>
                    <a:pt x="33" y="93"/>
                  </a:lnTo>
                  <a:lnTo>
                    <a:pt x="41" y="97"/>
                  </a:lnTo>
                  <a:lnTo>
                    <a:pt x="51" y="97"/>
                  </a:lnTo>
                  <a:lnTo>
                    <a:pt x="59" y="97"/>
                  </a:lnTo>
                  <a:lnTo>
                    <a:pt x="69" y="93"/>
                  </a:lnTo>
                  <a:lnTo>
                    <a:pt x="77" y="89"/>
                  </a:lnTo>
                  <a:lnTo>
                    <a:pt x="84" y="84"/>
                  </a:lnTo>
                  <a:lnTo>
                    <a:pt x="89" y="77"/>
                  </a:lnTo>
                  <a:lnTo>
                    <a:pt x="94" y="69"/>
                  </a:lnTo>
                  <a:lnTo>
                    <a:pt x="97" y="59"/>
                  </a:lnTo>
                  <a:lnTo>
                    <a:pt x="97" y="51"/>
                  </a:lnTo>
                  <a:lnTo>
                    <a:pt x="100" y="51"/>
                  </a:lnTo>
                  <a:close/>
                </a:path>
              </a:pathLst>
            </a:custGeom>
            <a:solidFill>
              <a:srgbClr val="00FFB0"/>
            </a:solidFill>
            <a:ln w="9525">
              <a:noFill/>
              <a:round/>
              <a:headEnd/>
              <a:tailEnd/>
            </a:ln>
            <a:effectLst/>
          </p:spPr>
          <p:txBody>
            <a:bodyPr/>
            <a:lstStyle/>
            <a:p>
              <a:endParaRPr lang="en-GB"/>
            </a:p>
          </p:txBody>
        </p:sp>
        <p:sp>
          <p:nvSpPr>
            <p:cNvPr id="47423" name="Freeform 319"/>
            <p:cNvSpPr>
              <a:spLocks/>
            </p:cNvSpPr>
            <p:nvPr/>
          </p:nvSpPr>
          <p:spPr bwMode="auto">
            <a:xfrm>
              <a:off x="3360" y="2104"/>
              <a:ext cx="94" cy="94"/>
            </a:xfrm>
            <a:custGeom>
              <a:avLst/>
              <a:gdLst/>
              <a:ahLst/>
              <a:cxnLst>
                <a:cxn ang="0">
                  <a:pos x="94" y="38"/>
                </a:cxn>
                <a:cxn ang="0">
                  <a:pos x="86" y="22"/>
                </a:cxn>
                <a:cxn ang="0">
                  <a:pos x="74" y="9"/>
                </a:cxn>
                <a:cxn ang="0">
                  <a:pos x="56" y="2"/>
                </a:cxn>
                <a:cxn ang="0">
                  <a:pos x="38" y="2"/>
                </a:cxn>
                <a:cxn ang="0">
                  <a:pos x="22" y="9"/>
                </a:cxn>
                <a:cxn ang="0">
                  <a:pos x="9" y="22"/>
                </a:cxn>
                <a:cxn ang="0">
                  <a:pos x="2" y="38"/>
                </a:cxn>
                <a:cxn ang="0">
                  <a:pos x="2" y="56"/>
                </a:cxn>
                <a:cxn ang="0">
                  <a:pos x="9" y="74"/>
                </a:cxn>
                <a:cxn ang="0">
                  <a:pos x="22" y="86"/>
                </a:cxn>
                <a:cxn ang="0">
                  <a:pos x="38" y="94"/>
                </a:cxn>
                <a:cxn ang="0">
                  <a:pos x="56" y="94"/>
                </a:cxn>
                <a:cxn ang="0">
                  <a:pos x="74" y="86"/>
                </a:cxn>
                <a:cxn ang="0">
                  <a:pos x="86" y="74"/>
                </a:cxn>
                <a:cxn ang="0">
                  <a:pos x="94" y="56"/>
                </a:cxn>
                <a:cxn ang="0">
                  <a:pos x="91" y="48"/>
                </a:cxn>
                <a:cxn ang="0">
                  <a:pos x="87" y="30"/>
                </a:cxn>
                <a:cxn ang="0">
                  <a:pos x="77" y="17"/>
                </a:cxn>
                <a:cxn ang="0">
                  <a:pos x="64" y="7"/>
                </a:cxn>
                <a:cxn ang="0">
                  <a:pos x="48" y="4"/>
                </a:cxn>
                <a:cxn ang="0">
                  <a:pos x="30" y="7"/>
                </a:cxn>
                <a:cxn ang="0">
                  <a:pos x="17" y="17"/>
                </a:cxn>
                <a:cxn ang="0">
                  <a:pos x="7" y="30"/>
                </a:cxn>
                <a:cxn ang="0">
                  <a:pos x="4" y="48"/>
                </a:cxn>
                <a:cxn ang="0">
                  <a:pos x="7" y="64"/>
                </a:cxn>
                <a:cxn ang="0">
                  <a:pos x="17" y="77"/>
                </a:cxn>
                <a:cxn ang="0">
                  <a:pos x="30" y="87"/>
                </a:cxn>
                <a:cxn ang="0">
                  <a:pos x="48" y="90"/>
                </a:cxn>
                <a:cxn ang="0">
                  <a:pos x="64" y="87"/>
                </a:cxn>
                <a:cxn ang="0">
                  <a:pos x="77" y="77"/>
                </a:cxn>
                <a:cxn ang="0">
                  <a:pos x="87" y="64"/>
                </a:cxn>
                <a:cxn ang="0">
                  <a:pos x="91" y="48"/>
                </a:cxn>
              </a:cxnLst>
              <a:rect l="0" t="0" r="r" b="b"/>
              <a:pathLst>
                <a:path w="94" h="94">
                  <a:moveTo>
                    <a:pt x="94" y="48"/>
                  </a:moveTo>
                  <a:lnTo>
                    <a:pt x="94" y="38"/>
                  </a:lnTo>
                  <a:lnTo>
                    <a:pt x="91" y="30"/>
                  </a:lnTo>
                  <a:lnTo>
                    <a:pt x="86" y="22"/>
                  </a:lnTo>
                  <a:lnTo>
                    <a:pt x="81" y="15"/>
                  </a:lnTo>
                  <a:lnTo>
                    <a:pt x="74" y="9"/>
                  </a:lnTo>
                  <a:lnTo>
                    <a:pt x="66" y="4"/>
                  </a:lnTo>
                  <a:lnTo>
                    <a:pt x="56" y="2"/>
                  </a:lnTo>
                  <a:lnTo>
                    <a:pt x="48" y="0"/>
                  </a:lnTo>
                  <a:lnTo>
                    <a:pt x="38" y="2"/>
                  </a:lnTo>
                  <a:lnTo>
                    <a:pt x="30" y="4"/>
                  </a:lnTo>
                  <a:lnTo>
                    <a:pt x="22" y="9"/>
                  </a:lnTo>
                  <a:lnTo>
                    <a:pt x="15" y="15"/>
                  </a:lnTo>
                  <a:lnTo>
                    <a:pt x="9" y="22"/>
                  </a:lnTo>
                  <a:lnTo>
                    <a:pt x="5" y="30"/>
                  </a:lnTo>
                  <a:lnTo>
                    <a:pt x="2" y="38"/>
                  </a:lnTo>
                  <a:lnTo>
                    <a:pt x="0" y="48"/>
                  </a:lnTo>
                  <a:lnTo>
                    <a:pt x="2" y="56"/>
                  </a:lnTo>
                  <a:lnTo>
                    <a:pt x="5" y="66"/>
                  </a:lnTo>
                  <a:lnTo>
                    <a:pt x="9" y="74"/>
                  </a:lnTo>
                  <a:lnTo>
                    <a:pt x="15" y="81"/>
                  </a:lnTo>
                  <a:lnTo>
                    <a:pt x="22" y="86"/>
                  </a:lnTo>
                  <a:lnTo>
                    <a:pt x="30" y="90"/>
                  </a:lnTo>
                  <a:lnTo>
                    <a:pt x="38" y="94"/>
                  </a:lnTo>
                  <a:lnTo>
                    <a:pt x="48" y="94"/>
                  </a:lnTo>
                  <a:lnTo>
                    <a:pt x="56" y="94"/>
                  </a:lnTo>
                  <a:lnTo>
                    <a:pt x="66" y="90"/>
                  </a:lnTo>
                  <a:lnTo>
                    <a:pt x="74" y="86"/>
                  </a:lnTo>
                  <a:lnTo>
                    <a:pt x="81" y="81"/>
                  </a:lnTo>
                  <a:lnTo>
                    <a:pt x="86" y="74"/>
                  </a:lnTo>
                  <a:lnTo>
                    <a:pt x="91" y="66"/>
                  </a:lnTo>
                  <a:lnTo>
                    <a:pt x="94" y="56"/>
                  </a:lnTo>
                  <a:lnTo>
                    <a:pt x="94" y="48"/>
                  </a:lnTo>
                  <a:lnTo>
                    <a:pt x="91" y="48"/>
                  </a:lnTo>
                  <a:lnTo>
                    <a:pt x="91" y="38"/>
                  </a:lnTo>
                  <a:lnTo>
                    <a:pt x="87" y="30"/>
                  </a:lnTo>
                  <a:lnTo>
                    <a:pt x="84" y="23"/>
                  </a:lnTo>
                  <a:lnTo>
                    <a:pt x="77" y="17"/>
                  </a:lnTo>
                  <a:lnTo>
                    <a:pt x="72" y="12"/>
                  </a:lnTo>
                  <a:lnTo>
                    <a:pt x="64" y="7"/>
                  </a:lnTo>
                  <a:lnTo>
                    <a:pt x="56" y="5"/>
                  </a:lnTo>
                  <a:lnTo>
                    <a:pt x="48" y="4"/>
                  </a:lnTo>
                  <a:lnTo>
                    <a:pt x="38" y="5"/>
                  </a:lnTo>
                  <a:lnTo>
                    <a:pt x="30" y="7"/>
                  </a:lnTo>
                  <a:lnTo>
                    <a:pt x="23" y="12"/>
                  </a:lnTo>
                  <a:lnTo>
                    <a:pt x="17" y="17"/>
                  </a:lnTo>
                  <a:lnTo>
                    <a:pt x="12" y="23"/>
                  </a:lnTo>
                  <a:lnTo>
                    <a:pt x="7" y="30"/>
                  </a:lnTo>
                  <a:lnTo>
                    <a:pt x="5" y="38"/>
                  </a:lnTo>
                  <a:lnTo>
                    <a:pt x="4" y="48"/>
                  </a:lnTo>
                  <a:lnTo>
                    <a:pt x="5" y="56"/>
                  </a:lnTo>
                  <a:lnTo>
                    <a:pt x="7" y="64"/>
                  </a:lnTo>
                  <a:lnTo>
                    <a:pt x="12" y="72"/>
                  </a:lnTo>
                  <a:lnTo>
                    <a:pt x="17" y="77"/>
                  </a:lnTo>
                  <a:lnTo>
                    <a:pt x="23" y="84"/>
                  </a:lnTo>
                  <a:lnTo>
                    <a:pt x="30" y="87"/>
                  </a:lnTo>
                  <a:lnTo>
                    <a:pt x="38" y="90"/>
                  </a:lnTo>
                  <a:lnTo>
                    <a:pt x="48" y="90"/>
                  </a:lnTo>
                  <a:lnTo>
                    <a:pt x="56" y="90"/>
                  </a:lnTo>
                  <a:lnTo>
                    <a:pt x="64" y="87"/>
                  </a:lnTo>
                  <a:lnTo>
                    <a:pt x="72" y="84"/>
                  </a:lnTo>
                  <a:lnTo>
                    <a:pt x="77" y="77"/>
                  </a:lnTo>
                  <a:lnTo>
                    <a:pt x="84" y="72"/>
                  </a:lnTo>
                  <a:lnTo>
                    <a:pt x="87" y="64"/>
                  </a:lnTo>
                  <a:lnTo>
                    <a:pt x="91" y="56"/>
                  </a:lnTo>
                  <a:lnTo>
                    <a:pt x="91" y="48"/>
                  </a:lnTo>
                  <a:lnTo>
                    <a:pt x="94" y="48"/>
                  </a:lnTo>
                  <a:close/>
                </a:path>
              </a:pathLst>
            </a:custGeom>
            <a:solidFill>
              <a:srgbClr val="00FFB6"/>
            </a:solidFill>
            <a:ln w="9525">
              <a:noFill/>
              <a:round/>
              <a:headEnd/>
              <a:tailEnd/>
            </a:ln>
            <a:effectLst/>
          </p:spPr>
          <p:txBody>
            <a:bodyPr/>
            <a:lstStyle/>
            <a:p>
              <a:endParaRPr lang="en-GB"/>
            </a:p>
          </p:txBody>
        </p:sp>
        <p:sp>
          <p:nvSpPr>
            <p:cNvPr id="47424" name="Freeform 320"/>
            <p:cNvSpPr>
              <a:spLocks/>
            </p:cNvSpPr>
            <p:nvPr/>
          </p:nvSpPr>
          <p:spPr bwMode="auto">
            <a:xfrm>
              <a:off x="3364" y="2108"/>
              <a:ext cx="87" cy="86"/>
            </a:xfrm>
            <a:custGeom>
              <a:avLst/>
              <a:gdLst/>
              <a:ahLst/>
              <a:cxnLst>
                <a:cxn ang="0">
                  <a:pos x="87" y="34"/>
                </a:cxn>
                <a:cxn ang="0">
                  <a:pos x="80" y="19"/>
                </a:cxn>
                <a:cxn ang="0">
                  <a:pos x="68" y="8"/>
                </a:cxn>
                <a:cxn ang="0">
                  <a:pos x="52" y="1"/>
                </a:cxn>
                <a:cxn ang="0">
                  <a:pos x="34" y="1"/>
                </a:cxn>
                <a:cxn ang="0">
                  <a:pos x="19" y="8"/>
                </a:cxn>
                <a:cxn ang="0">
                  <a:pos x="8" y="19"/>
                </a:cxn>
                <a:cxn ang="0">
                  <a:pos x="1" y="34"/>
                </a:cxn>
                <a:cxn ang="0">
                  <a:pos x="1" y="52"/>
                </a:cxn>
                <a:cxn ang="0">
                  <a:pos x="8" y="68"/>
                </a:cxn>
                <a:cxn ang="0">
                  <a:pos x="19" y="80"/>
                </a:cxn>
                <a:cxn ang="0">
                  <a:pos x="34" y="86"/>
                </a:cxn>
                <a:cxn ang="0">
                  <a:pos x="52" y="86"/>
                </a:cxn>
                <a:cxn ang="0">
                  <a:pos x="68" y="80"/>
                </a:cxn>
                <a:cxn ang="0">
                  <a:pos x="80" y="68"/>
                </a:cxn>
                <a:cxn ang="0">
                  <a:pos x="87" y="52"/>
                </a:cxn>
                <a:cxn ang="0">
                  <a:pos x="83" y="44"/>
                </a:cxn>
                <a:cxn ang="0">
                  <a:pos x="80" y="27"/>
                </a:cxn>
                <a:cxn ang="0">
                  <a:pos x="72" y="14"/>
                </a:cxn>
                <a:cxn ang="0">
                  <a:pos x="59" y="6"/>
                </a:cxn>
                <a:cxn ang="0">
                  <a:pos x="44" y="3"/>
                </a:cxn>
                <a:cxn ang="0">
                  <a:pos x="27" y="6"/>
                </a:cxn>
                <a:cxn ang="0">
                  <a:pos x="14" y="14"/>
                </a:cxn>
                <a:cxn ang="0">
                  <a:pos x="6" y="27"/>
                </a:cxn>
                <a:cxn ang="0">
                  <a:pos x="3" y="44"/>
                </a:cxn>
                <a:cxn ang="0">
                  <a:pos x="6" y="59"/>
                </a:cxn>
                <a:cxn ang="0">
                  <a:pos x="14" y="72"/>
                </a:cxn>
                <a:cxn ang="0">
                  <a:pos x="27" y="80"/>
                </a:cxn>
                <a:cxn ang="0">
                  <a:pos x="44" y="83"/>
                </a:cxn>
                <a:cxn ang="0">
                  <a:pos x="59" y="80"/>
                </a:cxn>
                <a:cxn ang="0">
                  <a:pos x="72" y="72"/>
                </a:cxn>
                <a:cxn ang="0">
                  <a:pos x="80" y="59"/>
                </a:cxn>
                <a:cxn ang="0">
                  <a:pos x="83" y="44"/>
                </a:cxn>
              </a:cxnLst>
              <a:rect l="0" t="0" r="r" b="b"/>
              <a:pathLst>
                <a:path w="87" h="86">
                  <a:moveTo>
                    <a:pt x="87" y="44"/>
                  </a:moveTo>
                  <a:lnTo>
                    <a:pt x="87" y="34"/>
                  </a:lnTo>
                  <a:lnTo>
                    <a:pt x="83" y="26"/>
                  </a:lnTo>
                  <a:lnTo>
                    <a:pt x="80" y="19"/>
                  </a:lnTo>
                  <a:lnTo>
                    <a:pt x="73" y="13"/>
                  </a:lnTo>
                  <a:lnTo>
                    <a:pt x="68" y="8"/>
                  </a:lnTo>
                  <a:lnTo>
                    <a:pt x="60" y="3"/>
                  </a:lnTo>
                  <a:lnTo>
                    <a:pt x="52" y="1"/>
                  </a:lnTo>
                  <a:lnTo>
                    <a:pt x="44" y="0"/>
                  </a:lnTo>
                  <a:lnTo>
                    <a:pt x="34" y="1"/>
                  </a:lnTo>
                  <a:lnTo>
                    <a:pt x="26" y="3"/>
                  </a:lnTo>
                  <a:lnTo>
                    <a:pt x="19" y="8"/>
                  </a:lnTo>
                  <a:lnTo>
                    <a:pt x="13" y="13"/>
                  </a:lnTo>
                  <a:lnTo>
                    <a:pt x="8" y="19"/>
                  </a:lnTo>
                  <a:lnTo>
                    <a:pt x="3" y="26"/>
                  </a:lnTo>
                  <a:lnTo>
                    <a:pt x="1" y="34"/>
                  </a:lnTo>
                  <a:lnTo>
                    <a:pt x="0" y="44"/>
                  </a:lnTo>
                  <a:lnTo>
                    <a:pt x="1" y="52"/>
                  </a:lnTo>
                  <a:lnTo>
                    <a:pt x="3" y="60"/>
                  </a:lnTo>
                  <a:lnTo>
                    <a:pt x="8" y="68"/>
                  </a:lnTo>
                  <a:lnTo>
                    <a:pt x="13" y="73"/>
                  </a:lnTo>
                  <a:lnTo>
                    <a:pt x="19" y="80"/>
                  </a:lnTo>
                  <a:lnTo>
                    <a:pt x="26" y="83"/>
                  </a:lnTo>
                  <a:lnTo>
                    <a:pt x="34" y="86"/>
                  </a:lnTo>
                  <a:lnTo>
                    <a:pt x="44" y="86"/>
                  </a:lnTo>
                  <a:lnTo>
                    <a:pt x="52" y="86"/>
                  </a:lnTo>
                  <a:lnTo>
                    <a:pt x="60" y="83"/>
                  </a:lnTo>
                  <a:lnTo>
                    <a:pt x="68" y="80"/>
                  </a:lnTo>
                  <a:lnTo>
                    <a:pt x="73" y="73"/>
                  </a:lnTo>
                  <a:lnTo>
                    <a:pt x="80" y="68"/>
                  </a:lnTo>
                  <a:lnTo>
                    <a:pt x="83" y="60"/>
                  </a:lnTo>
                  <a:lnTo>
                    <a:pt x="87" y="52"/>
                  </a:lnTo>
                  <a:lnTo>
                    <a:pt x="87" y="44"/>
                  </a:lnTo>
                  <a:lnTo>
                    <a:pt x="83" y="44"/>
                  </a:lnTo>
                  <a:lnTo>
                    <a:pt x="83" y="36"/>
                  </a:lnTo>
                  <a:lnTo>
                    <a:pt x="80" y="27"/>
                  </a:lnTo>
                  <a:lnTo>
                    <a:pt x="77" y="21"/>
                  </a:lnTo>
                  <a:lnTo>
                    <a:pt x="72" y="14"/>
                  </a:lnTo>
                  <a:lnTo>
                    <a:pt x="65" y="9"/>
                  </a:lnTo>
                  <a:lnTo>
                    <a:pt x="59" y="6"/>
                  </a:lnTo>
                  <a:lnTo>
                    <a:pt x="52" y="5"/>
                  </a:lnTo>
                  <a:lnTo>
                    <a:pt x="44" y="3"/>
                  </a:lnTo>
                  <a:lnTo>
                    <a:pt x="36" y="5"/>
                  </a:lnTo>
                  <a:lnTo>
                    <a:pt x="27" y="6"/>
                  </a:lnTo>
                  <a:lnTo>
                    <a:pt x="21" y="9"/>
                  </a:lnTo>
                  <a:lnTo>
                    <a:pt x="14" y="14"/>
                  </a:lnTo>
                  <a:lnTo>
                    <a:pt x="9" y="21"/>
                  </a:lnTo>
                  <a:lnTo>
                    <a:pt x="6" y="27"/>
                  </a:lnTo>
                  <a:lnTo>
                    <a:pt x="5" y="36"/>
                  </a:lnTo>
                  <a:lnTo>
                    <a:pt x="3" y="44"/>
                  </a:lnTo>
                  <a:lnTo>
                    <a:pt x="5" y="52"/>
                  </a:lnTo>
                  <a:lnTo>
                    <a:pt x="6" y="59"/>
                  </a:lnTo>
                  <a:lnTo>
                    <a:pt x="9" y="65"/>
                  </a:lnTo>
                  <a:lnTo>
                    <a:pt x="14" y="72"/>
                  </a:lnTo>
                  <a:lnTo>
                    <a:pt x="21" y="77"/>
                  </a:lnTo>
                  <a:lnTo>
                    <a:pt x="27" y="80"/>
                  </a:lnTo>
                  <a:lnTo>
                    <a:pt x="36" y="83"/>
                  </a:lnTo>
                  <a:lnTo>
                    <a:pt x="44" y="83"/>
                  </a:lnTo>
                  <a:lnTo>
                    <a:pt x="52" y="83"/>
                  </a:lnTo>
                  <a:lnTo>
                    <a:pt x="59" y="80"/>
                  </a:lnTo>
                  <a:lnTo>
                    <a:pt x="65" y="77"/>
                  </a:lnTo>
                  <a:lnTo>
                    <a:pt x="72" y="72"/>
                  </a:lnTo>
                  <a:lnTo>
                    <a:pt x="77" y="65"/>
                  </a:lnTo>
                  <a:lnTo>
                    <a:pt x="80" y="59"/>
                  </a:lnTo>
                  <a:lnTo>
                    <a:pt x="83" y="52"/>
                  </a:lnTo>
                  <a:lnTo>
                    <a:pt x="83" y="44"/>
                  </a:lnTo>
                  <a:lnTo>
                    <a:pt x="87" y="44"/>
                  </a:lnTo>
                  <a:close/>
                </a:path>
              </a:pathLst>
            </a:custGeom>
            <a:solidFill>
              <a:srgbClr val="00FFBB"/>
            </a:solidFill>
            <a:ln w="9525">
              <a:noFill/>
              <a:round/>
              <a:headEnd/>
              <a:tailEnd/>
            </a:ln>
            <a:effectLst/>
          </p:spPr>
          <p:txBody>
            <a:bodyPr/>
            <a:lstStyle/>
            <a:p>
              <a:endParaRPr lang="en-GB"/>
            </a:p>
          </p:txBody>
        </p:sp>
        <p:sp>
          <p:nvSpPr>
            <p:cNvPr id="47425" name="Freeform 321"/>
            <p:cNvSpPr>
              <a:spLocks/>
            </p:cNvSpPr>
            <p:nvPr/>
          </p:nvSpPr>
          <p:spPr bwMode="auto">
            <a:xfrm>
              <a:off x="3367" y="2111"/>
              <a:ext cx="80" cy="80"/>
            </a:xfrm>
            <a:custGeom>
              <a:avLst/>
              <a:gdLst/>
              <a:ahLst/>
              <a:cxnLst>
                <a:cxn ang="0">
                  <a:pos x="80" y="33"/>
                </a:cxn>
                <a:cxn ang="0">
                  <a:pos x="74" y="18"/>
                </a:cxn>
                <a:cxn ang="0">
                  <a:pos x="62" y="6"/>
                </a:cxn>
                <a:cxn ang="0">
                  <a:pos x="49" y="2"/>
                </a:cxn>
                <a:cxn ang="0">
                  <a:pos x="33" y="2"/>
                </a:cxn>
                <a:cxn ang="0">
                  <a:pos x="18" y="6"/>
                </a:cxn>
                <a:cxn ang="0">
                  <a:pos x="6" y="18"/>
                </a:cxn>
                <a:cxn ang="0">
                  <a:pos x="2" y="33"/>
                </a:cxn>
                <a:cxn ang="0">
                  <a:pos x="2" y="49"/>
                </a:cxn>
                <a:cxn ang="0">
                  <a:pos x="6" y="62"/>
                </a:cxn>
                <a:cxn ang="0">
                  <a:pos x="18" y="74"/>
                </a:cxn>
                <a:cxn ang="0">
                  <a:pos x="33" y="80"/>
                </a:cxn>
                <a:cxn ang="0">
                  <a:pos x="49" y="80"/>
                </a:cxn>
                <a:cxn ang="0">
                  <a:pos x="62" y="74"/>
                </a:cxn>
                <a:cxn ang="0">
                  <a:pos x="74" y="62"/>
                </a:cxn>
                <a:cxn ang="0">
                  <a:pos x="80" y="49"/>
                </a:cxn>
                <a:cxn ang="0">
                  <a:pos x="77" y="41"/>
                </a:cxn>
                <a:cxn ang="0">
                  <a:pos x="75" y="26"/>
                </a:cxn>
                <a:cxn ang="0">
                  <a:pos x="67" y="15"/>
                </a:cxn>
                <a:cxn ang="0">
                  <a:pos x="56" y="6"/>
                </a:cxn>
                <a:cxn ang="0">
                  <a:pos x="41" y="3"/>
                </a:cxn>
                <a:cxn ang="0">
                  <a:pos x="26" y="6"/>
                </a:cxn>
                <a:cxn ang="0">
                  <a:pos x="15" y="15"/>
                </a:cxn>
                <a:cxn ang="0">
                  <a:pos x="6" y="26"/>
                </a:cxn>
                <a:cxn ang="0">
                  <a:pos x="3" y="41"/>
                </a:cxn>
                <a:cxn ang="0">
                  <a:pos x="6" y="56"/>
                </a:cxn>
                <a:cxn ang="0">
                  <a:pos x="15" y="67"/>
                </a:cxn>
                <a:cxn ang="0">
                  <a:pos x="26" y="75"/>
                </a:cxn>
                <a:cxn ang="0">
                  <a:pos x="41" y="77"/>
                </a:cxn>
                <a:cxn ang="0">
                  <a:pos x="56" y="75"/>
                </a:cxn>
                <a:cxn ang="0">
                  <a:pos x="67" y="67"/>
                </a:cxn>
                <a:cxn ang="0">
                  <a:pos x="75" y="56"/>
                </a:cxn>
                <a:cxn ang="0">
                  <a:pos x="77" y="41"/>
                </a:cxn>
              </a:cxnLst>
              <a:rect l="0" t="0" r="r" b="b"/>
              <a:pathLst>
                <a:path w="80" h="80">
                  <a:moveTo>
                    <a:pt x="80" y="41"/>
                  </a:moveTo>
                  <a:lnTo>
                    <a:pt x="80" y="33"/>
                  </a:lnTo>
                  <a:lnTo>
                    <a:pt x="77" y="24"/>
                  </a:lnTo>
                  <a:lnTo>
                    <a:pt x="74" y="18"/>
                  </a:lnTo>
                  <a:lnTo>
                    <a:pt x="69" y="11"/>
                  </a:lnTo>
                  <a:lnTo>
                    <a:pt x="62" y="6"/>
                  </a:lnTo>
                  <a:lnTo>
                    <a:pt x="56" y="3"/>
                  </a:lnTo>
                  <a:lnTo>
                    <a:pt x="49" y="2"/>
                  </a:lnTo>
                  <a:lnTo>
                    <a:pt x="41" y="0"/>
                  </a:lnTo>
                  <a:lnTo>
                    <a:pt x="33" y="2"/>
                  </a:lnTo>
                  <a:lnTo>
                    <a:pt x="24" y="3"/>
                  </a:lnTo>
                  <a:lnTo>
                    <a:pt x="18" y="6"/>
                  </a:lnTo>
                  <a:lnTo>
                    <a:pt x="11" y="11"/>
                  </a:lnTo>
                  <a:lnTo>
                    <a:pt x="6" y="18"/>
                  </a:lnTo>
                  <a:lnTo>
                    <a:pt x="3" y="24"/>
                  </a:lnTo>
                  <a:lnTo>
                    <a:pt x="2" y="33"/>
                  </a:lnTo>
                  <a:lnTo>
                    <a:pt x="0" y="41"/>
                  </a:lnTo>
                  <a:lnTo>
                    <a:pt x="2" y="49"/>
                  </a:lnTo>
                  <a:lnTo>
                    <a:pt x="3" y="56"/>
                  </a:lnTo>
                  <a:lnTo>
                    <a:pt x="6" y="62"/>
                  </a:lnTo>
                  <a:lnTo>
                    <a:pt x="11" y="69"/>
                  </a:lnTo>
                  <a:lnTo>
                    <a:pt x="18" y="74"/>
                  </a:lnTo>
                  <a:lnTo>
                    <a:pt x="24" y="77"/>
                  </a:lnTo>
                  <a:lnTo>
                    <a:pt x="33" y="80"/>
                  </a:lnTo>
                  <a:lnTo>
                    <a:pt x="41" y="80"/>
                  </a:lnTo>
                  <a:lnTo>
                    <a:pt x="49" y="80"/>
                  </a:lnTo>
                  <a:lnTo>
                    <a:pt x="56" y="77"/>
                  </a:lnTo>
                  <a:lnTo>
                    <a:pt x="62" y="74"/>
                  </a:lnTo>
                  <a:lnTo>
                    <a:pt x="69" y="69"/>
                  </a:lnTo>
                  <a:lnTo>
                    <a:pt x="74" y="62"/>
                  </a:lnTo>
                  <a:lnTo>
                    <a:pt x="77" y="56"/>
                  </a:lnTo>
                  <a:lnTo>
                    <a:pt x="80" y="49"/>
                  </a:lnTo>
                  <a:lnTo>
                    <a:pt x="80" y="41"/>
                  </a:lnTo>
                  <a:lnTo>
                    <a:pt x="77" y="41"/>
                  </a:lnTo>
                  <a:lnTo>
                    <a:pt x="77" y="33"/>
                  </a:lnTo>
                  <a:lnTo>
                    <a:pt x="75" y="26"/>
                  </a:lnTo>
                  <a:lnTo>
                    <a:pt x="72" y="20"/>
                  </a:lnTo>
                  <a:lnTo>
                    <a:pt x="67" y="15"/>
                  </a:lnTo>
                  <a:lnTo>
                    <a:pt x="61" y="10"/>
                  </a:lnTo>
                  <a:lnTo>
                    <a:pt x="56" y="6"/>
                  </a:lnTo>
                  <a:lnTo>
                    <a:pt x="47" y="3"/>
                  </a:lnTo>
                  <a:lnTo>
                    <a:pt x="41" y="3"/>
                  </a:lnTo>
                  <a:lnTo>
                    <a:pt x="33" y="3"/>
                  </a:lnTo>
                  <a:lnTo>
                    <a:pt x="26" y="6"/>
                  </a:lnTo>
                  <a:lnTo>
                    <a:pt x="20" y="10"/>
                  </a:lnTo>
                  <a:lnTo>
                    <a:pt x="15" y="15"/>
                  </a:lnTo>
                  <a:lnTo>
                    <a:pt x="10" y="20"/>
                  </a:lnTo>
                  <a:lnTo>
                    <a:pt x="6" y="26"/>
                  </a:lnTo>
                  <a:lnTo>
                    <a:pt x="3" y="33"/>
                  </a:lnTo>
                  <a:lnTo>
                    <a:pt x="3" y="41"/>
                  </a:lnTo>
                  <a:lnTo>
                    <a:pt x="3" y="47"/>
                  </a:lnTo>
                  <a:lnTo>
                    <a:pt x="6" y="56"/>
                  </a:lnTo>
                  <a:lnTo>
                    <a:pt x="10" y="60"/>
                  </a:lnTo>
                  <a:lnTo>
                    <a:pt x="15" y="67"/>
                  </a:lnTo>
                  <a:lnTo>
                    <a:pt x="20" y="72"/>
                  </a:lnTo>
                  <a:lnTo>
                    <a:pt x="26" y="75"/>
                  </a:lnTo>
                  <a:lnTo>
                    <a:pt x="33" y="77"/>
                  </a:lnTo>
                  <a:lnTo>
                    <a:pt x="41" y="77"/>
                  </a:lnTo>
                  <a:lnTo>
                    <a:pt x="47" y="77"/>
                  </a:lnTo>
                  <a:lnTo>
                    <a:pt x="56" y="75"/>
                  </a:lnTo>
                  <a:lnTo>
                    <a:pt x="61" y="72"/>
                  </a:lnTo>
                  <a:lnTo>
                    <a:pt x="67" y="67"/>
                  </a:lnTo>
                  <a:lnTo>
                    <a:pt x="72" y="60"/>
                  </a:lnTo>
                  <a:lnTo>
                    <a:pt x="75" y="56"/>
                  </a:lnTo>
                  <a:lnTo>
                    <a:pt x="77" y="47"/>
                  </a:lnTo>
                  <a:lnTo>
                    <a:pt x="77" y="41"/>
                  </a:lnTo>
                  <a:lnTo>
                    <a:pt x="80" y="41"/>
                  </a:lnTo>
                  <a:close/>
                </a:path>
              </a:pathLst>
            </a:custGeom>
            <a:solidFill>
              <a:srgbClr val="00FFC0"/>
            </a:solidFill>
            <a:ln w="9525">
              <a:noFill/>
              <a:round/>
              <a:headEnd/>
              <a:tailEnd/>
            </a:ln>
            <a:effectLst/>
          </p:spPr>
          <p:txBody>
            <a:bodyPr/>
            <a:lstStyle/>
            <a:p>
              <a:endParaRPr lang="en-GB"/>
            </a:p>
          </p:txBody>
        </p:sp>
        <p:sp>
          <p:nvSpPr>
            <p:cNvPr id="47426" name="Freeform 322"/>
            <p:cNvSpPr>
              <a:spLocks/>
            </p:cNvSpPr>
            <p:nvPr/>
          </p:nvSpPr>
          <p:spPr bwMode="auto">
            <a:xfrm>
              <a:off x="3370" y="2114"/>
              <a:ext cx="74" cy="74"/>
            </a:xfrm>
            <a:custGeom>
              <a:avLst/>
              <a:gdLst/>
              <a:ahLst/>
              <a:cxnLst>
                <a:cxn ang="0">
                  <a:pos x="74" y="30"/>
                </a:cxn>
                <a:cxn ang="0">
                  <a:pos x="69" y="17"/>
                </a:cxn>
                <a:cxn ang="0">
                  <a:pos x="58" y="7"/>
                </a:cxn>
                <a:cxn ang="0">
                  <a:pos x="44" y="0"/>
                </a:cxn>
                <a:cxn ang="0">
                  <a:pos x="30" y="0"/>
                </a:cxn>
                <a:cxn ang="0">
                  <a:pos x="17" y="7"/>
                </a:cxn>
                <a:cxn ang="0">
                  <a:pos x="7" y="17"/>
                </a:cxn>
                <a:cxn ang="0">
                  <a:pos x="0" y="30"/>
                </a:cxn>
                <a:cxn ang="0">
                  <a:pos x="0" y="44"/>
                </a:cxn>
                <a:cxn ang="0">
                  <a:pos x="7" y="57"/>
                </a:cxn>
                <a:cxn ang="0">
                  <a:pos x="17" y="69"/>
                </a:cxn>
                <a:cxn ang="0">
                  <a:pos x="30" y="74"/>
                </a:cxn>
                <a:cxn ang="0">
                  <a:pos x="44" y="74"/>
                </a:cxn>
                <a:cxn ang="0">
                  <a:pos x="58" y="69"/>
                </a:cxn>
                <a:cxn ang="0">
                  <a:pos x="69" y="57"/>
                </a:cxn>
                <a:cxn ang="0">
                  <a:pos x="74" y="44"/>
                </a:cxn>
                <a:cxn ang="0">
                  <a:pos x="72" y="38"/>
                </a:cxn>
                <a:cxn ang="0">
                  <a:pos x="69" y="25"/>
                </a:cxn>
                <a:cxn ang="0">
                  <a:pos x="61" y="13"/>
                </a:cxn>
                <a:cxn ang="0">
                  <a:pos x="51" y="5"/>
                </a:cxn>
                <a:cxn ang="0">
                  <a:pos x="38" y="3"/>
                </a:cxn>
                <a:cxn ang="0">
                  <a:pos x="25" y="5"/>
                </a:cxn>
                <a:cxn ang="0">
                  <a:pos x="13" y="13"/>
                </a:cxn>
                <a:cxn ang="0">
                  <a:pos x="5" y="25"/>
                </a:cxn>
                <a:cxn ang="0">
                  <a:pos x="3" y="38"/>
                </a:cxn>
                <a:cxn ang="0">
                  <a:pos x="5" y="51"/>
                </a:cxn>
                <a:cxn ang="0">
                  <a:pos x="13" y="61"/>
                </a:cxn>
                <a:cxn ang="0">
                  <a:pos x="25" y="69"/>
                </a:cxn>
                <a:cxn ang="0">
                  <a:pos x="38" y="72"/>
                </a:cxn>
                <a:cxn ang="0">
                  <a:pos x="51" y="69"/>
                </a:cxn>
                <a:cxn ang="0">
                  <a:pos x="61" y="61"/>
                </a:cxn>
                <a:cxn ang="0">
                  <a:pos x="69" y="51"/>
                </a:cxn>
                <a:cxn ang="0">
                  <a:pos x="72" y="38"/>
                </a:cxn>
              </a:cxnLst>
              <a:rect l="0" t="0" r="r" b="b"/>
              <a:pathLst>
                <a:path w="74" h="74">
                  <a:moveTo>
                    <a:pt x="74" y="38"/>
                  </a:moveTo>
                  <a:lnTo>
                    <a:pt x="74" y="30"/>
                  </a:lnTo>
                  <a:lnTo>
                    <a:pt x="72" y="23"/>
                  </a:lnTo>
                  <a:lnTo>
                    <a:pt x="69" y="17"/>
                  </a:lnTo>
                  <a:lnTo>
                    <a:pt x="64" y="12"/>
                  </a:lnTo>
                  <a:lnTo>
                    <a:pt x="58" y="7"/>
                  </a:lnTo>
                  <a:lnTo>
                    <a:pt x="53" y="3"/>
                  </a:lnTo>
                  <a:lnTo>
                    <a:pt x="44" y="0"/>
                  </a:lnTo>
                  <a:lnTo>
                    <a:pt x="38" y="0"/>
                  </a:lnTo>
                  <a:lnTo>
                    <a:pt x="30" y="0"/>
                  </a:lnTo>
                  <a:lnTo>
                    <a:pt x="23" y="3"/>
                  </a:lnTo>
                  <a:lnTo>
                    <a:pt x="17" y="7"/>
                  </a:lnTo>
                  <a:lnTo>
                    <a:pt x="12" y="12"/>
                  </a:lnTo>
                  <a:lnTo>
                    <a:pt x="7" y="17"/>
                  </a:lnTo>
                  <a:lnTo>
                    <a:pt x="3" y="23"/>
                  </a:lnTo>
                  <a:lnTo>
                    <a:pt x="0" y="30"/>
                  </a:lnTo>
                  <a:lnTo>
                    <a:pt x="0" y="38"/>
                  </a:lnTo>
                  <a:lnTo>
                    <a:pt x="0" y="44"/>
                  </a:lnTo>
                  <a:lnTo>
                    <a:pt x="3" y="53"/>
                  </a:lnTo>
                  <a:lnTo>
                    <a:pt x="7" y="57"/>
                  </a:lnTo>
                  <a:lnTo>
                    <a:pt x="12" y="64"/>
                  </a:lnTo>
                  <a:lnTo>
                    <a:pt x="17" y="69"/>
                  </a:lnTo>
                  <a:lnTo>
                    <a:pt x="23" y="72"/>
                  </a:lnTo>
                  <a:lnTo>
                    <a:pt x="30" y="74"/>
                  </a:lnTo>
                  <a:lnTo>
                    <a:pt x="38" y="74"/>
                  </a:lnTo>
                  <a:lnTo>
                    <a:pt x="44" y="74"/>
                  </a:lnTo>
                  <a:lnTo>
                    <a:pt x="53" y="72"/>
                  </a:lnTo>
                  <a:lnTo>
                    <a:pt x="58" y="69"/>
                  </a:lnTo>
                  <a:lnTo>
                    <a:pt x="64" y="64"/>
                  </a:lnTo>
                  <a:lnTo>
                    <a:pt x="69" y="57"/>
                  </a:lnTo>
                  <a:lnTo>
                    <a:pt x="72" y="53"/>
                  </a:lnTo>
                  <a:lnTo>
                    <a:pt x="74" y="44"/>
                  </a:lnTo>
                  <a:lnTo>
                    <a:pt x="74" y="38"/>
                  </a:lnTo>
                  <a:lnTo>
                    <a:pt x="72" y="38"/>
                  </a:lnTo>
                  <a:lnTo>
                    <a:pt x="71" y="30"/>
                  </a:lnTo>
                  <a:lnTo>
                    <a:pt x="69" y="25"/>
                  </a:lnTo>
                  <a:lnTo>
                    <a:pt x="66" y="18"/>
                  </a:lnTo>
                  <a:lnTo>
                    <a:pt x="61" y="13"/>
                  </a:lnTo>
                  <a:lnTo>
                    <a:pt x="56" y="8"/>
                  </a:lnTo>
                  <a:lnTo>
                    <a:pt x="51" y="5"/>
                  </a:lnTo>
                  <a:lnTo>
                    <a:pt x="44" y="3"/>
                  </a:lnTo>
                  <a:lnTo>
                    <a:pt x="38" y="3"/>
                  </a:lnTo>
                  <a:lnTo>
                    <a:pt x="31" y="3"/>
                  </a:lnTo>
                  <a:lnTo>
                    <a:pt x="25" y="5"/>
                  </a:lnTo>
                  <a:lnTo>
                    <a:pt x="18" y="8"/>
                  </a:lnTo>
                  <a:lnTo>
                    <a:pt x="13" y="13"/>
                  </a:lnTo>
                  <a:lnTo>
                    <a:pt x="8" y="18"/>
                  </a:lnTo>
                  <a:lnTo>
                    <a:pt x="5" y="25"/>
                  </a:lnTo>
                  <a:lnTo>
                    <a:pt x="3" y="30"/>
                  </a:lnTo>
                  <a:lnTo>
                    <a:pt x="3" y="38"/>
                  </a:lnTo>
                  <a:lnTo>
                    <a:pt x="3" y="44"/>
                  </a:lnTo>
                  <a:lnTo>
                    <a:pt x="5" y="51"/>
                  </a:lnTo>
                  <a:lnTo>
                    <a:pt x="8" y="56"/>
                  </a:lnTo>
                  <a:lnTo>
                    <a:pt x="13" y="61"/>
                  </a:lnTo>
                  <a:lnTo>
                    <a:pt x="18" y="66"/>
                  </a:lnTo>
                  <a:lnTo>
                    <a:pt x="25" y="69"/>
                  </a:lnTo>
                  <a:lnTo>
                    <a:pt x="31" y="71"/>
                  </a:lnTo>
                  <a:lnTo>
                    <a:pt x="38" y="72"/>
                  </a:lnTo>
                  <a:lnTo>
                    <a:pt x="44" y="71"/>
                  </a:lnTo>
                  <a:lnTo>
                    <a:pt x="51" y="69"/>
                  </a:lnTo>
                  <a:lnTo>
                    <a:pt x="56" y="66"/>
                  </a:lnTo>
                  <a:lnTo>
                    <a:pt x="61" y="61"/>
                  </a:lnTo>
                  <a:lnTo>
                    <a:pt x="66" y="56"/>
                  </a:lnTo>
                  <a:lnTo>
                    <a:pt x="69" y="51"/>
                  </a:lnTo>
                  <a:lnTo>
                    <a:pt x="71" y="44"/>
                  </a:lnTo>
                  <a:lnTo>
                    <a:pt x="72" y="38"/>
                  </a:lnTo>
                  <a:lnTo>
                    <a:pt x="74" y="38"/>
                  </a:lnTo>
                  <a:close/>
                </a:path>
              </a:pathLst>
            </a:custGeom>
            <a:solidFill>
              <a:srgbClr val="00FFC5"/>
            </a:solidFill>
            <a:ln w="9525">
              <a:noFill/>
              <a:round/>
              <a:headEnd/>
              <a:tailEnd/>
            </a:ln>
            <a:effectLst/>
          </p:spPr>
          <p:txBody>
            <a:bodyPr/>
            <a:lstStyle/>
            <a:p>
              <a:endParaRPr lang="en-GB"/>
            </a:p>
          </p:txBody>
        </p:sp>
        <p:sp>
          <p:nvSpPr>
            <p:cNvPr id="47427" name="Freeform 323"/>
            <p:cNvSpPr>
              <a:spLocks/>
            </p:cNvSpPr>
            <p:nvPr/>
          </p:nvSpPr>
          <p:spPr bwMode="auto">
            <a:xfrm>
              <a:off x="3373" y="2117"/>
              <a:ext cx="69" cy="69"/>
            </a:xfrm>
            <a:custGeom>
              <a:avLst/>
              <a:gdLst/>
              <a:ahLst/>
              <a:cxnLst>
                <a:cxn ang="0">
                  <a:pos x="68" y="27"/>
                </a:cxn>
                <a:cxn ang="0">
                  <a:pos x="63" y="15"/>
                </a:cxn>
                <a:cxn ang="0">
                  <a:pos x="53" y="5"/>
                </a:cxn>
                <a:cxn ang="0">
                  <a:pos x="41" y="0"/>
                </a:cxn>
                <a:cxn ang="0">
                  <a:pos x="28" y="0"/>
                </a:cxn>
                <a:cxn ang="0">
                  <a:pos x="15" y="5"/>
                </a:cxn>
                <a:cxn ang="0">
                  <a:pos x="5" y="15"/>
                </a:cxn>
                <a:cxn ang="0">
                  <a:pos x="0" y="27"/>
                </a:cxn>
                <a:cxn ang="0">
                  <a:pos x="0" y="41"/>
                </a:cxn>
                <a:cxn ang="0">
                  <a:pos x="5" y="53"/>
                </a:cxn>
                <a:cxn ang="0">
                  <a:pos x="15" y="63"/>
                </a:cxn>
                <a:cxn ang="0">
                  <a:pos x="28" y="68"/>
                </a:cxn>
                <a:cxn ang="0">
                  <a:pos x="41" y="68"/>
                </a:cxn>
                <a:cxn ang="0">
                  <a:pos x="53" y="63"/>
                </a:cxn>
                <a:cxn ang="0">
                  <a:pos x="63" y="53"/>
                </a:cxn>
                <a:cxn ang="0">
                  <a:pos x="68" y="41"/>
                </a:cxn>
                <a:cxn ang="0">
                  <a:pos x="66" y="35"/>
                </a:cxn>
                <a:cxn ang="0">
                  <a:pos x="63" y="22"/>
                </a:cxn>
                <a:cxn ang="0">
                  <a:pos x="56" y="12"/>
                </a:cxn>
                <a:cxn ang="0">
                  <a:pos x="46" y="5"/>
                </a:cxn>
                <a:cxn ang="0">
                  <a:pos x="35" y="4"/>
                </a:cxn>
                <a:cxn ang="0">
                  <a:pos x="22" y="5"/>
                </a:cxn>
                <a:cxn ang="0">
                  <a:pos x="12" y="12"/>
                </a:cxn>
                <a:cxn ang="0">
                  <a:pos x="5" y="22"/>
                </a:cxn>
                <a:cxn ang="0">
                  <a:pos x="4" y="35"/>
                </a:cxn>
                <a:cxn ang="0">
                  <a:pos x="5" y="46"/>
                </a:cxn>
                <a:cxn ang="0">
                  <a:pos x="12" y="56"/>
                </a:cxn>
                <a:cxn ang="0">
                  <a:pos x="22" y="63"/>
                </a:cxn>
                <a:cxn ang="0">
                  <a:pos x="35" y="66"/>
                </a:cxn>
                <a:cxn ang="0">
                  <a:pos x="46" y="63"/>
                </a:cxn>
                <a:cxn ang="0">
                  <a:pos x="56" y="56"/>
                </a:cxn>
                <a:cxn ang="0">
                  <a:pos x="63" y="46"/>
                </a:cxn>
                <a:cxn ang="0">
                  <a:pos x="66" y="35"/>
                </a:cxn>
              </a:cxnLst>
              <a:rect l="0" t="0" r="r" b="b"/>
              <a:pathLst>
                <a:path w="69" h="69">
                  <a:moveTo>
                    <a:pt x="69" y="35"/>
                  </a:moveTo>
                  <a:lnTo>
                    <a:pt x="68" y="27"/>
                  </a:lnTo>
                  <a:lnTo>
                    <a:pt x="66" y="22"/>
                  </a:lnTo>
                  <a:lnTo>
                    <a:pt x="63" y="15"/>
                  </a:lnTo>
                  <a:lnTo>
                    <a:pt x="58" y="10"/>
                  </a:lnTo>
                  <a:lnTo>
                    <a:pt x="53" y="5"/>
                  </a:lnTo>
                  <a:lnTo>
                    <a:pt x="48" y="2"/>
                  </a:lnTo>
                  <a:lnTo>
                    <a:pt x="41" y="0"/>
                  </a:lnTo>
                  <a:lnTo>
                    <a:pt x="35" y="0"/>
                  </a:lnTo>
                  <a:lnTo>
                    <a:pt x="28" y="0"/>
                  </a:lnTo>
                  <a:lnTo>
                    <a:pt x="22" y="2"/>
                  </a:lnTo>
                  <a:lnTo>
                    <a:pt x="15" y="5"/>
                  </a:lnTo>
                  <a:lnTo>
                    <a:pt x="10" y="10"/>
                  </a:lnTo>
                  <a:lnTo>
                    <a:pt x="5" y="15"/>
                  </a:lnTo>
                  <a:lnTo>
                    <a:pt x="2" y="22"/>
                  </a:lnTo>
                  <a:lnTo>
                    <a:pt x="0" y="27"/>
                  </a:lnTo>
                  <a:lnTo>
                    <a:pt x="0" y="35"/>
                  </a:lnTo>
                  <a:lnTo>
                    <a:pt x="0" y="41"/>
                  </a:lnTo>
                  <a:lnTo>
                    <a:pt x="2" y="48"/>
                  </a:lnTo>
                  <a:lnTo>
                    <a:pt x="5" y="53"/>
                  </a:lnTo>
                  <a:lnTo>
                    <a:pt x="10" y="58"/>
                  </a:lnTo>
                  <a:lnTo>
                    <a:pt x="15" y="63"/>
                  </a:lnTo>
                  <a:lnTo>
                    <a:pt x="22" y="66"/>
                  </a:lnTo>
                  <a:lnTo>
                    <a:pt x="28" y="68"/>
                  </a:lnTo>
                  <a:lnTo>
                    <a:pt x="35" y="69"/>
                  </a:lnTo>
                  <a:lnTo>
                    <a:pt x="41" y="68"/>
                  </a:lnTo>
                  <a:lnTo>
                    <a:pt x="48" y="66"/>
                  </a:lnTo>
                  <a:lnTo>
                    <a:pt x="53" y="63"/>
                  </a:lnTo>
                  <a:lnTo>
                    <a:pt x="58" y="58"/>
                  </a:lnTo>
                  <a:lnTo>
                    <a:pt x="63" y="53"/>
                  </a:lnTo>
                  <a:lnTo>
                    <a:pt x="66" y="48"/>
                  </a:lnTo>
                  <a:lnTo>
                    <a:pt x="68" y="41"/>
                  </a:lnTo>
                  <a:lnTo>
                    <a:pt x="69" y="35"/>
                  </a:lnTo>
                  <a:lnTo>
                    <a:pt x="66" y="35"/>
                  </a:lnTo>
                  <a:lnTo>
                    <a:pt x="64" y="28"/>
                  </a:lnTo>
                  <a:lnTo>
                    <a:pt x="63" y="22"/>
                  </a:lnTo>
                  <a:lnTo>
                    <a:pt x="59" y="17"/>
                  </a:lnTo>
                  <a:lnTo>
                    <a:pt x="56" y="12"/>
                  </a:lnTo>
                  <a:lnTo>
                    <a:pt x="51" y="9"/>
                  </a:lnTo>
                  <a:lnTo>
                    <a:pt x="46" y="5"/>
                  </a:lnTo>
                  <a:lnTo>
                    <a:pt x="41" y="4"/>
                  </a:lnTo>
                  <a:lnTo>
                    <a:pt x="35" y="4"/>
                  </a:lnTo>
                  <a:lnTo>
                    <a:pt x="28" y="4"/>
                  </a:lnTo>
                  <a:lnTo>
                    <a:pt x="22" y="5"/>
                  </a:lnTo>
                  <a:lnTo>
                    <a:pt x="17" y="9"/>
                  </a:lnTo>
                  <a:lnTo>
                    <a:pt x="12" y="12"/>
                  </a:lnTo>
                  <a:lnTo>
                    <a:pt x="9" y="17"/>
                  </a:lnTo>
                  <a:lnTo>
                    <a:pt x="5" y="22"/>
                  </a:lnTo>
                  <a:lnTo>
                    <a:pt x="4" y="28"/>
                  </a:lnTo>
                  <a:lnTo>
                    <a:pt x="4" y="35"/>
                  </a:lnTo>
                  <a:lnTo>
                    <a:pt x="4" y="41"/>
                  </a:lnTo>
                  <a:lnTo>
                    <a:pt x="5" y="46"/>
                  </a:lnTo>
                  <a:lnTo>
                    <a:pt x="9" y="51"/>
                  </a:lnTo>
                  <a:lnTo>
                    <a:pt x="12" y="56"/>
                  </a:lnTo>
                  <a:lnTo>
                    <a:pt x="17" y="59"/>
                  </a:lnTo>
                  <a:lnTo>
                    <a:pt x="22" y="63"/>
                  </a:lnTo>
                  <a:lnTo>
                    <a:pt x="28" y="64"/>
                  </a:lnTo>
                  <a:lnTo>
                    <a:pt x="35" y="66"/>
                  </a:lnTo>
                  <a:lnTo>
                    <a:pt x="41" y="64"/>
                  </a:lnTo>
                  <a:lnTo>
                    <a:pt x="46" y="63"/>
                  </a:lnTo>
                  <a:lnTo>
                    <a:pt x="51" y="59"/>
                  </a:lnTo>
                  <a:lnTo>
                    <a:pt x="56" y="56"/>
                  </a:lnTo>
                  <a:lnTo>
                    <a:pt x="59" y="51"/>
                  </a:lnTo>
                  <a:lnTo>
                    <a:pt x="63" y="46"/>
                  </a:lnTo>
                  <a:lnTo>
                    <a:pt x="64" y="41"/>
                  </a:lnTo>
                  <a:lnTo>
                    <a:pt x="66" y="35"/>
                  </a:lnTo>
                  <a:lnTo>
                    <a:pt x="69" y="35"/>
                  </a:lnTo>
                  <a:close/>
                </a:path>
              </a:pathLst>
            </a:custGeom>
            <a:solidFill>
              <a:srgbClr val="00FFCA"/>
            </a:solidFill>
            <a:ln w="9525">
              <a:noFill/>
              <a:round/>
              <a:headEnd/>
              <a:tailEnd/>
            </a:ln>
            <a:effectLst/>
          </p:spPr>
          <p:txBody>
            <a:bodyPr/>
            <a:lstStyle/>
            <a:p>
              <a:endParaRPr lang="en-GB"/>
            </a:p>
          </p:txBody>
        </p:sp>
        <p:sp>
          <p:nvSpPr>
            <p:cNvPr id="47428" name="Freeform 324"/>
            <p:cNvSpPr>
              <a:spLocks/>
            </p:cNvSpPr>
            <p:nvPr/>
          </p:nvSpPr>
          <p:spPr bwMode="auto">
            <a:xfrm>
              <a:off x="3377" y="2121"/>
              <a:ext cx="62" cy="62"/>
            </a:xfrm>
            <a:custGeom>
              <a:avLst/>
              <a:gdLst/>
              <a:ahLst/>
              <a:cxnLst>
                <a:cxn ang="0">
                  <a:pos x="60" y="24"/>
                </a:cxn>
                <a:cxn ang="0">
                  <a:pos x="55" y="13"/>
                </a:cxn>
                <a:cxn ang="0">
                  <a:pos x="47" y="5"/>
                </a:cxn>
                <a:cxn ang="0">
                  <a:pos x="37" y="0"/>
                </a:cxn>
                <a:cxn ang="0">
                  <a:pos x="24" y="0"/>
                </a:cxn>
                <a:cxn ang="0">
                  <a:pos x="13" y="5"/>
                </a:cxn>
                <a:cxn ang="0">
                  <a:pos x="5" y="13"/>
                </a:cxn>
                <a:cxn ang="0">
                  <a:pos x="0" y="24"/>
                </a:cxn>
                <a:cxn ang="0">
                  <a:pos x="0" y="37"/>
                </a:cxn>
                <a:cxn ang="0">
                  <a:pos x="5" y="47"/>
                </a:cxn>
                <a:cxn ang="0">
                  <a:pos x="13" y="55"/>
                </a:cxn>
                <a:cxn ang="0">
                  <a:pos x="24" y="60"/>
                </a:cxn>
                <a:cxn ang="0">
                  <a:pos x="37" y="60"/>
                </a:cxn>
                <a:cxn ang="0">
                  <a:pos x="47" y="55"/>
                </a:cxn>
                <a:cxn ang="0">
                  <a:pos x="55" y="47"/>
                </a:cxn>
                <a:cxn ang="0">
                  <a:pos x="60" y="37"/>
                </a:cxn>
                <a:cxn ang="0">
                  <a:pos x="59" y="31"/>
                </a:cxn>
                <a:cxn ang="0">
                  <a:pos x="55" y="19"/>
                </a:cxn>
                <a:cxn ang="0">
                  <a:pos x="51" y="11"/>
                </a:cxn>
                <a:cxn ang="0">
                  <a:pos x="41" y="5"/>
                </a:cxn>
                <a:cxn ang="0">
                  <a:pos x="31" y="3"/>
                </a:cxn>
                <a:cxn ang="0">
                  <a:pos x="19" y="5"/>
                </a:cxn>
                <a:cxn ang="0">
                  <a:pos x="11" y="11"/>
                </a:cxn>
                <a:cxn ang="0">
                  <a:pos x="5" y="19"/>
                </a:cxn>
                <a:cxn ang="0">
                  <a:pos x="3" y="31"/>
                </a:cxn>
                <a:cxn ang="0">
                  <a:pos x="5" y="41"/>
                </a:cxn>
                <a:cxn ang="0">
                  <a:pos x="11" y="50"/>
                </a:cxn>
                <a:cxn ang="0">
                  <a:pos x="19" y="55"/>
                </a:cxn>
                <a:cxn ang="0">
                  <a:pos x="31" y="59"/>
                </a:cxn>
                <a:cxn ang="0">
                  <a:pos x="41" y="55"/>
                </a:cxn>
                <a:cxn ang="0">
                  <a:pos x="51" y="50"/>
                </a:cxn>
                <a:cxn ang="0">
                  <a:pos x="55" y="41"/>
                </a:cxn>
                <a:cxn ang="0">
                  <a:pos x="59" y="31"/>
                </a:cxn>
              </a:cxnLst>
              <a:rect l="0" t="0" r="r" b="b"/>
              <a:pathLst>
                <a:path w="62" h="62">
                  <a:moveTo>
                    <a:pt x="62" y="31"/>
                  </a:moveTo>
                  <a:lnTo>
                    <a:pt x="60" y="24"/>
                  </a:lnTo>
                  <a:lnTo>
                    <a:pt x="59" y="18"/>
                  </a:lnTo>
                  <a:lnTo>
                    <a:pt x="55" y="13"/>
                  </a:lnTo>
                  <a:lnTo>
                    <a:pt x="52" y="8"/>
                  </a:lnTo>
                  <a:lnTo>
                    <a:pt x="47" y="5"/>
                  </a:lnTo>
                  <a:lnTo>
                    <a:pt x="42" y="1"/>
                  </a:lnTo>
                  <a:lnTo>
                    <a:pt x="37" y="0"/>
                  </a:lnTo>
                  <a:lnTo>
                    <a:pt x="31" y="0"/>
                  </a:lnTo>
                  <a:lnTo>
                    <a:pt x="24" y="0"/>
                  </a:lnTo>
                  <a:lnTo>
                    <a:pt x="18" y="1"/>
                  </a:lnTo>
                  <a:lnTo>
                    <a:pt x="13" y="5"/>
                  </a:lnTo>
                  <a:lnTo>
                    <a:pt x="8" y="8"/>
                  </a:lnTo>
                  <a:lnTo>
                    <a:pt x="5" y="13"/>
                  </a:lnTo>
                  <a:lnTo>
                    <a:pt x="1" y="18"/>
                  </a:lnTo>
                  <a:lnTo>
                    <a:pt x="0" y="24"/>
                  </a:lnTo>
                  <a:lnTo>
                    <a:pt x="0" y="31"/>
                  </a:lnTo>
                  <a:lnTo>
                    <a:pt x="0" y="37"/>
                  </a:lnTo>
                  <a:lnTo>
                    <a:pt x="1" y="42"/>
                  </a:lnTo>
                  <a:lnTo>
                    <a:pt x="5" y="47"/>
                  </a:lnTo>
                  <a:lnTo>
                    <a:pt x="8" y="52"/>
                  </a:lnTo>
                  <a:lnTo>
                    <a:pt x="13" y="55"/>
                  </a:lnTo>
                  <a:lnTo>
                    <a:pt x="18" y="59"/>
                  </a:lnTo>
                  <a:lnTo>
                    <a:pt x="24" y="60"/>
                  </a:lnTo>
                  <a:lnTo>
                    <a:pt x="31" y="62"/>
                  </a:lnTo>
                  <a:lnTo>
                    <a:pt x="37" y="60"/>
                  </a:lnTo>
                  <a:lnTo>
                    <a:pt x="42" y="59"/>
                  </a:lnTo>
                  <a:lnTo>
                    <a:pt x="47" y="55"/>
                  </a:lnTo>
                  <a:lnTo>
                    <a:pt x="52" y="52"/>
                  </a:lnTo>
                  <a:lnTo>
                    <a:pt x="55" y="47"/>
                  </a:lnTo>
                  <a:lnTo>
                    <a:pt x="59" y="42"/>
                  </a:lnTo>
                  <a:lnTo>
                    <a:pt x="60" y="37"/>
                  </a:lnTo>
                  <a:lnTo>
                    <a:pt x="62" y="31"/>
                  </a:lnTo>
                  <a:lnTo>
                    <a:pt x="59" y="31"/>
                  </a:lnTo>
                  <a:lnTo>
                    <a:pt x="57" y="24"/>
                  </a:lnTo>
                  <a:lnTo>
                    <a:pt x="55" y="19"/>
                  </a:lnTo>
                  <a:lnTo>
                    <a:pt x="54" y="14"/>
                  </a:lnTo>
                  <a:lnTo>
                    <a:pt x="51" y="11"/>
                  </a:lnTo>
                  <a:lnTo>
                    <a:pt x="46" y="8"/>
                  </a:lnTo>
                  <a:lnTo>
                    <a:pt x="41" y="5"/>
                  </a:lnTo>
                  <a:lnTo>
                    <a:pt x="36" y="3"/>
                  </a:lnTo>
                  <a:lnTo>
                    <a:pt x="31" y="3"/>
                  </a:lnTo>
                  <a:lnTo>
                    <a:pt x="24" y="3"/>
                  </a:lnTo>
                  <a:lnTo>
                    <a:pt x="19" y="5"/>
                  </a:lnTo>
                  <a:lnTo>
                    <a:pt x="14" y="8"/>
                  </a:lnTo>
                  <a:lnTo>
                    <a:pt x="11" y="11"/>
                  </a:lnTo>
                  <a:lnTo>
                    <a:pt x="8" y="14"/>
                  </a:lnTo>
                  <a:lnTo>
                    <a:pt x="5" y="19"/>
                  </a:lnTo>
                  <a:lnTo>
                    <a:pt x="3" y="24"/>
                  </a:lnTo>
                  <a:lnTo>
                    <a:pt x="3" y="31"/>
                  </a:lnTo>
                  <a:lnTo>
                    <a:pt x="3" y="36"/>
                  </a:lnTo>
                  <a:lnTo>
                    <a:pt x="5" y="41"/>
                  </a:lnTo>
                  <a:lnTo>
                    <a:pt x="8" y="46"/>
                  </a:lnTo>
                  <a:lnTo>
                    <a:pt x="11" y="50"/>
                  </a:lnTo>
                  <a:lnTo>
                    <a:pt x="14" y="54"/>
                  </a:lnTo>
                  <a:lnTo>
                    <a:pt x="19" y="55"/>
                  </a:lnTo>
                  <a:lnTo>
                    <a:pt x="24" y="57"/>
                  </a:lnTo>
                  <a:lnTo>
                    <a:pt x="31" y="59"/>
                  </a:lnTo>
                  <a:lnTo>
                    <a:pt x="36" y="57"/>
                  </a:lnTo>
                  <a:lnTo>
                    <a:pt x="41" y="55"/>
                  </a:lnTo>
                  <a:lnTo>
                    <a:pt x="46" y="54"/>
                  </a:lnTo>
                  <a:lnTo>
                    <a:pt x="51" y="50"/>
                  </a:lnTo>
                  <a:lnTo>
                    <a:pt x="54" y="46"/>
                  </a:lnTo>
                  <a:lnTo>
                    <a:pt x="55" y="41"/>
                  </a:lnTo>
                  <a:lnTo>
                    <a:pt x="57" y="36"/>
                  </a:lnTo>
                  <a:lnTo>
                    <a:pt x="59" y="31"/>
                  </a:lnTo>
                  <a:lnTo>
                    <a:pt x="62" y="31"/>
                  </a:lnTo>
                  <a:close/>
                </a:path>
              </a:pathLst>
            </a:custGeom>
            <a:solidFill>
              <a:srgbClr val="00FFD0"/>
            </a:solidFill>
            <a:ln w="9525">
              <a:noFill/>
              <a:round/>
              <a:headEnd/>
              <a:tailEnd/>
            </a:ln>
            <a:effectLst/>
          </p:spPr>
          <p:txBody>
            <a:bodyPr/>
            <a:lstStyle/>
            <a:p>
              <a:endParaRPr lang="en-GB"/>
            </a:p>
          </p:txBody>
        </p:sp>
        <p:sp>
          <p:nvSpPr>
            <p:cNvPr id="47429" name="Freeform 325"/>
            <p:cNvSpPr>
              <a:spLocks/>
            </p:cNvSpPr>
            <p:nvPr/>
          </p:nvSpPr>
          <p:spPr bwMode="auto">
            <a:xfrm>
              <a:off x="3380" y="2124"/>
              <a:ext cx="56" cy="56"/>
            </a:xfrm>
            <a:custGeom>
              <a:avLst/>
              <a:gdLst/>
              <a:ahLst/>
              <a:cxnLst>
                <a:cxn ang="0">
                  <a:pos x="54" y="21"/>
                </a:cxn>
                <a:cxn ang="0">
                  <a:pos x="51" y="11"/>
                </a:cxn>
                <a:cxn ang="0">
                  <a:pos x="43" y="5"/>
                </a:cxn>
                <a:cxn ang="0">
                  <a:pos x="33" y="0"/>
                </a:cxn>
                <a:cxn ang="0">
                  <a:pos x="21" y="0"/>
                </a:cxn>
                <a:cxn ang="0">
                  <a:pos x="11" y="5"/>
                </a:cxn>
                <a:cxn ang="0">
                  <a:pos x="5" y="11"/>
                </a:cxn>
                <a:cxn ang="0">
                  <a:pos x="0" y="21"/>
                </a:cxn>
                <a:cxn ang="0">
                  <a:pos x="0" y="33"/>
                </a:cxn>
                <a:cxn ang="0">
                  <a:pos x="5" y="43"/>
                </a:cxn>
                <a:cxn ang="0">
                  <a:pos x="11" y="51"/>
                </a:cxn>
                <a:cxn ang="0">
                  <a:pos x="21" y="54"/>
                </a:cxn>
                <a:cxn ang="0">
                  <a:pos x="33" y="54"/>
                </a:cxn>
                <a:cxn ang="0">
                  <a:pos x="43" y="51"/>
                </a:cxn>
                <a:cxn ang="0">
                  <a:pos x="51" y="43"/>
                </a:cxn>
                <a:cxn ang="0">
                  <a:pos x="54" y="33"/>
                </a:cxn>
                <a:cxn ang="0">
                  <a:pos x="52" y="28"/>
                </a:cxn>
                <a:cxn ang="0">
                  <a:pos x="51" y="18"/>
                </a:cxn>
                <a:cxn ang="0">
                  <a:pos x="44" y="10"/>
                </a:cxn>
                <a:cxn ang="0">
                  <a:pos x="38" y="5"/>
                </a:cxn>
                <a:cxn ang="0">
                  <a:pos x="28" y="3"/>
                </a:cxn>
                <a:cxn ang="0">
                  <a:pos x="18" y="5"/>
                </a:cxn>
                <a:cxn ang="0">
                  <a:pos x="10" y="10"/>
                </a:cxn>
                <a:cxn ang="0">
                  <a:pos x="5" y="18"/>
                </a:cxn>
                <a:cxn ang="0">
                  <a:pos x="3" y="28"/>
                </a:cxn>
                <a:cxn ang="0">
                  <a:pos x="5" y="38"/>
                </a:cxn>
                <a:cxn ang="0">
                  <a:pos x="10" y="44"/>
                </a:cxn>
                <a:cxn ang="0">
                  <a:pos x="18" y="51"/>
                </a:cxn>
                <a:cxn ang="0">
                  <a:pos x="28" y="52"/>
                </a:cxn>
                <a:cxn ang="0">
                  <a:pos x="38" y="51"/>
                </a:cxn>
                <a:cxn ang="0">
                  <a:pos x="44" y="44"/>
                </a:cxn>
                <a:cxn ang="0">
                  <a:pos x="51" y="38"/>
                </a:cxn>
                <a:cxn ang="0">
                  <a:pos x="52" y="28"/>
                </a:cxn>
              </a:cxnLst>
              <a:rect l="0" t="0" r="r" b="b"/>
              <a:pathLst>
                <a:path w="56" h="56">
                  <a:moveTo>
                    <a:pt x="56" y="28"/>
                  </a:moveTo>
                  <a:lnTo>
                    <a:pt x="54" y="21"/>
                  </a:lnTo>
                  <a:lnTo>
                    <a:pt x="52" y="16"/>
                  </a:lnTo>
                  <a:lnTo>
                    <a:pt x="51" y="11"/>
                  </a:lnTo>
                  <a:lnTo>
                    <a:pt x="48" y="8"/>
                  </a:lnTo>
                  <a:lnTo>
                    <a:pt x="43" y="5"/>
                  </a:lnTo>
                  <a:lnTo>
                    <a:pt x="38" y="2"/>
                  </a:lnTo>
                  <a:lnTo>
                    <a:pt x="33" y="0"/>
                  </a:lnTo>
                  <a:lnTo>
                    <a:pt x="28" y="0"/>
                  </a:lnTo>
                  <a:lnTo>
                    <a:pt x="21" y="0"/>
                  </a:lnTo>
                  <a:lnTo>
                    <a:pt x="16" y="2"/>
                  </a:lnTo>
                  <a:lnTo>
                    <a:pt x="11" y="5"/>
                  </a:lnTo>
                  <a:lnTo>
                    <a:pt x="8" y="8"/>
                  </a:lnTo>
                  <a:lnTo>
                    <a:pt x="5" y="11"/>
                  </a:lnTo>
                  <a:lnTo>
                    <a:pt x="2" y="16"/>
                  </a:lnTo>
                  <a:lnTo>
                    <a:pt x="0" y="21"/>
                  </a:lnTo>
                  <a:lnTo>
                    <a:pt x="0" y="28"/>
                  </a:lnTo>
                  <a:lnTo>
                    <a:pt x="0" y="33"/>
                  </a:lnTo>
                  <a:lnTo>
                    <a:pt x="2" y="38"/>
                  </a:lnTo>
                  <a:lnTo>
                    <a:pt x="5" y="43"/>
                  </a:lnTo>
                  <a:lnTo>
                    <a:pt x="8" y="47"/>
                  </a:lnTo>
                  <a:lnTo>
                    <a:pt x="11" y="51"/>
                  </a:lnTo>
                  <a:lnTo>
                    <a:pt x="16" y="52"/>
                  </a:lnTo>
                  <a:lnTo>
                    <a:pt x="21" y="54"/>
                  </a:lnTo>
                  <a:lnTo>
                    <a:pt x="28" y="56"/>
                  </a:lnTo>
                  <a:lnTo>
                    <a:pt x="33" y="54"/>
                  </a:lnTo>
                  <a:lnTo>
                    <a:pt x="38" y="52"/>
                  </a:lnTo>
                  <a:lnTo>
                    <a:pt x="43" y="51"/>
                  </a:lnTo>
                  <a:lnTo>
                    <a:pt x="48" y="47"/>
                  </a:lnTo>
                  <a:lnTo>
                    <a:pt x="51" y="43"/>
                  </a:lnTo>
                  <a:lnTo>
                    <a:pt x="52" y="38"/>
                  </a:lnTo>
                  <a:lnTo>
                    <a:pt x="54" y="33"/>
                  </a:lnTo>
                  <a:lnTo>
                    <a:pt x="56" y="28"/>
                  </a:lnTo>
                  <a:lnTo>
                    <a:pt x="52" y="28"/>
                  </a:lnTo>
                  <a:lnTo>
                    <a:pt x="52" y="23"/>
                  </a:lnTo>
                  <a:lnTo>
                    <a:pt x="51" y="18"/>
                  </a:lnTo>
                  <a:lnTo>
                    <a:pt x="48" y="13"/>
                  </a:lnTo>
                  <a:lnTo>
                    <a:pt x="44" y="10"/>
                  </a:lnTo>
                  <a:lnTo>
                    <a:pt x="41" y="7"/>
                  </a:lnTo>
                  <a:lnTo>
                    <a:pt x="38" y="5"/>
                  </a:lnTo>
                  <a:lnTo>
                    <a:pt x="33" y="3"/>
                  </a:lnTo>
                  <a:lnTo>
                    <a:pt x="28" y="3"/>
                  </a:lnTo>
                  <a:lnTo>
                    <a:pt x="23" y="3"/>
                  </a:lnTo>
                  <a:lnTo>
                    <a:pt x="18" y="5"/>
                  </a:lnTo>
                  <a:lnTo>
                    <a:pt x="13" y="7"/>
                  </a:lnTo>
                  <a:lnTo>
                    <a:pt x="10" y="10"/>
                  </a:lnTo>
                  <a:lnTo>
                    <a:pt x="7" y="13"/>
                  </a:lnTo>
                  <a:lnTo>
                    <a:pt x="5" y="18"/>
                  </a:lnTo>
                  <a:lnTo>
                    <a:pt x="3" y="23"/>
                  </a:lnTo>
                  <a:lnTo>
                    <a:pt x="3" y="28"/>
                  </a:lnTo>
                  <a:lnTo>
                    <a:pt x="3" y="33"/>
                  </a:lnTo>
                  <a:lnTo>
                    <a:pt x="5" y="38"/>
                  </a:lnTo>
                  <a:lnTo>
                    <a:pt x="7" y="41"/>
                  </a:lnTo>
                  <a:lnTo>
                    <a:pt x="10" y="44"/>
                  </a:lnTo>
                  <a:lnTo>
                    <a:pt x="13" y="47"/>
                  </a:lnTo>
                  <a:lnTo>
                    <a:pt x="18" y="51"/>
                  </a:lnTo>
                  <a:lnTo>
                    <a:pt x="23" y="52"/>
                  </a:lnTo>
                  <a:lnTo>
                    <a:pt x="28" y="52"/>
                  </a:lnTo>
                  <a:lnTo>
                    <a:pt x="33" y="52"/>
                  </a:lnTo>
                  <a:lnTo>
                    <a:pt x="38" y="51"/>
                  </a:lnTo>
                  <a:lnTo>
                    <a:pt x="41" y="47"/>
                  </a:lnTo>
                  <a:lnTo>
                    <a:pt x="44" y="44"/>
                  </a:lnTo>
                  <a:lnTo>
                    <a:pt x="48" y="41"/>
                  </a:lnTo>
                  <a:lnTo>
                    <a:pt x="51" y="38"/>
                  </a:lnTo>
                  <a:lnTo>
                    <a:pt x="52" y="33"/>
                  </a:lnTo>
                  <a:lnTo>
                    <a:pt x="52" y="28"/>
                  </a:lnTo>
                  <a:lnTo>
                    <a:pt x="56" y="28"/>
                  </a:lnTo>
                  <a:close/>
                </a:path>
              </a:pathLst>
            </a:custGeom>
            <a:solidFill>
              <a:srgbClr val="00FFD5"/>
            </a:solidFill>
            <a:ln w="9525">
              <a:noFill/>
              <a:round/>
              <a:headEnd/>
              <a:tailEnd/>
            </a:ln>
            <a:effectLst/>
          </p:spPr>
          <p:txBody>
            <a:bodyPr/>
            <a:lstStyle/>
            <a:p>
              <a:endParaRPr lang="en-GB"/>
            </a:p>
          </p:txBody>
        </p:sp>
        <p:sp>
          <p:nvSpPr>
            <p:cNvPr id="47430" name="Freeform 326"/>
            <p:cNvSpPr>
              <a:spLocks/>
            </p:cNvSpPr>
            <p:nvPr/>
          </p:nvSpPr>
          <p:spPr bwMode="auto">
            <a:xfrm>
              <a:off x="3383" y="2127"/>
              <a:ext cx="49" cy="49"/>
            </a:xfrm>
            <a:custGeom>
              <a:avLst/>
              <a:gdLst/>
              <a:ahLst/>
              <a:cxnLst>
                <a:cxn ang="0">
                  <a:pos x="49" y="20"/>
                </a:cxn>
                <a:cxn ang="0">
                  <a:pos x="45" y="10"/>
                </a:cxn>
                <a:cxn ang="0">
                  <a:pos x="38" y="4"/>
                </a:cxn>
                <a:cxn ang="0">
                  <a:pos x="30" y="0"/>
                </a:cxn>
                <a:cxn ang="0">
                  <a:pos x="20" y="0"/>
                </a:cxn>
                <a:cxn ang="0">
                  <a:pos x="10" y="4"/>
                </a:cxn>
                <a:cxn ang="0">
                  <a:pos x="4" y="10"/>
                </a:cxn>
                <a:cxn ang="0">
                  <a:pos x="0" y="20"/>
                </a:cxn>
                <a:cxn ang="0">
                  <a:pos x="0" y="30"/>
                </a:cxn>
                <a:cxn ang="0">
                  <a:pos x="4" y="38"/>
                </a:cxn>
                <a:cxn ang="0">
                  <a:pos x="10" y="44"/>
                </a:cxn>
                <a:cxn ang="0">
                  <a:pos x="20" y="49"/>
                </a:cxn>
                <a:cxn ang="0">
                  <a:pos x="30" y="49"/>
                </a:cxn>
                <a:cxn ang="0">
                  <a:pos x="38" y="44"/>
                </a:cxn>
                <a:cxn ang="0">
                  <a:pos x="45" y="38"/>
                </a:cxn>
                <a:cxn ang="0">
                  <a:pos x="49" y="30"/>
                </a:cxn>
                <a:cxn ang="0">
                  <a:pos x="46" y="25"/>
                </a:cxn>
                <a:cxn ang="0">
                  <a:pos x="45" y="17"/>
                </a:cxn>
                <a:cxn ang="0">
                  <a:pos x="40" y="8"/>
                </a:cxn>
                <a:cxn ang="0">
                  <a:pos x="33" y="4"/>
                </a:cxn>
                <a:cxn ang="0">
                  <a:pos x="25" y="2"/>
                </a:cxn>
                <a:cxn ang="0">
                  <a:pos x="17" y="4"/>
                </a:cxn>
                <a:cxn ang="0">
                  <a:pos x="8" y="8"/>
                </a:cxn>
                <a:cxn ang="0">
                  <a:pos x="4" y="17"/>
                </a:cxn>
                <a:cxn ang="0">
                  <a:pos x="2" y="25"/>
                </a:cxn>
                <a:cxn ang="0">
                  <a:pos x="4" y="33"/>
                </a:cxn>
                <a:cxn ang="0">
                  <a:pos x="8" y="40"/>
                </a:cxn>
                <a:cxn ang="0">
                  <a:pos x="17" y="44"/>
                </a:cxn>
                <a:cxn ang="0">
                  <a:pos x="25" y="46"/>
                </a:cxn>
                <a:cxn ang="0">
                  <a:pos x="33" y="44"/>
                </a:cxn>
                <a:cxn ang="0">
                  <a:pos x="40" y="40"/>
                </a:cxn>
                <a:cxn ang="0">
                  <a:pos x="45" y="33"/>
                </a:cxn>
                <a:cxn ang="0">
                  <a:pos x="46" y="25"/>
                </a:cxn>
              </a:cxnLst>
              <a:rect l="0" t="0" r="r" b="b"/>
              <a:pathLst>
                <a:path w="49" h="49">
                  <a:moveTo>
                    <a:pt x="49" y="25"/>
                  </a:moveTo>
                  <a:lnTo>
                    <a:pt x="49" y="20"/>
                  </a:lnTo>
                  <a:lnTo>
                    <a:pt x="48" y="15"/>
                  </a:lnTo>
                  <a:lnTo>
                    <a:pt x="45" y="10"/>
                  </a:lnTo>
                  <a:lnTo>
                    <a:pt x="41" y="7"/>
                  </a:lnTo>
                  <a:lnTo>
                    <a:pt x="38" y="4"/>
                  </a:lnTo>
                  <a:lnTo>
                    <a:pt x="35" y="2"/>
                  </a:lnTo>
                  <a:lnTo>
                    <a:pt x="30" y="0"/>
                  </a:lnTo>
                  <a:lnTo>
                    <a:pt x="25" y="0"/>
                  </a:lnTo>
                  <a:lnTo>
                    <a:pt x="20" y="0"/>
                  </a:lnTo>
                  <a:lnTo>
                    <a:pt x="15" y="2"/>
                  </a:lnTo>
                  <a:lnTo>
                    <a:pt x="10" y="4"/>
                  </a:lnTo>
                  <a:lnTo>
                    <a:pt x="7" y="7"/>
                  </a:lnTo>
                  <a:lnTo>
                    <a:pt x="4" y="10"/>
                  </a:lnTo>
                  <a:lnTo>
                    <a:pt x="2" y="15"/>
                  </a:lnTo>
                  <a:lnTo>
                    <a:pt x="0" y="20"/>
                  </a:lnTo>
                  <a:lnTo>
                    <a:pt x="0" y="25"/>
                  </a:lnTo>
                  <a:lnTo>
                    <a:pt x="0" y="30"/>
                  </a:lnTo>
                  <a:lnTo>
                    <a:pt x="2" y="35"/>
                  </a:lnTo>
                  <a:lnTo>
                    <a:pt x="4" y="38"/>
                  </a:lnTo>
                  <a:lnTo>
                    <a:pt x="7" y="41"/>
                  </a:lnTo>
                  <a:lnTo>
                    <a:pt x="10" y="44"/>
                  </a:lnTo>
                  <a:lnTo>
                    <a:pt x="15" y="48"/>
                  </a:lnTo>
                  <a:lnTo>
                    <a:pt x="20" y="49"/>
                  </a:lnTo>
                  <a:lnTo>
                    <a:pt x="25" y="49"/>
                  </a:lnTo>
                  <a:lnTo>
                    <a:pt x="30" y="49"/>
                  </a:lnTo>
                  <a:lnTo>
                    <a:pt x="35" y="48"/>
                  </a:lnTo>
                  <a:lnTo>
                    <a:pt x="38" y="44"/>
                  </a:lnTo>
                  <a:lnTo>
                    <a:pt x="41" y="41"/>
                  </a:lnTo>
                  <a:lnTo>
                    <a:pt x="45" y="38"/>
                  </a:lnTo>
                  <a:lnTo>
                    <a:pt x="48" y="35"/>
                  </a:lnTo>
                  <a:lnTo>
                    <a:pt x="49" y="30"/>
                  </a:lnTo>
                  <a:lnTo>
                    <a:pt x="49" y="25"/>
                  </a:lnTo>
                  <a:lnTo>
                    <a:pt x="46" y="25"/>
                  </a:lnTo>
                  <a:lnTo>
                    <a:pt x="46" y="20"/>
                  </a:lnTo>
                  <a:lnTo>
                    <a:pt x="45" y="17"/>
                  </a:lnTo>
                  <a:lnTo>
                    <a:pt x="43" y="12"/>
                  </a:lnTo>
                  <a:lnTo>
                    <a:pt x="40" y="8"/>
                  </a:lnTo>
                  <a:lnTo>
                    <a:pt x="36" y="7"/>
                  </a:lnTo>
                  <a:lnTo>
                    <a:pt x="33" y="4"/>
                  </a:lnTo>
                  <a:lnTo>
                    <a:pt x="28" y="4"/>
                  </a:lnTo>
                  <a:lnTo>
                    <a:pt x="25" y="2"/>
                  </a:lnTo>
                  <a:lnTo>
                    <a:pt x="20" y="4"/>
                  </a:lnTo>
                  <a:lnTo>
                    <a:pt x="17" y="4"/>
                  </a:lnTo>
                  <a:lnTo>
                    <a:pt x="12" y="7"/>
                  </a:lnTo>
                  <a:lnTo>
                    <a:pt x="8" y="8"/>
                  </a:lnTo>
                  <a:lnTo>
                    <a:pt x="7" y="12"/>
                  </a:lnTo>
                  <a:lnTo>
                    <a:pt x="4" y="17"/>
                  </a:lnTo>
                  <a:lnTo>
                    <a:pt x="4" y="20"/>
                  </a:lnTo>
                  <a:lnTo>
                    <a:pt x="2" y="25"/>
                  </a:lnTo>
                  <a:lnTo>
                    <a:pt x="4" y="28"/>
                  </a:lnTo>
                  <a:lnTo>
                    <a:pt x="4" y="33"/>
                  </a:lnTo>
                  <a:lnTo>
                    <a:pt x="7" y="36"/>
                  </a:lnTo>
                  <a:lnTo>
                    <a:pt x="8" y="40"/>
                  </a:lnTo>
                  <a:lnTo>
                    <a:pt x="12" y="43"/>
                  </a:lnTo>
                  <a:lnTo>
                    <a:pt x="17" y="44"/>
                  </a:lnTo>
                  <a:lnTo>
                    <a:pt x="20" y="46"/>
                  </a:lnTo>
                  <a:lnTo>
                    <a:pt x="25" y="46"/>
                  </a:lnTo>
                  <a:lnTo>
                    <a:pt x="28" y="46"/>
                  </a:lnTo>
                  <a:lnTo>
                    <a:pt x="33" y="44"/>
                  </a:lnTo>
                  <a:lnTo>
                    <a:pt x="36" y="43"/>
                  </a:lnTo>
                  <a:lnTo>
                    <a:pt x="40" y="40"/>
                  </a:lnTo>
                  <a:lnTo>
                    <a:pt x="43" y="36"/>
                  </a:lnTo>
                  <a:lnTo>
                    <a:pt x="45" y="33"/>
                  </a:lnTo>
                  <a:lnTo>
                    <a:pt x="46" y="28"/>
                  </a:lnTo>
                  <a:lnTo>
                    <a:pt x="46" y="25"/>
                  </a:lnTo>
                  <a:lnTo>
                    <a:pt x="49" y="25"/>
                  </a:lnTo>
                  <a:close/>
                </a:path>
              </a:pathLst>
            </a:custGeom>
            <a:solidFill>
              <a:srgbClr val="00FFDA"/>
            </a:solidFill>
            <a:ln w="9525">
              <a:noFill/>
              <a:round/>
              <a:headEnd/>
              <a:tailEnd/>
            </a:ln>
            <a:effectLst/>
          </p:spPr>
          <p:txBody>
            <a:bodyPr/>
            <a:lstStyle/>
            <a:p>
              <a:endParaRPr lang="en-GB"/>
            </a:p>
          </p:txBody>
        </p:sp>
        <p:sp>
          <p:nvSpPr>
            <p:cNvPr id="47431" name="Freeform 327"/>
            <p:cNvSpPr>
              <a:spLocks/>
            </p:cNvSpPr>
            <p:nvPr/>
          </p:nvSpPr>
          <p:spPr bwMode="auto">
            <a:xfrm>
              <a:off x="3385" y="2129"/>
              <a:ext cx="44" cy="44"/>
            </a:xfrm>
            <a:custGeom>
              <a:avLst/>
              <a:gdLst/>
              <a:ahLst/>
              <a:cxnLst>
                <a:cxn ang="0">
                  <a:pos x="44" y="18"/>
                </a:cxn>
                <a:cxn ang="0">
                  <a:pos x="41" y="10"/>
                </a:cxn>
                <a:cxn ang="0">
                  <a:pos x="34" y="5"/>
                </a:cxn>
                <a:cxn ang="0">
                  <a:pos x="26" y="2"/>
                </a:cxn>
                <a:cxn ang="0">
                  <a:pos x="18" y="2"/>
                </a:cxn>
                <a:cxn ang="0">
                  <a:pos x="10" y="5"/>
                </a:cxn>
                <a:cxn ang="0">
                  <a:pos x="5" y="10"/>
                </a:cxn>
                <a:cxn ang="0">
                  <a:pos x="2" y="18"/>
                </a:cxn>
                <a:cxn ang="0">
                  <a:pos x="2" y="26"/>
                </a:cxn>
                <a:cxn ang="0">
                  <a:pos x="5" y="34"/>
                </a:cxn>
                <a:cxn ang="0">
                  <a:pos x="10" y="41"/>
                </a:cxn>
                <a:cxn ang="0">
                  <a:pos x="18" y="44"/>
                </a:cxn>
                <a:cxn ang="0">
                  <a:pos x="26" y="44"/>
                </a:cxn>
                <a:cxn ang="0">
                  <a:pos x="34" y="41"/>
                </a:cxn>
                <a:cxn ang="0">
                  <a:pos x="41" y="34"/>
                </a:cxn>
                <a:cxn ang="0">
                  <a:pos x="44" y="26"/>
                </a:cxn>
                <a:cxn ang="0">
                  <a:pos x="41" y="23"/>
                </a:cxn>
                <a:cxn ang="0">
                  <a:pos x="39" y="15"/>
                </a:cxn>
                <a:cxn ang="0">
                  <a:pos x="36" y="10"/>
                </a:cxn>
                <a:cxn ang="0">
                  <a:pos x="29" y="5"/>
                </a:cxn>
                <a:cxn ang="0">
                  <a:pos x="23" y="3"/>
                </a:cxn>
                <a:cxn ang="0">
                  <a:pos x="15" y="5"/>
                </a:cxn>
                <a:cxn ang="0">
                  <a:pos x="10" y="10"/>
                </a:cxn>
                <a:cxn ang="0">
                  <a:pos x="5" y="15"/>
                </a:cxn>
                <a:cxn ang="0">
                  <a:pos x="3" y="23"/>
                </a:cxn>
                <a:cxn ang="0">
                  <a:pos x="5" y="29"/>
                </a:cxn>
                <a:cxn ang="0">
                  <a:pos x="10" y="36"/>
                </a:cxn>
                <a:cxn ang="0">
                  <a:pos x="15" y="39"/>
                </a:cxn>
                <a:cxn ang="0">
                  <a:pos x="23" y="41"/>
                </a:cxn>
                <a:cxn ang="0">
                  <a:pos x="29" y="39"/>
                </a:cxn>
                <a:cxn ang="0">
                  <a:pos x="36" y="36"/>
                </a:cxn>
                <a:cxn ang="0">
                  <a:pos x="39" y="29"/>
                </a:cxn>
                <a:cxn ang="0">
                  <a:pos x="41" y="23"/>
                </a:cxn>
              </a:cxnLst>
              <a:rect l="0" t="0" r="r" b="b"/>
              <a:pathLst>
                <a:path w="44" h="44">
                  <a:moveTo>
                    <a:pt x="44" y="23"/>
                  </a:moveTo>
                  <a:lnTo>
                    <a:pt x="44" y="18"/>
                  </a:lnTo>
                  <a:lnTo>
                    <a:pt x="43" y="15"/>
                  </a:lnTo>
                  <a:lnTo>
                    <a:pt x="41" y="10"/>
                  </a:lnTo>
                  <a:lnTo>
                    <a:pt x="38" y="6"/>
                  </a:lnTo>
                  <a:lnTo>
                    <a:pt x="34" y="5"/>
                  </a:lnTo>
                  <a:lnTo>
                    <a:pt x="31" y="2"/>
                  </a:lnTo>
                  <a:lnTo>
                    <a:pt x="26" y="2"/>
                  </a:lnTo>
                  <a:lnTo>
                    <a:pt x="23" y="0"/>
                  </a:lnTo>
                  <a:lnTo>
                    <a:pt x="18" y="2"/>
                  </a:lnTo>
                  <a:lnTo>
                    <a:pt x="15" y="2"/>
                  </a:lnTo>
                  <a:lnTo>
                    <a:pt x="10" y="5"/>
                  </a:lnTo>
                  <a:lnTo>
                    <a:pt x="6" y="6"/>
                  </a:lnTo>
                  <a:lnTo>
                    <a:pt x="5" y="10"/>
                  </a:lnTo>
                  <a:lnTo>
                    <a:pt x="2" y="15"/>
                  </a:lnTo>
                  <a:lnTo>
                    <a:pt x="2" y="18"/>
                  </a:lnTo>
                  <a:lnTo>
                    <a:pt x="0" y="23"/>
                  </a:lnTo>
                  <a:lnTo>
                    <a:pt x="2" y="26"/>
                  </a:lnTo>
                  <a:lnTo>
                    <a:pt x="2" y="31"/>
                  </a:lnTo>
                  <a:lnTo>
                    <a:pt x="5" y="34"/>
                  </a:lnTo>
                  <a:lnTo>
                    <a:pt x="6" y="38"/>
                  </a:lnTo>
                  <a:lnTo>
                    <a:pt x="10" y="41"/>
                  </a:lnTo>
                  <a:lnTo>
                    <a:pt x="15" y="42"/>
                  </a:lnTo>
                  <a:lnTo>
                    <a:pt x="18" y="44"/>
                  </a:lnTo>
                  <a:lnTo>
                    <a:pt x="23" y="44"/>
                  </a:lnTo>
                  <a:lnTo>
                    <a:pt x="26" y="44"/>
                  </a:lnTo>
                  <a:lnTo>
                    <a:pt x="31" y="42"/>
                  </a:lnTo>
                  <a:lnTo>
                    <a:pt x="34" y="41"/>
                  </a:lnTo>
                  <a:lnTo>
                    <a:pt x="38" y="38"/>
                  </a:lnTo>
                  <a:lnTo>
                    <a:pt x="41" y="34"/>
                  </a:lnTo>
                  <a:lnTo>
                    <a:pt x="43" y="31"/>
                  </a:lnTo>
                  <a:lnTo>
                    <a:pt x="44" y="26"/>
                  </a:lnTo>
                  <a:lnTo>
                    <a:pt x="44" y="23"/>
                  </a:lnTo>
                  <a:lnTo>
                    <a:pt x="41" y="23"/>
                  </a:lnTo>
                  <a:lnTo>
                    <a:pt x="41" y="18"/>
                  </a:lnTo>
                  <a:lnTo>
                    <a:pt x="39" y="15"/>
                  </a:lnTo>
                  <a:lnTo>
                    <a:pt x="38" y="11"/>
                  </a:lnTo>
                  <a:lnTo>
                    <a:pt x="36" y="10"/>
                  </a:lnTo>
                  <a:lnTo>
                    <a:pt x="33" y="6"/>
                  </a:lnTo>
                  <a:lnTo>
                    <a:pt x="29" y="5"/>
                  </a:lnTo>
                  <a:lnTo>
                    <a:pt x="26" y="5"/>
                  </a:lnTo>
                  <a:lnTo>
                    <a:pt x="23" y="3"/>
                  </a:lnTo>
                  <a:lnTo>
                    <a:pt x="18" y="5"/>
                  </a:lnTo>
                  <a:lnTo>
                    <a:pt x="15" y="5"/>
                  </a:lnTo>
                  <a:lnTo>
                    <a:pt x="11" y="6"/>
                  </a:lnTo>
                  <a:lnTo>
                    <a:pt x="10" y="10"/>
                  </a:lnTo>
                  <a:lnTo>
                    <a:pt x="6" y="11"/>
                  </a:lnTo>
                  <a:lnTo>
                    <a:pt x="5" y="15"/>
                  </a:lnTo>
                  <a:lnTo>
                    <a:pt x="5" y="18"/>
                  </a:lnTo>
                  <a:lnTo>
                    <a:pt x="3" y="23"/>
                  </a:lnTo>
                  <a:lnTo>
                    <a:pt x="5" y="26"/>
                  </a:lnTo>
                  <a:lnTo>
                    <a:pt x="5" y="29"/>
                  </a:lnTo>
                  <a:lnTo>
                    <a:pt x="6" y="33"/>
                  </a:lnTo>
                  <a:lnTo>
                    <a:pt x="10" y="36"/>
                  </a:lnTo>
                  <a:lnTo>
                    <a:pt x="11" y="38"/>
                  </a:lnTo>
                  <a:lnTo>
                    <a:pt x="15" y="39"/>
                  </a:lnTo>
                  <a:lnTo>
                    <a:pt x="18" y="41"/>
                  </a:lnTo>
                  <a:lnTo>
                    <a:pt x="23" y="41"/>
                  </a:lnTo>
                  <a:lnTo>
                    <a:pt x="26" y="41"/>
                  </a:lnTo>
                  <a:lnTo>
                    <a:pt x="29" y="39"/>
                  </a:lnTo>
                  <a:lnTo>
                    <a:pt x="33" y="38"/>
                  </a:lnTo>
                  <a:lnTo>
                    <a:pt x="36" y="36"/>
                  </a:lnTo>
                  <a:lnTo>
                    <a:pt x="38" y="33"/>
                  </a:lnTo>
                  <a:lnTo>
                    <a:pt x="39" y="29"/>
                  </a:lnTo>
                  <a:lnTo>
                    <a:pt x="41" y="26"/>
                  </a:lnTo>
                  <a:lnTo>
                    <a:pt x="41" y="23"/>
                  </a:lnTo>
                  <a:lnTo>
                    <a:pt x="44" y="23"/>
                  </a:lnTo>
                  <a:close/>
                </a:path>
              </a:pathLst>
            </a:custGeom>
            <a:solidFill>
              <a:srgbClr val="00FFDF"/>
            </a:solidFill>
            <a:ln w="9525">
              <a:noFill/>
              <a:round/>
              <a:headEnd/>
              <a:tailEnd/>
            </a:ln>
            <a:effectLst/>
          </p:spPr>
          <p:txBody>
            <a:bodyPr/>
            <a:lstStyle/>
            <a:p>
              <a:endParaRPr lang="en-GB"/>
            </a:p>
          </p:txBody>
        </p:sp>
        <p:sp>
          <p:nvSpPr>
            <p:cNvPr id="47432" name="Freeform 328"/>
            <p:cNvSpPr>
              <a:spLocks/>
            </p:cNvSpPr>
            <p:nvPr/>
          </p:nvSpPr>
          <p:spPr bwMode="auto">
            <a:xfrm>
              <a:off x="3388" y="2132"/>
              <a:ext cx="38" cy="38"/>
            </a:xfrm>
            <a:custGeom>
              <a:avLst/>
              <a:gdLst/>
              <a:ahLst/>
              <a:cxnLst>
                <a:cxn ang="0">
                  <a:pos x="38" y="15"/>
                </a:cxn>
                <a:cxn ang="0">
                  <a:pos x="35" y="8"/>
                </a:cxn>
                <a:cxn ang="0">
                  <a:pos x="30" y="3"/>
                </a:cxn>
                <a:cxn ang="0">
                  <a:pos x="23" y="2"/>
                </a:cxn>
                <a:cxn ang="0">
                  <a:pos x="15" y="2"/>
                </a:cxn>
                <a:cxn ang="0">
                  <a:pos x="8" y="3"/>
                </a:cxn>
                <a:cxn ang="0">
                  <a:pos x="3" y="8"/>
                </a:cxn>
                <a:cxn ang="0">
                  <a:pos x="2" y="15"/>
                </a:cxn>
                <a:cxn ang="0">
                  <a:pos x="2" y="23"/>
                </a:cxn>
                <a:cxn ang="0">
                  <a:pos x="3" y="30"/>
                </a:cxn>
                <a:cxn ang="0">
                  <a:pos x="8" y="35"/>
                </a:cxn>
                <a:cxn ang="0">
                  <a:pos x="15" y="38"/>
                </a:cxn>
                <a:cxn ang="0">
                  <a:pos x="23" y="38"/>
                </a:cxn>
                <a:cxn ang="0">
                  <a:pos x="30" y="35"/>
                </a:cxn>
                <a:cxn ang="0">
                  <a:pos x="35" y="30"/>
                </a:cxn>
                <a:cxn ang="0">
                  <a:pos x="38" y="23"/>
                </a:cxn>
                <a:cxn ang="0">
                  <a:pos x="35" y="20"/>
                </a:cxn>
                <a:cxn ang="0">
                  <a:pos x="33" y="13"/>
                </a:cxn>
                <a:cxn ang="0">
                  <a:pos x="30" y="8"/>
                </a:cxn>
                <a:cxn ang="0">
                  <a:pos x="25" y="5"/>
                </a:cxn>
                <a:cxn ang="0">
                  <a:pos x="20" y="3"/>
                </a:cxn>
                <a:cxn ang="0">
                  <a:pos x="13" y="5"/>
                </a:cxn>
                <a:cxn ang="0">
                  <a:pos x="8" y="8"/>
                </a:cxn>
                <a:cxn ang="0">
                  <a:pos x="5" y="13"/>
                </a:cxn>
                <a:cxn ang="0">
                  <a:pos x="3" y="20"/>
                </a:cxn>
                <a:cxn ang="0">
                  <a:pos x="5" y="25"/>
                </a:cxn>
                <a:cxn ang="0">
                  <a:pos x="8" y="30"/>
                </a:cxn>
                <a:cxn ang="0">
                  <a:pos x="13" y="33"/>
                </a:cxn>
                <a:cxn ang="0">
                  <a:pos x="20" y="35"/>
                </a:cxn>
                <a:cxn ang="0">
                  <a:pos x="25" y="33"/>
                </a:cxn>
                <a:cxn ang="0">
                  <a:pos x="30" y="30"/>
                </a:cxn>
                <a:cxn ang="0">
                  <a:pos x="33" y="25"/>
                </a:cxn>
                <a:cxn ang="0">
                  <a:pos x="35" y="20"/>
                </a:cxn>
              </a:cxnLst>
              <a:rect l="0" t="0" r="r" b="b"/>
              <a:pathLst>
                <a:path w="38" h="38">
                  <a:moveTo>
                    <a:pt x="38" y="20"/>
                  </a:moveTo>
                  <a:lnTo>
                    <a:pt x="38" y="15"/>
                  </a:lnTo>
                  <a:lnTo>
                    <a:pt x="36" y="12"/>
                  </a:lnTo>
                  <a:lnTo>
                    <a:pt x="35" y="8"/>
                  </a:lnTo>
                  <a:lnTo>
                    <a:pt x="33" y="7"/>
                  </a:lnTo>
                  <a:lnTo>
                    <a:pt x="30" y="3"/>
                  </a:lnTo>
                  <a:lnTo>
                    <a:pt x="26" y="2"/>
                  </a:lnTo>
                  <a:lnTo>
                    <a:pt x="23" y="2"/>
                  </a:lnTo>
                  <a:lnTo>
                    <a:pt x="20" y="0"/>
                  </a:lnTo>
                  <a:lnTo>
                    <a:pt x="15" y="2"/>
                  </a:lnTo>
                  <a:lnTo>
                    <a:pt x="12" y="2"/>
                  </a:lnTo>
                  <a:lnTo>
                    <a:pt x="8" y="3"/>
                  </a:lnTo>
                  <a:lnTo>
                    <a:pt x="7" y="7"/>
                  </a:lnTo>
                  <a:lnTo>
                    <a:pt x="3" y="8"/>
                  </a:lnTo>
                  <a:lnTo>
                    <a:pt x="2" y="12"/>
                  </a:lnTo>
                  <a:lnTo>
                    <a:pt x="2" y="15"/>
                  </a:lnTo>
                  <a:lnTo>
                    <a:pt x="0" y="20"/>
                  </a:lnTo>
                  <a:lnTo>
                    <a:pt x="2" y="23"/>
                  </a:lnTo>
                  <a:lnTo>
                    <a:pt x="2" y="26"/>
                  </a:lnTo>
                  <a:lnTo>
                    <a:pt x="3" y="30"/>
                  </a:lnTo>
                  <a:lnTo>
                    <a:pt x="7" y="33"/>
                  </a:lnTo>
                  <a:lnTo>
                    <a:pt x="8" y="35"/>
                  </a:lnTo>
                  <a:lnTo>
                    <a:pt x="12" y="36"/>
                  </a:lnTo>
                  <a:lnTo>
                    <a:pt x="15" y="38"/>
                  </a:lnTo>
                  <a:lnTo>
                    <a:pt x="20" y="38"/>
                  </a:lnTo>
                  <a:lnTo>
                    <a:pt x="23" y="38"/>
                  </a:lnTo>
                  <a:lnTo>
                    <a:pt x="26" y="36"/>
                  </a:lnTo>
                  <a:lnTo>
                    <a:pt x="30" y="35"/>
                  </a:lnTo>
                  <a:lnTo>
                    <a:pt x="33" y="33"/>
                  </a:lnTo>
                  <a:lnTo>
                    <a:pt x="35" y="30"/>
                  </a:lnTo>
                  <a:lnTo>
                    <a:pt x="36" y="26"/>
                  </a:lnTo>
                  <a:lnTo>
                    <a:pt x="38" y="23"/>
                  </a:lnTo>
                  <a:lnTo>
                    <a:pt x="38" y="20"/>
                  </a:lnTo>
                  <a:lnTo>
                    <a:pt x="35" y="20"/>
                  </a:lnTo>
                  <a:lnTo>
                    <a:pt x="35" y="17"/>
                  </a:lnTo>
                  <a:lnTo>
                    <a:pt x="33" y="13"/>
                  </a:lnTo>
                  <a:lnTo>
                    <a:pt x="33" y="10"/>
                  </a:lnTo>
                  <a:lnTo>
                    <a:pt x="30" y="8"/>
                  </a:lnTo>
                  <a:lnTo>
                    <a:pt x="28" y="7"/>
                  </a:lnTo>
                  <a:lnTo>
                    <a:pt x="25" y="5"/>
                  </a:lnTo>
                  <a:lnTo>
                    <a:pt x="23" y="3"/>
                  </a:lnTo>
                  <a:lnTo>
                    <a:pt x="20" y="3"/>
                  </a:lnTo>
                  <a:lnTo>
                    <a:pt x="17" y="3"/>
                  </a:lnTo>
                  <a:lnTo>
                    <a:pt x="13" y="5"/>
                  </a:lnTo>
                  <a:lnTo>
                    <a:pt x="10" y="7"/>
                  </a:lnTo>
                  <a:lnTo>
                    <a:pt x="8" y="8"/>
                  </a:lnTo>
                  <a:lnTo>
                    <a:pt x="7" y="10"/>
                  </a:lnTo>
                  <a:lnTo>
                    <a:pt x="5" y="13"/>
                  </a:lnTo>
                  <a:lnTo>
                    <a:pt x="3" y="17"/>
                  </a:lnTo>
                  <a:lnTo>
                    <a:pt x="3" y="20"/>
                  </a:lnTo>
                  <a:lnTo>
                    <a:pt x="3" y="23"/>
                  </a:lnTo>
                  <a:lnTo>
                    <a:pt x="5" y="25"/>
                  </a:lnTo>
                  <a:lnTo>
                    <a:pt x="7" y="28"/>
                  </a:lnTo>
                  <a:lnTo>
                    <a:pt x="8" y="30"/>
                  </a:lnTo>
                  <a:lnTo>
                    <a:pt x="10" y="33"/>
                  </a:lnTo>
                  <a:lnTo>
                    <a:pt x="13" y="33"/>
                  </a:lnTo>
                  <a:lnTo>
                    <a:pt x="17" y="35"/>
                  </a:lnTo>
                  <a:lnTo>
                    <a:pt x="20" y="35"/>
                  </a:lnTo>
                  <a:lnTo>
                    <a:pt x="23" y="35"/>
                  </a:lnTo>
                  <a:lnTo>
                    <a:pt x="25" y="33"/>
                  </a:lnTo>
                  <a:lnTo>
                    <a:pt x="28" y="33"/>
                  </a:lnTo>
                  <a:lnTo>
                    <a:pt x="30" y="30"/>
                  </a:lnTo>
                  <a:lnTo>
                    <a:pt x="33" y="28"/>
                  </a:lnTo>
                  <a:lnTo>
                    <a:pt x="33" y="25"/>
                  </a:lnTo>
                  <a:lnTo>
                    <a:pt x="35" y="23"/>
                  </a:lnTo>
                  <a:lnTo>
                    <a:pt x="35" y="20"/>
                  </a:lnTo>
                  <a:lnTo>
                    <a:pt x="38" y="20"/>
                  </a:lnTo>
                  <a:close/>
                </a:path>
              </a:pathLst>
            </a:custGeom>
            <a:solidFill>
              <a:srgbClr val="00FFE4"/>
            </a:solidFill>
            <a:ln w="9525">
              <a:noFill/>
              <a:round/>
              <a:headEnd/>
              <a:tailEnd/>
            </a:ln>
            <a:effectLst/>
          </p:spPr>
          <p:txBody>
            <a:bodyPr/>
            <a:lstStyle/>
            <a:p>
              <a:endParaRPr lang="en-GB"/>
            </a:p>
          </p:txBody>
        </p:sp>
        <p:sp>
          <p:nvSpPr>
            <p:cNvPr id="47433" name="Freeform 329"/>
            <p:cNvSpPr>
              <a:spLocks/>
            </p:cNvSpPr>
            <p:nvPr/>
          </p:nvSpPr>
          <p:spPr bwMode="auto">
            <a:xfrm>
              <a:off x="3391" y="2135"/>
              <a:ext cx="32" cy="32"/>
            </a:xfrm>
            <a:custGeom>
              <a:avLst/>
              <a:gdLst/>
              <a:ahLst/>
              <a:cxnLst>
                <a:cxn ang="0">
                  <a:pos x="32" y="14"/>
                </a:cxn>
                <a:cxn ang="0">
                  <a:pos x="30" y="7"/>
                </a:cxn>
                <a:cxn ang="0">
                  <a:pos x="25" y="4"/>
                </a:cxn>
                <a:cxn ang="0">
                  <a:pos x="20" y="0"/>
                </a:cxn>
                <a:cxn ang="0">
                  <a:pos x="14" y="0"/>
                </a:cxn>
                <a:cxn ang="0">
                  <a:pos x="7" y="4"/>
                </a:cxn>
                <a:cxn ang="0">
                  <a:pos x="4" y="7"/>
                </a:cxn>
                <a:cxn ang="0">
                  <a:pos x="0" y="14"/>
                </a:cxn>
                <a:cxn ang="0">
                  <a:pos x="0" y="20"/>
                </a:cxn>
                <a:cxn ang="0">
                  <a:pos x="4" y="25"/>
                </a:cxn>
                <a:cxn ang="0">
                  <a:pos x="7" y="30"/>
                </a:cxn>
                <a:cxn ang="0">
                  <a:pos x="14" y="32"/>
                </a:cxn>
                <a:cxn ang="0">
                  <a:pos x="20" y="32"/>
                </a:cxn>
                <a:cxn ang="0">
                  <a:pos x="25" y="30"/>
                </a:cxn>
                <a:cxn ang="0">
                  <a:pos x="30" y="25"/>
                </a:cxn>
                <a:cxn ang="0">
                  <a:pos x="32" y="20"/>
                </a:cxn>
                <a:cxn ang="0">
                  <a:pos x="28" y="17"/>
                </a:cxn>
                <a:cxn ang="0">
                  <a:pos x="28" y="12"/>
                </a:cxn>
                <a:cxn ang="0">
                  <a:pos x="25" y="7"/>
                </a:cxn>
                <a:cxn ang="0">
                  <a:pos x="22" y="5"/>
                </a:cxn>
                <a:cxn ang="0">
                  <a:pos x="17" y="4"/>
                </a:cxn>
                <a:cxn ang="0">
                  <a:pos x="12" y="5"/>
                </a:cxn>
                <a:cxn ang="0">
                  <a:pos x="7" y="7"/>
                </a:cxn>
                <a:cxn ang="0">
                  <a:pos x="5" y="12"/>
                </a:cxn>
                <a:cxn ang="0">
                  <a:pos x="4" y="17"/>
                </a:cxn>
                <a:cxn ang="0">
                  <a:pos x="5" y="22"/>
                </a:cxn>
                <a:cxn ang="0">
                  <a:pos x="7" y="25"/>
                </a:cxn>
                <a:cxn ang="0">
                  <a:pos x="12" y="28"/>
                </a:cxn>
                <a:cxn ang="0">
                  <a:pos x="17" y="28"/>
                </a:cxn>
                <a:cxn ang="0">
                  <a:pos x="22" y="28"/>
                </a:cxn>
                <a:cxn ang="0">
                  <a:pos x="25" y="25"/>
                </a:cxn>
                <a:cxn ang="0">
                  <a:pos x="28" y="22"/>
                </a:cxn>
                <a:cxn ang="0">
                  <a:pos x="28" y="17"/>
                </a:cxn>
              </a:cxnLst>
              <a:rect l="0" t="0" r="r" b="b"/>
              <a:pathLst>
                <a:path w="32" h="32">
                  <a:moveTo>
                    <a:pt x="32" y="17"/>
                  </a:moveTo>
                  <a:lnTo>
                    <a:pt x="32" y="14"/>
                  </a:lnTo>
                  <a:lnTo>
                    <a:pt x="30" y="10"/>
                  </a:lnTo>
                  <a:lnTo>
                    <a:pt x="30" y="7"/>
                  </a:lnTo>
                  <a:lnTo>
                    <a:pt x="27" y="5"/>
                  </a:lnTo>
                  <a:lnTo>
                    <a:pt x="25" y="4"/>
                  </a:lnTo>
                  <a:lnTo>
                    <a:pt x="22" y="2"/>
                  </a:lnTo>
                  <a:lnTo>
                    <a:pt x="20" y="0"/>
                  </a:lnTo>
                  <a:lnTo>
                    <a:pt x="17" y="0"/>
                  </a:lnTo>
                  <a:lnTo>
                    <a:pt x="14" y="0"/>
                  </a:lnTo>
                  <a:lnTo>
                    <a:pt x="10" y="2"/>
                  </a:lnTo>
                  <a:lnTo>
                    <a:pt x="7" y="4"/>
                  </a:lnTo>
                  <a:lnTo>
                    <a:pt x="5" y="5"/>
                  </a:lnTo>
                  <a:lnTo>
                    <a:pt x="4" y="7"/>
                  </a:lnTo>
                  <a:lnTo>
                    <a:pt x="2" y="10"/>
                  </a:lnTo>
                  <a:lnTo>
                    <a:pt x="0" y="14"/>
                  </a:lnTo>
                  <a:lnTo>
                    <a:pt x="0" y="17"/>
                  </a:lnTo>
                  <a:lnTo>
                    <a:pt x="0" y="20"/>
                  </a:lnTo>
                  <a:lnTo>
                    <a:pt x="2" y="22"/>
                  </a:lnTo>
                  <a:lnTo>
                    <a:pt x="4" y="25"/>
                  </a:lnTo>
                  <a:lnTo>
                    <a:pt x="5" y="27"/>
                  </a:lnTo>
                  <a:lnTo>
                    <a:pt x="7" y="30"/>
                  </a:lnTo>
                  <a:lnTo>
                    <a:pt x="10" y="30"/>
                  </a:lnTo>
                  <a:lnTo>
                    <a:pt x="14" y="32"/>
                  </a:lnTo>
                  <a:lnTo>
                    <a:pt x="17" y="32"/>
                  </a:lnTo>
                  <a:lnTo>
                    <a:pt x="20" y="32"/>
                  </a:lnTo>
                  <a:lnTo>
                    <a:pt x="22" y="30"/>
                  </a:lnTo>
                  <a:lnTo>
                    <a:pt x="25" y="30"/>
                  </a:lnTo>
                  <a:lnTo>
                    <a:pt x="27" y="27"/>
                  </a:lnTo>
                  <a:lnTo>
                    <a:pt x="30" y="25"/>
                  </a:lnTo>
                  <a:lnTo>
                    <a:pt x="30" y="22"/>
                  </a:lnTo>
                  <a:lnTo>
                    <a:pt x="32" y="20"/>
                  </a:lnTo>
                  <a:lnTo>
                    <a:pt x="32" y="17"/>
                  </a:lnTo>
                  <a:lnTo>
                    <a:pt x="28" y="17"/>
                  </a:lnTo>
                  <a:lnTo>
                    <a:pt x="28" y="14"/>
                  </a:lnTo>
                  <a:lnTo>
                    <a:pt x="28" y="12"/>
                  </a:lnTo>
                  <a:lnTo>
                    <a:pt x="27" y="9"/>
                  </a:lnTo>
                  <a:lnTo>
                    <a:pt x="25" y="7"/>
                  </a:lnTo>
                  <a:lnTo>
                    <a:pt x="23" y="5"/>
                  </a:lnTo>
                  <a:lnTo>
                    <a:pt x="22" y="5"/>
                  </a:lnTo>
                  <a:lnTo>
                    <a:pt x="19" y="4"/>
                  </a:lnTo>
                  <a:lnTo>
                    <a:pt x="17" y="4"/>
                  </a:lnTo>
                  <a:lnTo>
                    <a:pt x="14" y="4"/>
                  </a:lnTo>
                  <a:lnTo>
                    <a:pt x="12" y="5"/>
                  </a:lnTo>
                  <a:lnTo>
                    <a:pt x="9" y="5"/>
                  </a:lnTo>
                  <a:lnTo>
                    <a:pt x="7" y="7"/>
                  </a:lnTo>
                  <a:lnTo>
                    <a:pt x="5" y="9"/>
                  </a:lnTo>
                  <a:lnTo>
                    <a:pt x="5" y="12"/>
                  </a:lnTo>
                  <a:lnTo>
                    <a:pt x="4" y="14"/>
                  </a:lnTo>
                  <a:lnTo>
                    <a:pt x="4" y="17"/>
                  </a:lnTo>
                  <a:lnTo>
                    <a:pt x="4" y="18"/>
                  </a:lnTo>
                  <a:lnTo>
                    <a:pt x="5" y="22"/>
                  </a:lnTo>
                  <a:lnTo>
                    <a:pt x="5" y="23"/>
                  </a:lnTo>
                  <a:lnTo>
                    <a:pt x="7" y="25"/>
                  </a:lnTo>
                  <a:lnTo>
                    <a:pt x="9" y="27"/>
                  </a:lnTo>
                  <a:lnTo>
                    <a:pt x="12" y="28"/>
                  </a:lnTo>
                  <a:lnTo>
                    <a:pt x="14" y="28"/>
                  </a:lnTo>
                  <a:lnTo>
                    <a:pt x="17" y="28"/>
                  </a:lnTo>
                  <a:lnTo>
                    <a:pt x="19" y="28"/>
                  </a:lnTo>
                  <a:lnTo>
                    <a:pt x="22" y="28"/>
                  </a:lnTo>
                  <a:lnTo>
                    <a:pt x="23" y="27"/>
                  </a:lnTo>
                  <a:lnTo>
                    <a:pt x="25" y="25"/>
                  </a:lnTo>
                  <a:lnTo>
                    <a:pt x="27" y="23"/>
                  </a:lnTo>
                  <a:lnTo>
                    <a:pt x="28" y="22"/>
                  </a:lnTo>
                  <a:lnTo>
                    <a:pt x="28" y="18"/>
                  </a:lnTo>
                  <a:lnTo>
                    <a:pt x="28" y="17"/>
                  </a:lnTo>
                  <a:lnTo>
                    <a:pt x="32" y="17"/>
                  </a:lnTo>
                  <a:close/>
                </a:path>
              </a:pathLst>
            </a:custGeom>
            <a:solidFill>
              <a:srgbClr val="00FFEA"/>
            </a:solidFill>
            <a:ln w="9525">
              <a:noFill/>
              <a:round/>
              <a:headEnd/>
              <a:tailEnd/>
            </a:ln>
            <a:effectLst/>
          </p:spPr>
          <p:txBody>
            <a:bodyPr/>
            <a:lstStyle/>
            <a:p>
              <a:endParaRPr lang="en-GB"/>
            </a:p>
          </p:txBody>
        </p:sp>
        <p:sp>
          <p:nvSpPr>
            <p:cNvPr id="47434" name="Freeform 330"/>
            <p:cNvSpPr>
              <a:spLocks/>
            </p:cNvSpPr>
            <p:nvPr/>
          </p:nvSpPr>
          <p:spPr bwMode="auto">
            <a:xfrm>
              <a:off x="3395" y="2139"/>
              <a:ext cx="24" cy="24"/>
            </a:xfrm>
            <a:custGeom>
              <a:avLst/>
              <a:gdLst/>
              <a:ahLst/>
              <a:cxnLst>
                <a:cxn ang="0">
                  <a:pos x="24" y="10"/>
                </a:cxn>
                <a:cxn ang="0">
                  <a:pos x="23" y="5"/>
                </a:cxn>
                <a:cxn ang="0">
                  <a:pos x="19" y="1"/>
                </a:cxn>
                <a:cxn ang="0">
                  <a:pos x="15" y="0"/>
                </a:cxn>
                <a:cxn ang="0">
                  <a:pos x="10" y="0"/>
                </a:cxn>
                <a:cxn ang="0">
                  <a:pos x="5" y="1"/>
                </a:cxn>
                <a:cxn ang="0">
                  <a:pos x="1" y="5"/>
                </a:cxn>
                <a:cxn ang="0">
                  <a:pos x="0" y="10"/>
                </a:cxn>
                <a:cxn ang="0">
                  <a:pos x="0" y="14"/>
                </a:cxn>
                <a:cxn ang="0">
                  <a:pos x="1" y="19"/>
                </a:cxn>
                <a:cxn ang="0">
                  <a:pos x="5" y="23"/>
                </a:cxn>
                <a:cxn ang="0">
                  <a:pos x="10" y="24"/>
                </a:cxn>
                <a:cxn ang="0">
                  <a:pos x="15" y="24"/>
                </a:cxn>
                <a:cxn ang="0">
                  <a:pos x="19" y="23"/>
                </a:cxn>
                <a:cxn ang="0">
                  <a:pos x="23" y="19"/>
                </a:cxn>
                <a:cxn ang="0">
                  <a:pos x="24" y="14"/>
                </a:cxn>
                <a:cxn ang="0">
                  <a:pos x="21" y="13"/>
                </a:cxn>
                <a:cxn ang="0">
                  <a:pos x="21" y="8"/>
                </a:cxn>
                <a:cxn ang="0">
                  <a:pos x="19" y="6"/>
                </a:cxn>
                <a:cxn ang="0">
                  <a:pos x="16" y="3"/>
                </a:cxn>
                <a:cxn ang="0">
                  <a:pos x="13" y="3"/>
                </a:cxn>
                <a:cxn ang="0">
                  <a:pos x="8" y="3"/>
                </a:cxn>
                <a:cxn ang="0">
                  <a:pos x="6" y="6"/>
                </a:cxn>
                <a:cxn ang="0">
                  <a:pos x="3" y="8"/>
                </a:cxn>
                <a:cxn ang="0">
                  <a:pos x="3" y="13"/>
                </a:cxn>
                <a:cxn ang="0">
                  <a:pos x="3" y="16"/>
                </a:cxn>
                <a:cxn ang="0">
                  <a:pos x="6" y="19"/>
                </a:cxn>
                <a:cxn ang="0">
                  <a:pos x="8" y="21"/>
                </a:cxn>
                <a:cxn ang="0">
                  <a:pos x="13" y="21"/>
                </a:cxn>
                <a:cxn ang="0">
                  <a:pos x="16" y="21"/>
                </a:cxn>
                <a:cxn ang="0">
                  <a:pos x="19" y="19"/>
                </a:cxn>
                <a:cxn ang="0">
                  <a:pos x="21" y="16"/>
                </a:cxn>
                <a:cxn ang="0">
                  <a:pos x="21" y="13"/>
                </a:cxn>
              </a:cxnLst>
              <a:rect l="0" t="0" r="r" b="b"/>
              <a:pathLst>
                <a:path w="24" h="24">
                  <a:moveTo>
                    <a:pt x="24" y="13"/>
                  </a:moveTo>
                  <a:lnTo>
                    <a:pt x="24" y="10"/>
                  </a:lnTo>
                  <a:lnTo>
                    <a:pt x="24" y="8"/>
                  </a:lnTo>
                  <a:lnTo>
                    <a:pt x="23" y="5"/>
                  </a:lnTo>
                  <a:lnTo>
                    <a:pt x="21" y="3"/>
                  </a:lnTo>
                  <a:lnTo>
                    <a:pt x="19" y="1"/>
                  </a:lnTo>
                  <a:lnTo>
                    <a:pt x="18" y="1"/>
                  </a:lnTo>
                  <a:lnTo>
                    <a:pt x="15" y="0"/>
                  </a:lnTo>
                  <a:lnTo>
                    <a:pt x="13" y="0"/>
                  </a:lnTo>
                  <a:lnTo>
                    <a:pt x="10" y="0"/>
                  </a:lnTo>
                  <a:lnTo>
                    <a:pt x="8" y="1"/>
                  </a:lnTo>
                  <a:lnTo>
                    <a:pt x="5" y="1"/>
                  </a:lnTo>
                  <a:lnTo>
                    <a:pt x="3" y="3"/>
                  </a:lnTo>
                  <a:lnTo>
                    <a:pt x="1" y="5"/>
                  </a:lnTo>
                  <a:lnTo>
                    <a:pt x="1" y="8"/>
                  </a:lnTo>
                  <a:lnTo>
                    <a:pt x="0" y="10"/>
                  </a:lnTo>
                  <a:lnTo>
                    <a:pt x="0" y="13"/>
                  </a:lnTo>
                  <a:lnTo>
                    <a:pt x="0" y="14"/>
                  </a:lnTo>
                  <a:lnTo>
                    <a:pt x="1" y="18"/>
                  </a:lnTo>
                  <a:lnTo>
                    <a:pt x="1" y="19"/>
                  </a:lnTo>
                  <a:lnTo>
                    <a:pt x="3" y="21"/>
                  </a:lnTo>
                  <a:lnTo>
                    <a:pt x="5" y="23"/>
                  </a:lnTo>
                  <a:lnTo>
                    <a:pt x="8" y="24"/>
                  </a:lnTo>
                  <a:lnTo>
                    <a:pt x="10" y="24"/>
                  </a:lnTo>
                  <a:lnTo>
                    <a:pt x="13" y="24"/>
                  </a:lnTo>
                  <a:lnTo>
                    <a:pt x="15" y="24"/>
                  </a:lnTo>
                  <a:lnTo>
                    <a:pt x="18" y="24"/>
                  </a:lnTo>
                  <a:lnTo>
                    <a:pt x="19" y="23"/>
                  </a:lnTo>
                  <a:lnTo>
                    <a:pt x="21" y="21"/>
                  </a:lnTo>
                  <a:lnTo>
                    <a:pt x="23" y="19"/>
                  </a:lnTo>
                  <a:lnTo>
                    <a:pt x="24" y="18"/>
                  </a:lnTo>
                  <a:lnTo>
                    <a:pt x="24" y="14"/>
                  </a:lnTo>
                  <a:lnTo>
                    <a:pt x="24" y="13"/>
                  </a:lnTo>
                  <a:lnTo>
                    <a:pt x="21" y="13"/>
                  </a:lnTo>
                  <a:lnTo>
                    <a:pt x="21" y="11"/>
                  </a:lnTo>
                  <a:lnTo>
                    <a:pt x="21" y="8"/>
                  </a:lnTo>
                  <a:lnTo>
                    <a:pt x="19" y="8"/>
                  </a:lnTo>
                  <a:lnTo>
                    <a:pt x="19" y="6"/>
                  </a:lnTo>
                  <a:lnTo>
                    <a:pt x="18" y="5"/>
                  </a:lnTo>
                  <a:lnTo>
                    <a:pt x="16" y="3"/>
                  </a:lnTo>
                  <a:lnTo>
                    <a:pt x="15" y="3"/>
                  </a:lnTo>
                  <a:lnTo>
                    <a:pt x="13" y="3"/>
                  </a:lnTo>
                  <a:lnTo>
                    <a:pt x="11" y="3"/>
                  </a:lnTo>
                  <a:lnTo>
                    <a:pt x="8" y="3"/>
                  </a:lnTo>
                  <a:lnTo>
                    <a:pt x="8" y="5"/>
                  </a:lnTo>
                  <a:lnTo>
                    <a:pt x="6" y="6"/>
                  </a:lnTo>
                  <a:lnTo>
                    <a:pt x="5" y="8"/>
                  </a:lnTo>
                  <a:lnTo>
                    <a:pt x="3" y="8"/>
                  </a:lnTo>
                  <a:lnTo>
                    <a:pt x="3" y="11"/>
                  </a:lnTo>
                  <a:lnTo>
                    <a:pt x="3" y="13"/>
                  </a:lnTo>
                  <a:lnTo>
                    <a:pt x="3" y="14"/>
                  </a:lnTo>
                  <a:lnTo>
                    <a:pt x="3" y="16"/>
                  </a:lnTo>
                  <a:lnTo>
                    <a:pt x="5" y="18"/>
                  </a:lnTo>
                  <a:lnTo>
                    <a:pt x="6" y="19"/>
                  </a:lnTo>
                  <a:lnTo>
                    <a:pt x="8" y="19"/>
                  </a:lnTo>
                  <a:lnTo>
                    <a:pt x="8" y="21"/>
                  </a:lnTo>
                  <a:lnTo>
                    <a:pt x="11" y="21"/>
                  </a:lnTo>
                  <a:lnTo>
                    <a:pt x="13" y="21"/>
                  </a:lnTo>
                  <a:lnTo>
                    <a:pt x="15" y="21"/>
                  </a:lnTo>
                  <a:lnTo>
                    <a:pt x="16" y="21"/>
                  </a:lnTo>
                  <a:lnTo>
                    <a:pt x="18" y="19"/>
                  </a:lnTo>
                  <a:lnTo>
                    <a:pt x="19" y="19"/>
                  </a:lnTo>
                  <a:lnTo>
                    <a:pt x="19" y="18"/>
                  </a:lnTo>
                  <a:lnTo>
                    <a:pt x="21" y="16"/>
                  </a:lnTo>
                  <a:lnTo>
                    <a:pt x="21" y="14"/>
                  </a:lnTo>
                  <a:lnTo>
                    <a:pt x="21" y="13"/>
                  </a:lnTo>
                  <a:lnTo>
                    <a:pt x="24" y="13"/>
                  </a:lnTo>
                  <a:close/>
                </a:path>
              </a:pathLst>
            </a:custGeom>
            <a:solidFill>
              <a:srgbClr val="00FFEF"/>
            </a:solidFill>
            <a:ln w="9525">
              <a:noFill/>
              <a:round/>
              <a:headEnd/>
              <a:tailEnd/>
            </a:ln>
            <a:effectLst/>
          </p:spPr>
          <p:txBody>
            <a:bodyPr/>
            <a:lstStyle/>
            <a:p>
              <a:endParaRPr lang="en-GB"/>
            </a:p>
          </p:txBody>
        </p:sp>
        <p:sp>
          <p:nvSpPr>
            <p:cNvPr id="47435" name="Freeform 331"/>
            <p:cNvSpPr>
              <a:spLocks/>
            </p:cNvSpPr>
            <p:nvPr/>
          </p:nvSpPr>
          <p:spPr bwMode="auto">
            <a:xfrm>
              <a:off x="3398" y="2142"/>
              <a:ext cx="18" cy="18"/>
            </a:xfrm>
            <a:custGeom>
              <a:avLst/>
              <a:gdLst/>
              <a:ahLst/>
              <a:cxnLst>
                <a:cxn ang="0">
                  <a:pos x="18" y="8"/>
                </a:cxn>
                <a:cxn ang="0">
                  <a:pos x="16" y="5"/>
                </a:cxn>
                <a:cxn ang="0">
                  <a:pos x="15" y="2"/>
                </a:cxn>
                <a:cxn ang="0">
                  <a:pos x="12" y="0"/>
                </a:cxn>
                <a:cxn ang="0">
                  <a:pos x="8" y="0"/>
                </a:cxn>
                <a:cxn ang="0">
                  <a:pos x="5" y="2"/>
                </a:cxn>
                <a:cxn ang="0">
                  <a:pos x="2" y="5"/>
                </a:cxn>
                <a:cxn ang="0">
                  <a:pos x="0" y="8"/>
                </a:cxn>
                <a:cxn ang="0">
                  <a:pos x="0" y="11"/>
                </a:cxn>
                <a:cxn ang="0">
                  <a:pos x="2" y="15"/>
                </a:cxn>
                <a:cxn ang="0">
                  <a:pos x="5" y="16"/>
                </a:cxn>
                <a:cxn ang="0">
                  <a:pos x="8" y="18"/>
                </a:cxn>
                <a:cxn ang="0">
                  <a:pos x="12" y="18"/>
                </a:cxn>
                <a:cxn ang="0">
                  <a:pos x="15" y="16"/>
                </a:cxn>
                <a:cxn ang="0">
                  <a:pos x="16" y="15"/>
                </a:cxn>
                <a:cxn ang="0">
                  <a:pos x="18" y="11"/>
                </a:cxn>
                <a:cxn ang="0">
                  <a:pos x="15" y="10"/>
                </a:cxn>
                <a:cxn ang="0">
                  <a:pos x="15" y="7"/>
                </a:cxn>
                <a:cxn ang="0">
                  <a:pos x="13" y="5"/>
                </a:cxn>
                <a:cxn ang="0">
                  <a:pos x="12" y="3"/>
                </a:cxn>
                <a:cxn ang="0">
                  <a:pos x="10" y="3"/>
                </a:cxn>
                <a:cxn ang="0">
                  <a:pos x="7" y="3"/>
                </a:cxn>
                <a:cxn ang="0">
                  <a:pos x="5" y="5"/>
                </a:cxn>
                <a:cxn ang="0">
                  <a:pos x="3" y="7"/>
                </a:cxn>
                <a:cxn ang="0">
                  <a:pos x="3" y="10"/>
                </a:cxn>
                <a:cxn ang="0">
                  <a:pos x="3" y="11"/>
                </a:cxn>
                <a:cxn ang="0">
                  <a:pos x="5" y="13"/>
                </a:cxn>
                <a:cxn ang="0">
                  <a:pos x="7" y="15"/>
                </a:cxn>
                <a:cxn ang="0">
                  <a:pos x="10" y="15"/>
                </a:cxn>
                <a:cxn ang="0">
                  <a:pos x="12" y="15"/>
                </a:cxn>
                <a:cxn ang="0">
                  <a:pos x="13" y="13"/>
                </a:cxn>
                <a:cxn ang="0">
                  <a:pos x="15" y="11"/>
                </a:cxn>
                <a:cxn ang="0">
                  <a:pos x="15" y="10"/>
                </a:cxn>
              </a:cxnLst>
              <a:rect l="0" t="0" r="r" b="b"/>
              <a:pathLst>
                <a:path w="18" h="18">
                  <a:moveTo>
                    <a:pt x="18" y="10"/>
                  </a:moveTo>
                  <a:lnTo>
                    <a:pt x="18" y="8"/>
                  </a:lnTo>
                  <a:lnTo>
                    <a:pt x="18" y="5"/>
                  </a:lnTo>
                  <a:lnTo>
                    <a:pt x="16" y="5"/>
                  </a:lnTo>
                  <a:lnTo>
                    <a:pt x="16" y="3"/>
                  </a:lnTo>
                  <a:lnTo>
                    <a:pt x="15" y="2"/>
                  </a:lnTo>
                  <a:lnTo>
                    <a:pt x="13" y="0"/>
                  </a:lnTo>
                  <a:lnTo>
                    <a:pt x="12" y="0"/>
                  </a:lnTo>
                  <a:lnTo>
                    <a:pt x="10" y="0"/>
                  </a:lnTo>
                  <a:lnTo>
                    <a:pt x="8" y="0"/>
                  </a:lnTo>
                  <a:lnTo>
                    <a:pt x="5" y="0"/>
                  </a:lnTo>
                  <a:lnTo>
                    <a:pt x="5" y="2"/>
                  </a:lnTo>
                  <a:lnTo>
                    <a:pt x="3" y="3"/>
                  </a:lnTo>
                  <a:lnTo>
                    <a:pt x="2" y="5"/>
                  </a:lnTo>
                  <a:lnTo>
                    <a:pt x="0" y="5"/>
                  </a:lnTo>
                  <a:lnTo>
                    <a:pt x="0" y="8"/>
                  </a:lnTo>
                  <a:lnTo>
                    <a:pt x="0" y="10"/>
                  </a:lnTo>
                  <a:lnTo>
                    <a:pt x="0" y="11"/>
                  </a:lnTo>
                  <a:lnTo>
                    <a:pt x="0" y="13"/>
                  </a:lnTo>
                  <a:lnTo>
                    <a:pt x="2" y="15"/>
                  </a:lnTo>
                  <a:lnTo>
                    <a:pt x="3" y="16"/>
                  </a:lnTo>
                  <a:lnTo>
                    <a:pt x="5" y="16"/>
                  </a:lnTo>
                  <a:lnTo>
                    <a:pt x="5" y="18"/>
                  </a:lnTo>
                  <a:lnTo>
                    <a:pt x="8" y="18"/>
                  </a:lnTo>
                  <a:lnTo>
                    <a:pt x="10" y="18"/>
                  </a:lnTo>
                  <a:lnTo>
                    <a:pt x="12" y="18"/>
                  </a:lnTo>
                  <a:lnTo>
                    <a:pt x="13" y="18"/>
                  </a:lnTo>
                  <a:lnTo>
                    <a:pt x="15" y="16"/>
                  </a:lnTo>
                  <a:lnTo>
                    <a:pt x="16" y="16"/>
                  </a:lnTo>
                  <a:lnTo>
                    <a:pt x="16" y="15"/>
                  </a:lnTo>
                  <a:lnTo>
                    <a:pt x="18" y="13"/>
                  </a:lnTo>
                  <a:lnTo>
                    <a:pt x="18" y="11"/>
                  </a:lnTo>
                  <a:lnTo>
                    <a:pt x="18" y="10"/>
                  </a:lnTo>
                  <a:lnTo>
                    <a:pt x="15" y="10"/>
                  </a:lnTo>
                  <a:lnTo>
                    <a:pt x="15" y="8"/>
                  </a:lnTo>
                  <a:lnTo>
                    <a:pt x="15" y="7"/>
                  </a:lnTo>
                  <a:lnTo>
                    <a:pt x="15" y="7"/>
                  </a:lnTo>
                  <a:lnTo>
                    <a:pt x="13" y="5"/>
                  </a:lnTo>
                  <a:lnTo>
                    <a:pt x="13" y="5"/>
                  </a:lnTo>
                  <a:lnTo>
                    <a:pt x="12" y="3"/>
                  </a:lnTo>
                  <a:lnTo>
                    <a:pt x="10" y="3"/>
                  </a:lnTo>
                  <a:lnTo>
                    <a:pt x="10" y="3"/>
                  </a:lnTo>
                  <a:lnTo>
                    <a:pt x="8" y="3"/>
                  </a:lnTo>
                  <a:lnTo>
                    <a:pt x="7" y="3"/>
                  </a:lnTo>
                  <a:lnTo>
                    <a:pt x="7" y="5"/>
                  </a:lnTo>
                  <a:lnTo>
                    <a:pt x="5" y="5"/>
                  </a:lnTo>
                  <a:lnTo>
                    <a:pt x="5" y="7"/>
                  </a:lnTo>
                  <a:lnTo>
                    <a:pt x="3" y="7"/>
                  </a:lnTo>
                  <a:lnTo>
                    <a:pt x="3" y="8"/>
                  </a:lnTo>
                  <a:lnTo>
                    <a:pt x="3" y="10"/>
                  </a:lnTo>
                  <a:lnTo>
                    <a:pt x="3" y="10"/>
                  </a:lnTo>
                  <a:lnTo>
                    <a:pt x="3" y="11"/>
                  </a:lnTo>
                  <a:lnTo>
                    <a:pt x="5" y="13"/>
                  </a:lnTo>
                  <a:lnTo>
                    <a:pt x="5" y="13"/>
                  </a:lnTo>
                  <a:lnTo>
                    <a:pt x="7" y="15"/>
                  </a:lnTo>
                  <a:lnTo>
                    <a:pt x="7" y="15"/>
                  </a:lnTo>
                  <a:lnTo>
                    <a:pt x="8" y="15"/>
                  </a:lnTo>
                  <a:lnTo>
                    <a:pt x="10" y="15"/>
                  </a:lnTo>
                  <a:lnTo>
                    <a:pt x="10" y="15"/>
                  </a:lnTo>
                  <a:lnTo>
                    <a:pt x="12" y="15"/>
                  </a:lnTo>
                  <a:lnTo>
                    <a:pt x="13" y="15"/>
                  </a:lnTo>
                  <a:lnTo>
                    <a:pt x="13" y="13"/>
                  </a:lnTo>
                  <a:lnTo>
                    <a:pt x="15" y="13"/>
                  </a:lnTo>
                  <a:lnTo>
                    <a:pt x="15" y="11"/>
                  </a:lnTo>
                  <a:lnTo>
                    <a:pt x="15" y="10"/>
                  </a:lnTo>
                  <a:lnTo>
                    <a:pt x="15" y="10"/>
                  </a:lnTo>
                  <a:lnTo>
                    <a:pt x="18" y="10"/>
                  </a:lnTo>
                  <a:close/>
                </a:path>
              </a:pathLst>
            </a:custGeom>
            <a:solidFill>
              <a:srgbClr val="00FFF4"/>
            </a:solidFill>
            <a:ln w="9525">
              <a:noFill/>
              <a:round/>
              <a:headEnd/>
              <a:tailEnd/>
            </a:ln>
            <a:effectLst/>
          </p:spPr>
          <p:txBody>
            <a:bodyPr/>
            <a:lstStyle/>
            <a:p>
              <a:endParaRPr lang="en-GB"/>
            </a:p>
          </p:txBody>
        </p:sp>
        <p:sp>
          <p:nvSpPr>
            <p:cNvPr id="47436" name="Freeform 332"/>
            <p:cNvSpPr>
              <a:spLocks/>
            </p:cNvSpPr>
            <p:nvPr/>
          </p:nvSpPr>
          <p:spPr bwMode="auto">
            <a:xfrm>
              <a:off x="3401" y="2145"/>
              <a:ext cx="12" cy="12"/>
            </a:xfrm>
            <a:custGeom>
              <a:avLst/>
              <a:gdLst/>
              <a:ahLst/>
              <a:cxnLst>
                <a:cxn ang="0">
                  <a:pos x="12" y="7"/>
                </a:cxn>
                <a:cxn ang="0">
                  <a:pos x="12" y="5"/>
                </a:cxn>
                <a:cxn ang="0">
                  <a:pos x="12" y="4"/>
                </a:cxn>
                <a:cxn ang="0">
                  <a:pos x="12" y="4"/>
                </a:cxn>
                <a:cxn ang="0">
                  <a:pos x="10" y="2"/>
                </a:cxn>
                <a:cxn ang="0">
                  <a:pos x="10" y="2"/>
                </a:cxn>
                <a:cxn ang="0">
                  <a:pos x="9" y="0"/>
                </a:cxn>
                <a:cxn ang="0">
                  <a:pos x="7" y="0"/>
                </a:cxn>
                <a:cxn ang="0">
                  <a:pos x="7" y="0"/>
                </a:cxn>
                <a:cxn ang="0">
                  <a:pos x="5" y="0"/>
                </a:cxn>
                <a:cxn ang="0">
                  <a:pos x="4" y="0"/>
                </a:cxn>
                <a:cxn ang="0">
                  <a:pos x="4" y="2"/>
                </a:cxn>
                <a:cxn ang="0">
                  <a:pos x="2" y="2"/>
                </a:cxn>
                <a:cxn ang="0">
                  <a:pos x="2" y="4"/>
                </a:cxn>
                <a:cxn ang="0">
                  <a:pos x="0" y="4"/>
                </a:cxn>
                <a:cxn ang="0">
                  <a:pos x="0" y="5"/>
                </a:cxn>
                <a:cxn ang="0">
                  <a:pos x="0" y="7"/>
                </a:cxn>
                <a:cxn ang="0">
                  <a:pos x="0" y="7"/>
                </a:cxn>
                <a:cxn ang="0">
                  <a:pos x="0" y="8"/>
                </a:cxn>
                <a:cxn ang="0">
                  <a:pos x="2" y="10"/>
                </a:cxn>
                <a:cxn ang="0">
                  <a:pos x="2" y="10"/>
                </a:cxn>
                <a:cxn ang="0">
                  <a:pos x="4" y="12"/>
                </a:cxn>
                <a:cxn ang="0">
                  <a:pos x="4" y="12"/>
                </a:cxn>
                <a:cxn ang="0">
                  <a:pos x="5" y="12"/>
                </a:cxn>
                <a:cxn ang="0">
                  <a:pos x="7" y="12"/>
                </a:cxn>
                <a:cxn ang="0">
                  <a:pos x="7" y="12"/>
                </a:cxn>
                <a:cxn ang="0">
                  <a:pos x="9" y="12"/>
                </a:cxn>
                <a:cxn ang="0">
                  <a:pos x="10" y="12"/>
                </a:cxn>
                <a:cxn ang="0">
                  <a:pos x="10" y="10"/>
                </a:cxn>
                <a:cxn ang="0">
                  <a:pos x="12" y="10"/>
                </a:cxn>
                <a:cxn ang="0">
                  <a:pos x="12" y="8"/>
                </a:cxn>
                <a:cxn ang="0">
                  <a:pos x="12" y="7"/>
                </a:cxn>
                <a:cxn ang="0">
                  <a:pos x="12" y="7"/>
                </a:cxn>
              </a:cxnLst>
              <a:rect l="0" t="0" r="r" b="b"/>
              <a:pathLst>
                <a:path w="12" h="12">
                  <a:moveTo>
                    <a:pt x="12" y="7"/>
                  </a:moveTo>
                  <a:lnTo>
                    <a:pt x="12" y="5"/>
                  </a:lnTo>
                  <a:lnTo>
                    <a:pt x="12" y="4"/>
                  </a:lnTo>
                  <a:lnTo>
                    <a:pt x="12" y="4"/>
                  </a:lnTo>
                  <a:lnTo>
                    <a:pt x="10" y="2"/>
                  </a:lnTo>
                  <a:lnTo>
                    <a:pt x="10" y="2"/>
                  </a:lnTo>
                  <a:lnTo>
                    <a:pt x="9" y="0"/>
                  </a:lnTo>
                  <a:lnTo>
                    <a:pt x="7" y="0"/>
                  </a:lnTo>
                  <a:lnTo>
                    <a:pt x="7" y="0"/>
                  </a:lnTo>
                  <a:lnTo>
                    <a:pt x="5" y="0"/>
                  </a:lnTo>
                  <a:lnTo>
                    <a:pt x="4" y="0"/>
                  </a:lnTo>
                  <a:lnTo>
                    <a:pt x="4" y="2"/>
                  </a:lnTo>
                  <a:lnTo>
                    <a:pt x="2" y="2"/>
                  </a:lnTo>
                  <a:lnTo>
                    <a:pt x="2" y="4"/>
                  </a:lnTo>
                  <a:lnTo>
                    <a:pt x="0" y="4"/>
                  </a:lnTo>
                  <a:lnTo>
                    <a:pt x="0" y="5"/>
                  </a:lnTo>
                  <a:lnTo>
                    <a:pt x="0" y="7"/>
                  </a:lnTo>
                  <a:lnTo>
                    <a:pt x="0" y="7"/>
                  </a:lnTo>
                  <a:lnTo>
                    <a:pt x="0" y="8"/>
                  </a:lnTo>
                  <a:lnTo>
                    <a:pt x="2" y="10"/>
                  </a:lnTo>
                  <a:lnTo>
                    <a:pt x="2" y="10"/>
                  </a:lnTo>
                  <a:lnTo>
                    <a:pt x="4" y="12"/>
                  </a:lnTo>
                  <a:lnTo>
                    <a:pt x="4" y="12"/>
                  </a:lnTo>
                  <a:lnTo>
                    <a:pt x="5" y="12"/>
                  </a:lnTo>
                  <a:lnTo>
                    <a:pt x="7" y="12"/>
                  </a:lnTo>
                  <a:lnTo>
                    <a:pt x="7" y="12"/>
                  </a:lnTo>
                  <a:lnTo>
                    <a:pt x="9" y="12"/>
                  </a:lnTo>
                  <a:lnTo>
                    <a:pt x="10" y="12"/>
                  </a:lnTo>
                  <a:lnTo>
                    <a:pt x="10" y="10"/>
                  </a:lnTo>
                  <a:lnTo>
                    <a:pt x="12" y="10"/>
                  </a:lnTo>
                  <a:lnTo>
                    <a:pt x="12" y="8"/>
                  </a:lnTo>
                  <a:lnTo>
                    <a:pt x="12" y="7"/>
                  </a:lnTo>
                  <a:lnTo>
                    <a:pt x="12" y="7"/>
                  </a:lnTo>
                  <a:close/>
                </a:path>
              </a:pathLst>
            </a:custGeom>
            <a:solidFill>
              <a:srgbClr val="00FFF9"/>
            </a:solidFill>
            <a:ln w="9525">
              <a:noFill/>
              <a:round/>
              <a:headEnd/>
              <a:tailEnd/>
            </a:ln>
            <a:effectLst/>
          </p:spPr>
          <p:txBody>
            <a:bodyPr/>
            <a:lstStyle/>
            <a:p>
              <a:endParaRPr lang="en-GB"/>
            </a:p>
          </p:txBody>
        </p:sp>
        <p:sp>
          <p:nvSpPr>
            <p:cNvPr id="47437" name="Freeform 333"/>
            <p:cNvSpPr>
              <a:spLocks/>
            </p:cNvSpPr>
            <p:nvPr/>
          </p:nvSpPr>
          <p:spPr bwMode="auto">
            <a:xfrm>
              <a:off x="3405" y="2149"/>
              <a:ext cx="6" cy="6"/>
            </a:xfrm>
            <a:custGeom>
              <a:avLst/>
              <a:gdLst/>
              <a:ahLst/>
              <a:cxnLst>
                <a:cxn ang="0">
                  <a:pos x="6" y="3"/>
                </a:cxn>
                <a:cxn ang="0">
                  <a:pos x="6" y="1"/>
                </a:cxn>
                <a:cxn ang="0">
                  <a:pos x="5" y="1"/>
                </a:cxn>
                <a:cxn ang="0">
                  <a:pos x="5" y="1"/>
                </a:cxn>
                <a:cxn ang="0">
                  <a:pos x="5" y="0"/>
                </a:cxn>
                <a:cxn ang="0">
                  <a:pos x="5" y="0"/>
                </a:cxn>
                <a:cxn ang="0">
                  <a:pos x="3" y="0"/>
                </a:cxn>
                <a:cxn ang="0">
                  <a:pos x="3" y="0"/>
                </a:cxn>
                <a:cxn ang="0">
                  <a:pos x="3" y="0"/>
                </a:cxn>
                <a:cxn ang="0">
                  <a:pos x="1" y="0"/>
                </a:cxn>
                <a:cxn ang="0">
                  <a:pos x="1" y="0"/>
                </a:cxn>
                <a:cxn ang="0">
                  <a:pos x="1" y="0"/>
                </a:cxn>
                <a:cxn ang="0">
                  <a:pos x="0" y="0"/>
                </a:cxn>
                <a:cxn ang="0">
                  <a:pos x="0" y="1"/>
                </a:cxn>
                <a:cxn ang="0">
                  <a:pos x="0" y="1"/>
                </a:cxn>
                <a:cxn ang="0">
                  <a:pos x="0" y="1"/>
                </a:cxn>
                <a:cxn ang="0">
                  <a:pos x="0" y="3"/>
                </a:cxn>
                <a:cxn ang="0">
                  <a:pos x="0" y="3"/>
                </a:cxn>
                <a:cxn ang="0">
                  <a:pos x="0" y="3"/>
                </a:cxn>
                <a:cxn ang="0">
                  <a:pos x="0" y="4"/>
                </a:cxn>
                <a:cxn ang="0">
                  <a:pos x="0" y="4"/>
                </a:cxn>
                <a:cxn ang="0">
                  <a:pos x="1" y="4"/>
                </a:cxn>
                <a:cxn ang="0">
                  <a:pos x="1" y="4"/>
                </a:cxn>
                <a:cxn ang="0">
                  <a:pos x="1" y="6"/>
                </a:cxn>
                <a:cxn ang="0">
                  <a:pos x="3" y="6"/>
                </a:cxn>
                <a:cxn ang="0">
                  <a:pos x="3" y="6"/>
                </a:cxn>
                <a:cxn ang="0">
                  <a:pos x="3" y="4"/>
                </a:cxn>
                <a:cxn ang="0">
                  <a:pos x="5" y="4"/>
                </a:cxn>
                <a:cxn ang="0">
                  <a:pos x="5" y="4"/>
                </a:cxn>
                <a:cxn ang="0">
                  <a:pos x="5" y="4"/>
                </a:cxn>
                <a:cxn ang="0">
                  <a:pos x="5" y="3"/>
                </a:cxn>
                <a:cxn ang="0">
                  <a:pos x="6" y="3"/>
                </a:cxn>
                <a:cxn ang="0">
                  <a:pos x="6" y="3"/>
                </a:cxn>
              </a:cxnLst>
              <a:rect l="0" t="0" r="r" b="b"/>
              <a:pathLst>
                <a:path w="6" h="6">
                  <a:moveTo>
                    <a:pt x="6" y="3"/>
                  </a:moveTo>
                  <a:lnTo>
                    <a:pt x="6" y="1"/>
                  </a:lnTo>
                  <a:lnTo>
                    <a:pt x="5" y="1"/>
                  </a:lnTo>
                  <a:lnTo>
                    <a:pt x="5" y="1"/>
                  </a:lnTo>
                  <a:lnTo>
                    <a:pt x="5" y="0"/>
                  </a:lnTo>
                  <a:lnTo>
                    <a:pt x="5" y="0"/>
                  </a:lnTo>
                  <a:lnTo>
                    <a:pt x="3" y="0"/>
                  </a:lnTo>
                  <a:lnTo>
                    <a:pt x="3" y="0"/>
                  </a:lnTo>
                  <a:lnTo>
                    <a:pt x="3" y="0"/>
                  </a:lnTo>
                  <a:lnTo>
                    <a:pt x="1" y="0"/>
                  </a:lnTo>
                  <a:lnTo>
                    <a:pt x="1" y="0"/>
                  </a:lnTo>
                  <a:lnTo>
                    <a:pt x="1" y="0"/>
                  </a:lnTo>
                  <a:lnTo>
                    <a:pt x="0" y="0"/>
                  </a:lnTo>
                  <a:lnTo>
                    <a:pt x="0" y="1"/>
                  </a:lnTo>
                  <a:lnTo>
                    <a:pt x="0" y="1"/>
                  </a:lnTo>
                  <a:lnTo>
                    <a:pt x="0" y="1"/>
                  </a:lnTo>
                  <a:lnTo>
                    <a:pt x="0" y="3"/>
                  </a:lnTo>
                  <a:lnTo>
                    <a:pt x="0" y="3"/>
                  </a:lnTo>
                  <a:lnTo>
                    <a:pt x="0" y="3"/>
                  </a:lnTo>
                  <a:lnTo>
                    <a:pt x="0" y="4"/>
                  </a:lnTo>
                  <a:lnTo>
                    <a:pt x="0" y="4"/>
                  </a:lnTo>
                  <a:lnTo>
                    <a:pt x="1" y="4"/>
                  </a:lnTo>
                  <a:lnTo>
                    <a:pt x="1" y="4"/>
                  </a:lnTo>
                  <a:lnTo>
                    <a:pt x="1" y="6"/>
                  </a:lnTo>
                  <a:lnTo>
                    <a:pt x="3" y="6"/>
                  </a:lnTo>
                  <a:lnTo>
                    <a:pt x="3" y="6"/>
                  </a:lnTo>
                  <a:lnTo>
                    <a:pt x="3" y="4"/>
                  </a:lnTo>
                  <a:lnTo>
                    <a:pt x="5" y="4"/>
                  </a:lnTo>
                  <a:lnTo>
                    <a:pt x="5" y="4"/>
                  </a:lnTo>
                  <a:lnTo>
                    <a:pt x="5" y="4"/>
                  </a:lnTo>
                  <a:lnTo>
                    <a:pt x="5" y="3"/>
                  </a:lnTo>
                  <a:lnTo>
                    <a:pt x="6" y="3"/>
                  </a:lnTo>
                  <a:lnTo>
                    <a:pt x="6" y="3"/>
                  </a:lnTo>
                  <a:close/>
                </a:path>
              </a:pathLst>
            </a:custGeom>
            <a:solidFill>
              <a:srgbClr val="00FFFF"/>
            </a:solidFill>
            <a:ln w="9525">
              <a:noFill/>
              <a:round/>
              <a:headEnd/>
              <a:tailEnd/>
            </a:ln>
            <a:effectLst/>
          </p:spPr>
          <p:txBody>
            <a:bodyPr/>
            <a:lstStyle/>
            <a:p>
              <a:endParaRPr lang="en-GB"/>
            </a:p>
          </p:txBody>
        </p:sp>
        <p:sp>
          <p:nvSpPr>
            <p:cNvPr id="47438" name="Freeform 334"/>
            <p:cNvSpPr>
              <a:spLocks noEditPoints="1"/>
            </p:cNvSpPr>
            <p:nvPr/>
          </p:nvSpPr>
          <p:spPr bwMode="auto">
            <a:xfrm>
              <a:off x="3359" y="2027"/>
              <a:ext cx="131" cy="225"/>
            </a:xfrm>
            <a:custGeom>
              <a:avLst/>
              <a:gdLst/>
              <a:ahLst/>
              <a:cxnLst>
                <a:cxn ang="0">
                  <a:pos x="21" y="0"/>
                </a:cxn>
                <a:cxn ang="0">
                  <a:pos x="18" y="0"/>
                </a:cxn>
                <a:cxn ang="0">
                  <a:pos x="8" y="5"/>
                </a:cxn>
                <a:cxn ang="0">
                  <a:pos x="0" y="10"/>
                </a:cxn>
                <a:cxn ang="0">
                  <a:pos x="0" y="10"/>
                </a:cxn>
                <a:cxn ang="0">
                  <a:pos x="1" y="9"/>
                </a:cxn>
                <a:cxn ang="0">
                  <a:pos x="3" y="7"/>
                </a:cxn>
                <a:cxn ang="0">
                  <a:pos x="3" y="7"/>
                </a:cxn>
                <a:cxn ang="0">
                  <a:pos x="5" y="5"/>
                </a:cxn>
                <a:cxn ang="0">
                  <a:pos x="6" y="5"/>
                </a:cxn>
                <a:cxn ang="0">
                  <a:pos x="8" y="4"/>
                </a:cxn>
                <a:cxn ang="0">
                  <a:pos x="10" y="4"/>
                </a:cxn>
                <a:cxn ang="0">
                  <a:pos x="10" y="2"/>
                </a:cxn>
                <a:cxn ang="0">
                  <a:pos x="11" y="2"/>
                </a:cxn>
                <a:cxn ang="0">
                  <a:pos x="13" y="2"/>
                </a:cxn>
                <a:cxn ang="0">
                  <a:pos x="14" y="0"/>
                </a:cxn>
                <a:cxn ang="0">
                  <a:pos x="16" y="0"/>
                </a:cxn>
                <a:cxn ang="0">
                  <a:pos x="18" y="0"/>
                </a:cxn>
                <a:cxn ang="0">
                  <a:pos x="19" y="0"/>
                </a:cxn>
                <a:cxn ang="0">
                  <a:pos x="21" y="0"/>
                </a:cxn>
                <a:cxn ang="0">
                  <a:pos x="108" y="225"/>
                </a:cxn>
                <a:cxn ang="0">
                  <a:pos x="113" y="225"/>
                </a:cxn>
                <a:cxn ang="0">
                  <a:pos x="123" y="218"/>
                </a:cxn>
                <a:cxn ang="0">
                  <a:pos x="131" y="213"/>
                </a:cxn>
                <a:cxn ang="0">
                  <a:pos x="129" y="215"/>
                </a:cxn>
                <a:cxn ang="0">
                  <a:pos x="129" y="217"/>
                </a:cxn>
                <a:cxn ang="0">
                  <a:pos x="128" y="218"/>
                </a:cxn>
                <a:cxn ang="0">
                  <a:pos x="126" y="218"/>
                </a:cxn>
                <a:cxn ang="0">
                  <a:pos x="124" y="220"/>
                </a:cxn>
                <a:cxn ang="0">
                  <a:pos x="123" y="220"/>
                </a:cxn>
                <a:cxn ang="0">
                  <a:pos x="123" y="221"/>
                </a:cxn>
                <a:cxn ang="0">
                  <a:pos x="121" y="221"/>
                </a:cxn>
                <a:cxn ang="0">
                  <a:pos x="119" y="223"/>
                </a:cxn>
                <a:cxn ang="0">
                  <a:pos x="118" y="223"/>
                </a:cxn>
                <a:cxn ang="0">
                  <a:pos x="116" y="225"/>
                </a:cxn>
                <a:cxn ang="0">
                  <a:pos x="114" y="225"/>
                </a:cxn>
                <a:cxn ang="0">
                  <a:pos x="113" y="225"/>
                </a:cxn>
                <a:cxn ang="0">
                  <a:pos x="111" y="225"/>
                </a:cxn>
                <a:cxn ang="0">
                  <a:pos x="110" y="225"/>
                </a:cxn>
                <a:cxn ang="0">
                  <a:pos x="108" y="225"/>
                </a:cxn>
              </a:cxnLst>
              <a:rect l="0" t="0" r="r" b="b"/>
              <a:pathLst>
                <a:path w="131" h="225">
                  <a:moveTo>
                    <a:pt x="21" y="0"/>
                  </a:moveTo>
                  <a:lnTo>
                    <a:pt x="18" y="0"/>
                  </a:lnTo>
                  <a:lnTo>
                    <a:pt x="8" y="5"/>
                  </a:lnTo>
                  <a:lnTo>
                    <a:pt x="0" y="10"/>
                  </a:lnTo>
                  <a:lnTo>
                    <a:pt x="0" y="10"/>
                  </a:lnTo>
                  <a:lnTo>
                    <a:pt x="1" y="9"/>
                  </a:lnTo>
                  <a:lnTo>
                    <a:pt x="3" y="7"/>
                  </a:lnTo>
                  <a:lnTo>
                    <a:pt x="3" y="7"/>
                  </a:lnTo>
                  <a:lnTo>
                    <a:pt x="5" y="5"/>
                  </a:lnTo>
                  <a:lnTo>
                    <a:pt x="6" y="5"/>
                  </a:lnTo>
                  <a:lnTo>
                    <a:pt x="8" y="4"/>
                  </a:lnTo>
                  <a:lnTo>
                    <a:pt x="10" y="4"/>
                  </a:lnTo>
                  <a:lnTo>
                    <a:pt x="10" y="2"/>
                  </a:lnTo>
                  <a:lnTo>
                    <a:pt x="11" y="2"/>
                  </a:lnTo>
                  <a:lnTo>
                    <a:pt x="13" y="2"/>
                  </a:lnTo>
                  <a:lnTo>
                    <a:pt x="14" y="0"/>
                  </a:lnTo>
                  <a:lnTo>
                    <a:pt x="16" y="0"/>
                  </a:lnTo>
                  <a:lnTo>
                    <a:pt x="18" y="0"/>
                  </a:lnTo>
                  <a:lnTo>
                    <a:pt x="19" y="0"/>
                  </a:lnTo>
                  <a:lnTo>
                    <a:pt x="21" y="0"/>
                  </a:lnTo>
                  <a:close/>
                  <a:moveTo>
                    <a:pt x="108" y="225"/>
                  </a:moveTo>
                  <a:lnTo>
                    <a:pt x="113" y="225"/>
                  </a:lnTo>
                  <a:lnTo>
                    <a:pt x="123" y="218"/>
                  </a:lnTo>
                  <a:lnTo>
                    <a:pt x="131" y="213"/>
                  </a:lnTo>
                  <a:lnTo>
                    <a:pt x="129" y="215"/>
                  </a:lnTo>
                  <a:lnTo>
                    <a:pt x="129" y="217"/>
                  </a:lnTo>
                  <a:lnTo>
                    <a:pt x="128" y="218"/>
                  </a:lnTo>
                  <a:lnTo>
                    <a:pt x="126" y="218"/>
                  </a:lnTo>
                  <a:lnTo>
                    <a:pt x="124" y="220"/>
                  </a:lnTo>
                  <a:lnTo>
                    <a:pt x="123" y="220"/>
                  </a:lnTo>
                  <a:lnTo>
                    <a:pt x="123" y="221"/>
                  </a:lnTo>
                  <a:lnTo>
                    <a:pt x="121" y="221"/>
                  </a:lnTo>
                  <a:lnTo>
                    <a:pt x="119" y="223"/>
                  </a:lnTo>
                  <a:lnTo>
                    <a:pt x="118" y="223"/>
                  </a:lnTo>
                  <a:lnTo>
                    <a:pt x="116" y="225"/>
                  </a:lnTo>
                  <a:lnTo>
                    <a:pt x="114" y="225"/>
                  </a:lnTo>
                  <a:lnTo>
                    <a:pt x="113" y="225"/>
                  </a:lnTo>
                  <a:lnTo>
                    <a:pt x="111" y="225"/>
                  </a:lnTo>
                  <a:lnTo>
                    <a:pt x="110" y="225"/>
                  </a:lnTo>
                  <a:lnTo>
                    <a:pt x="108" y="225"/>
                  </a:lnTo>
                  <a:close/>
                </a:path>
              </a:pathLst>
            </a:custGeom>
            <a:solidFill>
              <a:srgbClr val="00FF2E"/>
            </a:solidFill>
            <a:ln w="9525">
              <a:noFill/>
              <a:round/>
              <a:headEnd/>
              <a:tailEnd/>
            </a:ln>
            <a:effectLst/>
          </p:spPr>
          <p:txBody>
            <a:bodyPr/>
            <a:lstStyle/>
            <a:p>
              <a:endParaRPr lang="en-GB"/>
            </a:p>
          </p:txBody>
        </p:sp>
        <p:sp>
          <p:nvSpPr>
            <p:cNvPr id="47439" name="Freeform 335"/>
            <p:cNvSpPr>
              <a:spLocks noEditPoints="1"/>
            </p:cNvSpPr>
            <p:nvPr/>
          </p:nvSpPr>
          <p:spPr bwMode="auto">
            <a:xfrm>
              <a:off x="3354" y="2027"/>
              <a:ext cx="141" cy="226"/>
            </a:xfrm>
            <a:custGeom>
              <a:avLst/>
              <a:gdLst/>
              <a:ahLst/>
              <a:cxnLst>
                <a:cxn ang="0">
                  <a:pos x="26" y="0"/>
                </a:cxn>
                <a:cxn ang="0">
                  <a:pos x="23" y="0"/>
                </a:cxn>
                <a:cxn ang="0">
                  <a:pos x="13" y="5"/>
                </a:cxn>
                <a:cxn ang="0">
                  <a:pos x="5" y="10"/>
                </a:cxn>
                <a:cxn ang="0">
                  <a:pos x="3" y="12"/>
                </a:cxn>
                <a:cxn ang="0">
                  <a:pos x="3" y="12"/>
                </a:cxn>
                <a:cxn ang="0">
                  <a:pos x="1" y="13"/>
                </a:cxn>
                <a:cxn ang="0">
                  <a:pos x="1" y="15"/>
                </a:cxn>
                <a:cxn ang="0">
                  <a:pos x="1" y="15"/>
                </a:cxn>
                <a:cxn ang="0">
                  <a:pos x="0" y="17"/>
                </a:cxn>
                <a:cxn ang="0">
                  <a:pos x="0" y="17"/>
                </a:cxn>
                <a:cxn ang="0">
                  <a:pos x="0" y="18"/>
                </a:cxn>
                <a:cxn ang="0">
                  <a:pos x="5" y="15"/>
                </a:cxn>
                <a:cxn ang="0">
                  <a:pos x="13" y="9"/>
                </a:cxn>
                <a:cxn ang="0">
                  <a:pos x="24" y="4"/>
                </a:cxn>
                <a:cxn ang="0">
                  <a:pos x="34" y="0"/>
                </a:cxn>
                <a:cxn ang="0">
                  <a:pos x="33" y="0"/>
                </a:cxn>
                <a:cxn ang="0">
                  <a:pos x="33" y="0"/>
                </a:cxn>
                <a:cxn ang="0">
                  <a:pos x="31" y="0"/>
                </a:cxn>
                <a:cxn ang="0">
                  <a:pos x="29" y="0"/>
                </a:cxn>
                <a:cxn ang="0">
                  <a:pos x="29" y="0"/>
                </a:cxn>
                <a:cxn ang="0">
                  <a:pos x="28" y="0"/>
                </a:cxn>
                <a:cxn ang="0">
                  <a:pos x="28" y="0"/>
                </a:cxn>
                <a:cxn ang="0">
                  <a:pos x="26" y="0"/>
                </a:cxn>
                <a:cxn ang="0">
                  <a:pos x="113" y="225"/>
                </a:cxn>
                <a:cxn ang="0">
                  <a:pos x="118" y="225"/>
                </a:cxn>
                <a:cxn ang="0">
                  <a:pos x="128" y="218"/>
                </a:cxn>
                <a:cxn ang="0">
                  <a:pos x="136" y="213"/>
                </a:cxn>
                <a:cxn ang="0">
                  <a:pos x="136" y="213"/>
                </a:cxn>
                <a:cxn ang="0">
                  <a:pos x="137" y="212"/>
                </a:cxn>
                <a:cxn ang="0">
                  <a:pos x="137" y="212"/>
                </a:cxn>
                <a:cxn ang="0">
                  <a:pos x="137" y="210"/>
                </a:cxn>
                <a:cxn ang="0">
                  <a:pos x="139" y="210"/>
                </a:cxn>
                <a:cxn ang="0">
                  <a:pos x="139" y="208"/>
                </a:cxn>
                <a:cxn ang="0">
                  <a:pos x="141" y="208"/>
                </a:cxn>
                <a:cxn ang="0">
                  <a:pos x="141" y="207"/>
                </a:cxn>
                <a:cxn ang="0">
                  <a:pos x="136" y="210"/>
                </a:cxn>
                <a:cxn ang="0">
                  <a:pos x="126" y="217"/>
                </a:cxn>
                <a:cxn ang="0">
                  <a:pos x="116" y="221"/>
                </a:cxn>
                <a:cxn ang="0">
                  <a:pos x="105" y="225"/>
                </a:cxn>
                <a:cxn ang="0">
                  <a:pos x="106" y="225"/>
                </a:cxn>
                <a:cxn ang="0">
                  <a:pos x="108" y="225"/>
                </a:cxn>
                <a:cxn ang="0">
                  <a:pos x="108" y="225"/>
                </a:cxn>
                <a:cxn ang="0">
                  <a:pos x="110" y="225"/>
                </a:cxn>
                <a:cxn ang="0">
                  <a:pos x="110" y="226"/>
                </a:cxn>
                <a:cxn ang="0">
                  <a:pos x="111" y="226"/>
                </a:cxn>
                <a:cxn ang="0">
                  <a:pos x="113" y="226"/>
                </a:cxn>
                <a:cxn ang="0">
                  <a:pos x="113" y="225"/>
                </a:cxn>
              </a:cxnLst>
              <a:rect l="0" t="0" r="r" b="b"/>
              <a:pathLst>
                <a:path w="141" h="226">
                  <a:moveTo>
                    <a:pt x="26" y="0"/>
                  </a:moveTo>
                  <a:lnTo>
                    <a:pt x="23" y="0"/>
                  </a:lnTo>
                  <a:lnTo>
                    <a:pt x="13" y="5"/>
                  </a:lnTo>
                  <a:lnTo>
                    <a:pt x="5" y="10"/>
                  </a:lnTo>
                  <a:lnTo>
                    <a:pt x="3" y="12"/>
                  </a:lnTo>
                  <a:lnTo>
                    <a:pt x="3" y="12"/>
                  </a:lnTo>
                  <a:lnTo>
                    <a:pt x="1" y="13"/>
                  </a:lnTo>
                  <a:lnTo>
                    <a:pt x="1" y="15"/>
                  </a:lnTo>
                  <a:lnTo>
                    <a:pt x="1" y="15"/>
                  </a:lnTo>
                  <a:lnTo>
                    <a:pt x="0" y="17"/>
                  </a:lnTo>
                  <a:lnTo>
                    <a:pt x="0" y="17"/>
                  </a:lnTo>
                  <a:lnTo>
                    <a:pt x="0" y="18"/>
                  </a:lnTo>
                  <a:lnTo>
                    <a:pt x="5" y="15"/>
                  </a:lnTo>
                  <a:lnTo>
                    <a:pt x="13" y="9"/>
                  </a:lnTo>
                  <a:lnTo>
                    <a:pt x="24" y="4"/>
                  </a:lnTo>
                  <a:lnTo>
                    <a:pt x="34" y="0"/>
                  </a:lnTo>
                  <a:lnTo>
                    <a:pt x="33" y="0"/>
                  </a:lnTo>
                  <a:lnTo>
                    <a:pt x="33" y="0"/>
                  </a:lnTo>
                  <a:lnTo>
                    <a:pt x="31" y="0"/>
                  </a:lnTo>
                  <a:lnTo>
                    <a:pt x="29" y="0"/>
                  </a:lnTo>
                  <a:lnTo>
                    <a:pt x="29" y="0"/>
                  </a:lnTo>
                  <a:lnTo>
                    <a:pt x="28" y="0"/>
                  </a:lnTo>
                  <a:lnTo>
                    <a:pt x="28" y="0"/>
                  </a:lnTo>
                  <a:lnTo>
                    <a:pt x="26" y="0"/>
                  </a:lnTo>
                  <a:close/>
                  <a:moveTo>
                    <a:pt x="113" y="225"/>
                  </a:moveTo>
                  <a:lnTo>
                    <a:pt x="118" y="225"/>
                  </a:lnTo>
                  <a:lnTo>
                    <a:pt x="128" y="218"/>
                  </a:lnTo>
                  <a:lnTo>
                    <a:pt x="136" y="213"/>
                  </a:lnTo>
                  <a:lnTo>
                    <a:pt x="136" y="213"/>
                  </a:lnTo>
                  <a:lnTo>
                    <a:pt x="137" y="212"/>
                  </a:lnTo>
                  <a:lnTo>
                    <a:pt x="137" y="212"/>
                  </a:lnTo>
                  <a:lnTo>
                    <a:pt x="137" y="210"/>
                  </a:lnTo>
                  <a:lnTo>
                    <a:pt x="139" y="210"/>
                  </a:lnTo>
                  <a:lnTo>
                    <a:pt x="139" y="208"/>
                  </a:lnTo>
                  <a:lnTo>
                    <a:pt x="141" y="208"/>
                  </a:lnTo>
                  <a:lnTo>
                    <a:pt x="141" y="207"/>
                  </a:lnTo>
                  <a:lnTo>
                    <a:pt x="136" y="210"/>
                  </a:lnTo>
                  <a:lnTo>
                    <a:pt x="126" y="217"/>
                  </a:lnTo>
                  <a:lnTo>
                    <a:pt x="116" y="221"/>
                  </a:lnTo>
                  <a:lnTo>
                    <a:pt x="105" y="225"/>
                  </a:lnTo>
                  <a:lnTo>
                    <a:pt x="106" y="225"/>
                  </a:lnTo>
                  <a:lnTo>
                    <a:pt x="108" y="225"/>
                  </a:lnTo>
                  <a:lnTo>
                    <a:pt x="108" y="225"/>
                  </a:lnTo>
                  <a:lnTo>
                    <a:pt x="110" y="225"/>
                  </a:lnTo>
                  <a:lnTo>
                    <a:pt x="110" y="226"/>
                  </a:lnTo>
                  <a:lnTo>
                    <a:pt x="111" y="226"/>
                  </a:lnTo>
                  <a:lnTo>
                    <a:pt x="113" y="226"/>
                  </a:lnTo>
                  <a:lnTo>
                    <a:pt x="113" y="225"/>
                  </a:lnTo>
                  <a:close/>
                </a:path>
              </a:pathLst>
            </a:custGeom>
            <a:solidFill>
              <a:srgbClr val="00FF34"/>
            </a:solidFill>
            <a:ln w="9525">
              <a:noFill/>
              <a:round/>
              <a:headEnd/>
              <a:tailEnd/>
            </a:ln>
            <a:effectLst/>
          </p:spPr>
          <p:txBody>
            <a:bodyPr/>
            <a:lstStyle/>
            <a:p>
              <a:endParaRPr lang="en-GB"/>
            </a:p>
          </p:txBody>
        </p:sp>
        <p:sp>
          <p:nvSpPr>
            <p:cNvPr id="47440" name="Freeform 336"/>
            <p:cNvSpPr>
              <a:spLocks noEditPoints="1"/>
            </p:cNvSpPr>
            <p:nvPr/>
          </p:nvSpPr>
          <p:spPr bwMode="auto">
            <a:xfrm>
              <a:off x="3350" y="2027"/>
              <a:ext cx="146" cy="225"/>
            </a:xfrm>
            <a:custGeom>
              <a:avLst/>
              <a:gdLst/>
              <a:ahLst/>
              <a:cxnLst>
                <a:cxn ang="0">
                  <a:pos x="38" y="0"/>
                </a:cxn>
                <a:cxn ang="0">
                  <a:pos x="28" y="4"/>
                </a:cxn>
                <a:cxn ang="0">
                  <a:pos x="17" y="9"/>
                </a:cxn>
                <a:cxn ang="0">
                  <a:pos x="9" y="15"/>
                </a:cxn>
                <a:cxn ang="0">
                  <a:pos x="4" y="18"/>
                </a:cxn>
                <a:cxn ang="0">
                  <a:pos x="2" y="18"/>
                </a:cxn>
                <a:cxn ang="0">
                  <a:pos x="2" y="20"/>
                </a:cxn>
                <a:cxn ang="0">
                  <a:pos x="2" y="20"/>
                </a:cxn>
                <a:cxn ang="0">
                  <a:pos x="2" y="22"/>
                </a:cxn>
                <a:cxn ang="0">
                  <a:pos x="2" y="22"/>
                </a:cxn>
                <a:cxn ang="0">
                  <a:pos x="0" y="22"/>
                </a:cxn>
                <a:cxn ang="0">
                  <a:pos x="0" y="23"/>
                </a:cxn>
                <a:cxn ang="0">
                  <a:pos x="0" y="23"/>
                </a:cxn>
                <a:cxn ang="0">
                  <a:pos x="0" y="23"/>
                </a:cxn>
                <a:cxn ang="0">
                  <a:pos x="10" y="17"/>
                </a:cxn>
                <a:cxn ang="0">
                  <a:pos x="19" y="12"/>
                </a:cxn>
                <a:cxn ang="0">
                  <a:pos x="28" y="7"/>
                </a:cxn>
                <a:cxn ang="0">
                  <a:pos x="40" y="2"/>
                </a:cxn>
                <a:cxn ang="0">
                  <a:pos x="45" y="2"/>
                </a:cxn>
                <a:cxn ang="0">
                  <a:pos x="45" y="0"/>
                </a:cxn>
                <a:cxn ang="0">
                  <a:pos x="43" y="0"/>
                </a:cxn>
                <a:cxn ang="0">
                  <a:pos x="43" y="0"/>
                </a:cxn>
                <a:cxn ang="0">
                  <a:pos x="41" y="0"/>
                </a:cxn>
                <a:cxn ang="0">
                  <a:pos x="41" y="0"/>
                </a:cxn>
                <a:cxn ang="0">
                  <a:pos x="40" y="0"/>
                </a:cxn>
                <a:cxn ang="0">
                  <a:pos x="40" y="0"/>
                </a:cxn>
                <a:cxn ang="0">
                  <a:pos x="38" y="0"/>
                </a:cxn>
                <a:cxn ang="0">
                  <a:pos x="109" y="225"/>
                </a:cxn>
                <a:cxn ang="0">
                  <a:pos x="120" y="221"/>
                </a:cxn>
                <a:cxn ang="0">
                  <a:pos x="130" y="217"/>
                </a:cxn>
                <a:cxn ang="0">
                  <a:pos x="140" y="210"/>
                </a:cxn>
                <a:cxn ang="0">
                  <a:pos x="145" y="207"/>
                </a:cxn>
                <a:cxn ang="0">
                  <a:pos x="145" y="207"/>
                </a:cxn>
                <a:cxn ang="0">
                  <a:pos x="145" y="205"/>
                </a:cxn>
                <a:cxn ang="0">
                  <a:pos x="145" y="205"/>
                </a:cxn>
                <a:cxn ang="0">
                  <a:pos x="146" y="203"/>
                </a:cxn>
                <a:cxn ang="0">
                  <a:pos x="146" y="203"/>
                </a:cxn>
                <a:cxn ang="0">
                  <a:pos x="146" y="203"/>
                </a:cxn>
                <a:cxn ang="0">
                  <a:pos x="146" y="202"/>
                </a:cxn>
                <a:cxn ang="0">
                  <a:pos x="146" y="202"/>
                </a:cxn>
                <a:cxn ang="0">
                  <a:pos x="138" y="208"/>
                </a:cxn>
                <a:cxn ang="0">
                  <a:pos x="128" y="213"/>
                </a:cxn>
                <a:cxn ang="0">
                  <a:pos x="119" y="218"/>
                </a:cxn>
                <a:cxn ang="0">
                  <a:pos x="109" y="223"/>
                </a:cxn>
                <a:cxn ang="0">
                  <a:pos x="102" y="223"/>
                </a:cxn>
                <a:cxn ang="0">
                  <a:pos x="104" y="225"/>
                </a:cxn>
                <a:cxn ang="0">
                  <a:pos x="104" y="225"/>
                </a:cxn>
                <a:cxn ang="0">
                  <a:pos x="105" y="225"/>
                </a:cxn>
                <a:cxn ang="0">
                  <a:pos x="105" y="225"/>
                </a:cxn>
                <a:cxn ang="0">
                  <a:pos x="107" y="225"/>
                </a:cxn>
                <a:cxn ang="0">
                  <a:pos x="107" y="225"/>
                </a:cxn>
                <a:cxn ang="0">
                  <a:pos x="109" y="225"/>
                </a:cxn>
                <a:cxn ang="0">
                  <a:pos x="109" y="225"/>
                </a:cxn>
              </a:cxnLst>
              <a:rect l="0" t="0" r="r" b="b"/>
              <a:pathLst>
                <a:path w="146" h="225">
                  <a:moveTo>
                    <a:pt x="38" y="0"/>
                  </a:moveTo>
                  <a:lnTo>
                    <a:pt x="28" y="4"/>
                  </a:lnTo>
                  <a:lnTo>
                    <a:pt x="17" y="9"/>
                  </a:lnTo>
                  <a:lnTo>
                    <a:pt x="9" y="15"/>
                  </a:lnTo>
                  <a:lnTo>
                    <a:pt x="4" y="18"/>
                  </a:lnTo>
                  <a:lnTo>
                    <a:pt x="2" y="18"/>
                  </a:lnTo>
                  <a:lnTo>
                    <a:pt x="2" y="20"/>
                  </a:lnTo>
                  <a:lnTo>
                    <a:pt x="2" y="20"/>
                  </a:lnTo>
                  <a:lnTo>
                    <a:pt x="2" y="22"/>
                  </a:lnTo>
                  <a:lnTo>
                    <a:pt x="2" y="22"/>
                  </a:lnTo>
                  <a:lnTo>
                    <a:pt x="0" y="22"/>
                  </a:lnTo>
                  <a:lnTo>
                    <a:pt x="0" y="23"/>
                  </a:lnTo>
                  <a:lnTo>
                    <a:pt x="0" y="23"/>
                  </a:lnTo>
                  <a:lnTo>
                    <a:pt x="0" y="23"/>
                  </a:lnTo>
                  <a:lnTo>
                    <a:pt x="10" y="17"/>
                  </a:lnTo>
                  <a:lnTo>
                    <a:pt x="19" y="12"/>
                  </a:lnTo>
                  <a:lnTo>
                    <a:pt x="28" y="7"/>
                  </a:lnTo>
                  <a:lnTo>
                    <a:pt x="40" y="2"/>
                  </a:lnTo>
                  <a:lnTo>
                    <a:pt x="45" y="2"/>
                  </a:lnTo>
                  <a:lnTo>
                    <a:pt x="45" y="0"/>
                  </a:lnTo>
                  <a:lnTo>
                    <a:pt x="43" y="0"/>
                  </a:lnTo>
                  <a:lnTo>
                    <a:pt x="43" y="0"/>
                  </a:lnTo>
                  <a:lnTo>
                    <a:pt x="41" y="0"/>
                  </a:lnTo>
                  <a:lnTo>
                    <a:pt x="41" y="0"/>
                  </a:lnTo>
                  <a:lnTo>
                    <a:pt x="40" y="0"/>
                  </a:lnTo>
                  <a:lnTo>
                    <a:pt x="40" y="0"/>
                  </a:lnTo>
                  <a:lnTo>
                    <a:pt x="38" y="0"/>
                  </a:lnTo>
                  <a:close/>
                  <a:moveTo>
                    <a:pt x="109" y="225"/>
                  </a:moveTo>
                  <a:lnTo>
                    <a:pt x="120" y="221"/>
                  </a:lnTo>
                  <a:lnTo>
                    <a:pt x="130" y="217"/>
                  </a:lnTo>
                  <a:lnTo>
                    <a:pt x="140" y="210"/>
                  </a:lnTo>
                  <a:lnTo>
                    <a:pt x="145" y="207"/>
                  </a:lnTo>
                  <a:lnTo>
                    <a:pt x="145" y="207"/>
                  </a:lnTo>
                  <a:lnTo>
                    <a:pt x="145" y="205"/>
                  </a:lnTo>
                  <a:lnTo>
                    <a:pt x="145" y="205"/>
                  </a:lnTo>
                  <a:lnTo>
                    <a:pt x="146" y="203"/>
                  </a:lnTo>
                  <a:lnTo>
                    <a:pt x="146" y="203"/>
                  </a:lnTo>
                  <a:lnTo>
                    <a:pt x="146" y="203"/>
                  </a:lnTo>
                  <a:lnTo>
                    <a:pt x="146" y="202"/>
                  </a:lnTo>
                  <a:lnTo>
                    <a:pt x="146" y="202"/>
                  </a:lnTo>
                  <a:lnTo>
                    <a:pt x="138" y="208"/>
                  </a:lnTo>
                  <a:lnTo>
                    <a:pt x="128" y="213"/>
                  </a:lnTo>
                  <a:lnTo>
                    <a:pt x="119" y="218"/>
                  </a:lnTo>
                  <a:lnTo>
                    <a:pt x="109" y="223"/>
                  </a:lnTo>
                  <a:lnTo>
                    <a:pt x="102" y="223"/>
                  </a:lnTo>
                  <a:lnTo>
                    <a:pt x="104" y="225"/>
                  </a:lnTo>
                  <a:lnTo>
                    <a:pt x="104" y="225"/>
                  </a:lnTo>
                  <a:lnTo>
                    <a:pt x="105" y="225"/>
                  </a:lnTo>
                  <a:lnTo>
                    <a:pt x="105" y="225"/>
                  </a:lnTo>
                  <a:lnTo>
                    <a:pt x="107" y="225"/>
                  </a:lnTo>
                  <a:lnTo>
                    <a:pt x="107" y="225"/>
                  </a:lnTo>
                  <a:lnTo>
                    <a:pt x="109" y="225"/>
                  </a:lnTo>
                  <a:lnTo>
                    <a:pt x="109" y="225"/>
                  </a:lnTo>
                  <a:close/>
                </a:path>
              </a:pathLst>
            </a:custGeom>
            <a:solidFill>
              <a:srgbClr val="00FF39"/>
            </a:solidFill>
            <a:ln w="9525">
              <a:noFill/>
              <a:round/>
              <a:headEnd/>
              <a:tailEnd/>
            </a:ln>
            <a:effectLst/>
          </p:spPr>
          <p:txBody>
            <a:bodyPr/>
            <a:lstStyle/>
            <a:p>
              <a:endParaRPr lang="en-GB"/>
            </a:p>
          </p:txBody>
        </p:sp>
        <p:sp>
          <p:nvSpPr>
            <p:cNvPr id="47441" name="Freeform 337"/>
            <p:cNvSpPr>
              <a:spLocks noEditPoints="1"/>
            </p:cNvSpPr>
            <p:nvPr/>
          </p:nvSpPr>
          <p:spPr bwMode="auto">
            <a:xfrm>
              <a:off x="3349" y="2029"/>
              <a:ext cx="151" cy="221"/>
            </a:xfrm>
            <a:custGeom>
              <a:avLst/>
              <a:gdLst/>
              <a:ahLst/>
              <a:cxnLst>
                <a:cxn ang="0">
                  <a:pos x="46" y="0"/>
                </a:cxn>
                <a:cxn ang="0">
                  <a:pos x="41" y="0"/>
                </a:cxn>
                <a:cxn ang="0">
                  <a:pos x="29" y="5"/>
                </a:cxn>
                <a:cxn ang="0">
                  <a:pos x="20" y="10"/>
                </a:cxn>
                <a:cxn ang="0">
                  <a:pos x="11" y="15"/>
                </a:cxn>
                <a:cxn ang="0">
                  <a:pos x="1" y="21"/>
                </a:cxn>
                <a:cxn ang="0">
                  <a:pos x="1" y="21"/>
                </a:cxn>
                <a:cxn ang="0">
                  <a:pos x="1" y="23"/>
                </a:cxn>
                <a:cxn ang="0">
                  <a:pos x="1" y="23"/>
                </a:cxn>
                <a:cxn ang="0">
                  <a:pos x="1" y="25"/>
                </a:cxn>
                <a:cxn ang="0">
                  <a:pos x="0" y="25"/>
                </a:cxn>
                <a:cxn ang="0">
                  <a:pos x="0" y="26"/>
                </a:cxn>
                <a:cxn ang="0">
                  <a:pos x="0" y="26"/>
                </a:cxn>
                <a:cxn ang="0">
                  <a:pos x="0" y="26"/>
                </a:cxn>
                <a:cxn ang="0">
                  <a:pos x="0" y="28"/>
                </a:cxn>
                <a:cxn ang="0">
                  <a:pos x="3" y="25"/>
                </a:cxn>
                <a:cxn ang="0">
                  <a:pos x="13" y="18"/>
                </a:cxn>
                <a:cxn ang="0">
                  <a:pos x="21" y="11"/>
                </a:cxn>
                <a:cxn ang="0">
                  <a:pos x="31" y="7"/>
                </a:cxn>
                <a:cxn ang="0">
                  <a:pos x="41" y="3"/>
                </a:cxn>
                <a:cxn ang="0">
                  <a:pos x="52" y="2"/>
                </a:cxn>
                <a:cxn ang="0">
                  <a:pos x="51" y="0"/>
                </a:cxn>
                <a:cxn ang="0">
                  <a:pos x="51" y="0"/>
                </a:cxn>
                <a:cxn ang="0">
                  <a:pos x="49" y="0"/>
                </a:cxn>
                <a:cxn ang="0">
                  <a:pos x="49" y="0"/>
                </a:cxn>
                <a:cxn ang="0">
                  <a:pos x="47" y="0"/>
                </a:cxn>
                <a:cxn ang="0">
                  <a:pos x="47" y="0"/>
                </a:cxn>
                <a:cxn ang="0">
                  <a:pos x="47" y="0"/>
                </a:cxn>
                <a:cxn ang="0">
                  <a:pos x="46" y="0"/>
                </a:cxn>
                <a:cxn ang="0">
                  <a:pos x="103" y="221"/>
                </a:cxn>
                <a:cxn ang="0">
                  <a:pos x="110" y="221"/>
                </a:cxn>
                <a:cxn ang="0">
                  <a:pos x="120" y="216"/>
                </a:cxn>
                <a:cxn ang="0">
                  <a:pos x="129" y="211"/>
                </a:cxn>
                <a:cxn ang="0">
                  <a:pos x="139" y="206"/>
                </a:cxn>
                <a:cxn ang="0">
                  <a:pos x="147" y="200"/>
                </a:cxn>
                <a:cxn ang="0">
                  <a:pos x="149" y="198"/>
                </a:cxn>
                <a:cxn ang="0">
                  <a:pos x="149" y="198"/>
                </a:cxn>
                <a:cxn ang="0">
                  <a:pos x="149" y="197"/>
                </a:cxn>
                <a:cxn ang="0">
                  <a:pos x="149" y="197"/>
                </a:cxn>
                <a:cxn ang="0">
                  <a:pos x="149" y="195"/>
                </a:cxn>
                <a:cxn ang="0">
                  <a:pos x="149" y="195"/>
                </a:cxn>
                <a:cxn ang="0">
                  <a:pos x="149" y="195"/>
                </a:cxn>
                <a:cxn ang="0">
                  <a:pos x="151" y="193"/>
                </a:cxn>
                <a:cxn ang="0">
                  <a:pos x="146" y="197"/>
                </a:cxn>
                <a:cxn ang="0">
                  <a:pos x="138" y="203"/>
                </a:cxn>
                <a:cxn ang="0">
                  <a:pos x="128" y="210"/>
                </a:cxn>
                <a:cxn ang="0">
                  <a:pos x="118" y="213"/>
                </a:cxn>
                <a:cxn ang="0">
                  <a:pos x="108" y="218"/>
                </a:cxn>
                <a:cxn ang="0">
                  <a:pos x="98" y="219"/>
                </a:cxn>
                <a:cxn ang="0">
                  <a:pos x="98" y="221"/>
                </a:cxn>
                <a:cxn ang="0">
                  <a:pos x="100" y="221"/>
                </a:cxn>
                <a:cxn ang="0">
                  <a:pos x="100" y="221"/>
                </a:cxn>
                <a:cxn ang="0">
                  <a:pos x="102" y="221"/>
                </a:cxn>
                <a:cxn ang="0">
                  <a:pos x="102" y="221"/>
                </a:cxn>
                <a:cxn ang="0">
                  <a:pos x="102" y="221"/>
                </a:cxn>
                <a:cxn ang="0">
                  <a:pos x="103" y="221"/>
                </a:cxn>
                <a:cxn ang="0">
                  <a:pos x="103" y="221"/>
                </a:cxn>
              </a:cxnLst>
              <a:rect l="0" t="0" r="r" b="b"/>
              <a:pathLst>
                <a:path w="151" h="221">
                  <a:moveTo>
                    <a:pt x="46" y="0"/>
                  </a:moveTo>
                  <a:lnTo>
                    <a:pt x="41" y="0"/>
                  </a:lnTo>
                  <a:lnTo>
                    <a:pt x="29" y="5"/>
                  </a:lnTo>
                  <a:lnTo>
                    <a:pt x="20" y="10"/>
                  </a:lnTo>
                  <a:lnTo>
                    <a:pt x="11" y="15"/>
                  </a:lnTo>
                  <a:lnTo>
                    <a:pt x="1" y="21"/>
                  </a:lnTo>
                  <a:lnTo>
                    <a:pt x="1" y="21"/>
                  </a:lnTo>
                  <a:lnTo>
                    <a:pt x="1" y="23"/>
                  </a:lnTo>
                  <a:lnTo>
                    <a:pt x="1" y="23"/>
                  </a:lnTo>
                  <a:lnTo>
                    <a:pt x="1" y="25"/>
                  </a:lnTo>
                  <a:lnTo>
                    <a:pt x="0" y="25"/>
                  </a:lnTo>
                  <a:lnTo>
                    <a:pt x="0" y="26"/>
                  </a:lnTo>
                  <a:lnTo>
                    <a:pt x="0" y="26"/>
                  </a:lnTo>
                  <a:lnTo>
                    <a:pt x="0" y="26"/>
                  </a:lnTo>
                  <a:lnTo>
                    <a:pt x="0" y="28"/>
                  </a:lnTo>
                  <a:lnTo>
                    <a:pt x="3" y="25"/>
                  </a:lnTo>
                  <a:lnTo>
                    <a:pt x="13" y="18"/>
                  </a:lnTo>
                  <a:lnTo>
                    <a:pt x="21" y="11"/>
                  </a:lnTo>
                  <a:lnTo>
                    <a:pt x="31" y="7"/>
                  </a:lnTo>
                  <a:lnTo>
                    <a:pt x="41" y="3"/>
                  </a:lnTo>
                  <a:lnTo>
                    <a:pt x="52" y="2"/>
                  </a:lnTo>
                  <a:lnTo>
                    <a:pt x="51" y="0"/>
                  </a:lnTo>
                  <a:lnTo>
                    <a:pt x="51" y="0"/>
                  </a:lnTo>
                  <a:lnTo>
                    <a:pt x="49" y="0"/>
                  </a:lnTo>
                  <a:lnTo>
                    <a:pt x="49" y="0"/>
                  </a:lnTo>
                  <a:lnTo>
                    <a:pt x="47" y="0"/>
                  </a:lnTo>
                  <a:lnTo>
                    <a:pt x="47" y="0"/>
                  </a:lnTo>
                  <a:lnTo>
                    <a:pt x="47" y="0"/>
                  </a:lnTo>
                  <a:lnTo>
                    <a:pt x="46" y="0"/>
                  </a:lnTo>
                  <a:close/>
                  <a:moveTo>
                    <a:pt x="103" y="221"/>
                  </a:moveTo>
                  <a:lnTo>
                    <a:pt x="110" y="221"/>
                  </a:lnTo>
                  <a:lnTo>
                    <a:pt x="120" y="216"/>
                  </a:lnTo>
                  <a:lnTo>
                    <a:pt x="129" y="211"/>
                  </a:lnTo>
                  <a:lnTo>
                    <a:pt x="139" y="206"/>
                  </a:lnTo>
                  <a:lnTo>
                    <a:pt x="147" y="200"/>
                  </a:lnTo>
                  <a:lnTo>
                    <a:pt x="149" y="198"/>
                  </a:lnTo>
                  <a:lnTo>
                    <a:pt x="149" y="198"/>
                  </a:lnTo>
                  <a:lnTo>
                    <a:pt x="149" y="197"/>
                  </a:lnTo>
                  <a:lnTo>
                    <a:pt x="149" y="197"/>
                  </a:lnTo>
                  <a:lnTo>
                    <a:pt x="149" y="195"/>
                  </a:lnTo>
                  <a:lnTo>
                    <a:pt x="149" y="195"/>
                  </a:lnTo>
                  <a:lnTo>
                    <a:pt x="149" y="195"/>
                  </a:lnTo>
                  <a:lnTo>
                    <a:pt x="151" y="193"/>
                  </a:lnTo>
                  <a:lnTo>
                    <a:pt x="146" y="197"/>
                  </a:lnTo>
                  <a:lnTo>
                    <a:pt x="138" y="203"/>
                  </a:lnTo>
                  <a:lnTo>
                    <a:pt x="128" y="210"/>
                  </a:lnTo>
                  <a:lnTo>
                    <a:pt x="118" y="213"/>
                  </a:lnTo>
                  <a:lnTo>
                    <a:pt x="108" y="218"/>
                  </a:lnTo>
                  <a:lnTo>
                    <a:pt x="98" y="219"/>
                  </a:lnTo>
                  <a:lnTo>
                    <a:pt x="98" y="221"/>
                  </a:lnTo>
                  <a:lnTo>
                    <a:pt x="100" y="221"/>
                  </a:lnTo>
                  <a:lnTo>
                    <a:pt x="100" y="221"/>
                  </a:lnTo>
                  <a:lnTo>
                    <a:pt x="102" y="221"/>
                  </a:lnTo>
                  <a:lnTo>
                    <a:pt x="102" y="221"/>
                  </a:lnTo>
                  <a:lnTo>
                    <a:pt x="102" y="221"/>
                  </a:lnTo>
                  <a:lnTo>
                    <a:pt x="103" y="221"/>
                  </a:lnTo>
                  <a:lnTo>
                    <a:pt x="103" y="221"/>
                  </a:lnTo>
                  <a:close/>
                </a:path>
              </a:pathLst>
            </a:custGeom>
            <a:solidFill>
              <a:srgbClr val="00FF3E"/>
            </a:solidFill>
            <a:ln w="9525">
              <a:noFill/>
              <a:round/>
              <a:headEnd/>
              <a:tailEnd/>
            </a:ln>
            <a:effectLst/>
          </p:spPr>
          <p:txBody>
            <a:bodyPr/>
            <a:lstStyle/>
            <a:p>
              <a:endParaRPr lang="en-GB"/>
            </a:p>
          </p:txBody>
        </p:sp>
        <p:sp>
          <p:nvSpPr>
            <p:cNvPr id="47442" name="Freeform 338"/>
            <p:cNvSpPr>
              <a:spLocks noEditPoints="1"/>
            </p:cNvSpPr>
            <p:nvPr/>
          </p:nvSpPr>
          <p:spPr bwMode="auto">
            <a:xfrm>
              <a:off x="3347" y="2031"/>
              <a:ext cx="153" cy="217"/>
            </a:xfrm>
            <a:custGeom>
              <a:avLst/>
              <a:gdLst/>
              <a:ahLst/>
              <a:cxnLst>
                <a:cxn ang="0">
                  <a:pos x="54" y="0"/>
                </a:cxn>
                <a:cxn ang="0">
                  <a:pos x="43" y="1"/>
                </a:cxn>
                <a:cxn ang="0">
                  <a:pos x="33" y="5"/>
                </a:cxn>
                <a:cxn ang="0">
                  <a:pos x="23" y="9"/>
                </a:cxn>
                <a:cxn ang="0">
                  <a:pos x="15" y="16"/>
                </a:cxn>
                <a:cxn ang="0">
                  <a:pos x="5" y="23"/>
                </a:cxn>
                <a:cxn ang="0">
                  <a:pos x="2" y="26"/>
                </a:cxn>
                <a:cxn ang="0">
                  <a:pos x="2" y="26"/>
                </a:cxn>
                <a:cxn ang="0">
                  <a:pos x="2" y="27"/>
                </a:cxn>
                <a:cxn ang="0">
                  <a:pos x="2" y="27"/>
                </a:cxn>
                <a:cxn ang="0">
                  <a:pos x="0" y="27"/>
                </a:cxn>
                <a:cxn ang="0">
                  <a:pos x="0" y="29"/>
                </a:cxn>
                <a:cxn ang="0">
                  <a:pos x="0" y="29"/>
                </a:cxn>
                <a:cxn ang="0">
                  <a:pos x="0" y="31"/>
                </a:cxn>
                <a:cxn ang="0">
                  <a:pos x="0" y="31"/>
                </a:cxn>
                <a:cxn ang="0">
                  <a:pos x="7" y="24"/>
                </a:cxn>
                <a:cxn ang="0">
                  <a:pos x="17" y="18"/>
                </a:cxn>
                <a:cxn ang="0">
                  <a:pos x="25" y="13"/>
                </a:cxn>
                <a:cxn ang="0">
                  <a:pos x="35" y="8"/>
                </a:cxn>
                <a:cxn ang="0">
                  <a:pos x="44" y="5"/>
                </a:cxn>
                <a:cxn ang="0">
                  <a:pos x="54" y="1"/>
                </a:cxn>
                <a:cxn ang="0">
                  <a:pos x="59" y="1"/>
                </a:cxn>
                <a:cxn ang="0">
                  <a:pos x="58" y="1"/>
                </a:cxn>
                <a:cxn ang="0">
                  <a:pos x="58" y="1"/>
                </a:cxn>
                <a:cxn ang="0">
                  <a:pos x="58" y="0"/>
                </a:cxn>
                <a:cxn ang="0">
                  <a:pos x="56" y="0"/>
                </a:cxn>
                <a:cxn ang="0">
                  <a:pos x="56" y="0"/>
                </a:cxn>
                <a:cxn ang="0">
                  <a:pos x="54" y="0"/>
                </a:cxn>
                <a:cxn ang="0">
                  <a:pos x="54" y="0"/>
                </a:cxn>
                <a:cxn ang="0">
                  <a:pos x="54" y="0"/>
                </a:cxn>
                <a:cxn ang="0">
                  <a:pos x="100" y="217"/>
                </a:cxn>
                <a:cxn ang="0">
                  <a:pos x="110" y="216"/>
                </a:cxn>
                <a:cxn ang="0">
                  <a:pos x="120" y="211"/>
                </a:cxn>
                <a:cxn ang="0">
                  <a:pos x="130" y="208"/>
                </a:cxn>
                <a:cxn ang="0">
                  <a:pos x="140" y="201"/>
                </a:cxn>
                <a:cxn ang="0">
                  <a:pos x="148" y="195"/>
                </a:cxn>
                <a:cxn ang="0">
                  <a:pos x="153" y="191"/>
                </a:cxn>
                <a:cxn ang="0">
                  <a:pos x="153" y="191"/>
                </a:cxn>
                <a:cxn ang="0">
                  <a:pos x="153" y="190"/>
                </a:cxn>
                <a:cxn ang="0">
                  <a:pos x="153" y="190"/>
                </a:cxn>
                <a:cxn ang="0">
                  <a:pos x="153" y="190"/>
                </a:cxn>
                <a:cxn ang="0">
                  <a:pos x="153" y="188"/>
                </a:cxn>
                <a:cxn ang="0">
                  <a:pos x="153" y="188"/>
                </a:cxn>
                <a:cxn ang="0">
                  <a:pos x="153" y="186"/>
                </a:cxn>
                <a:cxn ang="0">
                  <a:pos x="153" y="186"/>
                </a:cxn>
                <a:cxn ang="0">
                  <a:pos x="146" y="193"/>
                </a:cxn>
                <a:cxn ang="0">
                  <a:pos x="138" y="199"/>
                </a:cxn>
                <a:cxn ang="0">
                  <a:pos x="130" y="204"/>
                </a:cxn>
                <a:cxn ang="0">
                  <a:pos x="120" y="209"/>
                </a:cxn>
                <a:cxn ang="0">
                  <a:pos x="110" y="213"/>
                </a:cxn>
                <a:cxn ang="0">
                  <a:pos x="99" y="216"/>
                </a:cxn>
                <a:cxn ang="0">
                  <a:pos x="95" y="216"/>
                </a:cxn>
                <a:cxn ang="0">
                  <a:pos x="95" y="216"/>
                </a:cxn>
                <a:cxn ang="0">
                  <a:pos x="97" y="216"/>
                </a:cxn>
                <a:cxn ang="0">
                  <a:pos x="97" y="217"/>
                </a:cxn>
                <a:cxn ang="0">
                  <a:pos x="97" y="217"/>
                </a:cxn>
                <a:cxn ang="0">
                  <a:pos x="99" y="217"/>
                </a:cxn>
                <a:cxn ang="0">
                  <a:pos x="99" y="217"/>
                </a:cxn>
                <a:cxn ang="0">
                  <a:pos x="100" y="217"/>
                </a:cxn>
                <a:cxn ang="0">
                  <a:pos x="100" y="217"/>
                </a:cxn>
              </a:cxnLst>
              <a:rect l="0" t="0" r="r" b="b"/>
              <a:pathLst>
                <a:path w="153" h="217">
                  <a:moveTo>
                    <a:pt x="54" y="0"/>
                  </a:moveTo>
                  <a:lnTo>
                    <a:pt x="43" y="1"/>
                  </a:lnTo>
                  <a:lnTo>
                    <a:pt x="33" y="5"/>
                  </a:lnTo>
                  <a:lnTo>
                    <a:pt x="23" y="9"/>
                  </a:lnTo>
                  <a:lnTo>
                    <a:pt x="15" y="16"/>
                  </a:lnTo>
                  <a:lnTo>
                    <a:pt x="5" y="23"/>
                  </a:lnTo>
                  <a:lnTo>
                    <a:pt x="2" y="26"/>
                  </a:lnTo>
                  <a:lnTo>
                    <a:pt x="2" y="26"/>
                  </a:lnTo>
                  <a:lnTo>
                    <a:pt x="2" y="27"/>
                  </a:lnTo>
                  <a:lnTo>
                    <a:pt x="2" y="27"/>
                  </a:lnTo>
                  <a:lnTo>
                    <a:pt x="0" y="27"/>
                  </a:lnTo>
                  <a:lnTo>
                    <a:pt x="0" y="29"/>
                  </a:lnTo>
                  <a:lnTo>
                    <a:pt x="0" y="29"/>
                  </a:lnTo>
                  <a:lnTo>
                    <a:pt x="0" y="31"/>
                  </a:lnTo>
                  <a:lnTo>
                    <a:pt x="0" y="31"/>
                  </a:lnTo>
                  <a:lnTo>
                    <a:pt x="7" y="24"/>
                  </a:lnTo>
                  <a:lnTo>
                    <a:pt x="17" y="18"/>
                  </a:lnTo>
                  <a:lnTo>
                    <a:pt x="25" y="13"/>
                  </a:lnTo>
                  <a:lnTo>
                    <a:pt x="35" y="8"/>
                  </a:lnTo>
                  <a:lnTo>
                    <a:pt x="44" y="5"/>
                  </a:lnTo>
                  <a:lnTo>
                    <a:pt x="54" y="1"/>
                  </a:lnTo>
                  <a:lnTo>
                    <a:pt x="59" y="1"/>
                  </a:lnTo>
                  <a:lnTo>
                    <a:pt x="58" y="1"/>
                  </a:lnTo>
                  <a:lnTo>
                    <a:pt x="58" y="1"/>
                  </a:lnTo>
                  <a:lnTo>
                    <a:pt x="58" y="0"/>
                  </a:lnTo>
                  <a:lnTo>
                    <a:pt x="56" y="0"/>
                  </a:lnTo>
                  <a:lnTo>
                    <a:pt x="56" y="0"/>
                  </a:lnTo>
                  <a:lnTo>
                    <a:pt x="54" y="0"/>
                  </a:lnTo>
                  <a:lnTo>
                    <a:pt x="54" y="0"/>
                  </a:lnTo>
                  <a:lnTo>
                    <a:pt x="54" y="0"/>
                  </a:lnTo>
                  <a:close/>
                  <a:moveTo>
                    <a:pt x="100" y="217"/>
                  </a:moveTo>
                  <a:lnTo>
                    <a:pt x="110" y="216"/>
                  </a:lnTo>
                  <a:lnTo>
                    <a:pt x="120" y="211"/>
                  </a:lnTo>
                  <a:lnTo>
                    <a:pt x="130" y="208"/>
                  </a:lnTo>
                  <a:lnTo>
                    <a:pt x="140" y="201"/>
                  </a:lnTo>
                  <a:lnTo>
                    <a:pt x="148" y="195"/>
                  </a:lnTo>
                  <a:lnTo>
                    <a:pt x="153" y="191"/>
                  </a:lnTo>
                  <a:lnTo>
                    <a:pt x="153" y="191"/>
                  </a:lnTo>
                  <a:lnTo>
                    <a:pt x="153" y="190"/>
                  </a:lnTo>
                  <a:lnTo>
                    <a:pt x="153" y="190"/>
                  </a:lnTo>
                  <a:lnTo>
                    <a:pt x="153" y="190"/>
                  </a:lnTo>
                  <a:lnTo>
                    <a:pt x="153" y="188"/>
                  </a:lnTo>
                  <a:lnTo>
                    <a:pt x="153" y="188"/>
                  </a:lnTo>
                  <a:lnTo>
                    <a:pt x="153" y="186"/>
                  </a:lnTo>
                  <a:lnTo>
                    <a:pt x="153" y="186"/>
                  </a:lnTo>
                  <a:lnTo>
                    <a:pt x="146" y="193"/>
                  </a:lnTo>
                  <a:lnTo>
                    <a:pt x="138" y="199"/>
                  </a:lnTo>
                  <a:lnTo>
                    <a:pt x="130" y="204"/>
                  </a:lnTo>
                  <a:lnTo>
                    <a:pt x="120" y="209"/>
                  </a:lnTo>
                  <a:lnTo>
                    <a:pt x="110" y="213"/>
                  </a:lnTo>
                  <a:lnTo>
                    <a:pt x="99" y="216"/>
                  </a:lnTo>
                  <a:lnTo>
                    <a:pt x="95" y="216"/>
                  </a:lnTo>
                  <a:lnTo>
                    <a:pt x="95" y="216"/>
                  </a:lnTo>
                  <a:lnTo>
                    <a:pt x="97" y="216"/>
                  </a:lnTo>
                  <a:lnTo>
                    <a:pt x="97" y="217"/>
                  </a:lnTo>
                  <a:lnTo>
                    <a:pt x="97" y="217"/>
                  </a:lnTo>
                  <a:lnTo>
                    <a:pt x="99" y="217"/>
                  </a:lnTo>
                  <a:lnTo>
                    <a:pt x="99" y="217"/>
                  </a:lnTo>
                  <a:lnTo>
                    <a:pt x="100" y="217"/>
                  </a:lnTo>
                  <a:lnTo>
                    <a:pt x="100" y="217"/>
                  </a:lnTo>
                  <a:close/>
                </a:path>
              </a:pathLst>
            </a:custGeom>
            <a:solidFill>
              <a:srgbClr val="00FF43"/>
            </a:solidFill>
            <a:ln w="9525">
              <a:noFill/>
              <a:round/>
              <a:headEnd/>
              <a:tailEnd/>
            </a:ln>
            <a:effectLst/>
          </p:spPr>
          <p:txBody>
            <a:bodyPr/>
            <a:lstStyle/>
            <a:p>
              <a:endParaRPr lang="en-GB"/>
            </a:p>
          </p:txBody>
        </p:sp>
        <p:sp>
          <p:nvSpPr>
            <p:cNvPr id="47443" name="Freeform 339"/>
            <p:cNvSpPr>
              <a:spLocks noEditPoints="1"/>
            </p:cNvSpPr>
            <p:nvPr/>
          </p:nvSpPr>
          <p:spPr bwMode="auto">
            <a:xfrm>
              <a:off x="3347" y="2032"/>
              <a:ext cx="154" cy="215"/>
            </a:xfrm>
            <a:custGeom>
              <a:avLst/>
              <a:gdLst/>
              <a:ahLst/>
              <a:cxnLst>
                <a:cxn ang="0">
                  <a:pos x="54" y="0"/>
                </a:cxn>
                <a:cxn ang="0">
                  <a:pos x="35" y="7"/>
                </a:cxn>
                <a:cxn ang="0">
                  <a:pos x="17" y="17"/>
                </a:cxn>
                <a:cxn ang="0">
                  <a:pos x="0" y="30"/>
                </a:cxn>
                <a:cxn ang="0">
                  <a:pos x="0" y="31"/>
                </a:cxn>
                <a:cxn ang="0">
                  <a:pos x="0" y="33"/>
                </a:cxn>
                <a:cxn ang="0">
                  <a:pos x="0" y="35"/>
                </a:cxn>
                <a:cxn ang="0">
                  <a:pos x="0" y="35"/>
                </a:cxn>
                <a:cxn ang="0">
                  <a:pos x="10" y="26"/>
                </a:cxn>
                <a:cxn ang="0">
                  <a:pos x="26" y="15"/>
                </a:cxn>
                <a:cxn ang="0">
                  <a:pos x="46" y="7"/>
                </a:cxn>
                <a:cxn ang="0">
                  <a:pos x="64" y="2"/>
                </a:cxn>
                <a:cxn ang="0">
                  <a:pos x="63" y="2"/>
                </a:cxn>
                <a:cxn ang="0">
                  <a:pos x="61" y="2"/>
                </a:cxn>
                <a:cxn ang="0">
                  <a:pos x="61" y="0"/>
                </a:cxn>
                <a:cxn ang="0">
                  <a:pos x="59" y="0"/>
                </a:cxn>
                <a:cxn ang="0">
                  <a:pos x="99" y="215"/>
                </a:cxn>
                <a:cxn ang="0">
                  <a:pos x="120" y="208"/>
                </a:cxn>
                <a:cxn ang="0">
                  <a:pos x="138" y="198"/>
                </a:cxn>
                <a:cxn ang="0">
                  <a:pos x="153" y="185"/>
                </a:cxn>
                <a:cxn ang="0">
                  <a:pos x="154" y="184"/>
                </a:cxn>
                <a:cxn ang="0">
                  <a:pos x="154" y="182"/>
                </a:cxn>
                <a:cxn ang="0">
                  <a:pos x="154" y="182"/>
                </a:cxn>
                <a:cxn ang="0">
                  <a:pos x="154" y="180"/>
                </a:cxn>
                <a:cxn ang="0">
                  <a:pos x="144" y="189"/>
                </a:cxn>
                <a:cxn ang="0">
                  <a:pos x="128" y="200"/>
                </a:cxn>
                <a:cxn ang="0">
                  <a:pos x="108" y="208"/>
                </a:cxn>
                <a:cxn ang="0">
                  <a:pos x="90" y="213"/>
                </a:cxn>
                <a:cxn ang="0">
                  <a:pos x="92" y="213"/>
                </a:cxn>
                <a:cxn ang="0">
                  <a:pos x="92" y="213"/>
                </a:cxn>
                <a:cxn ang="0">
                  <a:pos x="94" y="215"/>
                </a:cxn>
                <a:cxn ang="0">
                  <a:pos x="95" y="215"/>
                </a:cxn>
              </a:cxnLst>
              <a:rect l="0" t="0" r="r" b="b"/>
              <a:pathLst>
                <a:path w="154" h="215">
                  <a:moveTo>
                    <a:pt x="59" y="0"/>
                  </a:moveTo>
                  <a:lnTo>
                    <a:pt x="54" y="0"/>
                  </a:lnTo>
                  <a:lnTo>
                    <a:pt x="44" y="4"/>
                  </a:lnTo>
                  <a:lnTo>
                    <a:pt x="35" y="7"/>
                  </a:lnTo>
                  <a:lnTo>
                    <a:pt x="25" y="12"/>
                  </a:lnTo>
                  <a:lnTo>
                    <a:pt x="17" y="17"/>
                  </a:lnTo>
                  <a:lnTo>
                    <a:pt x="7" y="23"/>
                  </a:lnTo>
                  <a:lnTo>
                    <a:pt x="0" y="30"/>
                  </a:lnTo>
                  <a:lnTo>
                    <a:pt x="0" y="30"/>
                  </a:lnTo>
                  <a:lnTo>
                    <a:pt x="0" y="31"/>
                  </a:lnTo>
                  <a:lnTo>
                    <a:pt x="0" y="31"/>
                  </a:lnTo>
                  <a:lnTo>
                    <a:pt x="0" y="33"/>
                  </a:lnTo>
                  <a:lnTo>
                    <a:pt x="0" y="33"/>
                  </a:lnTo>
                  <a:lnTo>
                    <a:pt x="0" y="35"/>
                  </a:lnTo>
                  <a:lnTo>
                    <a:pt x="0" y="35"/>
                  </a:lnTo>
                  <a:lnTo>
                    <a:pt x="0" y="35"/>
                  </a:lnTo>
                  <a:lnTo>
                    <a:pt x="2" y="33"/>
                  </a:lnTo>
                  <a:lnTo>
                    <a:pt x="10" y="26"/>
                  </a:lnTo>
                  <a:lnTo>
                    <a:pt x="18" y="20"/>
                  </a:lnTo>
                  <a:lnTo>
                    <a:pt x="26" y="15"/>
                  </a:lnTo>
                  <a:lnTo>
                    <a:pt x="36" y="10"/>
                  </a:lnTo>
                  <a:lnTo>
                    <a:pt x="46" y="7"/>
                  </a:lnTo>
                  <a:lnTo>
                    <a:pt x="56" y="4"/>
                  </a:lnTo>
                  <a:lnTo>
                    <a:pt x="64" y="2"/>
                  </a:lnTo>
                  <a:lnTo>
                    <a:pt x="63" y="2"/>
                  </a:lnTo>
                  <a:lnTo>
                    <a:pt x="63" y="2"/>
                  </a:lnTo>
                  <a:lnTo>
                    <a:pt x="63" y="2"/>
                  </a:lnTo>
                  <a:lnTo>
                    <a:pt x="61" y="2"/>
                  </a:lnTo>
                  <a:lnTo>
                    <a:pt x="61" y="0"/>
                  </a:lnTo>
                  <a:lnTo>
                    <a:pt x="61" y="0"/>
                  </a:lnTo>
                  <a:lnTo>
                    <a:pt x="59" y="0"/>
                  </a:lnTo>
                  <a:lnTo>
                    <a:pt x="59" y="0"/>
                  </a:lnTo>
                  <a:close/>
                  <a:moveTo>
                    <a:pt x="95" y="215"/>
                  </a:moveTo>
                  <a:lnTo>
                    <a:pt x="99" y="215"/>
                  </a:lnTo>
                  <a:lnTo>
                    <a:pt x="110" y="212"/>
                  </a:lnTo>
                  <a:lnTo>
                    <a:pt x="120" y="208"/>
                  </a:lnTo>
                  <a:lnTo>
                    <a:pt x="130" y="203"/>
                  </a:lnTo>
                  <a:lnTo>
                    <a:pt x="138" y="198"/>
                  </a:lnTo>
                  <a:lnTo>
                    <a:pt x="146" y="192"/>
                  </a:lnTo>
                  <a:lnTo>
                    <a:pt x="153" y="185"/>
                  </a:lnTo>
                  <a:lnTo>
                    <a:pt x="153" y="185"/>
                  </a:lnTo>
                  <a:lnTo>
                    <a:pt x="154" y="184"/>
                  </a:lnTo>
                  <a:lnTo>
                    <a:pt x="154" y="184"/>
                  </a:lnTo>
                  <a:lnTo>
                    <a:pt x="154" y="182"/>
                  </a:lnTo>
                  <a:lnTo>
                    <a:pt x="154" y="182"/>
                  </a:lnTo>
                  <a:lnTo>
                    <a:pt x="154" y="182"/>
                  </a:lnTo>
                  <a:lnTo>
                    <a:pt x="154" y="180"/>
                  </a:lnTo>
                  <a:lnTo>
                    <a:pt x="154" y="180"/>
                  </a:lnTo>
                  <a:lnTo>
                    <a:pt x="153" y="182"/>
                  </a:lnTo>
                  <a:lnTo>
                    <a:pt x="144" y="189"/>
                  </a:lnTo>
                  <a:lnTo>
                    <a:pt x="136" y="195"/>
                  </a:lnTo>
                  <a:lnTo>
                    <a:pt x="128" y="200"/>
                  </a:lnTo>
                  <a:lnTo>
                    <a:pt x="118" y="205"/>
                  </a:lnTo>
                  <a:lnTo>
                    <a:pt x="108" y="208"/>
                  </a:lnTo>
                  <a:lnTo>
                    <a:pt x="99" y="212"/>
                  </a:lnTo>
                  <a:lnTo>
                    <a:pt x="90" y="213"/>
                  </a:lnTo>
                  <a:lnTo>
                    <a:pt x="90" y="213"/>
                  </a:lnTo>
                  <a:lnTo>
                    <a:pt x="92" y="213"/>
                  </a:lnTo>
                  <a:lnTo>
                    <a:pt x="92" y="213"/>
                  </a:lnTo>
                  <a:lnTo>
                    <a:pt x="92" y="213"/>
                  </a:lnTo>
                  <a:lnTo>
                    <a:pt x="94" y="215"/>
                  </a:lnTo>
                  <a:lnTo>
                    <a:pt x="94" y="215"/>
                  </a:lnTo>
                  <a:lnTo>
                    <a:pt x="94" y="215"/>
                  </a:lnTo>
                  <a:lnTo>
                    <a:pt x="95" y="215"/>
                  </a:lnTo>
                  <a:close/>
                </a:path>
              </a:pathLst>
            </a:custGeom>
            <a:solidFill>
              <a:srgbClr val="00FF48"/>
            </a:solidFill>
            <a:ln w="9525">
              <a:noFill/>
              <a:round/>
              <a:headEnd/>
              <a:tailEnd/>
            </a:ln>
            <a:effectLst/>
          </p:spPr>
          <p:txBody>
            <a:bodyPr/>
            <a:lstStyle/>
            <a:p>
              <a:endParaRPr lang="en-GB"/>
            </a:p>
          </p:txBody>
        </p:sp>
        <p:sp>
          <p:nvSpPr>
            <p:cNvPr id="47444" name="Freeform 340"/>
            <p:cNvSpPr>
              <a:spLocks noEditPoints="1"/>
            </p:cNvSpPr>
            <p:nvPr/>
          </p:nvSpPr>
          <p:spPr bwMode="auto">
            <a:xfrm>
              <a:off x="3346" y="2034"/>
              <a:ext cx="155" cy="211"/>
            </a:xfrm>
            <a:custGeom>
              <a:avLst/>
              <a:gdLst/>
              <a:ahLst/>
              <a:cxnLst>
                <a:cxn ang="0">
                  <a:pos x="57" y="2"/>
                </a:cxn>
                <a:cxn ang="0">
                  <a:pos x="37" y="8"/>
                </a:cxn>
                <a:cxn ang="0">
                  <a:pos x="19" y="18"/>
                </a:cxn>
                <a:cxn ang="0">
                  <a:pos x="3" y="31"/>
                </a:cxn>
                <a:cxn ang="0">
                  <a:pos x="1" y="34"/>
                </a:cxn>
                <a:cxn ang="0">
                  <a:pos x="0" y="34"/>
                </a:cxn>
                <a:cxn ang="0">
                  <a:pos x="0" y="36"/>
                </a:cxn>
                <a:cxn ang="0">
                  <a:pos x="0" y="38"/>
                </a:cxn>
                <a:cxn ang="0">
                  <a:pos x="4" y="33"/>
                </a:cxn>
                <a:cxn ang="0">
                  <a:pos x="21" y="20"/>
                </a:cxn>
                <a:cxn ang="0">
                  <a:pos x="37" y="11"/>
                </a:cxn>
                <a:cxn ang="0">
                  <a:pos x="57" y="5"/>
                </a:cxn>
                <a:cxn ang="0">
                  <a:pos x="68" y="3"/>
                </a:cxn>
                <a:cxn ang="0">
                  <a:pos x="68" y="2"/>
                </a:cxn>
                <a:cxn ang="0">
                  <a:pos x="67" y="2"/>
                </a:cxn>
                <a:cxn ang="0">
                  <a:pos x="65" y="2"/>
                </a:cxn>
                <a:cxn ang="0">
                  <a:pos x="65" y="0"/>
                </a:cxn>
                <a:cxn ang="0">
                  <a:pos x="100" y="210"/>
                </a:cxn>
                <a:cxn ang="0">
                  <a:pos x="119" y="203"/>
                </a:cxn>
                <a:cxn ang="0">
                  <a:pos x="137" y="193"/>
                </a:cxn>
                <a:cxn ang="0">
                  <a:pos x="154" y="180"/>
                </a:cxn>
                <a:cxn ang="0">
                  <a:pos x="155" y="177"/>
                </a:cxn>
                <a:cxn ang="0">
                  <a:pos x="155" y="177"/>
                </a:cxn>
                <a:cxn ang="0">
                  <a:pos x="155" y="175"/>
                </a:cxn>
                <a:cxn ang="0">
                  <a:pos x="155" y="174"/>
                </a:cxn>
                <a:cxn ang="0">
                  <a:pos x="150" y="178"/>
                </a:cxn>
                <a:cxn ang="0">
                  <a:pos x="136" y="192"/>
                </a:cxn>
                <a:cxn ang="0">
                  <a:pos x="118" y="200"/>
                </a:cxn>
                <a:cxn ang="0">
                  <a:pos x="98" y="206"/>
                </a:cxn>
                <a:cxn ang="0">
                  <a:pos x="86" y="208"/>
                </a:cxn>
                <a:cxn ang="0">
                  <a:pos x="88" y="208"/>
                </a:cxn>
                <a:cxn ang="0">
                  <a:pos x="90" y="210"/>
                </a:cxn>
                <a:cxn ang="0">
                  <a:pos x="90" y="210"/>
                </a:cxn>
                <a:cxn ang="0">
                  <a:pos x="91" y="211"/>
                </a:cxn>
              </a:cxnLst>
              <a:rect l="0" t="0" r="r" b="b"/>
              <a:pathLst>
                <a:path w="155" h="211">
                  <a:moveTo>
                    <a:pt x="65" y="0"/>
                  </a:moveTo>
                  <a:lnTo>
                    <a:pt x="57" y="2"/>
                  </a:lnTo>
                  <a:lnTo>
                    <a:pt x="47" y="5"/>
                  </a:lnTo>
                  <a:lnTo>
                    <a:pt x="37" y="8"/>
                  </a:lnTo>
                  <a:lnTo>
                    <a:pt x="27" y="13"/>
                  </a:lnTo>
                  <a:lnTo>
                    <a:pt x="19" y="18"/>
                  </a:lnTo>
                  <a:lnTo>
                    <a:pt x="11" y="24"/>
                  </a:lnTo>
                  <a:lnTo>
                    <a:pt x="3" y="31"/>
                  </a:lnTo>
                  <a:lnTo>
                    <a:pt x="1" y="33"/>
                  </a:lnTo>
                  <a:lnTo>
                    <a:pt x="1" y="34"/>
                  </a:lnTo>
                  <a:lnTo>
                    <a:pt x="1" y="34"/>
                  </a:lnTo>
                  <a:lnTo>
                    <a:pt x="0" y="34"/>
                  </a:lnTo>
                  <a:lnTo>
                    <a:pt x="0" y="36"/>
                  </a:lnTo>
                  <a:lnTo>
                    <a:pt x="0" y="36"/>
                  </a:lnTo>
                  <a:lnTo>
                    <a:pt x="0" y="38"/>
                  </a:lnTo>
                  <a:lnTo>
                    <a:pt x="0" y="38"/>
                  </a:lnTo>
                  <a:lnTo>
                    <a:pt x="0" y="38"/>
                  </a:lnTo>
                  <a:lnTo>
                    <a:pt x="4" y="33"/>
                  </a:lnTo>
                  <a:lnTo>
                    <a:pt x="13" y="26"/>
                  </a:lnTo>
                  <a:lnTo>
                    <a:pt x="21" y="20"/>
                  </a:lnTo>
                  <a:lnTo>
                    <a:pt x="29" y="15"/>
                  </a:lnTo>
                  <a:lnTo>
                    <a:pt x="37" y="11"/>
                  </a:lnTo>
                  <a:lnTo>
                    <a:pt x="47" y="6"/>
                  </a:lnTo>
                  <a:lnTo>
                    <a:pt x="57" y="5"/>
                  </a:lnTo>
                  <a:lnTo>
                    <a:pt x="67" y="3"/>
                  </a:lnTo>
                  <a:lnTo>
                    <a:pt x="68" y="3"/>
                  </a:lnTo>
                  <a:lnTo>
                    <a:pt x="68" y="3"/>
                  </a:lnTo>
                  <a:lnTo>
                    <a:pt x="68" y="2"/>
                  </a:lnTo>
                  <a:lnTo>
                    <a:pt x="67" y="2"/>
                  </a:lnTo>
                  <a:lnTo>
                    <a:pt x="67" y="2"/>
                  </a:lnTo>
                  <a:lnTo>
                    <a:pt x="67" y="2"/>
                  </a:lnTo>
                  <a:lnTo>
                    <a:pt x="65" y="2"/>
                  </a:lnTo>
                  <a:lnTo>
                    <a:pt x="65" y="2"/>
                  </a:lnTo>
                  <a:lnTo>
                    <a:pt x="65" y="0"/>
                  </a:lnTo>
                  <a:close/>
                  <a:moveTo>
                    <a:pt x="91" y="211"/>
                  </a:moveTo>
                  <a:lnTo>
                    <a:pt x="100" y="210"/>
                  </a:lnTo>
                  <a:lnTo>
                    <a:pt x="109" y="206"/>
                  </a:lnTo>
                  <a:lnTo>
                    <a:pt x="119" y="203"/>
                  </a:lnTo>
                  <a:lnTo>
                    <a:pt x="129" y="198"/>
                  </a:lnTo>
                  <a:lnTo>
                    <a:pt x="137" y="193"/>
                  </a:lnTo>
                  <a:lnTo>
                    <a:pt x="145" y="187"/>
                  </a:lnTo>
                  <a:lnTo>
                    <a:pt x="154" y="180"/>
                  </a:lnTo>
                  <a:lnTo>
                    <a:pt x="155" y="178"/>
                  </a:lnTo>
                  <a:lnTo>
                    <a:pt x="155" y="177"/>
                  </a:lnTo>
                  <a:lnTo>
                    <a:pt x="155" y="177"/>
                  </a:lnTo>
                  <a:lnTo>
                    <a:pt x="155" y="177"/>
                  </a:lnTo>
                  <a:lnTo>
                    <a:pt x="155" y="175"/>
                  </a:lnTo>
                  <a:lnTo>
                    <a:pt x="155" y="175"/>
                  </a:lnTo>
                  <a:lnTo>
                    <a:pt x="155" y="174"/>
                  </a:lnTo>
                  <a:lnTo>
                    <a:pt x="155" y="174"/>
                  </a:lnTo>
                  <a:lnTo>
                    <a:pt x="155" y="174"/>
                  </a:lnTo>
                  <a:lnTo>
                    <a:pt x="150" y="178"/>
                  </a:lnTo>
                  <a:lnTo>
                    <a:pt x="144" y="185"/>
                  </a:lnTo>
                  <a:lnTo>
                    <a:pt x="136" y="192"/>
                  </a:lnTo>
                  <a:lnTo>
                    <a:pt x="127" y="196"/>
                  </a:lnTo>
                  <a:lnTo>
                    <a:pt x="118" y="200"/>
                  </a:lnTo>
                  <a:lnTo>
                    <a:pt x="108" y="203"/>
                  </a:lnTo>
                  <a:lnTo>
                    <a:pt x="98" y="206"/>
                  </a:lnTo>
                  <a:lnTo>
                    <a:pt x="88" y="208"/>
                  </a:lnTo>
                  <a:lnTo>
                    <a:pt x="86" y="208"/>
                  </a:lnTo>
                  <a:lnTo>
                    <a:pt x="88" y="208"/>
                  </a:lnTo>
                  <a:lnTo>
                    <a:pt x="88" y="208"/>
                  </a:lnTo>
                  <a:lnTo>
                    <a:pt x="88" y="210"/>
                  </a:lnTo>
                  <a:lnTo>
                    <a:pt x="90" y="210"/>
                  </a:lnTo>
                  <a:lnTo>
                    <a:pt x="90" y="210"/>
                  </a:lnTo>
                  <a:lnTo>
                    <a:pt x="90" y="210"/>
                  </a:lnTo>
                  <a:lnTo>
                    <a:pt x="91" y="210"/>
                  </a:lnTo>
                  <a:lnTo>
                    <a:pt x="91" y="211"/>
                  </a:lnTo>
                  <a:close/>
                </a:path>
              </a:pathLst>
            </a:custGeom>
            <a:solidFill>
              <a:srgbClr val="00FF4E"/>
            </a:solidFill>
            <a:ln w="9525">
              <a:noFill/>
              <a:round/>
              <a:headEnd/>
              <a:tailEnd/>
            </a:ln>
            <a:effectLst/>
          </p:spPr>
          <p:txBody>
            <a:bodyPr/>
            <a:lstStyle/>
            <a:p>
              <a:endParaRPr lang="en-GB"/>
            </a:p>
          </p:txBody>
        </p:sp>
        <p:sp>
          <p:nvSpPr>
            <p:cNvPr id="47445" name="Freeform 341"/>
            <p:cNvSpPr>
              <a:spLocks noEditPoints="1"/>
            </p:cNvSpPr>
            <p:nvPr/>
          </p:nvSpPr>
          <p:spPr bwMode="auto">
            <a:xfrm>
              <a:off x="3346" y="2037"/>
              <a:ext cx="155" cy="205"/>
            </a:xfrm>
            <a:custGeom>
              <a:avLst/>
              <a:gdLst/>
              <a:ahLst/>
              <a:cxnLst>
                <a:cxn ang="0">
                  <a:pos x="67" y="0"/>
                </a:cxn>
                <a:cxn ang="0">
                  <a:pos x="47" y="3"/>
                </a:cxn>
                <a:cxn ang="0">
                  <a:pos x="29" y="12"/>
                </a:cxn>
                <a:cxn ang="0">
                  <a:pos x="13" y="23"/>
                </a:cxn>
                <a:cxn ang="0">
                  <a:pos x="0" y="35"/>
                </a:cxn>
                <a:cxn ang="0">
                  <a:pos x="0" y="36"/>
                </a:cxn>
                <a:cxn ang="0">
                  <a:pos x="0" y="38"/>
                </a:cxn>
                <a:cxn ang="0">
                  <a:pos x="0" y="39"/>
                </a:cxn>
                <a:cxn ang="0">
                  <a:pos x="0" y="39"/>
                </a:cxn>
                <a:cxn ang="0">
                  <a:pos x="8" y="31"/>
                </a:cxn>
                <a:cxn ang="0">
                  <a:pos x="23" y="20"/>
                </a:cxn>
                <a:cxn ang="0">
                  <a:pos x="39" y="10"/>
                </a:cxn>
                <a:cxn ang="0">
                  <a:pos x="59" y="5"/>
                </a:cxn>
                <a:cxn ang="0">
                  <a:pos x="73" y="3"/>
                </a:cxn>
                <a:cxn ang="0">
                  <a:pos x="72" y="2"/>
                </a:cxn>
                <a:cxn ang="0">
                  <a:pos x="72" y="2"/>
                </a:cxn>
                <a:cxn ang="0">
                  <a:pos x="70" y="0"/>
                </a:cxn>
                <a:cxn ang="0">
                  <a:pos x="68" y="0"/>
                </a:cxn>
                <a:cxn ang="0">
                  <a:pos x="88" y="205"/>
                </a:cxn>
                <a:cxn ang="0">
                  <a:pos x="108" y="200"/>
                </a:cxn>
                <a:cxn ang="0">
                  <a:pos x="127" y="193"/>
                </a:cxn>
                <a:cxn ang="0">
                  <a:pos x="144" y="182"/>
                </a:cxn>
                <a:cxn ang="0">
                  <a:pos x="155" y="171"/>
                </a:cxn>
                <a:cxn ang="0">
                  <a:pos x="155" y="169"/>
                </a:cxn>
                <a:cxn ang="0">
                  <a:pos x="155" y="167"/>
                </a:cxn>
                <a:cxn ang="0">
                  <a:pos x="155" y="166"/>
                </a:cxn>
                <a:cxn ang="0">
                  <a:pos x="155" y="166"/>
                </a:cxn>
                <a:cxn ang="0">
                  <a:pos x="149" y="174"/>
                </a:cxn>
                <a:cxn ang="0">
                  <a:pos x="134" y="185"/>
                </a:cxn>
                <a:cxn ang="0">
                  <a:pos x="118" y="195"/>
                </a:cxn>
                <a:cxn ang="0">
                  <a:pos x="98" y="200"/>
                </a:cxn>
                <a:cxn ang="0">
                  <a:pos x="83" y="202"/>
                </a:cxn>
                <a:cxn ang="0">
                  <a:pos x="83" y="203"/>
                </a:cxn>
                <a:cxn ang="0">
                  <a:pos x="85" y="203"/>
                </a:cxn>
                <a:cxn ang="0">
                  <a:pos x="86" y="205"/>
                </a:cxn>
                <a:cxn ang="0">
                  <a:pos x="86" y="205"/>
                </a:cxn>
              </a:cxnLst>
              <a:rect l="0" t="0" r="r" b="b"/>
              <a:pathLst>
                <a:path w="155" h="205">
                  <a:moveTo>
                    <a:pt x="68" y="0"/>
                  </a:moveTo>
                  <a:lnTo>
                    <a:pt x="67" y="0"/>
                  </a:lnTo>
                  <a:lnTo>
                    <a:pt x="57" y="2"/>
                  </a:lnTo>
                  <a:lnTo>
                    <a:pt x="47" y="3"/>
                  </a:lnTo>
                  <a:lnTo>
                    <a:pt x="37" y="8"/>
                  </a:lnTo>
                  <a:lnTo>
                    <a:pt x="29" y="12"/>
                  </a:lnTo>
                  <a:lnTo>
                    <a:pt x="21" y="17"/>
                  </a:lnTo>
                  <a:lnTo>
                    <a:pt x="13" y="23"/>
                  </a:lnTo>
                  <a:lnTo>
                    <a:pt x="4" y="30"/>
                  </a:lnTo>
                  <a:lnTo>
                    <a:pt x="0" y="35"/>
                  </a:lnTo>
                  <a:lnTo>
                    <a:pt x="0" y="36"/>
                  </a:lnTo>
                  <a:lnTo>
                    <a:pt x="0" y="36"/>
                  </a:lnTo>
                  <a:lnTo>
                    <a:pt x="0" y="38"/>
                  </a:lnTo>
                  <a:lnTo>
                    <a:pt x="0" y="38"/>
                  </a:lnTo>
                  <a:lnTo>
                    <a:pt x="0" y="38"/>
                  </a:lnTo>
                  <a:lnTo>
                    <a:pt x="0" y="39"/>
                  </a:lnTo>
                  <a:lnTo>
                    <a:pt x="0" y="39"/>
                  </a:lnTo>
                  <a:lnTo>
                    <a:pt x="0" y="39"/>
                  </a:lnTo>
                  <a:lnTo>
                    <a:pt x="1" y="39"/>
                  </a:lnTo>
                  <a:lnTo>
                    <a:pt x="8" y="31"/>
                  </a:lnTo>
                  <a:lnTo>
                    <a:pt x="14" y="25"/>
                  </a:lnTo>
                  <a:lnTo>
                    <a:pt x="23" y="20"/>
                  </a:lnTo>
                  <a:lnTo>
                    <a:pt x="31" y="15"/>
                  </a:lnTo>
                  <a:lnTo>
                    <a:pt x="39" y="10"/>
                  </a:lnTo>
                  <a:lnTo>
                    <a:pt x="49" y="7"/>
                  </a:lnTo>
                  <a:lnTo>
                    <a:pt x="59" y="5"/>
                  </a:lnTo>
                  <a:lnTo>
                    <a:pt x="68" y="3"/>
                  </a:lnTo>
                  <a:lnTo>
                    <a:pt x="73" y="3"/>
                  </a:lnTo>
                  <a:lnTo>
                    <a:pt x="73" y="2"/>
                  </a:lnTo>
                  <a:lnTo>
                    <a:pt x="72" y="2"/>
                  </a:lnTo>
                  <a:lnTo>
                    <a:pt x="72" y="2"/>
                  </a:lnTo>
                  <a:lnTo>
                    <a:pt x="72" y="2"/>
                  </a:lnTo>
                  <a:lnTo>
                    <a:pt x="70" y="2"/>
                  </a:lnTo>
                  <a:lnTo>
                    <a:pt x="70" y="0"/>
                  </a:lnTo>
                  <a:lnTo>
                    <a:pt x="70" y="0"/>
                  </a:lnTo>
                  <a:lnTo>
                    <a:pt x="68" y="0"/>
                  </a:lnTo>
                  <a:close/>
                  <a:moveTo>
                    <a:pt x="86" y="205"/>
                  </a:moveTo>
                  <a:lnTo>
                    <a:pt x="88" y="205"/>
                  </a:lnTo>
                  <a:lnTo>
                    <a:pt x="98" y="203"/>
                  </a:lnTo>
                  <a:lnTo>
                    <a:pt x="108" y="200"/>
                  </a:lnTo>
                  <a:lnTo>
                    <a:pt x="118" y="197"/>
                  </a:lnTo>
                  <a:lnTo>
                    <a:pt x="127" y="193"/>
                  </a:lnTo>
                  <a:lnTo>
                    <a:pt x="136" y="189"/>
                  </a:lnTo>
                  <a:lnTo>
                    <a:pt x="144" y="182"/>
                  </a:lnTo>
                  <a:lnTo>
                    <a:pt x="150" y="175"/>
                  </a:lnTo>
                  <a:lnTo>
                    <a:pt x="155" y="171"/>
                  </a:lnTo>
                  <a:lnTo>
                    <a:pt x="155" y="169"/>
                  </a:lnTo>
                  <a:lnTo>
                    <a:pt x="155" y="169"/>
                  </a:lnTo>
                  <a:lnTo>
                    <a:pt x="155" y="167"/>
                  </a:lnTo>
                  <a:lnTo>
                    <a:pt x="155" y="167"/>
                  </a:lnTo>
                  <a:lnTo>
                    <a:pt x="155" y="167"/>
                  </a:lnTo>
                  <a:lnTo>
                    <a:pt x="155" y="166"/>
                  </a:lnTo>
                  <a:lnTo>
                    <a:pt x="155" y="166"/>
                  </a:lnTo>
                  <a:lnTo>
                    <a:pt x="155" y="166"/>
                  </a:lnTo>
                  <a:lnTo>
                    <a:pt x="155" y="166"/>
                  </a:lnTo>
                  <a:lnTo>
                    <a:pt x="149" y="174"/>
                  </a:lnTo>
                  <a:lnTo>
                    <a:pt x="142" y="180"/>
                  </a:lnTo>
                  <a:lnTo>
                    <a:pt x="134" y="185"/>
                  </a:lnTo>
                  <a:lnTo>
                    <a:pt x="126" y="190"/>
                  </a:lnTo>
                  <a:lnTo>
                    <a:pt x="118" y="195"/>
                  </a:lnTo>
                  <a:lnTo>
                    <a:pt x="108" y="198"/>
                  </a:lnTo>
                  <a:lnTo>
                    <a:pt x="98" y="200"/>
                  </a:lnTo>
                  <a:lnTo>
                    <a:pt x="88" y="202"/>
                  </a:lnTo>
                  <a:lnTo>
                    <a:pt x="83" y="202"/>
                  </a:lnTo>
                  <a:lnTo>
                    <a:pt x="83" y="203"/>
                  </a:lnTo>
                  <a:lnTo>
                    <a:pt x="83" y="203"/>
                  </a:lnTo>
                  <a:lnTo>
                    <a:pt x="85" y="203"/>
                  </a:lnTo>
                  <a:lnTo>
                    <a:pt x="85" y="203"/>
                  </a:lnTo>
                  <a:lnTo>
                    <a:pt x="85" y="203"/>
                  </a:lnTo>
                  <a:lnTo>
                    <a:pt x="86" y="205"/>
                  </a:lnTo>
                  <a:lnTo>
                    <a:pt x="86" y="205"/>
                  </a:lnTo>
                  <a:lnTo>
                    <a:pt x="86" y="205"/>
                  </a:lnTo>
                  <a:close/>
                </a:path>
              </a:pathLst>
            </a:custGeom>
            <a:solidFill>
              <a:srgbClr val="00FF53"/>
            </a:solidFill>
            <a:ln w="9525">
              <a:noFill/>
              <a:round/>
              <a:headEnd/>
              <a:tailEnd/>
            </a:ln>
            <a:effectLst/>
          </p:spPr>
          <p:txBody>
            <a:bodyPr/>
            <a:lstStyle/>
            <a:p>
              <a:endParaRPr lang="en-GB"/>
            </a:p>
          </p:txBody>
        </p:sp>
        <p:sp>
          <p:nvSpPr>
            <p:cNvPr id="47446" name="Freeform 342"/>
            <p:cNvSpPr>
              <a:spLocks noEditPoints="1"/>
            </p:cNvSpPr>
            <p:nvPr/>
          </p:nvSpPr>
          <p:spPr bwMode="auto">
            <a:xfrm>
              <a:off x="3346" y="2040"/>
              <a:ext cx="155" cy="199"/>
            </a:xfrm>
            <a:custGeom>
              <a:avLst/>
              <a:gdLst/>
              <a:ahLst/>
              <a:cxnLst>
                <a:cxn ang="0">
                  <a:pos x="68" y="0"/>
                </a:cxn>
                <a:cxn ang="0">
                  <a:pos x="49" y="4"/>
                </a:cxn>
                <a:cxn ang="0">
                  <a:pos x="31" y="12"/>
                </a:cxn>
                <a:cxn ang="0">
                  <a:pos x="14" y="22"/>
                </a:cxn>
                <a:cxn ang="0">
                  <a:pos x="1" y="36"/>
                </a:cxn>
                <a:cxn ang="0">
                  <a:pos x="0" y="38"/>
                </a:cxn>
                <a:cxn ang="0">
                  <a:pos x="0" y="40"/>
                </a:cxn>
                <a:cxn ang="0">
                  <a:pos x="0" y="40"/>
                </a:cxn>
                <a:cxn ang="0">
                  <a:pos x="0" y="41"/>
                </a:cxn>
                <a:cxn ang="0">
                  <a:pos x="3" y="38"/>
                </a:cxn>
                <a:cxn ang="0">
                  <a:pos x="16" y="25"/>
                </a:cxn>
                <a:cxn ang="0">
                  <a:pos x="32" y="14"/>
                </a:cxn>
                <a:cxn ang="0">
                  <a:pos x="49" y="7"/>
                </a:cxn>
                <a:cxn ang="0">
                  <a:pos x="68" y="4"/>
                </a:cxn>
                <a:cxn ang="0">
                  <a:pos x="77" y="2"/>
                </a:cxn>
                <a:cxn ang="0">
                  <a:pos x="77" y="2"/>
                </a:cxn>
                <a:cxn ang="0">
                  <a:pos x="75" y="0"/>
                </a:cxn>
                <a:cxn ang="0">
                  <a:pos x="73" y="0"/>
                </a:cxn>
                <a:cxn ang="0">
                  <a:pos x="83" y="199"/>
                </a:cxn>
                <a:cxn ang="0">
                  <a:pos x="98" y="197"/>
                </a:cxn>
                <a:cxn ang="0">
                  <a:pos x="118" y="192"/>
                </a:cxn>
                <a:cxn ang="0">
                  <a:pos x="134" y="182"/>
                </a:cxn>
                <a:cxn ang="0">
                  <a:pos x="149" y="171"/>
                </a:cxn>
                <a:cxn ang="0">
                  <a:pos x="155" y="163"/>
                </a:cxn>
                <a:cxn ang="0">
                  <a:pos x="155" y="161"/>
                </a:cxn>
                <a:cxn ang="0">
                  <a:pos x="155" y="159"/>
                </a:cxn>
                <a:cxn ang="0">
                  <a:pos x="155" y="158"/>
                </a:cxn>
                <a:cxn ang="0">
                  <a:pos x="155" y="156"/>
                </a:cxn>
                <a:cxn ang="0">
                  <a:pos x="147" y="168"/>
                </a:cxn>
                <a:cxn ang="0">
                  <a:pos x="132" y="181"/>
                </a:cxn>
                <a:cxn ang="0">
                  <a:pos x="116" y="189"/>
                </a:cxn>
                <a:cxn ang="0">
                  <a:pos x="98" y="194"/>
                </a:cxn>
                <a:cxn ang="0">
                  <a:pos x="78" y="197"/>
                </a:cxn>
                <a:cxn ang="0">
                  <a:pos x="80" y="197"/>
                </a:cxn>
                <a:cxn ang="0">
                  <a:pos x="80" y="197"/>
                </a:cxn>
                <a:cxn ang="0">
                  <a:pos x="82" y="199"/>
                </a:cxn>
                <a:cxn ang="0">
                  <a:pos x="83" y="199"/>
                </a:cxn>
              </a:cxnLst>
              <a:rect l="0" t="0" r="r" b="b"/>
              <a:pathLst>
                <a:path w="155" h="199">
                  <a:moveTo>
                    <a:pt x="73" y="0"/>
                  </a:moveTo>
                  <a:lnTo>
                    <a:pt x="68" y="0"/>
                  </a:lnTo>
                  <a:lnTo>
                    <a:pt x="59" y="2"/>
                  </a:lnTo>
                  <a:lnTo>
                    <a:pt x="49" y="4"/>
                  </a:lnTo>
                  <a:lnTo>
                    <a:pt x="39" y="7"/>
                  </a:lnTo>
                  <a:lnTo>
                    <a:pt x="31" y="12"/>
                  </a:lnTo>
                  <a:lnTo>
                    <a:pt x="23" y="17"/>
                  </a:lnTo>
                  <a:lnTo>
                    <a:pt x="14" y="22"/>
                  </a:lnTo>
                  <a:lnTo>
                    <a:pt x="8" y="28"/>
                  </a:lnTo>
                  <a:lnTo>
                    <a:pt x="1" y="36"/>
                  </a:lnTo>
                  <a:lnTo>
                    <a:pt x="0" y="36"/>
                  </a:lnTo>
                  <a:lnTo>
                    <a:pt x="0" y="38"/>
                  </a:lnTo>
                  <a:lnTo>
                    <a:pt x="0" y="38"/>
                  </a:lnTo>
                  <a:lnTo>
                    <a:pt x="0" y="40"/>
                  </a:lnTo>
                  <a:lnTo>
                    <a:pt x="0" y="40"/>
                  </a:lnTo>
                  <a:lnTo>
                    <a:pt x="0" y="40"/>
                  </a:lnTo>
                  <a:lnTo>
                    <a:pt x="0" y="41"/>
                  </a:lnTo>
                  <a:lnTo>
                    <a:pt x="0" y="41"/>
                  </a:lnTo>
                  <a:lnTo>
                    <a:pt x="0" y="43"/>
                  </a:lnTo>
                  <a:lnTo>
                    <a:pt x="3" y="38"/>
                  </a:lnTo>
                  <a:lnTo>
                    <a:pt x="9" y="32"/>
                  </a:lnTo>
                  <a:lnTo>
                    <a:pt x="16" y="25"/>
                  </a:lnTo>
                  <a:lnTo>
                    <a:pt x="24" y="18"/>
                  </a:lnTo>
                  <a:lnTo>
                    <a:pt x="32" y="14"/>
                  </a:lnTo>
                  <a:lnTo>
                    <a:pt x="41" y="10"/>
                  </a:lnTo>
                  <a:lnTo>
                    <a:pt x="49" y="7"/>
                  </a:lnTo>
                  <a:lnTo>
                    <a:pt x="59" y="5"/>
                  </a:lnTo>
                  <a:lnTo>
                    <a:pt x="68" y="4"/>
                  </a:lnTo>
                  <a:lnTo>
                    <a:pt x="78" y="2"/>
                  </a:lnTo>
                  <a:lnTo>
                    <a:pt x="77" y="2"/>
                  </a:lnTo>
                  <a:lnTo>
                    <a:pt x="77" y="2"/>
                  </a:lnTo>
                  <a:lnTo>
                    <a:pt x="77" y="2"/>
                  </a:lnTo>
                  <a:lnTo>
                    <a:pt x="75" y="0"/>
                  </a:lnTo>
                  <a:lnTo>
                    <a:pt x="75" y="0"/>
                  </a:lnTo>
                  <a:lnTo>
                    <a:pt x="75" y="0"/>
                  </a:lnTo>
                  <a:lnTo>
                    <a:pt x="73" y="0"/>
                  </a:lnTo>
                  <a:lnTo>
                    <a:pt x="73" y="0"/>
                  </a:lnTo>
                  <a:close/>
                  <a:moveTo>
                    <a:pt x="83" y="199"/>
                  </a:moveTo>
                  <a:lnTo>
                    <a:pt x="88" y="199"/>
                  </a:lnTo>
                  <a:lnTo>
                    <a:pt x="98" y="197"/>
                  </a:lnTo>
                  <a:lnTo>
                    <a:pt x="108" y="195"/>
                  </a:lnTo>
                  <a:lnTo>
                    <a:pt x="118" y="192"/>
                  </a:lnTo>
                  <a:lnTo>
                    <a:pt x="126" y="187"/>
                  </a:lnTo>
                  <a:lnTo>
                    <a:pt x="134" y="182"/>
                  </a:lnTo>
                  <a:lnTo>
                    <a:pt x="142" y="177"/>
                  </a:lnTo>
                  <a:lnTo>
                    <a:pt x="149" y="171"/>
                  </a:lnTo>
                  <a:lnTo>
                    <a:pt x="155" y="163"/>
                  </a:lnTo>
                  <a:lnTo>
                    <a:pt x="155" y="163"/>
                  </a:lnTo>
                  <a:lnTo>
                    <a:pt x="155" y="161"/>
                  </a:lnTo>
                  <a:lnTo>
                    <a:pt x="155" y="161"/>
                  </a:lnTo>
                  <a:lnTo>
                    <a:pt x="155" y="159"/>
                  </a:lnTo>
                  <a:lnTo>
                    <a:pt x="155" y="159"/>
                  </a:lnTo>
                  <a:lnTo>
                    <a:pt x="155" y="159"/>
                  </a:lnTo>
                  <a:lnTo>
                    <a:pt x="155" y="158"/>
                  </a:lnTo>
                  <a:lnTo>
                    <a:pt x="155" y="158"/>
                  </a:lnTo>
                  <a:lnTo>
                    <a:pt x="155" y="156"/>
                  </a:lnTo>
                  <a:lnTo>
                    <a:pt x="152" y="161"/>
                  </a:lnTo>
                  <a:lnTo>
                    <a:pt x="147" y="168"/>
                  </a:lnTo>
                  <a:lnTo>
                    <a:pt x="139" y="174"/>
                  </a:lnTo>
                  <a:lnTo>
                    <a:pt x="132" y="181"/>
                  </a:lnTo>
                  <a:lnTo>
                    <a:pt x="124" y="184"/>
                  </a:lnTo>
                  <a:lnTo>
                    <a:pt x="116" y="189"/>
                  </a:lnTo>
                  <a:lnTo>
                    <a:pt x="106" y="192"/>
                  </a:lnTo>
                  <a:lnTo>
                    <a:pt x="98" y="194"/>
                  </a:lnTo>
                  <a:lnTo>
                    <a:pt x="88" y="195"/>
                  </a:lnTo>
                  <a:lnTo>
                    <a:pt x="78" y="197"/>
                  </a:lnTo>
                  <a:lnTo>
                    <a:pt x="80" y="197"/>
                  </a:lnTo>
                  <a:lnTo>
                    <a:pt x="80" y="197"/>
                  </a:lnTo>
                  <a:lnTo>
                    <a:pt x="80" y="197"/>
                  </a:lnTo>
                  <a:lnTo>
                    <a:pt x="80" y="197"/>
                  </a:lnTo>
                  <a:lnTo>
                    <a:pt x="82" y="199"/>
                  </a:lnTo>
                  <a:lnTo>
                    <a:pt x="82" y="199"/>
                  </a:lnTo>
                  <a:lnTo>
                    <a:pt x="82" y="199"/>
                  </a:lnTo>
                  <a:lnTo>
                    <a:pt x="83" y="199"/>
                  </a:lnTo>
                  <a:close/>
                </a:path>
              </a:pathLst>
            </a:custGeom>
            <a:solidFill>
              <a:srgbClr val="00FF58"/>
            </a:solidFill>
            <a:ln w="9525">
              <a:noFill/>
              <a:round/>
              <a:headEnd/>
              <a:tailEnd/>
            </a:ln>
            <a:effectLst/>
          </p:spPr>
          <p:txBody>
            <a:bodyPr/>
            <a:lstStyle/>
            <a:p>
              <a:endParaRPr lang="en-GB"/>
            </a:p>
          </p:txBody>
        </p:sp>
        <p:sp>
          <p:nvSpPr>
            <p:cNvPr id="47447" name="Freeform 343"/>
            <p:cNvSpPr>
              <a:spLocks noEditPoints="1"/>
            </p:cNvSpPr>
            <p:nvPr/>
          </p:nvSpPr>
          <p:spPr bwMode="auto">
            <a:xfrm>
              <a:off x="3346" y="2042"/>
              <a:ext cx="155" cy="195"/>
            </a:xfrm>
            <a:custGeom>
              <a:avLst/>
              <a:gdLst/>
              <a:ahLst/>
              <a:cxnLst>
                <a:cxn ang="0">
                  <a:pos x="68" y="2"/>
                </a:cxn>
                <a:cxn ang="0">
                  <a:pos x="49" y="5"/>
                </a:cxn>
                <a:cxn ang="0">
                  <a:pos x="32" y="12"/>
                </a:cxn>
                <a:cxn ang="0">
                  <a:pos x="16" y="23"/>
                </a:cxn>
                <a:cxn ang="0">
                  <a:pos x="3" y="36"/>
                </a:cxn>
                <a:cxn ang="0">
                  <a:pos x="0" y="41"/>
                </a:cxn>
                <a:cxn ang="0">
                  <a:pos x="0" y="43"/>
                </a:cxn>
                <a:cxn ang="0">
                  <a:pos x="0" y="43"/>
                </a:cxn>
                <a:cxn ang="0">
                  <a:pos x="0" y="44"/>
                </a:cxn>
                <a:cxn ang="0">
                  <a:pos x="0" y="44"/>
                </a:cxn>
                <a:cxn ang="0">
                  <a:pos x="11" y="31"/>
                </a:cxn>
                <a:cxn ang="0">
                  <a:pos x="26" y="20"/>
                </a:cxn>
                <a:cxn ang="0">
                  <a:pos x="42" y="12"/>
                </a:cxn>
                <a:cxn ang="0">
                  <a:pos x="59" y="5"/>
                </a:cxn>
                <a:cxn ang="0">
                  <a:pos x="78" y="3"/>
                </a:cxn>
                <a:cxn ang="0">
                  <a:pos x="82" y="3"/>
                </a:cxn>
                <a:cxn ang="0">
                  <a:pos x="80" y="3"/>
                </a:cxn>
                <a:cxn ang="0">
                  <a:pos x="80" y="2"/>
                </a:cxn>
                <a:cxn ang="0">
                  <a:pos x="78" y="2"/>
                </a:cxn>
                <a:cxn ang="0">
                  <a:pos x="78" y="195"/>
                </a:cxn>
                <a:cxn ang="0">
                  <a:pos x="98" y="192"/>
                </a:cxn>
                <a:cxn ang="0">
                  <a:pos x="116" y="187"/>
                </a:cxn>
                <a:cxn ang="0">
                  <a:pos x="132" y="179"/>
                </a:cxn>
                <a:cxn ang="0">
                  <a:pos x="147" y="166"/>
                </a:cxn>
                <a:cxn ang="0">
                  <a:pos x="155" y="154"/>
                </a:cxn>
                <a:cxn ang="0">
                  <a:pos x="155" y="154"/>
                </a:cxn>
                <a:cxn ang="0">
                  <a:pos x="155" y="152"/>
                </a:cxn>
                <a:cxn ang="0">
                  <a:pos x="155" y="151"/>
                </a:cxn>
                <a:cxn ang="0">
                  <a:pos x="155" y="149"/>
                </a:cxn>
                <a:cxn ang="0">
                  <a:pos x="150" y="157"/>
                </a:cxn>
                <a:cxn ang="0">
                  <a:pos x="137" y="170"/>
                </a:cxn>
                <a:cxn ang="0">
                  <a:pos x="123" y="180"/>
                </a:cxn>
                <a:cxn ang="0">
                  <a:pos x="106" y="187"/>
                </a:cxn>
                <a:cxn ang="0">
                  <a:pos x="88" y="190"/>
                </a:cxn>
                <a:cxn ang="0">
                  <a:pos x="75" y="192"/>
                </a:cxn>
                <a:cxn ang="0">
                  <a:pos x="75" y="192"/>
                </a:cxn>
                <a:cxn ang="0">
                  <a:pos x="77" y="193"/>
                </a:cxn>
                <a:cxn ang="0">
                  <a:pos x="78" y="193"/>
                </a:cxn>
                <a:cxn ang="0">
                  <a:pos x="78" y="195"/>
                </a:cxn>
              </a:cxnLst>
              <a:rect l="0" t="0" r="r" b="b"/>
              <a:pathLst>
                <a:path w="155" h="195">
                  <a:moveTo>
                    <a:pt x="78" y="0"/>
                  </a:moveTo>
                  <a:lnTo>
                    <a:pt x="68" y="2"/>
                  </a:lnTo>
                  <a:lnTo>
                    <a:pt x="59" y="3"/>
                  </a:lnTo>
                  <a:lnTo>
                    <a:pt x="49" y="5"/>
                  </a:lnTo>
                  <a:lnTo>
                    <a:pt x="41" y="8"/>
                  </a:lnTo>
                  <a:lnTo>
                    <a:pt x="32" y="12"/>
                  </a:lnTo>
                  <a:lnTo>
                    <a:pt x="24" y="16"/>
                  </a:lnTo>
                  <a:lnTo>
                    <a:pt x="16" y="23"/>
                  </a:lnTo>
                  <a:lnTo>
                    <a:pt x="9" y="30"/>
                  </a:lnTo>
                  <a:lnTo>
                    <a:pt x="3" y="36"/>
                  </a:lnTo>
                  <a:lnTo>
                    <a:pt x="0" y="41"/>
                  </a:lnTo>
                  <a:lnTo>
                    <a:pt x="0" y="41"/>
                  </a:lnTo>
                  <a:lnTo>
                    <a:pt x="0" y="41"/>
                  </a:lnTo>
                  <a:lnTo>
                    <a:pt x="0" y="43"/>
                  </a:lnTo>
                  <a:lnTo>
                    <a:pt x="0" y="43"/>
                  </a:lnTo>
                  <a:lnTo>
                    <a:pt x="0" y="43"/>
                  </a:lnTo>
                  <a:lnTo>
                    <a:pt x="0" y="44"/>
                  </a:lnTo>
                  <a:lnTo>
                    <a:pt x="0" y="44"/>
                  </a:lnTo>
                  <a:lnTo>
                    <a:pt x="0" y="46"/>
                  </a:lnTo>
                  <a:lnTo>
                    <a:pt x="0" y="44"/>
                  </a:lnTo>
                  <a:lnTo>
                    <a:pt x="6" y="38"/>
                  </a:lnTo>
                  <a:lnTo>
                    <a:pt x="11" y="31"/>
                  </a:lnTo>
                  <a:lnTo>
                    <a:pt x="18" y="25"/>
                  </a:lnTo>
                  <a:lnTo>
                    <a:pt x="26" y="20"/>
                  </a:lnTo>
                  <a:lnTo>
                    <a:pt x="32" y="15"/>
                  </a:lnTo>
                  <a:lnTo>
                    <a:pt x="42" y="12"/>
                  </a:lnTo>
                  <a:lnTo>
                    <a:pt x="50" y="8"/>
                  </a:lnTo>
                  <a:lnTo>
                    <a:pt x="59" y="5"/>
                  </a:lnTo>
                  <a:lnTo>
                    <a:pt x="68" y="3"/>
                  </a:lnTo>
                  <a:lnTo>
                    <a:pt x="78" y="3"/>
                  </a:lnTo>
                  <a:lnTo>
                    <a:pt x="82" y="3"/>
                  </a:lnTo>
                  <a:lnTo>
                    <a:pt x="82" y="3"/>
                  </a:lnTo>
                  <a:lnTo>
                    <a:pt x="80" y="3"/>
                  </a:lnTo>
                  <a:lnTo>
                    <a:pt x="80" y="3"/>
                  </a:lnTo>
                  <a:lnTo>
                    <a:pt x="80" y="2"/>
                  </a:lnTo>
                  <a:lnTo>
                    <a:pt x="80" y="2"/>
                  </a:lnTo>
                  <a:lnTo>
                    <a:pt x="78" y="2"/>
                  </a:lnTo>
                  <a:lnTo>
                    <a:pt x="78" y="2"/>
                  </a:lnTo>
                  <a:lnTo>
                    <a:pt x="78" y="0"/>
                  </a:lnTo>
                  <a:close/>
                  <a:moveTo>
                    <a:pt x="78" y="195"/>
                  </a:moveTo>
                  <a:lnTo>
                    <a:pt x="88" y="193"/>
                  </a:lnTo>
                  <a:lnTo>
                    <a:pt x="98" y="192"/>
                  </a:lnTo>
                  <a:lnTo>
                    <a:pt x="106" y="190"/>
                  </a:lnTo>
                  <a:lnTo>
                    <a:pt x="116" y="187"/>
                  </a:lnTo>
                  <a:lnTo>
                    <a:pt x="124" y="182"/>
                  </a:lnTo>
                  <a:lnTo>
                    <a:pt x="132" y="179"/>
                  </a:lnTo>
                  <a:lnTo>
                    <a:pt x="139" y="172"/>
                  </a:lnTo>
                  <a:lnTo>
                    <a:pt x="147" y="166"/>
                  </a:lnTo>
                  <a:lnTo>
                    <a:pt x="152" y="159"/>
                  </a:lnTo>
                  <a:lnTo>
                    <a:pt x="155" y="154"/>
                  </a:lnTo>
                  <a:lnTo>
                    <a:pt x="155" y="154"/>
                  </a:lnTo>
                  <a:lnTo>
                    <a:pt x="155" y="154"/>
                  </a:lnTo>
                  <a:lnTo>
                    <a:pt x="155" y="152"/>
                  </a:lnTo>
                  <a:lnTo>
                    <a:pt x="155" y="152"/>
                  </a:lnTo>
                  <a:lnTo>
                    <a:pt x="155" y="152"/>
                  </a:lnTo>
                  <a:lnTo>
                    <a:pt x="155" y="151"/>
                  </a:lnTo>
                  <a:lnTo>
                    <a:pt x="155" y="151"/>
                  </a:lnTo>
                  <a:lnTo>
                    <a:pt x="155" y="149"/>
                  </a:lnTo>
                  <a:lnTo>
                    <a:pt x="155" y="149"/>
                  </a:lnTo>
                  <a:lnTo>
                    <a:pt x="150" y="157"/>
                  </a:lnTo>
                  <a:lnTo>
                    <a:pt x="144" y="164"/>
                  </a:lnTo>
                  <a:lnTo>
                    <a:pt x="137" y="170"/>
                  </a:lnTo>
                  <a:lnTo>
                    <a:pt x="131" y="175"/>
                  </a:lnTo>
                  <a:lnTo>
                    <a:pt x="123" y="180"/>
                  </a:lnTo>
                  <a:lnTo>
                    <a:pt x="114" y="184"/>
                  </a:lnTo>
                  <a:lnTo>
                    <a:pt x="106" y="187"/>
                  </a:lnTo>
                  <a:lnTo>
                    <a:pt x="96" y="190"/>
                  </a:lnTo>
                  <a:lnTo>
                    <a:pt x="88" y="190"/>
                  </a:lnTo>
                  <a:lnTo>
                    <a:pt x="78" y="192"/>
                  </a:lnTo>
                  <a:lnTo>
                    <a:pt x="75" y="192"/>
                  </a:lnTo>
                  <a:lnTo>
                    <a:pt x="75" y="192"/>
                  </a:lnTo>
                  <a:lnTo>
                    <a:pt x="75" y="192"/>
                  </a:lnTo>
                  <a:lnTo>
                    <a:pt x="77" y="192"/>
                  </a:lnTo>
                  <a:lnTo>
                    <a:pt x="77" y="193"/>
                  </a:lnTo>
                  <a:lnTo>
                    <a:pt x="77" y="193"/>
                  </a:lnTo>
                  <a:lnTo>
                    <a:pt x="78" y="193"/>
                  </a:lnTo>
                  <a:lnTo>
                    <a:pt x="78" y="193"/>
                  </a:lnTo>
                  <a:lnTo>
                    <a:pt x="78" y="195"/>
                  </a:lnTo>
                  <a:close/>
                </a:path>
              </a:pathLst>
            </a:custGeom>
            <a:solidFill>
              <a:srgbClr val="00FF5D"/>
            </a:solidFill>
            <a:ln w="9525">
              <a:noFill/>
              <a:round/>
              <a:headEnd/>
              <a:tailEnd/>
            </a:ln>
            <a:effectLst/>
          </p:spPr>
          <p:txBody>
            <a:bodyPr/>
            <a:lstStyle/>
            <a:p>
              <a:endParaRPr lang="en-GB"/>
            </a:p>
          </p:txBody>
        </p:sp>
        <p:sp>
          <p:nvSpPr>
            <p:cNvPr id="47448" name="Freeform 344"/>
            <p:cNvSpPr>
              <a:spLocks noEditPoints="1"/>
            </p:cNvSpPr>
            <p:nvPr/>
          </p:nvSpPr>
          <p:spPr bwMode="auto">
            <a:xfrm>
              <a:off x="3346" y="2045"/>
              <a:ext cx="155" cy="189"/>
            </a:xfrm>
            <a:custGeom>
              <a:avLst/>
              <a:gdLst/>
              <a:ahLst/>
              <a:cxnLst>
                <a:cxn ang="0">
                  <a:pos x="78" y="0"/>
                </a:cxn>
                <a:cxn ang="0">
                  <a:pos x="59" y="2"/>
                </a:cxn>
                <a:cxn ang="0">
                  <a:pos x="42" y="9"/>
                </a:cxn>
                <a:cxn ang="0">
                  <a:pos x="26" y="17"/>
                </a:cxn>
                <a:cxn ang="0">
                  <a:pos x="11" y="28"/>
                </a:cxn>
                <a:cxn ang="0">
                  <a:pos x="0" y="41"/>
                </a:cxn>
                <a:cxn ang="0">
                  <a:pos x="0" y="43"/>
                </a:cxn>
                <a:cxn ang="0">
                  <a:pos x="0" y="45"/>
                </a:cxn>
                <a:cxn ang="0">
                  <a:pos x="0" y="46"/>
                </a:cxn>
                <a:cxn ang="0">
                  <a:pos x="0" y="46"/>
                </a:cxn>
                <a:cxn ang="0">
                  <a:pos x="3" y="43"/>
                </a:cxn>
                <a:cxn ang="0">
                  <a:pos x="14" y="30"/>
                </a:cxn>
                <a:cxn ang="0">
                  <a:pos x="27" y="18"/>
                </a:cxn>
                <a:cxn ang="0">
                  <a:pos x="42" y="10"/>
                </a:cxn>
                <a:cxn ang="0">
                  <a:pos x="60" y="5"/>
                </a:cxn>
                <a:cxn ang="0">
                  <a:pos x="78" y="4"/>
                </a:cxn>
                <a:cxn ang="0">
                  <a:pos x="85" y="4"/>
                </a:cxn>
                <a:cxn ang="0">
                  <a:pos x="85" y="4"/>
                </a:cxn>
                <a:cxn ang="0">
                  <a:pos x="83" y="2"/>
                </a:cxn>
                <a:cxn ang="0">
                  <a:pos x="82" y="2"/>
                </a:cxn>
                <a:cxn ang="0">
                  <a:pos x="75" y="189"/>
                </a:cxn>
                <a:cxn ang="0">
                  <a:pos x="88" y="187"/>
                </a:cxn>
                <a:cxn ang="0">
                  <a:pos x="106" y="184"/>
                </a:cxn>
                <a:cxn ang="0">
                  <a:pos x="123" y="177"/>
                </a:cxn>
                <a:cxn ang="0">
                  <a:pos x="137" y="167"/>
                </a:cxn>
                <a:cxn ang="0">
                  <a:pos x="150" y="154"/>
                </a:cxn>
                <a:cxn ang="0">
                  <a:pos x="155" y="146"/>
                </a:cxn>
                <a:cxn ang="0">
                  <a:pos x="155" y="146"/>
                </a:cxn>
                <a:cxn ang="0">
                  <a:pos x="155" y="145"/>
                </a:cxn>
                <a:cxn ang="0">
                  <a:pos x="155" y="143"/>
                </a:cxn>
                <a:cxn ang="0">
                  <a:pos x="155" y="141"/>
                </a:cxn>
                <a:cxn ang="0">
                  <a:pos x="149" y="153"/>
                </a:cxn>
                <a:cxn ang="0">
                  <a:pos x="136" y="164"/>
                </a:cxn>
                <a:cxn ang="0">
                  <a:pos x="121" y="174"/>
                </a:cxn>
                <a:cxn ang="0">
                  <a:pos x="105" y="181"/>
                </a:cxn>
                <a:cxn ang="0">
                  <a:pos x="86" y="185"/>
                </a:cxn>
                <a:cxn ang="0">
                  <a:pos x="70" y="185"/>
                </a:cxn>
                <a:cxn ang="0">
                  <a:pos x="72" y="185"/>
                </a:cxn>
                <a:cxn ang="0">
                  <a:pos x="73" y="187"/>
                </a:cxn>
                <a:cxn ang="0">
                  <a:pos x="73" y="187"/>
                </a:cxn>
                <a:cxn ang="0">
                  <a:pos x="75" y="189"/>
                </a:cxn>
              </a:cxnLst>
              <a:rect l="0" t="0" r="r" b="b"/>
              <a:pathLst>
                <a:path w="155" h="189">
                  <a:moveTo>
                    <a:pt x="82" y="0"/>
                  </a:moveTo>
                  <a:lnTo>
                    <a:pt x="78" y="0"/>
                  </a:lnTo>
                  <a:lnTo>
                    <a:pt x="68" y="0"/>
                  </a:lnTo>
                  <a:lnTo>
                    <a:pt x="59" y="2"/>
                  </a:lnTo>
                  <a:lnTo>
                    <a:pt x="50" y="5"/>
                  </a:lnTo>
                  <a:lnTo>
                    <a:pt x="42" y="9"/>
                  </a:lnTo>
                  <a:lnTo>
                    <a:pt x="32" y="12"/>
                  </a:lnTo>
                  <a:lnTo>
                    <a:pt x="26" y="17"/>
                  </a:lnTo>
                  <a:lnTo>
                    <a:pt x="18" y="22"/>
                  </a:lnTo>
                  <a:lnTo>
                    <a:pt x="11" y="28"/>
                  </a:lnTo>
                  <a:lnTo>
                    <a:pt x="6" y="35"/>
                  </a:lnTo>
                  <a:lnTo>
                    <a:pt x="0" y="41"/>
                  </a:lnTo>
                  <a:lnTo>
                    <a:pt x="0" y="43"/>
                  </a:lnTo>
                  <a:lnTo>
                    <a:pt x="0" y="43"/>
                  </a:lnTo>
                  <a:lnTo>
                    <a:pt x="0" y="43"/>
                  </a:lnTo>
                  <a:lnTo>
                    <a:pt x="0" y="45"/>
                  </a:lnTo>
                  <a:lnTo>
                    <a:pt x="0" y="45"/>
                  </a:lnTo>
                  <a:lnTo>
                    <a:pt x="0" y="46"/>
                  </a:lnTo>
                  <a:lnTo>
                    <a:pt x="0" y="46"/>
                  </a:lnTo>
                  <a:lnTo>
                    <a:pt x="0" y="46"/>
                  </a:lnTo>
                  <a:lnTo>
                    <a:pt x="0" y="48"/>
                  </a:lnTo>
                  <a:lnTo>
                    <a:pt x="3" y="43"/>
                  </a:lnTo>
                  <a:lnTo>
                    <a:pt x="8" y="36"/>
                  </a:lnTo>
                  <a:lnTo>
                    <a:pt x="14" y="30"/>
                  </a:lnTo>
                  <a:lnTo>
                    <a:pt x="21" y="25"/>
                  </a:lnTo>
                  <a:lnTo>
                    <a:pt x="27" y="18"/>
                  </a:lnTo>
                  <a:lnTo>
                    <a:pt x="34" y="15"/>
                  </a:lnTo>
                  <a:lnTo>
                    <a:pt x="42" y="10"/>
                  </a:lnTo>
                  <a:lnTo>
                    <a:pt x="50" y="9"/>
                  </a:lnTo>
                  <a:lnTo>
                    <a:pt x="60" y="5"/>
                  </a:lnTo>
                  <a:lnTo>
                    <a:pt x="68" y="4"/>
                  </a:lnTo>
                  <a:lnTo>
                    <a:pt x="78" y="4"/>
                  </a:lnTo>
                  <a:lnTo>
                    <a:pt x="85" y="4"/>
                  </a:lnTo>
                  <a:lnTo>
                    <a:pt x="85" y="4"/>
                  </a:lnTo>
                  <a:lnTo>
                    <a:pt x="85" y="4"/>
                  </a:lnTo>
                  <a:lnTo>
                    <a:pt x="85" y="4"/>
                  </a:lnTo>
                  <a:lnTo>
                    <a:pt x="83" y="2"/>
                  </a:lnTo>
                  <a:lnTo>
                    <a:pt x="83" y="2"/>
                  </a:lnTo>
                  <a:lnTo>
                    <a:pt x="83" y="2"/>
                  </a:lnTo>
                  <a:lnTo>
                    <a:pt x="82" y="2"/>
                  </a:lnTo>
                  <a:lnTo>
                    <a:pt x="82" y="0"/>
                  </a:lnTo>
                  <a:close/>
                  <a:moveTo>
                    <a:pt x="75" y="189"/>
                  </a:moveTo>
                  <a:lnTo>
                    <a:pt x="78" y="189"/>
                  </a:lnTo>
                  <a:lnTo>
                    <a:pt x="88" y="187"/>
                  </a:lnTo>
                  <a:lnTo>
                    <a:pt x="96" y="187"/>
                  </a:lnTo>
                  <a:lnTo>
                    <a:pt x="106" y="184"/>
                  </a:lnTo>
                  <a:lnTo>
                    <a:pt x="114" y="181"/>
                  </a:lnTo>
                  <a:lnTo>
                    <a:pt x="123" y="177"/>
                  </a:lnTo>
                  <a:lnTo>
                    <a:pt x="131" y="172"/>
                  </a:lnTo>
                  <a:lnTo>
                    <a:pt x="137" y="167"/>
                  </a:lnTo>
                  <a:lnTo>
                    <a:pt x="144" y="161"/>
                  </a:lnTo>
                  <a:lnTo>
                    <a:pt x="150" y="154"/>
                  </a:lnTo>
                  <a:lnTo>
                    <a:pt x="155" y="146"/>
                  </a:lnTo>
                  <a:lnTo>
                    <a:pt x="155" y="146"/>
                  </a:lnTo>
                  <a:lnTo>
                    <a:pt x="155" y="146"/>
                  </a:lnTo>
                  <a:lnTo>
                    <a:pt x="155" y="146"/>
                  </a:lnTo>
                  <a:lnTo>
                    <a:pt x="155" y="145"/>
                  </a:lnTo>
                  <a:lnTo>
                    <a:pt x="155" y="145"/>
                  </a:lnTo>
                  <a:lnTo>
                    <a:pt x="155" y="143"/>
                  </a:lnTo>
                  <a:lnTo>
                    <a:pt x="155" y="143"/>
                  </a:lnTo>
                  <a:lnTo>
                    <a:pt x="155" y="143"/>
                  </a:lnTo>
                  <a:lnTo>
                    <a:pt x="155" y="141"/>
                  </a:lnTo>
                  <a:lnTo>
                    <a:pt x="154" y="145"/>
                  </a:lnTo>
                  <a:lnTo>
                    <a:pt x="149" y="153"/>
                  </a:lnTo>
                  <a:lnTo>
                    <a:pt x="142" y="159"/>
                  </a:lnTo>
                  <a:lnTo>
                    <a:pt x="136" y="164"/>
                  </a:lnTo>
                  <a:lnTo>
                    <a:pt x="129" y="169"/>
                  </a:lnTo>
                  <a:lnTo>
                    <a:pt x="121" y="174"/>
                  </a:lnTo>
                  <a:lnTo>
                    <a:pt x="113" y="179"/>
                  </a:lnTo>
                  <a:lnTo>
                    <a:pt x="105" y="181"/>
                  </a:lnTo>
                  <a:lnTo>
                    <a:pt x="96" y="184"/>
                  </a:lnTo>
                  <a:lnTo>
                    <a:pt x="86" y="185"/>
                  </a:lnTo>
                  <a:lnTo>
                    <a:pt x="78" y="185"/>
                  </a:lnTo>
                  <a:lnTo>
                    <a:pt x="70" y="185"/>
                  </a:lnTo>
                  <a:lnTo>
                    <a:pt x="72" y="185"/>
                  </a:lnTo>
                  <a:lnTo>
                    <a:pt x="72" y="185"/>
                  </a:lnTo>
                  <a:lnTo>
                    <a:pt x="72" y="185"/>
                  </a:lnTo>
                  <a:lnTo>
                    <a:pt x="73" y="187"/>
                  </a:lnTo>
                  <a:lnTo>
                    <a:pt x="73" y="187"/>
                  </a:lnTo>
                  <a:lnTo>
                    <a:pt x="73" y="187"/>
                  </a:lnTo>
                  <a:lnTo>
                    <a:pt x="73" y="187"/>
                  </a:lnTo>
                  <a:lnTo>
                    <a:pt x="75" y="189"/>
                  </a:lnTo>
                  <a:close/>
                </a:path>
              </a:pathLst>
            </a:custGeom>
            <a:solidFill>
              <a:srgbClr val="00FF62"/>
            </a:solidFill>
            <a:ln w="9525">
              <a:noFill/>
              <a:round/>
              <a:headEnd/>
              <a:tailEnd/>
            </a:ln>
            <a:effectLst/>
          </p:spPr>
          <p:txBody>
            <a:bodyPr/>
            <a:lstStyle/>
            <a:p>
              <a:endParaRPr lang="en-GB"/>
            </a:p>
          </p:txBody>
        </p:sp>
        <p:sp>
          <p:nvSpPr>
            <p:cNvPr id="47449" name="Freeform 345"/>
            <p:cNvSpPr>
              <a:spLocks noEditPoints="1"/>
            </p:cNvSpPr>
            <p:nvPr/>
          </p:nvSpPr>
          <p:spPr bwMode="auto">
            <a:xfrm>
              <a:off x="3346" y="2049"/>
              <a:ext cx="155" cy="181"/>
            </a:xfrm>
            <a:custGeom>
              <a:avLst/>
              <a:gdLst/>
              <a:ahLst/>
              <a:cxnLst>
                <a:cxn ang="0">
                  <a:pos x="78" y="0"/>
                </a:cxn>
                <a:cxn ang="0">
                  <a:pos x="60" y="1"/>
                </a:cxn>
                <a:cxn ang="0">
                  <a:pos x="42" y="6"/>
                </a:cxn>
                <a:cxn ang="0">
                  <a:pos x="27" y="14"/>
                </a:cxn>
                <a:cxn ang="0">
                  <a:pos x="14" y="26"/>
                </a:cxn>
                <a:cxn ang="0">
                  <a:pos x="3" y="39"/>
                </a:cxn>
                <a:cxn ang="0">
                  <a:pos x="0" y="44"/>
                </a:cxn>
                <a:cxn ang="0">
                  <a:pos x="1" y="45"/>
                </a:cxn>
                <a:cxn ang="0">
                  <a:pos x="1" y="47"/>
                </a:cxn>
                <a:cxn ang="0">
                  <a:pos x="1" y="49"/>
                </a:cxn>
                <a:cxn ang="0">
                  <a:pos x="4" y="42"/>
                </a:cxn>
                <a:cxn ang="0">
                  <a:pos x="29" y="18"/>
                </a:cxn>
                <a:cxn ang="0">
                  <a:pos x="52" y="6"/>
                </a:cxn>
                <a:cxn ang="0">
                  <a:pos x="68" y="3"/>
                </a:cxn>
                <a:cxn ang="0">
                  <a:pos x="86" y="3"/>
                </a:cxn>
                <a:cxn ang="0">
                  <a:pos x="90" y="3"/>
                </a:cxn>
                <a:cxn ang="0">
                  <a:pos x="88" y="3"/>
                </a:cxn>
                <a:cxn ang="0">
                  <a:pos x="86" y="1"/>
                </a:cxn>
                <a:cxn ang="0">
                  <a:pos x="86" y="1"/>
                </a:cxn>
                <a:cxn ang="0">
                  <a:pos x="70" y="181"/>
                </a:cxn>
                <a:cxn ang="0">
                  <a:pos x="86" y="181"/>
                </a:cxn>
                <a:cxn ang="0">
                  <a:pos x="105" y="177"/>
                </a:cxn>
                <a:cxn ang="0">
                  <a:pos x="121" y="170"/>
                </a:cxn>
                <a:cxn ang="0">
                  <a:pos x="136" y="160"/>
                </a:cxn>
                <a:cxn ang="0">
                  <a:pos x="149" y="149"/>
                </a:cxn>
                <a:cxn ang="0">
                  <a:pos x="155" y="137"/>
                </a:cxn>
                <a:cxn ang="0">
                  <a:pos x="155" y="136"/>
                </a:cxn>
                <a:cxn ang="0">
                  <a:pos x="155" y="134"/>
                </a:cxn>
                <a:cxn ang="0">
                  <a:pos x="155" y="134"/>
                </a:cxn>
                <a:cxn ang="0">
                  <a:pos x="155" y="132"/>
                </a:cxn>
                <a:cxn ang="0">
                  <a:pos x="141" y="152"/>
                </a:cxn>
                <a:cxn ang="0">
                  <a:pos x="113" y="172"/>
                </a:cxn>
                <a:cxn ang="0">
                  <a:pos x="96" y="177"/>
                </a:cxn>
                <a:cxn ang="0">
                  <a:pos x="78" y="178"/>
                </a:cxn>
                <a:cxn ang="0">
                  <a:pos x="67" y="178"/>
                </a:cxn>
                <a:cxn ang="0">
                  <a:pos x="68" y="178"/>
                </a:cxn>
                <a:cxn ang="0">
                  <a:pos x="68" y="180"/>
                </a:cxn>
                <a:cxn ang="0">
                  <a:pos x="70" y="180"/>
                </a:cxn>
                <a:cxn ang="0">
                  <a:pos x="70" y="181"/>
                </a:cxn>
              </a:cxnLst>
              <a:rect l="0" t="0" r="r" b="b"/>
              <a:pathLst>
                <a:path w="155" h="181">
                  <a:moveTo>
                    <a:pt x="85" y="0"/>
                  </a:moveTo>
                  <a:lnTo>
                    <a:pt x="78" y="0"/>
                  </a:lnTo>
                  <a:lnTo>
                    <a:pt x="68" y="0"/>
                  </a:lnTo>
                  <a:lnTo>
                    <a:pt x="60" y="1"/>
                  </a:lnTo>
                  <a:lnTo>
                    <a:pt x="50" y="5"/>
                  </a:lnTo>
                  <a:lnTo>
                    <a:pt x="42" y="6"/>
                  </a:lnTo>
                  <a:lnTo>
                    <a:pt x="34" y="11"/>
                  </a:lnTo>
                  <a:lnTo>
                    <a:pt x="27" y="14"/>
                  </a:lnTo>
                  <a:lnTo>
                    <a:pt x="21" y="21"/>
                  </a:lnTo>
                  <a:lnTo>
                    <a:pt x="14" y="26"/>
                  </a:lnTo>
                  <a:lnTo>
                    <a:pt x="8" y="32"/>
                  </a:lnTo>
                  <a:lnTo>
                    <a:pt x="3" y="39"/>
                  </a:lnTo>
                  <a:lnTo>
                    <a:pt x="0" y="44"/>
                  </a:lnTo>
                  <a:lnTo>
                    <a:pt x="0" y="44"/>
                  </a:lnTo>
                  <a:lnTo>
                    <a:pt x="1" y="45"/>
                  </a:lnTo>
                  <a:lnTo>
                    <a:pt x="1" y="45"/>
                  </a:lnTo>
                  <a:lnTo>
                    <a:pt x="1" y="45"/>
                  </a:lnTo>
                  <a:lnTo>
                    <a:pt x="1" y="47"/>
                  </a:lnTo>
                  <a:lnTo>
                    <a:pt x="1" y="47"/>
                  </a:lnTo>
                  <a:lnTo>
                    <a:pt x="1" y="49"/>
                  </a:lnTo>
                  <a:lnTo>
                    <a:pt x="1" y="49"/>
                  </a:lnTo>
                  <a:lnTo>
                    <a:pt x="4" y="42"/>
                  </a:lnTo>
                  <a:lnTo>
                    <a:pt x="16" y="29"/>
                  </a:lnTo>
                  <a:lnTo>
                    <a:pt x="29" y="18"/>
                  </a:lnTo>
                  <a:lnTo>
                    <a:pt x="44" y="9"/>
                  </a:lnTo>
                  <a:lnTo>
                    <a:pt x="52" y="6"/>
                  </a:lnTo>
                  <a:lnTo>
                    <a:pt x="60" y="5"/>
                  </a:lnTo>
                  <a:lnTo>
                    <a:pt x="68" y="3"/>
                  </a:lnTo>
                  <a:lnTo>
                    <a:pt x="78" y="3"/>
                  </a:lnTo>
                  <a:lnTo>
                    <a:pt x="86" y="3"/>
                  </a:lnTo>
                  <a:lnTo>
                    <a:pt x="90" y="3"/>
                  </a:lnTo>
                  <a:lnTo>
                    <a:pt x="90" y="3"/>
                  </a:lnTo>
                  <a:lnTo>
                    <a:pt x="88" y="3"/>
                  </a:lnTo>
                  <a:lnTo>
                    <a:pt x="88" y="3"/>
                  </a:lnTo>
                  <a:lnTo>
                    <a:pt x="88" y="1"/>
                  </a:lnTo>
                  <a:lnTo>
                    <a:pt x="86" y="1"/>
                  </a:lnTo>
                  <a:lnTo>
                    <a:pt x="86" y="1"/>
                  </a:lnTo>
                  <a:lnTo>
                    <a:pt x="86" y="1"/>
                  </a:lnTo>
                  <a:lnTo>
                    <a:pt x="85" y="0"/>
                  </a:lnTo>
                  <a:close/>
                  <a:moveTo>
                    <a:pt x="70" y="181"/>
                  </a:moveTo>
                  <a:lnTo>
                    <a:pt x="78" y="181"/>
                  </a:lnTo>
                  <a:lnTo>
                    <a:pt x="86" y="181"/>
                  </a:lnTo>
                  <a:lnTo>
                    <a:pt x="96" y="180"/>
                  </a:lnTo>
                  <a:lnTo>
                    <a:pt x="105" y="177"/>
                  </a:lnTo>
                  <a:lnTo>
                    <a:pt x="113" y="175"/>
                  </a:lnTo>
                  <a:lnTo>
                    <a:pt x="121" y="170"/>
                  </a:lnTo>
                  <a:lnTo>
                    <a:pt x="129" y="165"/>
                  </a:lnTo>
                  <a:lnTo>
                    <a:pt x="136" y="160"/>
                  </a:lnTo>
                  <a:lnTo>
                    <a:pt x="142" y="155"/>
                  </a:lnTo>
                  <a:lnTo>
                    <a:pt x="149" y="149"/>
                  </a:lnTo>
                  <a:lnTo>
                    <a:pt x="154" y="141"/>
                  </a:lnTo>
                  <a:lnTo>
                    <a:pt x="155" y="137"/>
                  </a:lnTo>
                  <a:lnTo>
                    <a:pt x="155" y="137"/>
                  </a:lnTo>
                  <a:lnTo>
                    <a:pt x="155" y="136"/>
                  </a:lnTo>
                  <a:lnTo>
                    <a:pt x="155" y="136"/>
                  </a:lnTo>
                  <a:lnTo>
                    <a:pt x="155" y="134"/>
                  </a:lnTo>
                  <a:lnTo>
                    <a:pt x="155" y="134"/>
                  </a:lnTo>
                  <a:lnTo>
                    <a:pt x="155" y="134"/>
                  </a:lnTo>
                  <a:lnTo>
                    <a:pt x="155" y="132"/>
                  </a:lnTo>
                  <a:lnTo>
                    <a:pt x="155" y="132"/>
                  </a:lnTo>
                  <a:lnTo>
                    <a:pt x="150" y="139"/>
                  </a:lnTo>
                  <a:lnTo>
                    <a:pt x="141" y="152"/>
                  </a:lnTo>
                  <a:lnTo>
                    <a:pt x="127" y="163"/>
                  </a:lnTo>
                  <a:lnTo>
                    <a:pt x="113" y="172"/>
                  </a:lnTo>
                  <a:lnTo>
                    <a:pt x="105" y="175"/>
                  </a:lnTo>
                  <a:lnTo>
                    <a:pt x="96" y="177"/>
                  </a:lnTo>
                  <a:lnTo>
                    <a:pt x="86" y="178"/>
                  </a:lnTo>
                  <a:lnTo>
                    <a:pt x="78" y="178"/>
                  </a:lnTo>
                  <a:lnTo>
                    <a:pt x="68" y="178"/>
                  </a:lnTo>
                  <a:lnTo>
                    <a:pt x="67" y="178"/>
                  </a:lnTo>
                  <a:lnTo>
                    <a:pt x="67" y="178"/>
                  </a:lnTo>
                  <a:lnTo>
                    <a:pt x="68" y="178"/>
                  </a:lnTo>
                  <a:lnTo>
                    <a:pt x="68" y="178"/>
                  </a:lnTo>
                  <a:lnTo>
                    <a:pt x="68" y="180"/>
                  </a:lnTo>
                  <a:lnTo>
                    <a:pt x="70" y="180"/>
                  </a:lnTo>
                  <a:lnTo>
                    <a:pt x="70" y="180"/>
                  </a:lnTo>
                  <a:lnTo>
                    <a:pt x="70" y="180"/>
                  </a:lnTo>
                  <a:lnTo>
                    <a:pt x="70" y="181"/>
                  </a:lnTo>
                  <a:close/>
                </a:path>
              </a:pathLst>
            </a:custGeom>
            <a:solidFill>
              <a:srgbClr val="00FF68"/>
            </a:solidFill>
            <a:ln w="9525">
              <a:noFill/>
              <a:round/>
              <a:headEnd/>
              <a:tailEnd/>
            </a:ln>
            <a:effectLst/>
          </p:spPr>
          <p:txBody>
            <a:bodyPr/>
            <a:lstStyle/>
            <a:p>
              <a:endParaRPr lang="en-GB"/>
            </a:p>
          </p:txBody>
        </p:sp>
        <p:sp>
          <p:nvSpPr>
            <p:cNvPr id="47450" name="Freeform 346"/>
            <p:cNvSpPr>
              <a:spLocks noEditPoints="1"/>
            </p:cNvSpPr>
            <p:nvPr/>
          </p:nvSpPr>
          <p:spPr bwMode="auto">
            <a:xfrm>
              <a:off x="3347" y="2052"/>
              <a:ext cx="154" cy="175"/>
            </a:xfrm>
            <a:custGeom>
              <a:avLst/>
              <a:gdLst/>
              <a:ahLst/>
              <a:cxnLst>
                <a:cxn ang="0">
                  <a:pos x="85" y="0"/>
                </a:cxn>
                <a:cxn ang="0">
                  <a:pos x="67" y="0"/>
                </a:cxn>
                <a:cxn ang="0">
                  <a:pos x="51" y="3"/>
                </a:cxn>
                <a:cxn ang="0">
                  <a:pos x="28" y="15"/>
                </a:cxn>
                <a:cxn ang="0">
                  <a:pos x="3" y="39"/>
                </a:cxn>
                <a:cxn ang="0">
                  <a:pos x="0" y="47"/>
                </a:cxn>
                <a:cxn ang="0">
                  <a:pos x="0" y="47"/>
                </a:cxn>
                <a:cxn ang="0">
                  <a:pos x="0" y="49"/>
                </a:cxn>
                <a:cxn ang="0">
                  <a:pos x="0" y="51"/>
                </a:cxn>
                <a:cxn ang="0">
                  <a:pos x="7" y="41"/>
                </a:cxn>
                <a:cxn ang="0">
                  <a:pos x="30" y="18"/>
                </a:cxn>
                <a:cxn ang="0">
                  <a:pos x="51" y="6"/>
                </a:cxn>
                <a:cxn ang="0">
                  <a:pos x="69" y="3"/>
                </a:cxn>
                <a:cxn ang="0">
                  <a:pos x="85" y="3"/>
                </a:cxn>
                <a:cxn ang="0">
                  <a:pos x="92" y="3"/>
                </a:cxn>
                <a:cxn ang="0">
                  <a:pos x="90" y="3"/>
                </a:cxn>
                <a:cxn ang="0">
                  <a:pos x="90" y="2"/>
                </a:cxn>
                <a:cxn ang="0">
                  <a:pos x="89" y="2"/>
                </a:cxn>
                <a:cxn ang="0">
                  <a:pos x="66" y="175"/>
                </a:cxn>
                <a:cxn ang="0">
                  <a:pos x="77" y="175"/>
                </a:cxn>
                <a:cxn ang="0">
                  <a:pos x="95" y="174"/>
                </a:cxn>
                <a:cxn ang="0">
                  <a:pos x="112" y="169"/>
                </a:cxn>
                <a:cxn ang="0">
                  <a:pos x="140" y="149"/>
                </a:cxn>
                <a:cxn ang="0">
                  <a:pos x="154" y="129"/>
                </a:cxn>
                <a:cxn ang="0">
                  <a:pos x="154" y="128"/>
                </a:cxn>
                <a:cxn ang="0">
                  <a:pos x="154" y="126"/>
                </a:cxn>
                <a:cxn ang="0">
                  <a:pos x="153" y="124"/>
                </a:cxn>
                <a:cxn ang="0">
                  <a:pos x="153" y="124"/>
                </a:cxn>
                <a:cxn ang="0">
                  <a:pos x="136" y="147"/>
                </a:cxn>
                <a:cxn ang="0">
                  <a:pos x="110" y="165"/>
                </a:cxn>
                <a:cxn ang="0">
                  <a:pos x="94" y="170"/>
                </a:cxn>
                <a:cxn ang="0">
                  <a:pos x="77" y="172"/>
                </a:cxn>
                <a:cxn ang="0">
                  <a:pos x="63" y="170"/>
                </a:cxn>
                <a:cxn ang="0">
                  <a:pos x="63" y="172"/>
                </a:cxn>
                <a:cxn ang="0">
                  <a:pos x="64" y="174"/>
                </a:cxn>
                <a:cxn ang="0">
                  <a:pos x="66" y="174"/>
                </a:cxn>
                <a:cxn ang="0">
                  <a:pos x="66" y="175"/>
                </a:cxn>
              </a:cxnLst>
              <a:rect l="0" t="0" r="r" b="b"/>
              <a:pathLst>
                <a:path w="154" h="175">
                  <a:moveTo>
                    <a:pt x="89" y="0"/>
                  </a:moveTo>
                  <a:lnTo>
                    <a:pt x="85" y="0"/>
                  </a:lnTo>
                  <a:lnTo>
                    <a:pt x="77" y="0"/>
                  </a:lnTo>
                  <a:lnTo>
                    <a:pt x="67" y="0"/>
                  </a:lnTo>
                  <a:lnTo>
                    <a:pt x="59" y="2"/>
                  </a:lnTo>
                  <a:lnTo>
                    <a:pt x="51" y="3"/>
                  </a:lnTo>
                  <a:lnTo>
                    <a:pt x="43" y="6"/>
                  </a:lnTo>
                  <a:lnTo>
                    <a:pt x="28" y="15"/>
                  </a:lnTo>
                  <a:lnTo>
                    <a:pt x="15" y="26"/>
                  </a:lnTo>
                  <a:lnTo>
                    <a:pt x="3" y="39"/>
                  </a:lnTo>
                  <a:lnTo>
                    <a:pt x="0" y="46"/>
                  </a:lnTo>
                  <a:lnTo>
                    <a:pt x="0" y="47"/>
                  </a:lnTo>
                  <a:lnTo>
                    <a:pt x="0" y="47"/>
                  </a:lnTo>
                  <a:lnTo>
                    <a:pt x="0" y="47"/>
                  </a:lnTo>
                  <a:lnTo>
                    <a:pt x="0" y="49"/>
                  </a:lnTo>
                  <a:lnTo>
                    <a:pt x="0" y="49"/>
                  </a:lnTo>
                  <a:lnTo>
                    <a:pt x="0" y="49"/>
                  </a:lnTo>
                  <a:lnTo>
                    <a:pt x="0" y="51"/>
                  </a:lnTo>
                  <a:lnTo>
                    <a:pt x="0" y="51"/>
                  </a:lnTo>
                  <a:lnTo>
                    <a:pt x="7" y="41"/>
                  </a:lnTo>
                  <a:lnTo>
                    <a:pt x="17" y="28"/>
                  </a:lnTo>
                  <a:lnTo>
                    <a:pt x="30" y="18"/>
                  </a:lnTo>
                  <a:lnTo>
                    <a:pt x="44" y="10"/>
                  </a:lnTo>
                  <a:lnTo>
                    <a:pt x="51" y="6"/>
                  </a:lnTo>
                  <a:lnTo>
                    <a:pt x="59" y="5"/>
                  </a:lnTo>
                  <a:lnTo>
                    <a:pt x="69" y="3"/>
                  </a:lnTo>
                  <a:lnTo>
                    <a:pt x="77" y="3"/>
                  </a:lnTo>
                  <a:lnTo>
                    <a:pt x="85" y="3"/>
                  </a:lnTo>
                  <a:lnTo>
                    <a:pt x="92" y="5"/>
                  </a:lnTo>
                  <a:lnTo>
                    <a:pt x="92" y="3"/>
                  </a:lnTo>
                  <a:lnTo>
                    <a:pt x="92" y="3"/>
                  </a:lnTo>
                  <a:lnTo>
                    <a:pt x="90" y="3"/>
                  </a:lnTo>
                  <a:lnTo>
                    <a:pt x="90" y="2"/>
                  </a:lnTo>
                  <a:lnTo>
                    <a:pt x="90" y="2"/>
                  </a:lnTo>
                  <a:lnTo>
                    <a:pt x="89" y="2"/>
                  </a:lnTo>
                  <a:lnTo>
                    <a:pt x="89" y="2"/>
                  </a:lnTo>
                  <a:lnTo>
                    <a:pt x="89" y="0"/>
                  </a:lnTo>
                  <a:close/>
                  <a:moveTo>
                    <a:pt x="66" y="175"/>
                  </a:moveTo>
                  <a:lnTo>
                    <a:pt x="67" y="175"/>
                  </a:lnTo>
                  <a:lnTo>
                    <a:pt x="77" y="175"/>
                  </a:lnTo>
                  <a:lnTo>
                    <a:pt x="85" y="175"/>
                  </a:lnTo>
                  <a:lnTo>
                    <a:pt x="95" y="174"/>
                  </a:lnTo>
                  <a:lnTo>
                    <a:pt x="104" y="172"/>
                  </a:lnTo>
                  <a:lnTo>
                    <a:pt x="112" y="169"/>
                  </a:lnTo>
                  <a:lnTo>
                    <a:pt x="126" y="160"/>
                  </a:lnTo>
                  <a:lnTo>
                    <a:pt x="140" y="149"/>
                  </a:lnTo>
                  <a:lnTo>
                    <a:pt x="149" y="136"/>
                  </a:lnTo>
                  <a:lnTo>
                    <a:pt x="154" y="129"/>
                  </a:lnTo>
                  <a:lnTo>
                    <a:pt x="154" y="128"/>
                  </a:lnTo>
                  <a:lnTo>
                    <a:pt x="154" y="128"/>
                  </a:lnTo>
                  <a:lnTo>
                    <a:pt x="154" y="128"/>
                  </a:lnTo>
                  <a:lnTo>
                    <a:pt x="154" y="126"/>
                  </a:lnTo>
                  <a:lnTo>
                    <a:pt x="154" y="126"/>
                  </a:lnTo>
                  <a:lnTo>
                    <a:pt x="153" y="124"/>
                  </a:lnTo>
                  <a:lnTo>
                    <a:pt x="153" y="124"/>
                  </a:lnTo>
                  <a:lnTo>
                    <a:pt x="153" y="124"/>
                  </a:lnTo>
                  <a:lnTo>
                    <a:pt x="148" y="134"/>
                  </a:lnTo>
                  <a:lnTo>
                    <a:pt x="136" y="147"/>
                  </a:lnTo>
                  <a:lnTo>
                    <a:pt x="125" y="157"/>
                  </a:lnTo>
                  <a:lnTo>
                    <a:pt x="110" y="165"/>
                  </a:lnTo>
                  <a:lnTo>
                    <a:pt x="102" y="169"/>
                  </a:lnTo>
                  <a:lnTo>
                    <a:pt x="94" y="170"/>
                  </a:lnTo>
                  <a:lnTo>
                    <a:pt x="85" y="172"/>
                  </a:lnTo>
                  <a:lnTo>
                    <a:pt x="77" y="172"/>
                  </a:lnTo>
                  <a:lnTo>
                    <a:pt x="69" y="172"/>
                  </a:lnTo>
                  <a:lnTo>
                    <a:pt x="63" y="170"/>
                  </a:lnTo>
                  <a:lnTo>
                    <a:pt x="63" y="172"/>
                  </a:lnTo>
                  <a:lnTo>
                    <a:pt x="63" y="172"/>
                  </a:lnTo>
                  <a:lnTo>
                    <a:pt x="64" y="172"/>
                  </a:lnTo>
                  <a:lnTo>
                    <a:pt x="64" y="174"/>
                  </a:lnTo>
                  <a:lnTo>
                    <a:pt x="64" y="174"/>
                  </a:lnTo>
                  <a:lnTo>
                    <a:pt x="66" y="174"/>
                  </a:lnTo>
                  <a:lnTo>
                    <a:pt x="66" y="174"/>
                  </a:lnTo>
                  <a:lnTo>
                    <a:pt x="66" y="175"/>
                  </a:lnTo>
                  <a:close/>
                </a:path>
              </a:pathLst>
            </a:custGeom>
            <a:solidFill>
              <a:srgbClr val="00FF6D"/>
            </a:solidFill>
            <a:ln w="9525">
              <a:noFill/>
              <a:round/>
              <a:headEnd/>
              <a:tailEnd/>
            </a:ln>
            <a:effectLst/>
          </p:spPr>
          <p:txBody>
            <a:bodyPr/>
            <a:lstStyle/>
            <a:p>
              <a:endParaRPr lang="en-GB"/>
            </a:p>
          </p:txBody>
        </p:sp>
        <p:sp>
          <p:nvSpPr>
            <p:cNvPr id="47451" name="Freeform 347"/>
            <p:cNvSpPr>
              <a:spLocks noEditPoints="1"/>
            </p:cNvSpPr>
            <p:nvPr/>
          </p:nvSpPr>
          <p:spPr bwMode="auto">
            <a:xfrm>
              <a:off x="3347" y="2055"/>
              <a:ext cx="153" cy="169"/>
            </a:xfrm>
            <a:custGeom>
              <a:avLst/>
              <a:gdLst/>
              <a:ahLst/>
              <a:cxnLst>
                <a:cxn ang="0">
                  <a:pos x="85" y="0"/>
                </a:cxn>
                <a:cxn ang="0">
                  <a:pos x="69" y="0"/>
                </a:cxn>
                <a:cxn ang="0">
                  <a:pos x="51" y="3"/>
                </a:cxn>
                <a:cxn ang="0">
                  <a:pos x="30" y="15"/>
                </a:cxn>
                <a:cxn ang="0">
                  <a:pos x="7" y="38"/>
                </a:cxn>
                <a:cxn ang="0">
                  <a:pos x="0" y="49"/>
                </a:cxn>
                <a:cxn ang="0">
                  <a:pos x="0" y="49"/>
                </a:cxn>
                <a:cxn ang="0">
                  <a:pos x="2" y="51"/>
                </a:cxn>
                <a:cxn ang="0">
                  <a:pos x="2" y="53"/>
                </a:cxn>
                <a:cxn ang="0">
                  <a:pos x="2" y="53"/>
                </a:cxn>
                <a:cxn ang="0">
                  <a:pos x="20" y="26"/>
                </a:cxn>
                <a:cxn ang="0">
                  <a:pos x="44" y="8"/>
                </a:cxn>
                <a:cxn ang="0">
                  <a:pos x="77" y="3"/>
                </a:cxn>
                <a:cxn ang="0">
                  <a:pos x="97" y="5"/>
                </a:cxn>
                <a:cxn ang="0">
                  <a:pos x="95" y="3"/>
                </a:cxn>
                <a:cxn ang="0">
                  <a:pos x="94" y="3"/>
                </a:cxn>
                <a:cxn ang="0">
                  <a:pos x="94" y="2"/>
                </a:cxn>
                <a:cxn ang="0">
                  <a:pos x="92" y="2"/>
                </a:cxn>
                <a:cxn ang="0">
                  <a:pos x="69" y="169"/>
                </a:cxn>
                <a:cxn ang="0">
                  <a:pos x="85" y="169"/>
                </a:cxn>
                <a:cxn ang="0">
                  <a:pos x="102" y="166"/>
                </a:cxn>
                <a:cxn ang="0">
                  <a:pos x="125" y="154"/>
                </a:cxn>
                <a:cxn ang="0">
                  <a:pos x="148" y="131"/>
                </a:cxn>
                <a:cxn ang="0">
                  <a:pos x="153" y="120"/>
                </a:cxn>
                <a:cxn ang="0">
                  <a:pos x="153" y="118"/>
                </a:cxn>
                <a:cxn ang="0">
                  <a:pos x="153" y="118"/>
                </a:cxn>
                <a:cxn ang="0">
                  <a:pos x="153" y="116"/>
                </a:cxn>
                <a:cxn ang="0">
                  <a:pos x="153" y="116"/>
                </a:cxn>
                <a:cxn ang="0">
                  <a:pos x="135" y="143"/>
                </a:cxn>
                <a:cxn ang="0">
                  <a:pos x="108" y="159"/>
                </a:cxn>
                <a:cxn ang="0">
                  <a:pos x="77" y="166"/>
                </a:cxn>
                <a:cxn ang="0">
                  <a:pos x="58" y="164"/>
                </a:cxn>
                <a:cxn ang="0">
                  <a:pos x="59" y="166"/>
                </a:cxn>
                <a:cxn ang="0">
                  <a:pos x="61" y="166"/>
                </a:cxn>
                <a:cxn ang="0">
                  <a:pos x="61" y="167"/>
                </a:cxn>
                <a:cxn ang="0">
                  <a:pos x="63" y="167"/>
                </a:cxn>
              </a:cxnLst>
              <a:rect l="0" t="0" r="r" b="b"/>
              <a:pathLst>
                <a:path w="153" h="169">
                  <a:moveTo>
                    <a:pt x="92" y="2"/>
                  </a:moveTo>
                  <a:lnTo>
                    <a:pt x="85" y="0"/>
                  </a:lnTo>
                  <a:lnTo>
                    <a:pt x="77" y="0"/>
                  </a:lnTo>
                  <a:lnTo>
                    <a:pt x="69" y="0"/>
                  </a:lnTo>
                  <a:lnTo>
                    <a:pt x="59" y="2"/>
                  </a:lnTo>
                  <a:lnTo>
                    <a:pt x="51" y="3"/>
                  </a:lnTo>
                  <a:lnTo>
                    <a:pt x="44" y="7"/>
                  </a:lnTo>
                  <a:lnTo>
                    <a:pt x="30" y="15"/>
                  </a:lnTo>
                  <a:lnTo>
                    <a:pt x="17" y="25"/>
                  </a:lnTo>
                  <a:lnTo>
                    <a:pt x="7" y="38"/>
                  </a:lnTo>
                  <a:lnTo>
                    <a:pt x="0" y="48"/>
                  </a:lnTo>
                  <a:lnTo>
                    <a:pt x="0" y="49"/>
                  </a:lnTo>
                  <a:lnTo>
                    <a:pt x="0" y="49"/>
                  </a:lnTo>
                  <a:lnTo>
                    <a:pt x="0" y="49"/>
                  </a:lnTo>
                  <a:lnTo>
                    <a:pt x="2" y="51"/>
                  </a:lnTo>
                  <a:lnTo>
                    <a:pt x="2" y="51"/>
                  </a:lnTo>
                  <a:lnTo>
                    <a:pt x="2" y="51"/>
                  </a:lnTo>
                  <a:lnTo>
                    <a:pt x="2" y="53"/>
                  </a:lnTo>
                  <a:lnTo>
                    <a:pt x="2" y="53"/>
                  </a:lnTo>
                  <a:lnTo>
                    <a:pt x="2" y="53"/>
                  </a:lnTo>
                  <a:lnTo>
                    <a:pt x="8" y="39"/>
                  </a:lnTo>
                  <a:lnTo>
                    <a:pt x="20" y="26"/>
                  </a:lnTo>
                  <a:lnTo>
                    <a:pt x="31" y="17"/>
                  </a:lnTo>
                  <a:lnTo>
                    <a:pt x="44" y="8"/>
                  </a:lnTo>
                  <a:lnTo>
                    <a:pt x="61" y="5"/>
                  </a:lnTo>
                  <a:lnTo>
                    <a:pt x="77" y="3"/>
                  </a:lnTo>
                  <a:lnTo>
                    <a:pt x="94" y="5"/>
                  </a:lnTo>
                  <a:lnTo>
                    <a:pt x="97" y="5"/>
                  </a:lnTo>
                  <a:lnTo>
                    <a:pt x="95" y="5"/>
                  </a:lnTo>
                  <a:lnTo>
                    <a:pt x="95" y="3"/>
                  </a:lnTo>
                  <a:lnTo>
                    <a:pt x="95" y="3"/>
                  </a:lnTo>
                  <a:lnTo>
                    <a:pt x="94" y="3"/>
                  </a:lnTo>
                  <a:lnTo>
                    <a:pt x="94" y="3"/>
                  </a:lnTo>
                  <a:lnTo>
                    <a:pt x="94" y="2"/>
                  </a:lnTo>
                  <a:lnTo>
                    <a:pt x="92" y="2"/>
                  </a:lnTo>
                  <a:lnTo>
                    <a:pt x="92" y="2"/>
                  </a:lnTo>
                  <a:close/>
                  <a:moveTo>
                    <a:pt x="63" y="167"/>
                  </a:moveTo>
                  <a:lnTo>
                    <a:pt x="69" y="169"/>
                  </a:lnTo>
                  <a:lnTo>
                    <a:pt x="77" y="169"/>
                  </a:lnTo>
                  <a:lnTo>
                    <a:pt x="85" y="169"/>
                  </a:lnTo>
                  <a:lnTo>
                    <a:pt x="94" y="167"/>
                  </a:lnTo>
                  <a:lnTo>
                    <a:pt x="102" y="166"/>
                  </a:lnTo>
                  <a:lnTo>
                    <a:pt x="110" y="162"/>
                  </a:lnTo>
                  <a:lnTo>
                    <a:pt x="125" y="154"/>
                  </a:lnTo>
                  <a:lnTo>
                    <a:pt x="136" y="144"/>
                  </a:lnTo>
                  <a:lnTo>
                    <a:pt x="148" y="131"/>
                  </a:lnTo>
                  <a:lnTo>
                    <a:pt x="153" y="121"/>
                  </a:lnTo>
                  <a:lnTo>
                    <a:pt x="153" y="120"/>
                  </a:lnTo>
                  <a:lnTo>
                    <a:pt x="153" y="120"/>
                  </a:lnTo>
                  <a:lnTo>
                    <a:pt x="153" y="118"/>
                  </a:lnTo>
                  <a:lnTo>
                    <a:pt x="153" y="118"/>
                  </a:lnTo>
                  <a:lnTo>
                    <a:pt x="153" y="118"/>
                  </a:lnTo>
                  <a:lnTo>
                    <a:pt x="153" y="116"/>
                  </a:lnTo>
                  <a:lnTo>
                    <a:pt x="153" y="116"/>
                  </a:lnTo>
                  <a:lnTo>
                    <a:pt x="153" y="116"/>
                  </a:lnTo>
                  <a:lnTo>
                    <a:pt x="153" y="116"/>
                  </a:lnTo>
                  <a:lnTo>
                    <a:pt x="144" y="130"/>
                  </a:lnTo>
                  <a:lnTo>
                    <a:pt x="135" y="143"/>
                  </a:lnTo>
                  <a:lnTo>
                    <a:pt x="123" y="153"/>
                  </a:lnTo>
                  <a:lnTo>
                    <a:pt x="108" y="159"/>
                  </a:lnTo>
                  <a:lnTo>
                    <a:pt x="94" y="164"/>
                  </a:lnTo>
                  <a:lnTo>
                    <a:pt x="77" y="166"/>
                  </a:lnTo>
                  <a:lnTo>
                    <a:pt x="61" y="164"/>
                  </a:lnTo>
                  <a:lnTo>
                    <a:pt x="58" y="164"/>
                  </a:lnTo>
                  <a:lnTo>
                    <a:pt x="59" y="164"/>
                  </a:lnTo>
                  <a:lnTo>
                    <a:pt x="59" y="166"/>
                  </a:lnTo>
                  <a:lnTo>
                    <a:pt x="59" y="166"/>
                  </a:lnTo>
                  <a:lnTo>
                    <a:pt x="61" y="166"/>
                  </a:lnTo>
                  <a:lnTo>
                    <a:pt x="61" y="166"/>
                  </a:lnTo>
                  <a:lnTo>
                    <a:pt x="61" y="167"/>
                  </a:lnTo>
                  <a:lnTo>
                    <a:pt x="61" y="167"/>
                  </a:lnTo>
                  <a:lnTo>
                    <a:pt x="63" y="167"/>
                  </a:lnTo>
                  <a:close/>
                </a:path>
              </a:pathLst>
            </a:custGeom>
            <a:solidFill>
              <a:srgbClr val="00FF72"/>
            </a:solidFill>
            <a:ln w="9525">
              <a:noFill/>
              <a:round/>
              <a:headEnd/>
              <a:tailEnd/>
            </a:ln>
            <a:effectLst/>
          </p:spPr>
          <p:txBody>
            <a:bodyPr/>
            <a:lstStyle/>
            <a:p>
              <a:endParaRPr lang="en-GB"/>
            </a:p>
          </p:txBody>
        </p:sp>
        <p:sp>
          <p:nvSpPr>
            <p:cNvPr id="47452" name="Freeform 348"/>
            <p:cNvSpPr>
              <a:spLocks noEditPoints="1"/>
            </p:cNvSpPr>
            <p:nvPr/>
          </p:nvSpPr>
          <p:spPr bwMode="auto">
            <a:xfrm>
              <a:off x="3349" y="2058"/>
              <a:ext cx="151" cy="163"/>
            </a:xfrm>
            <a:custGeom>
              <a:avLst/>
              <a:gdLst/>
              <a:ahLst/>
              <a:cxnLst>
                <a:cxn ang="0">
                  <a:pos x="92" y="2"/>
                </a:cxn>
                <a:cxn ang="0">
                  <a:pos x="59" y="2"/>
                </a:cxn>
                <a:cxn ang="0">
                  <a:pos x="29" y="14"/>
                </a:cxn>
                <a:cxn ang="0">
                  <a:pos x="6" y="36"/>
                </a:cxn>
                <a:cxn ang="0">
                  <a:pos x="0" y="50"/>
                </a:cxn>
                <a:cxn ang="0">
                  <a:pos x="0" y="51"/>
                </a:cxn>
                <a:cxn ang="0">
                  <a:pos x="0" y="53"/>
                </a:cxn>
                <a:cxn ang="0">
                  <a:pos x="0" y="55"/>
                </a:cxn>
                <a:cxn ang="0">
                  <a:pos x="1" y="56"/>
                </a:cxn>
                <a:cxn ang="0">
                  <a:pos x="10" y="38"/>
                </a:cxn>
                <a:cxn ang="0">
                  <a:pos x="31" y="17"/>
                </a:cxn>
                <a:cxn ang="0">
                  <a:pos x="59" y="4"/>
                </a:cxn>
                <a:cxn ang="0">
                  <a:pos x="90" y="4"/>
                </a:cxn>
                <a:cxn ang="0">
                  <a:pos x="98" y="5"/>
                </a:cxn>
                <a:cxn ang="0">
                  <a:pos x="97" y="5"/>
                </a:cxn>
                <a:cxn ang="0">
                  <a:pos x="97" y="4"/>
                </a:cxn>
                <a:cxn ang="0">
                  <a:pos x="95" y="2"/>
                </a:cxn>
                <a:cxn ang="0">
                  <a:pos x="56" y="161"/>
                </a:cxn>
                <a:cxn ang="0">
                  <a:pos x="75" y="163"/>
                </a:cxn>
                <a:cxn ang="0">
                  <a:pos x="106" y="156"/>
                </a:cxn>
                <a:cxn ang="0">
                  <a:pos x="133" y="140"/>
                </a:cxn>
                <a:cxn ang="0">
                  <a:pos x="151" y="113"/>
                </a:cxn>
                <a:cxn ang="0">
                  <a:pos x="151" y="112"/>
                </a:cxn>
                <a:cxn ang="0">
                  <a:pos x="151" y="110"/>
                </a:cxn>
                <a:cxn ang="0">
                  <a:pos x="149" y="109"/>
                </a:cxn>
                <a:cxn ang="0">
                  <a:pos x="149" y="107"/>
                </a:cxn>
                <a:cxn ang="0">
                  <a:pos x="147" y="112"/>
                </a:cxn>
                <a:cxn ang="0">
                  <a:pos x="131" y="136"/>
                </a:cxn>
                <a:cxn ang="0">
                  <a:pos x="106" y="154"/>
                </a:cxn>
                <a:cxn ang="0">
                  <a:pos x="75" y="161"/>
                </a:cxn>
                <a:cxn ang="0">
                  <a:pos x="52" y="156"/>
                </a:cxn>
                <a:cxn ang="0">
                  <a:pos x="54" y="158"/>
                </a:cxn>
                <a:cxn ang="0">
                  <a:pos x="54" y="159"/>
                </a:cxn>
                <a:cxn ang="0">
                  <a:pos x="56" y="159"/>
                </a:cxn>
                <a:cxn ang="0">
                  <a:pos x="56" y="161"/>
                </a:cxn>
              </a:cxnLst>
              <a:rect l="0" t="0" r="r" b="b"/>
              <a:pathLst>
                <a:path w="151" h="163">
                  <a:moveTo>
                    <a:pt x="95" y="2"/>
                  </a:moveTo>
                  <a:lnTo>
                    <a:pt x="92" y="2"/>
                  </a:lnTo>
                  <a:lnTo>
                    <a:pt x="75" y="0"/>
                  </a:lnTo>
                  <a:lnTo>
                    <a:pt x="59" y="2"/>
                  </a:lnTo>
                  <a:lnTo>
                    <a:pt x="42" y="5"/>
                  </a:lnTo>
                  <a:lnTo>
                    <a:pt x="29" y="14"/>
                  </a:lnTo>
                  <a:lnTo>
                    <a:pt x="18" y="23"/>
                  </a:lnTo>
                  <a:lnTo>
                    <a:pt x="6" y="36"/>
                  </a:lnTo>
                  <a:lnTo>
                    <a:pt x="0" y="50"/>
                  </a:lnTo>
                  <a:lnTo>
                    <a:pt x="0" y="50"/>
                  </a:lnTo>
                  <a:lnTo>
                    <a:pt x="0" y="51"/>
                  </a:lnTo>
                  <a:lnTo>
                    <a:pt x="0" y="51"/>
                  </a:lnTo>
                  <a:lnTo>
                    <a:pt x="0" y="53"/>
                  </a:lnTo>
                  <a:lnTo>
                    <a:pt x="0" y="53"/>
                  </a:lnTo>
                  <a:lnTo>
                    <a:pt x="0" y="55"/>
                  </a:lnTo>
                  <a:lnTo>
                    <a:pt x="0" y="55"/>
                  </a:lnTo>
                  <a:lnTo>
                    <a:pt x="0" y="55"/>
                  </a:lnTo>
                  <a:lnTo>
                    <a:pt x="1" y="56"/>
                  </a:lnTo>
                  <a:lnTo>
                    <a:pt x="3" y="51"/>
                  </a:lnTo>
                  <a:lnTo>
                    <a:pt x="10" y="38"/>
                  </a:lnTo>
                  <a:lnTo>
                    <a:pt x="20" y="25"/>
                  </a:lnTo>
                  <a:lnTo>
                    <a:pt x="31" y="17"/>
                  </a:lnTo>
                  <a:lnTo>
                    <a:pt x="44" y="9"/>
                  </a:lnTo>
                  <a:lnTo>
                    <a:pt x="59" y="4"/>
                  </a:lnTo>
                  <a:lnTo>
                    <a:pt x="75" y="2"/>
                  </a:lnTo>
                  <a:lnTo>
                    <a:pt x="90" y="4"/>
                  </a:lnTo>
                  <a:lnTo>
                    <a:pt x="98" y="7"/>
                  </a:lnTo>
                  <a:lnTo>
                    <a:pt x="98" y="5"/>
                  </a:lnTo>
                  <a:lnTo>
                    <a:pt x="98" y="5"/>
                  </a:lnTo>
                  <a:lnTo>
                    <a:pt x="97" y="5"/>
                  </a:lnTo>
                  <a:lnTo>
                    <a:pt x="97" y="4"/>
                  </a:lnTo>
                  <a:lnTo>
                    <a:pt x="97" y="4"/>
                  </a:lnTo>
                  <a:lnTo>
                    <a:pt x="95" y="4"/>
                  </a:lnTo>
                  <a:lnTo>
                    <a:pt x="95" y="2"/>
                  </a:lnTo>
                  <a:lnTo>
                    <a:pt x="95" y="2"/>
                  </a:lnTo>
                  <a:close/>
                  <a:moveTo>
                    <a:pt x="56" y="161"/>
                  </a:moveTo>
                  <a:lnTo>
                    <a:pt x="59" y="161"/>
                  </a:lnTo>
                  <a:lnTo>
                    <a:pt x="75" y="163"/>
                  </a:lnTo>
                  <a:lnTo>
                    <a:pt x="92" y="161"/>
                  </a:lnTo>
                  <a:lnTo>
                    <a:pt x="106" y="156"/>
                  </a:lnTo>
                  <a:lnTo>
                    <a:pt x="121" y="150"/>
                  </a:lnTo>
                  <a:lnTo>
                    <a:pt x="133" y="140"/>
                  </a:lnTo>
                  <a:lnTo>
                    <a:pt x="142" y="127"/>
                  </a:lnTo>
                  <a:lnTo>
                    <a:pt x="151" y="113"/>
                  </a:lnTo>
                  <a:lnTo>
                    <a:pt x="151" y="113"/>
                  </a:lnTo>
                  <a:lnTo>
                    <a:pt x="151" y="112"/>
                  </a:lnTo>
                  <a:lnTo>
                    <a:pt x="151" y="112"/>
                  </a:lnTo>
                  <a:lnTo>
                    <a:pt x="151" y="110"/>
                  </a:lnTo>
                  <a:lnTo>
                    <a:pt x="151" y="110"/>
                  </a:lnTo>
                  <a:lnTo>
                    <a:pt x="149" y="109"/>
                  </a:lnTo>
                  <a:lnTo>
                    <a:pt x="149" y="109"/>
                  </a:lnTo>
                  <a:lnTo>
                    <a:pt x="149" y="107"/>
                  </a:lnTo>
                  <a:lnTo>
                    <a:pt x="149" y="107"/>
                  </a:lnTo>
                  <a:lnTo>
                    <a:pt x="147" y="112"/>
                  </a:lnTo>
                  <a:lnTo>
                    <a:pt x="141" y="125"/>
                  </a:lnTo>
                  <a:lnTo>
                    <a:pt x="131" y="136"/>
                  </a:lnTo>
                  <a:lnTo>
                    <a:pt x="120" y="146"/>
                  </a:lnTo>
                  <a:lnTo>
                    <a:pt x="106" y="154"/>
                  </a:lnTo>
                  <a:lnTo>
                    <a:pt x="90" y="159"/>
                  </a:lnTo>
                  <a:lnTo>
                    <a:pt x="75" y="161"/>
                  </a:lnTo>
                  <a:lnTo>
                    <a:pt x="59" y="159"/>
                  </a:lnTo>
                  <a:lnTo>
                    <a:pt x="52" y="156"/>
                  </a:lnTo>
                  <a:lnTo>
                    <a:pt x="52" y="158"/>
                  </a:lnTo>
                  <a:lnTo>
                    <a:pt x="54" y="158"/>
                  </a:lnTo>
                  <a:lnTo>
                    <a:pt x="54" y="158"/>
                  </a:lnTo>
                  <a:lnTo>
                    <a:pt x="54" y="159"/>
                  </a:lnTo>
                  <a:lnTo>
                    <a:pt x="54" y="159"/>
                  </a:lnTo>
                  <a:lnTo>
                    <a:pt x="56" y="159"/>
                  </a:lnTo>
                  <a:lnTo>
                    <a:pt x="56" y="161"/>
                  </a:lnTo>
                  <a:lnTo>
                    <a:pt x="56" y="161"/>
                  </a:lnTo>
                  <a:close/>
                </a:path>
              </a:pathLst>
            </a:custGeom>
            <a:solidFill>
              <a:srgbClr val="00FF77"/>
            </a:solidFill>
            <a:ln w="9525">
              <a:noFill/>
              <a:round/>
              <a:headEnd/>
              <a:tailEnd/>
            </a:ln>
            <a:effectLst/>
          </p:spPr>
          <p:txBody>
            <a:bodyPr/>
            <a:lstStyle/>
            <a:p>
              <a:endParaRPr lang="en-GB"/>
            </a:p>
          </p:txBody>
        </p:sp>
        <p:sp>
          <p:nvSpPr>
            <p:cNvPr id="47453" name="Freeform 349"/>
            <p:cNvSpPr>
              <a:spLocks noEditPoints="1"/>
            </p:cNvSpPr>
            <p:nvPr/>
          </p:nvSpPr>
          <p:spPr bwMode="auto">
            <a:xfrm>
              <a:off x="3350" y="2060"/>
              <a:ext cx="148" cy="159"/>
            </a:xfrm>
            <a:custGeom>
              <a:avLst/>
              <a:gdLst/>
              <a:ahLst/>
              <a:cxnLst>
                <a:cxn ang="0">
                  <a:pos x="89" y="2"/>
                </a:cxn>
                <a:cxn ang="0">
                  <a:pos x="58" y="2"/>
                </a:cxn>
                <a:cxn ang="0">
                  <a:pos x="30" y="15"/>
                </a:cxn>
                <a:cxn ang="0">
                  <a:pos x="9" y="36"/>
                </a:cxn>
                <a:cxn ang="0">
                  <a:pos x="0" y="54"/>
                </a:cxn>
                <a:cxn ang="0">
                  <a:pos x="0" y="56"/>
                </a:cxn>
                <a:cxn ang="0">
                  <a:pos x="0" y="57"/>
                </a:cxn>
                <a:cxn ang="0">
                  <a:pos x="0" y="59"/>
                </a:cxn>
                <a:cxn ang="0">
                  <a:pos x="0" y="59"/>
                </a:cxn>
                <a:cxn ang="0">
                  <a:pos x="10" y="38"/>
                </a:cxn>
                <a:cxn ang="0">
                  <a:pos x="32" y="16"/>
                </a:cxn>
                <a:cxn ang="0">
                  <a:pos x="58" y="5"/>
                </a:cxn>
                <a:cxn ang="0">
                  <a:pos x="89" y="5"/>
                </a:cxn>
                <a:cxn ang="0">
                  <a:pos x="101" y="8"/>
                </a:cxn>
                <a:cxn ang="0">
                  <a:pos x="101" y="7"/>
                </a:cxn>
                <a:cxn ang="0">
                  <a:pos x="99" y="7"/>
                </a:cxn>
                <a:cxn ang="0">
                  <a:pos x="97" y="5"/>
                </a:cxn>
                <a:cxn ang="0">
                  <a:pos x="51" y="154"/>
                </a:cxn>
                <a:cxn ang="0">
                  <a:pos x="74" y="159"/>
                </a:cxn>
                <a:cxn ang="0">
                  <a:pos x="105" y="152"/>
                </a:cxn>
                <a:cxn ang="0">
                  <a:pos x="130" y="134"/>
                </a:cxn>
                <a:cxn ang="0">
                  <a:pos x="146" y="110"/>
                </a:cxn>
                <a:cxn ang="0">
                  <a:pos x="148" y="103"/>
                </a:cxn>
                <a:cxn ang="0">
                  <a:pos x="148" y="102"/>
                </a:cxn>
                <a:cxn ang="0">
                  <a:pos x="148" y="102"/>
                </a:cxn>
                <a:cxn ang="0">
                  <a:pos x="146" y="100"/>
                </a:cxn>
                <a:cxn ang="0">
                  <a:pos x="143" y="108"/>
                </a:cxn>
                <a:cxn ang="0">
                  <a:pos x="127" y="133"/>
                </a:cxn>
                <a:cxn ang="0">
                  <a:pos x="104" y="149"/>
                </a:cxn>
                <a:cxn ang="0">
                  <a:pos x="74" y="156"/>
                </a:cxn>
                <a:cxn ang="0">
                  <a:pos x="48" y="151"/>
                </a:cxn>
                <a:cxn ang="0">
                  <a:pos x="48" y="151"/>
                </a:cxn>
                <a:cxn ang="0">
                  <a:pos x="50" y="152"/>
                </a:cxn>
                <a:cxn ang="0">
                  <a:pos x="50" y="154"/>
                </a:cxn>
                <a:cxn ang="0">
                  <a:pos x="51" y="154"/>
                </a:cxn>
              </a:cxnLst>
              <a:rect l="0" t="0" r="r" b="b"/>
              <a:pathLst>
                <a:path w="148" h="159">
                  <a:moveTo>
                    <a:pt x="97" y="5"/>
                  </a:moveTo>
                  <a:lnTo>
                    <a:pt x="89" y="2"/>
                  </a:lnTo>
                  <a:lnTo>
                    <a:pt x="74" y="0"/>
                  </a:lnTo>
                  <a:lnTo>
                    <a:pt x="58" y="2"/>
                  </a:lnTo>
                  <a:lnTo>
                    <a:pt x="43" y="7"/>
                  </a:lnTo>
                  <a:lnTo>
                    <a:pt x="30" y="15"/>
                  </a:lnTo>
                  <a:lnTo>
                    <a:pt x="19" y="23"/>
                  </a:lnTo>
                  <a:lnTo>
                    <a:pt x="9" y="36"/>
                  </a:lnTo>
                  <a:lnTo>
                    <a:pt x="2" y="49"/>
                  </a:lnTo>
                  <a:lnTo>
                    <a:pt x="0" y="54"/>
                  </a:lnTo>
                  <a:lnTo>
                    <a:pt x="0" y="54"/>
                  </a:lnTo>
                  <a:lnTo>
                    <a:pt x="0" y="56"/>
                  </a:lnTo>
                  <a:lnTo>
                    <a:pt x="0" y="56"/>
                  </a:lnTo>
                  <a:lnTo>
                    <a:pt x="0" y="57"/>
                  </a:lnTo>
                  <a:lnTo>
                    <a:pt x="0" y="57"/>
                  </a:lnTo>
                  <a:lnTo>
                    <a:pt x="0" y="59"/>
                  </a:lnTo>
                  <a:lnTo>
                    <a:pt x="0" y="59"/>
                  </a:lnTo>
                  <a:lnTo>
                    <a:pt x="0" y="59"/>
                  </a:lnTo>
                  <a:lnTo>
                    <a:pt x="4" y="49"/>
                  </a:lnTo>
                  <a:lnTo>
                    <a:pt x="10" y="38"/>
                  </a:lnTo>
                  <a:lnTo>
                    <a:pt x="20" y="26"/>
                  </a:lnTo>
                  <a:lnTo>
                    <a:pt x="32" y="16"/>
                  </a:lnTo>
                  <a:lnTo>
                    <a:pt x="45" y="10"/>
                  </a:lnTo>
                  <a:lnTo>
                    <a:pt x="58" y="5"/>
                  </a:lnTo>
                  <a:lnTo>
                    <a:pt x="74" y="3"/>
                  </a:lnTo>
                  <a:lnTo>
                    <a:pt x="89" y="5"/>
                  </a:lnTo>
                  <a:lnTo>
                    <a:pt x="101" y="8"/>
                  </a:lnTo>
                  <a:lnTo>
                    <a:pt x="101" y="8"/>
                  </a:lnTo>
                  <a:lnTo>
                    <a:pt x="101" y="8"/>
                  </a:lnTo>
                  <a:lnTo>
                    <a:pt x="101" y="7"/>
                  </a:lnTo>
                  <a:lnTo>
                    <a:pt x="99" y="7"/>
                  </a:lnTo>
                  <a:lnTo>
                    <a:pt x="99" y="7"/>
                  </a:lnTo>
                  <a:lnTo>
                    <a:pt x="99" y="5"/>
                  </a:lnTo>
                  <a:lnTo>
                    <a:pt x="97" y="5"/>
                  </a:lnTo>
                  <a:lnTo>
                    <a:pt x="97" y="5"/>
                  </a:lnTo>
                  <a:close/>
                  <a:moveTo>
                    <a:pt x="51" y="154"/>
                  </a:moveTo>
                  <a:lnTo>
                    <a:pt x="58" y="157"/>
                  </a:lnTo>
                  <a:lnTo>
                    <a:pt x="74" y="159"/>
                  </a:lnTo>
                  <a:lnTo>
                    <a:pt x="89" y="157"/>
                  </a:lnTo>
                  <a:lnTo>
                    <a:pt x="105" y="152"/>
                  </a:lnTo>
                  <a:lnTo>
                    <a:pt x="119" y="144"/>
                  </a:lnTo>
                  <a:lnTo>
                    <a:pt x="130" y="134"/>
                  </a:lnTo>
                  <a:lnTo>
                    <a:pt x="140" y="123"/>
                  </a:lnTo>
                  <a:lnTo>
                    <a:pt x="146" y="110"/>
                  </a:lnTo>
                  <a:lnTo>
                    <a:pt x="148" y="105"/>
                  </a:lnTo>
                  <a:lnTo>
                    <a:pt x="148" y="103"/>
                  </a:lnTo>
                  <a:lnTo>
                    <a:pt x="148" y="103"/>
                  </a:lnTo>
                  <a:lnTo>
                    <a:pt x="148" y="102"/>
                  </a:lnTo>
                  <a:lnTo>
                    <a:pt x="148" y="102"/>
                  </a:lnTo>
                  <a:lnTo>
                    <a:pt x="148" y="102"/>
                  </a:lnTo>
                  <a:lnTo>
                    <a:pt x="148" y="100"/>
                  </a:lnTo>
                  <a:lnTo>
                    <a:pt x="146" y="100"/>
                  </a:lnTo>
                  <a:lnTo>
                    <a:pt x="146" y="98"/>
                  </a:lnTo>
                  <a:lnTo>
                    <a:pt x="143" y="108"/>
                  </a:lnTo>
                  <a:lnTo>
                    <a:pt x="137" y="121"/>
                  </a:lnTo>
                  <a:lnTo>
                    <a:pt x="127" y="133"/>
                  </a:lnTo>
                  <a:lnTo>
                    <a:pt x="117" y="143"/>
                  </a:lnTo>
                  <a:lnTo>
                    <a:pt x="104" y="149"/>
                  </a:lnTo>
                  <a:lnTo>
                    <a:pt x="89" y="154"/>
                  </a:lnTo>
                  <a:lnTo>
                    <a:pt x="74" y="156"/>
                  </a:lnTo>
                  <a:lnTo>
                    <a:pt x="58" y="154"/>
                  </a:lnTo>
                  <a:lnTo>
                    <a:pt x="48" y="151"/>
                  </a:lnTo>
                  <a:lnTo>
                    <a:pt x="48" y="151"/>
                  </a:lnTo>
                  <a:lnTo>
                    <a:pt x="48" y="151"/>
                  </a:lnTo>
                  <a:lnTo>
                    <a:pt x="50" y="152"/>
                  </a:lnTo>
                  <a:lnTo>
                    <a:pt x="50" y="152"/>
                  </a:lnTo>
                  <a:lnTo>
                    <a:pt x="50" y="152"/>
                  </a:lnTo>
                  <a:lnTo>
                    <a:pt x="50" y="154"/>
                  </a:lnTo>
                  <a:lnTo>
                    <a:pt x="51" y="154"/>
                  </a:lnTo>
                  <a:lnTo>
                    <a:pt x="51" y="154"/>
                  </a:lnTo>
                  <a:close/>
                </a:path>
              </a:pathLst>
            </a:custGeom>
            <a:solidFill>
              <a:srgbClr val="00FF7C"/>
            </a:solidFill>
            <a:ln w="9525">
              <a:noFill/>
              <a:round/>
              <a:headEnd/>
              <a:tailEnd/>
            </a:ln>
            <a:effectLst/>
          </p:spPr>
          <p:txBody>
            <a:bodyPr/>
            <a:lstStyle/>
            <a:p>
              <a:endParaRPr lang="en-GB"/>
            </a:p>
          </p:txBody>
        </p:sp>
        <p:sp>
          <p:nvSpPr>
            <p:cNvPr id="47454" name="Freeform 350"/>
            <p:cNvSpPr>
              <a:spLocks noEditPoints="1"/>
            </p:cNvSpPr>
            <p:nvPr/>
          </p:nvSpPr>
          <p:spPr bwMode="auto">
            <a:xfrm>
              <a:off x="3350" y="2063"/>
              <a:ext cx="146" cy="153"/>
            </a:xfrm>
            <a:custGeom>
              <a:avLst/>
              <a:gdLst/>
              <a:ahLst/>
              <a:cxnLst>
                <a:cxn ang="0">
                  <a:pos x="89" y="2"/>
                </a:cxn>
                <a:cxn ang="0">
                  <a:pos x="58" y="2"/>
                </a:cxn>
                <a:cxn ang="0">
                  <a:pos x="32" y="13"/>
                </a:cxn>
                <a:cxn ang="0">
                  <a:pos x="10" y="35"/>
                </a:cxn>
                <a:cxn ang="0">
                  <a:pos x="0" y="56"/>
                </a:cxn>
                <a:cxn ang="0">
                  <a:pos x="2" y="58"/>
                </a:cxn>
                <a:cxn ang="0">
                  <a:pos x="2" y="59"/>
                </a:cxn>
                <a:cxn ang="0">
                  <a:pos x="2" y="61"/>
                </a:cxn>
                <a:cxn ang="0">
                  <a:pos x="2" y="63"/>
                </a:cxn>
                <a:cxn ang="0">
                  <a:pos x="7" y="48"/>
                </a:cxn>
                <a:cxn ang="0">
                  <a:pos x="22" y="25"/>
                </a:cxn>
                <a:cxn ang="0">
                  <a:pos x="46" y="10"/>
                </a:cxn>
                <a:cxn ang="0">
                  <a:pos x="74" y="4"/>
                </a:cxn>
                <a:cxn ang="0">
                  <a:pos x="102" y="10"/>
                </a:cxn>
                <a:cxn ang="0">
                  <a:pos x="105" y="10"/>
                </a:cxn>
                <a:cxn ang="0">
                  <a:pos x="104" y="9"/>
                </a:cxn>
                <a:cxn ang="0">
                  <a:pos x="102" y="9"/>
                </a:cxn>
                <a:cxn ang="0">
                  <a:pos x="102" y="7"/>
                </a:cxn>
                <a:cxn ang="0">
                  <a:pos x="48" y="148"/>
                </a:cxn>
                <a:cxn ang="0">
                  <a:pos x="74" y="153"/>
                </a:cxn>
                <a:cxn ang="0">
                  <a:pos x="104" y="146"/>
                </a:cxn>
                <a:cxn ang="0">
                  <a:pos x="127" y="130"/>
                </a:cxn>
                <a:cxn ang="0">
                  <a:pos x="143" y="105"/>
                </a:cxn>
                <a:cxn ang="0">
                  <a:pos x="146" y="95"/>
                </a:cxn>
                <a:cxn ang="0">
                  <a:pos x="146" y="94"/>
                </a:cxn>
                <a:cxn ang="0">
                  <a:pos x="146" y="92"/>
                </a:cxn>
                <a:cxn ang="0">
                  <a:pos x="145" y="90"/>
                </a:cxn>
                <a:cxn ang="0">
                  <a:pos x="145" y="90"/>
                </a:cxn>
                <a:cxn ang="0">
                  <a:pos x="135" y="117"/>
                </a:cxn>
                <a:cxn ang="0">
                  <a:pos x="115" y="136"/>
                </a:cxn>
                <a:cxn ang="0">
                  <a:pos x="89" y="148"/>
                </a:cxn>
                <a:cxn ang="0">
                  <a:pos x="60" y="148"/>
                </a:cxn>
                <a:cxn ang="0">
                  <a:pos x="43" y="143"/>
                </a:cxn>
                <a:cxn ang="0">
                  <a:pos x="45" y="143"/>
                </a:cxn>
                <a:cxn ang="0">
                  <a:pos x="45" y="145"/>
                </a:cxn>
                <a:cxn ang="0">
                  <a:pos x="46" y="146"/>
                </a:cxn>
                <a:cxn ang="0">
                  <a:pos x="48" y="148"/>
                </a:cxn>
              </a:cxnLst>
              <a:rect l="0" t="0" r="r" b="b"/>
              <a:pathLst>
                <a:path w="146" h="153">
                  <a:moveTo>
                    <a:pt x="101" y="5"/>
                  </a:moveTo>
                  <a:lnTo>
                    <a:pt x="89" y="2"/>
                  </a:lnTo>
                  <a:lnTo>
                    <a:pt x="74" y="0"/>
                  </a:lnTo>
                  <a:lnTo>
                    <a:pt x="58" y="2"/>
                  </a:lnTo>
                  <a:lnTo>
                    <a:pt x="45" y="7"/>
                  </a:lnTo>
                  <a:lnTo>
                    <a:pt x="32" y="13"/>
                  </a:lnTo>
                  <a:lnTo>
                    <a:pt x="20" y="23"/>
                  </a:lnTo>
                  <a:lnTo>
                    <a:pt x="10" y="35"/>
                  </a:lnTo>
                  <a:lnTo>
                    <a:pt x="4" y="46"/>
                  </a:lnTo>
                  <a:lnTo>
                    <a:pt x="0" y="56"/>
                  </a:lnTo>
                  <a:lnTo>
                    <a:pt x="0" y="58"/>
                  </a:lnTo>
                  <a:lnTo>
                    <a:pt x="2" y="58"/>
                  </a:lnTo>
                  <a:lnTo>
                    <a:pt x="2" y="59"/>
                  </a:lnTo>
                  <a:lnTo>
                    <a:pt x="2" y="59"/>
                  </a:lnTo>
                  <a:lnTo>
                    <a:pt x="2" y="61"/>
                  </a:lnTo>
                  <a:lnTo>
                    <a:pt x="2" y="61"/>
                  </a:lnTo>
                  <a:lnTo>
                    <a:pt x="2" y="61"/>
                  </a:lnTo>
                  <a:lnTo>
                    <a:pt x="2" y="63"/>
                  </a:lnTo>
                  <a:lnTo>
                    <a:pt x="2" y="63"/>
                  </a:lnTo>
                  <a:lnTo>
                    <a:pt x="7" y="48"/>
                  </a:lnTo>
                  <a:lnTo>
                    <a:pt x="14" y="36"/>
                  </a:lnTo>
                  <a:lnTo>
                    <a:pt x="22" y="25"/>
                  </a:lnTo>
                  <a:lnTo>
                    <a:pt x="33" y="17"/>
                  </a:lnTo>
                  <a:lnTo>
                    <a:pt x="46" y="10"/>
                  </a:lnTo>
                  <a:lnTo>
                    <a:pt x="60" y="5"/>
                  </a:lnTo>
                  <a:lnTo>
                    <a:pt x="74" y="4"/>
                  </a:lnTo>
                  <a:lnTo>
                    <a:pt x="89" y="5"/>
                  </a:lnTo>
                  <a:lnTo>
                    <a:pt x="102" y="10"/>
                  </a:lnTo>
                  <a:lnTo>
                    <a:pt x="105" y="12"/>
                  </a:lnTo>
                  <a:lnTo>
                    <a:pt x="105" y="10"/>
                  </a:lnTo>
                  <a:lnTo>
                    <a:pt x="104" y="10"/>
                  </a:lnTo>
                  <a:lnTo>
                    <a:pt x="104" y="9"/>
                  </a:lnTo>
                  <a:lnTo>
                    <a:pt x="104" y="9"/>
                  </a:lnTo>
                  <a:lnTo>
                    <a:pt x="102" y="9"/>
                  </a:lnTo>
                  <a:lnTo>
                    <a:pt x="102" y="7"/>
                  </a:lnTo>
                  <a:lnTo>
                    <a:pt x="102" y="7"/>
                  </a:lnTo>
                  <a:lnTo>
                    <a:pt x="101" y="5"/>
                  </a:lnTo>
                  <a:close/>
                  <a:moveTo>
                    <a:pt x="48" y="148"/>
                  </a:moveTo>
                  <a:lnTo>
                    <a:pt x="58" y="151"/>
                  </a:lnTo>
                  <a:lnTo>
                    <a:pt x="74" y="153"/>
                  </a:lnTo>
                  <a:lnTo>
                    <a:pt x="89" y="151"/>
                  </a:lnTo>
                  <a:lnTo>
                    <a:pt x="104" y="146"/>
                  </a:lnTo>
                  <a:lnTo>
                    <a:pt x="117" y="140"/>
                  </a:lnTo>
                  <a:lnTo>
                    <a:pt x="127" y="130"/>
                  </a:lnTo>
                  <a:lnTo>
                    <a:pt x="137" y="118"/>
                  </a:lnTo>
                  <a:lnTo>
                    <a:pt x="143" y="105"/>
                  </a:lnTo>
                  <a:lnTo>
                    <a:pt x="146" y="95"/>
                  </a:lnTo>
                  <a:lnTo>
                    <a:pt x="146" y="95"/>
                  </a:lnTo>
                  <a:lnTo>
                    <a:pt x="146" y="94"/>
                  </a:lnTo>
                  <a:lnTo>
                    <a:pt x="146" y="94"/>
                  </a:lnTo>
                  <a:lnTo>
                    <a:pt x="146" y="92"/>
                  </a:lnTo>
                  <a:lnTo>
                    <a:pt x="146" y="92"/>
                  </a:lnTo>
                  <a:lnTo>
                    <a:pt x="146" y="92"/>
                  </a:lnTo>
                  <a:lnTo>
                    <a:pt x="145" y="90"/>
                  </a:lnTo>
                  <a:lnTo>
                    <a:pt x="145" y="90"/>
                  </a:lnTo>
                  <a:lnTo>
                    <a:pt x="145" y="90"/>
                  </a:lnTo>
                  <a:lnTo>
                    <a:pt x="141" y="105"/>
                  </a:lnTo>
                  <a:lnTo>
                    <a:pt x="135" y="117"/>
                  </a:lnTo>
                  <a:lnTo>
                    <a:pt x="125" y="128"/>
                  </a:lnTo>
                  <a:lnTo>
                    <a:pt x="115" y="136"/>
                  </a:lnTo>
                  <a:lnTo>
                    <a:pt x="102" y="143"/>
                  </a:lnTo>
                  <a:lnTo>
                    <a:pt x="89" y="148"/>
                  </a:lnTo>
                  <a:lnTo>
                    <a:pt x="74" y="149"/>
                  </a:lnTo>
                  <a:lnTo>
                    <a:pt x="60" y="148"/>
                  </a:lnTo>
                  <a:lnTo>
                    <a:pt x="46" y="143"/>
                  </a:lnTo>
                  <a:lnTo>
                    <a:pt x="43" y="143"/>
                  </a:lnTo>
                  <a:lnTo>
                    <a:pt x="45" y="143"/>
                  </a:lnTo>
                  <a:lnTo>
                    <a:pt x="45" y="143"/>
                  </a:lnTo>
                  <a:lnTo>
                    <a:pt x="45" y="145"/>
                  </a:lnTo>
                  <a:lnTo>
                    <a:pt x="45" y="145"/>
                  </a:lnTo>
                  <a:lnTo>
                    <a:pt x="46" y="146"/>
                  </a:lnTo>
                  <a:lnTo>
                    <a:pt x="46" y="146"/>
                  </a:lnTo>
                  <a:lnTo>
                    <a:pt x="46" y="146"/>
                  </a:lnTo>
                  <a:lnTo>
                    <a:pt x="48" y="148"/>
                  </a:lnTo>
                  <a:close/>
                </a:path>
              </a:pathLst>
            </a:custGeom>
            <a:solidFill>
              <a:srgbClr val="00FF82"/>
            </a:solidFill>
            <a:ln w="9525">
              <a:noFill/>
              <a:round/>
              <a:headEnd/>
              <a:tailEnd/>
            </a:ln>
            <a:effectLst/>
          </p:spPr>
          <p:txBody>
            <a:bodyPr/>
            <a:lstStyle/>
            <a:p>
              <a:endParaRPr lang="en-GB"/>
            </a:p>
          </p:txBody>
        </p:sp>
        <p:sp>
          <p:nvSpPr>
            <p:cNvPr id="47455" name="Freeform 351"/>
            <p:cNvSpPr>
              <a:spLocks noEditPoints="1"/>
            </p:cNvSpPr>
            <p:nvPr/>
          </p:nvSpPr>
          <p:spPr bwMode="auto">
            <a:xfrm>
              <a:off x="3352" y="2067"/>
              <a:ext cx="143" cy="145"/>
            </a:xfrm>
            <a:custGeom>
              <a:avLst/>
              <a:gdLst/>
              <a:ahLst/>
              <a:cxnLst>
                <a:cxn ang="0">
                  <a:pos x="100" y="6"/>
                </a:cxn>
                <a:cxn ang="0">
                  <a:pos x="72" y="0"/>
                </a:cxn>
                <a:cxn ang="0">
                  <a:pos x="44" y="6"/>
                </a:cxn>
                <a:cxn ang="0">
                  <a:pos x="20" y="21"/>
                </a:cxn>
                <a:cxn ang="0">
                  <a:pos x="5" y="44"/>
                </a:cxn>
                <a:cxn ang="0">
                  <a:pos x="0" y="59"/>
                </a:cxn>
                <a:cxn ang="0">
                  <a:pos x="2" y="60"/>
                </a:cxn>
                <a:cxn ang="0">
                  <a:pos x="2" y="62"/>
                </a:cxn>
                <a:cxn ang="0">
                  <a:pos x="2" y="64"/>
                </a:cxn>
                <a:cxn ang="0">
                  <a:pos x="3" y="65"/>
                </a:cxn>
                <a:cxn ang="0">
                  <a:pos x="8" y="46"/>
                </a:cxn>
                <a:cxn ang="0">
                  <a:pos x="23" y="23"/>
                </a:cxn>
                <a:cxn ang="0">
                  <a:pos x="44" y="8"/>
                </a:cxn>
                <a:cxn ang="0">
                  <a:pos x="72" y="3"/>
                </a:cxn>
                <a:cxn ang="0">
                  <a:pos x="99" y="8"/>
                </a:cxn>
                <a:cxn ang="0">
                  <a:pos x="107" y="13"/>
                </a:cxn>
                <a:cxn ang="0">
                  <a:pos x="107" y="11"/>
                </a:cxn>
                <a:cxn ang="0">
                  <a:pos x="105" y="9"/>
                </a:cxn>
                <a:cxn ang="0">
                  <a:pos x="103" y="8"/>
                </a:cxn>
                <a:cxn ang="0">
                  <a:pos x="41" y="139"/>
                </a:cxn>
                <a:cxn ang="0">
                  <a:pos x="58" y="144"/>
                </a:cxn>
                <a:cxn ang="0">
                  <a:pos x="87" y="144"/>
                </a:cxn>
                <a:cxn ang="0">
                  <a:pos x="113" y="132"/>
                </a:cxn>
                <a:cxn ang="0">
                  <a:pos x="133" y="113"/>
                </a:cxn>
                <a:cxn ang="0">
                  <a:pos x="143" y="86"/>
                </a:cxn>
                <a:cxn ang="0">
                  <a:pos x="143" y="85"/>
                </a:cxn>
                <a:cxn ang="0">
                  <a:pos x="143" y="83"/>
                </a:cxn>
                <a:cxn ang="0">
                  <a:pos x="141" y="82"/>
                </a:cxn>
                <a:cxn ang="0">
                  <a:pos x="141" y="80"/>
                </a:cxn>
                <a:cxn ang="0">
                  <a:pos x="139" y="86"/>
                </a:cxn>
                <a:cxn ang="0">
                  <a:pos x="130" y="111"/>
                </a:cxn>
                <a:cxn ang="0">
                  <a:pos x="112" y="131"/>
                </a:cxn>
                <a:cxn ang="0">
                  <a:pos x="85" y="141"/>
                </a:cxn>
                <a:cxn ang="0">
                  <a:pos x="58" y="141"/>
                </a:cxn>
                <a:cxn ang="0">
                  <a:pos x="38" y="132"/>
                </a:cxn>
                <a:cxn ang="0">
                  <a:pos x="38" y="134"/>
                </a:cxn>
                <a:cxn ang="0">
                  <a:pos x="39" y="136"/>
                </a:cxn>
                <a:cxn ang="0">
                  <a:pos x="41" y="137"/>
                </a:cxn>
                <a:cxn ang="0">
                  <a:pos x="41" y="139"/>
                </a:cxn>
              </a:cxnLst>
              <a:rect l="0" t="0" r="r" b="b"/>
              <a:pathLst>
                <a:path w="143" h="145">
                  <a:moveTo>
                    <a:pt x="103" y="8"/>
                  </a:moveTo>
                  <a:lnTo>
                    <a:pt x="100" y="6"/>
                  </a:lnTo>
                  <a:lnTo>
                    <a:pt x="87" y="1"/>
                  </a:lnTo>
                  <a:lnTo>
                    <a:pt x="72" y="0"/>
                  </a:lnTo>
                  <a:lnTo>
                    <a:pt x="58" y="1"/>
                  </a:lnTo>
                  <a:lnTo>
                    <a:pt x="44" y="6"/>
                  </a:lnTo>
                  <a:lnTo>
                    <a:pt x="31" y="13"/>
                  </a:lnTo>
                  <a:lnTo>
                    <a:pt x="20" y="21"/>
                  </a:lnTo>
                  <a:lnTo>
                    <a:pt x="12" y="32"/>
                  </a:lnTo>
                  <a:lnTo>
                    <a:pt x="5" y="44"/>
                  </a:lnTo>
                  <a:lnTo>
                    <a:pt x="0" y="59"/>
                  </a:lnTo>
                  <a:lnTo>
                    <a:pt x="0" y="59"/>
                  </a:lnTo>
                  <a:lnTo>
                    <a:pt x="0" y="59"/>
                  </a:lnTo>
                  <a:lnTo>
                    <a:pt x="2" y="60"/>
                  </a:lnTo>
                  <a:lnTo>
                    <a:pt x="2" y="62"/>
                  </a:lnTo>
                  <a:lnTo>
                    <a:pt x="2" y="62"/>
                  </a:lnTo>
                  <a:lnTo>
                    <a:pt x="2" y="64"/>
                  </a:lnTo>
                  <a:lnTo>
                    <a:pt x="2" y="64"/>
                  </a:lnTo>
                  <a:lnTo>
                    <a:pt x="3" y="65"/>
                  </a:lnTo>
                  <a:lnTo>
                    <a:pt x="3" y="65"/>
                  </a:lnTo>
                  <a:lnTo>
                    <a:pt x="3" y="59"/>
                  </a:lnTo>
                  <a:lnTo>
                    <a:pt x="8" y="46"/>
                  </a:lnTo>
                  <a:lnTo>
                    <a:pt x="15" y="34"/>
                  </a:lnTo>
                  <a:lnTo>
                    <a:pt x="23" y="23"/>
                  </a:lnTo>
                  <a:lnTo>
                    <a:pt x="33" y="14"/>
                  </a:lnTo>
                  <a:lnTo>
                    <a:pt x="44" y="8"/>
                  </a:lnTo>
                  <a:lnTo>
                    <a:pt x="58" y="5"/>
                  </a:lnTo>
                  <a:lnTo>
                    <a:pt x="72" y="3"/>
                  </a:lnTo>
                  <a:lnTo>
                    <a:pt x="85" y="5"/>
                  </a:lnTo>
                  <a:lnTo>
                    <a:pt x="99" y="8"/>
                  </a:lnTo>
                  <a:lnTo>
                    <a:pt x="108" y="13"/>
                  </a:lnTo>
                  <a:lnTo>
                    <a:pt x="107" y="13"/>
                  </a:lnTo>
                  <a:lnTo>
                    <a:pt x="107" y="11"/>
                  </a:lnTo>
                  <a:lnTo>
                    <a:pt x="107" y="11"/>
                  </a:lnTo>
                  <a:lnTo>
                    <a:pt x="105" y="9"/>
                  </a:lnTo>
                  <a:lnTo>
                    <a:pt x="105" y="9"/>
                  </a:lnTo>
                  <a:lnTo>
                    <a:pt x="105" y="8"/>
                  </a:lnTo>
                  <a:lnTo>
                    <a:pt x="103" y="8"/>
                  </a:lnTo>
                  <a:lnTo>
                    <a:pt x="103" y="8"/>
                  </a:lnTo>
                  <a:close/>
                  <a:moveTo>
                    <a:pt x="41" y="139"/>
                  </a:moveTo>
                  <a:lnTo>
                    <a:pt x="44" y="139"/>
                  </a:lnTo>
                  <a:lnTo>
                    <a:pt x="58" y="144"/>
                  </a:lnTo>
                  <a:lnTo>
                    <a:pt x="72" y="145"/>
                  </a:lnTo>
                  <a:lnTo>
                    <a:pt x="87" y="144"/>
                  </a:lnTo>
                  <a:lnTo>
                    <a:pt x="100" y="139"/>
                  </a:lnTo>
                  <a:lnTo>
                    <a:pt x="113" y="132"/>
                  </a:lnTo>
                  <a:lnTo>
                    <a:pt x="123" y="124"/>
                  </a:lnTo>
                  <a:lnTo>
                    <a:pt x="133" y="113"/>
                  </a:lnTo>
                  <a:lnTo>
                    <a:pt x="139" y="101"/>
                  </a:lnTo>
                  <a:lnTo>
                    <a:pt x="143" y="86"/>
                  </a:lnTo>
                  <a:lnTo>
                    <a:pt x="143" y="86"/>
                  </a:lnTo>
                  <a:lnTo>
                    <a:pt x="143" y="85"/>
                  </a:lnTo>
                  <a:lnTo>
                    <a:pt x="143" y="85"/>
                  </a:lnTo>
                  <a:lnTo>
                    <a:pt x="143" y="83"/>
                  </a:lnTo>
                  <a:lnTo>
                    <a:pt x="143" y="82"/>
                  </a:lnTo>
                  <a:lnTo>
                    <a:pt x="141" y="82"/>
                  </a:lnTo>
                  <a:lnTo>
                    <a:pt x="141" y="80"/>
                  </a:lnTo>
                  <a:lnTo>
                    <a:pt x="141" y="80"/>
                  </a:lnTo>
                  <a:lnTo>
                    <a:pt x="141" y="78"/>
                  </a:lnTo>
                  <a:lnTo>
                    <a:pt x="139" y="86"/>
                  </a:lnTo>
                  <a:lnTo>
                    <a:pt x="136" y="100"/>
                  </a:lnTo>
                  <a:lnTo>
                    <a:pt x="130" y="111"/>
                  </a:lnTo>
                  <a:lnTo>
                    <a:pt x="121" y="123"/>
                  </a:lnTo>
                  <a:lnTo>
                    <a:pt x="112" y="131"/>
                  </a:lnTo>
                  <a:lnTo>
                    <a:pt x="99" y="137"/>
                  </a:lnTo>
                  <a:lnTo>
                    <a:pt x="85" y="141"/>
                  </a:lnTo>
                  <a:lnTo>
                    <a:pt x="72" y="142"/>
                  </a:lnTo>
                  <a:lnTo>
                    <a:pt x="58" y="141"/>
                  </a:lnTo>
                  <a:lnTo>
                    <a:pt x="44" y="137"/>
                  </a:lnTo>
                  <a:lnTo>
                    <a:pt x="38" y="132"/>
                  </a:lnTo>
                  <a:lnTo>
                    <a:pt x="38" y="134"/>
                  </a:lnTo>
                  <a:lnTo>
                    <a:pt x="38" y="134"/>
                  </a:lnTo>
                  <a:lnTo>
                    <a:pt x="39" y="134"/>
                  </a:lnTo>
                  <a:lnTo>
                    <a:pt x="39" y="136"/>
                  </a:lnTo>
                  <a:lnTo>
                    <a:pt x="39" y="136"/>
                  </a:lnTo>
                  <a:lnTo>
                    <a:pt x="41" y="137"/>
                  </a:lnTo>
                  <a:lnTo>
                    <a:pt x="41" y="137"/>
                  </a:lnTo>
                  <a:lnTo>
                    <a:pt x="41" y="139"/>
                  </a:lnTo>
                  <a:close/>
                </a:path>
              </a:pathLst>
            </a:custGeom>
            <a:solidFill>
              <a:srgbClr val="00FF87"/>
            </a:solidFill>
            <a:ln w="9525">
              <a:noFill/>
              <a:round/>
              <a:headEnd/>
              <a:tailEnd/>
            </a:ln>
            <a:effectLst/>
          </p:spPr>
          <p:txBody>
            <a:bodyPr/>
            <a:lstStyle/>
            <a:p>
              <a:endParaRPr lang="en-GB"/>
            </a:p>
          </p:txBody>
        </p:sp>
      </p:grpSp>
      <p:sp>
        <p:nvSpPr>
          <p:cNvPr id="47456" name="Freeform 352"/>
          <p:cNvSpPr>
            <a:spLocks noEditPoints="1"/>
          </p:cNvSpPr>
          <p:nvPr/>
        </p:nvSpPr>
        <p:spPr bwMode="auto">
          <a:xfrm>
            <a:off x="5211763" y="3395663"/>
            <a:ext cx="196850" cy="180975"/>
          </a:xfrm>
          <a:custGeom>
            <a:avLst/>
            <a:gdLst/>
            <a:ahLst/>
            <a:cxnLst>
              <a:cxn ang="0">
                <a:pos x="133" y="64"/>
              </a:cxn>
              <a:cxn ang="0">
                <a:pos x="133" y="62"/>
              </a:cxn>
              <a:cxn ang="0">
                <a:pos x="131" y="59"/>
              </a:cxn>
              <a:cxn ang="0">
                <a:pos x="131" y="58"/>
              </a:cxn>
              <a:cxn ang="0">
                <a:pos x="130" y="54"/>
              </a:cxn>
              <a:cxn ang="0">
                <a:pos x="133" y="66"/>
              </a:cxn>
              <a:cxn ang="0">
                <a:pos x="128" y="92"/>
              </a:cxn>
              <a:cxn ang="0">
                <a:pos x="115" y="113"/>
              </a:cxn>
              <a:cxn ang="0">
                <a:pos x="94" y="128"/>
              </a:cxn>
              <a:cxn ang="0">
                <a:pos x="67" y="133"/>
              </a:cxn>
              <a:cxn ang="0">
                <a:pos x="41" y="128"/>
              </a:cxn>
              <a:cxn ang="0">
                <a:pos x="28" y="120"/>
              </a:cxn>
              <a:cxn ang="0">
                <a:pos x="26" y="118"/>
              </a:cxn>
              <a:cxn ang="0">
                <a:pos x="25" y="117"/>
              </a:cxn>
              <a:cxn ang="0">
                <a:pos x="23" y="113"/>
              </a:cxn>
              <a:cxn ang="0">
                <a:pos x="21" y="112"/>
              </a:cxn>
              <a:cxn ang="0">
                <a:pos x="43" y="125"/>
              </a:cxn>
              <a:cxn ang="0">
                <a:pos x="67" y="130"/>
              </a:cxn>
              <a:cxn ang="0">
                <a:pos x="92" y="125"/>
              </a:cxn>
              <a:cxn ang="0">
                <a:pos x="112" y="112"/>
              </a:cxn>
              <a:cxn ang="0">
                <a:pos x="126" y="92"/>
              </a:cxn>
              <a:cxn ang="0">
                <a:pos x="131" y="66"/>
              </a:cxn>
              <a:cxn ang="0">
                <a:pos x="108" y="15"/>
              </a:cxn>
              <a:cxn ang="0">
                <a:pos x="94" y="5"/>
              </a:cxn>
              <a:cxn ang="0">
                <a:pos x="67" y="0"/>
              </a:cxn>
              <a:cxn ang="0">
                <a:pos x="41" y="5"/>
              </a:cxn>
              <a:cxn ang="0">
                <a:pos x="20" y="20"/>
              </a:cxn>
              <a:cxn ang="0">
                <a:pos x="5" y="41"/>
              </a:cxn>
              <a:cxn ang="0">
                <a:pos x="0" y="66"/>
              </a:cxn>
              <a:cxn ang="0">
                <a:pos x="0" y="67"/>
              </a:cxn>
              <a:cxn ang="0">
                <a:pos x="2" y="71"/>
              </a:cxn>
              <a:cxn ang="0">
                <a:pos x="3" y="74"/>
              </a:cxn>
              <a:cxn ang="0">
                <a:pos x="3" y="76"/>
              </a:cxn>
              <a:cxn ang="0">
                <a:pos x="3" y="66"/>
              </a:cxn>
              <a:cxn ang="0">
                <a:pos x="8" y="41"/>
              </a:cxn>
              <a:cxn ang="0">
                <a:pos x="21" y="21"/>
              </a:cxn>
              <a:cxn ang="0">
                <a:pos x="43" y="8"/>
              </a:cxn>
              <a:cxn ang="0">
                <a:pos x="67" y="3"/>
              </a:cxn>
              <a:cxn ang="0">
                <a:pos x="92" y="8"/>
              </a:cxn>
              <a:cxn ang="0">
                <a:pos x="112" y="21"/>
              </a:cxn>
              <a:cxn ang="0">
                <a:pos x="113" y="23"/>
              </a:cxn>
              <a:cxn ang="0">
                <a:pos x="112" y="20"/>
              </a:cxn>
              <a:cxn ang="0">
                <a:pos x="110" y="18"/>
              </a:cxn>
              <a:cxn ang="0">
                <a:pos x="108" y="15"/>
              </a:cxn>
            </a:cxnLst>
            <a:rect l="0" t="0" r="r" b="b"/>
            <a:pathLst>
              <a:path w="133" h="133">
                <a:moveTo>
                  <a:pt x="133" y="66"/>
                </a:moveTo>
                <a:lnTo>
                  <a:pt x="133" y="64"/>
                </a:lnTo>
                <a:lnTo>
                  <a:pt x="133" y="64"/>
                </a:lnTo>
                <a:lnTo>
                  <a:pt x="133" y="62"/>
                </a:lnTo>
                <a:lnTo>
                  <a:pt x="131" y="61"/>
                </a:lnTo>
                <a:lnTo>
                  <a:pt x="131" y="59"/>
                </a:lnTo>
                <a:lnTo>
                  <a:pt x="131" y="58"/>
                </a:lnTo>
                <a:lnTo>
                  <a:pt x="131" y="58"/>
                </a:lnTo>
                <a:lnTo>
                  <a:pt x="130" y="56"/>
                </a:lnTo>
                <a:lnTo>
                  <a:pt x="130" y="54"/>
                </a:lnTo>
                <a:lnTo>
                  <a:pt x="131" y="66"/>
                </a:lnTo>
                <a:lnTo>
                  <a:pt x="133" y="66"/>
                </a:lnTo>
                <a:lnTo>
                  <a:pt x="133" y="80"/>
                </a:lnTo>
                <a:lnTo>
                  <a:pt x="128" y="92"/>
                </a:lnTo>
                <a:lnTo>
                  <a:pt x="123" y="103"/>
                </a:lnTo>
                <a:lnTo>
                  <a:pt x="115" y="113"/>
                </a:lnTo>
                <a:lnTo>
                  <a:pt x="105" y="121"/>
                </a:lnTo>
                <a:lnTo>
                  <a:pt x="94" y="128"/>
                </a:lnTo>
                <a:lnTo>
                  <a:pt x="80" y="131"/>
                </a:lnTo>
                <a:lnTo>
                  <a:pt x="67" y="133"/>
                </a:lnTo>
                <a:lnTo>
                  <a:pt x="54" y="131"/>
                </a:lnTo>
                <a:lnTo>
                  <a:pt x="41" y="128"/>
                </a:lnTo>
                <a:lnTo>
                  <a:pt x="30" y="121"/>
                </a:lnTo>
                <a:lnTo>
                  <a:pt x="28" y="120"/>
                </a:lnTo>
                <a:lnTo>
                  <a:pt x="26" y="118"/>
                </a:lnTo>
                <a:lnTo>
                  <a:pt x="26" y="118"/>
                </a:lnTo>
                <a:lnTo>
                  <a:pt x="25" y="117"/>
                </a:lnTo>
                <a:lnTo>
                  <a:pt x="25" y="117"/>
                </a:lnTo>
                <a:lnTo>
                  <a:pt x="25" y="115"/>
                </a:lnTo>
                <a:lnTo>
                  <a:pt x="23" y="113"/>
                </a:lnTo>
                <a:lnTo>
                  <a:pt x="23" y="113"/>
                </a:lnTo>
                <a:lnTo>
                  <a:pt x="21" y="112"/>
                </a:lnTo>
                <a:lnTo>
                  <a:pt x="31" y="120"/>
                </a:lnTo>
                <a:lnTo>
                  <a:pt x="43" y="125"/>
                </a:lnTo>
                <a:lnTo>
                  <a:pt x="54" y="128"/>
                </a:lnTo>
                <a:lnTo>
                  <a:pt x="67" y="130"/>
                </a:lnTo>
                <a:lnTo>
                  <a:pt x="80" y="128"/>
                </a:lnTo>
                <a:lnTo>
                  <a:pt x="92" y="125"/>
                </a:lnTo>
                <a:lnTo>
                  <a:pt x="103" y="120"/>
                </a:lnTo>
                <a:lnTo>
                  <a:pt x="112" y="112"/>
                </a:lnTo>
                <a:lnTo>
                  <a:pt x="120" y="102"/>
                </a:lnTo>
                <a:lnTo>
                  <a:pt x="126" y="92"/>
                </a:lnTo>
                <a:lnTo>
                  <a:pt x="130" y="79"/>
                </a:lnTo>
                <a:lnTo>
                  <a:pt x="131" y="66"/>
                </a:lnTo>
                <a:lnTo>
                  <a:pt x="133" y="66"/>
                </a:lnTo>
                <a:close/>
                <a:moveTo>
                  <a:pt x="108" y="15"/>
                </a:moveTo>
                <a:lnTo>
                  <a:pt x="105" y="12"/>
                </a:lnTo>
                <a:lnTo>
                  <a:pt x="94" y="5"/>
                </a:lnTo>
                <a:lnTo>
                  <a:pt x="80" y="2"/>
                </a:lnTo>
                <a:lnTo>
                  <a:pt x="67" y="0"/>
                </a:lnTo>
                <a:lnTo>
                  <a:pt x="54" y="2"/>
                </a:lnTo>
                <a:lnTo>
                  <a:pt x="41" y="5"/>
                </a:lnTo>
                <a:lnTo>
                  <a:pt x="30" y="12"/>
                </a:lnTo>
                <a:lnTo>
                  <a:pt x="20" y="20"/>
                </a:lnTo>
                <a:lnTo>
                  <a:pt x="12" y="30"/>
                </a:lnTo>
                <a:lnTo>
                  <a:pt x="5" y="41"/>
                </a:lnTo>
                <a:lnTo>
                  <a:pt x="2" y="53"/>
                </a:lnTo>
                <a:lnTo>
                  <a:pt x="0" y="66"/>
                </a:lnTo>
                <a:lnTo>
                  <a:pt x="0" y="67"/>
                </a:lnTo>
                <a:lnTo>
                  <a:pt x="0" y="67"/>
                </a:lnTo>
                <a:lnTo>
                  <a:pt x="2" y="69"/>
                </a:lnTo>
                <a:lnTo>
                  <a:pt x="2" y="71"/>
                </a:lnTo>
                <a:lnTo>
                  <a:pt x="2" y="72"/>
                </a:lnTo>
                <a:lnTo>
                  <a:pt x="3" y="74"/>
                </a:lnTo>
                <a:lnTo>
                  <a:pt x="3" y="74"/>
                </a:lnTo>
                <a:lnTo>
                  <a:pt x="3" y="76"/>
                </a:lnTo>
                <a:lnTo>
                  <a:pt x="5" y="77"/>
                </a:lnTo>
                <a:lnTo>
                  <a:pt x="3" y="66"/>
                </a:lnTo>
                <a:lnTo>
                  <a:pt x="5" y="54"/>
                </a:lnTo>
                <a:lnTo>
                  <a:pt x="8" y="41"/>
                </a:lnTo>
                <a:lnTo>
                  <a:pt x="15" y="31"/>
                </a:lnTo>
                <a:lnTo>
                  <a:pt x="21" y="21"/>
                </a:lnTo>
                <a:lnTo>
                  <a:pt x="31" y="13"/>
                </a:lnTo>
                <a:lnTo>
                  <a:pt x="43" y="8"/>
                </a:lnTo>
                <a:lnTo>
                  <a:pt x="54" y="3"/>
                </a:lnTo>
                <a:lnTo>
                  <a:pt x="67" y="3"/>
                </a:lnTo>
                <a:lnTo>
                  <a:pt x="80" y="3"/>
                </a:lnTo>
                <a:lnTo>
                  <a:pt x="92" y="8"/>
                </a:lnTo>
                <a:lnTo>
                  <a:pt x="103" y="13"/>
                </a:lnTo>
                <a:lnTo>
                  <a:pt x="112" y="21"/>
                </a:lnTo>
                <a:lnTo>
                  <a:pt x="115" y="25"/>
                </a:lnTo>
                <a:lnTo>
                  <a:pt x="113" y="23"/>
                </a:lnTo>
                <a:lnTo>
                  <a:pt x="113" y="21"/>
                </a:lnTo>
                <a:lnTo>
                  <a:pt x="112" y="20"/>
                </a:lnTo>
                <a:lnTo>
                  <a:pt x="112" y="20"/>
                </a:lnTo>
                <a:lnTo>
                  <a:pt x="110" y="18"/>
                </a:lnTo>
                <a:lnTo>
                  <a:pt x="110" y="17"/>
                </a:lnTo>
                <a:lnTo>
                  <a:pt x="108" y="15"/>
                </a:lnTo>
                <a:lnTo>
                  <a:pt x="108" y="15"/>
                </a:lnTo>
                <a:close/>
              </a:path>
            </a:pathLst>
          </a:custGeom>
          <a:solidFill>
            <a:srgbClr val="00FF91"/>
          </a:solidFill>
          <a:ln w="9525">
            <a:noFill/>
            <a:round/>
            <a:headEnd/>
            <a:tailEnd/>
          </a:ln>
          <a:effectLst/>
        </p:spPr>
        <p:txBody>
          <a:bodyPr/>
          <a:lstStyle/>
          <a:p>
            <a:endParaRPr lang="en-GB"/>
          </a:p>
        </p:txBody>
      </p:sp>
      <p:sp>
        <p:nvSpPr>
          <p:cNvPr id="47457" name="Freeform 353"/>
          <p:cNvSpPr>
            <a:spLocks/>
          </p:cNvSpPr>
          <p:nvPr/>
        </p:nvSpPr>
        <p:spPr bwMode="auto">
          <a:xfrm>
            <a:off x="5214938" y="3400425"/>
            <a:ext cx="190500" cy="173038"/>
          </a:xfrm>
          <a:custGeom>
            <a:avLst/>
            <a:gdLst/>
            <a:ahLst/>
            <a:cxnLst>
              <a:cxn ang="0">
                <a:pos x="127" y="51"/>
              </a:cxn>
              <a:cxn ang="0">
                <a:pos x="125" y="48"/>
              </a:cxn>
              <a:cxn ang="0">
                <a:pos x="123" y="43"/>
              </a:cxn>
              <a:cxn ang="0">
                <a:pos x="122" y="40"/>
              </a:cxn>
              <a:cxn ang="0">
                <a:pos x="118" y="35"/>
              </a:cxn>
              <a:cxn ang="0">
                <a:pos x="117" y="32"/>
              </a:cxn>
              <a:cxn ang="0">
                <a:pos x="115" y="28"/>
              </a:cxn>
              <a:cxn ang="0">
                <a:pos x="113" y="25"/>
              </a:cxn>
              <a:cxn ang="0">
                <a:pos x="112" y="22"/>
              </a:cxn>
              <a:cxn ang="0">
                <a:pos x="100" y="10"/>
              </a:cxn>
              <a:cxn ang="0">
                <a:pos x="77" y="0"/>
              </a:cxn>
              <a:cxn ang="0">
                <a:pos x="51" y="0"/>
              </a:cxn>
              <a:cxn ang="0">
                <a:pos x="28" y="10"/>
              </a:cxn>
              <a:cxn ang="0">
                <a:pos x="12" y="28"/>
              </a:cxn>
              <a:cxn ang="0">
                <a:pos x="2" y="51"/>
              </a:cxn>
              <a:cxn ang="0">
                <a:pos x="2" y="74"/>
              </a:cxn>
              <a:cxn ang="0">
                <a:pos x="4" y="79"/>
              </a:cxn>
              <a:cxn ang="0">
                <a:pos x="5" y="82"/>
              </a:cxn>
              <a:cxn ang="0">
                <a:pos x="7" y="87"/>
              </a:cxn>
              <a:cxn ang="0">
                <a:pos x="9" y="91"/>
              </a:cxn>
              <a:cxn ang="0">
                <a:pos x="12" y="95"/>
              </a:cxn>
              <a:cxn ang="0">
                <a:pos x="13" y="100"/>
              </a:cxn>
              <a:cxn ang="0">
                <a:pos x="17" y="104"/>
              </a:cxn>
              <a:cxn ang="0">
                <a:pos x="18" y="109"/>
              </a:cxn>
              <a:cxn ang="0">
                <a:pos x="40" y="122"/>
              </a:cxn>
              <a:cxn ang="0">
                <a:pos x="64" y="127"/>
              </a:cxn>
              <a:cxn ang="0">
                <a:pos x="89" y="122"/>
              </a:cxn>
              <a:cxn ang="0">
                <a:pos x="109" y="109"/>
              </a:cxn>
              <a:cxn ang="0">
                <a:pos x="123" y="89"/>
              </a:cxn>
              <a:cxn ang="0">
                <a:pos x="128" y="63"/>
              </a:cxn>
              <a:cxn ang="0">
                <a:pos x="123" y="51"/>
              </a:cxn>
              <a:cxn ang="0">
                <a:pos x="113" y="30"/>
              </a:cxn>
              <a:cxn ang="0">
                <a:pos x="97" y="14"/>
              </a:cxn>
              <a:cxn ang="0">
                <a:pos x="76" y="4"/>
              </a:cxn>
              <a:cxn ang="0">
                <a:pos x="51" y="4"/>
              </a:cxn>
              <a:cxn ang="0">
                <a:pos x="30" y="14"/>
              </a:cxn>
              <a:cxn ang="0">
                <a:pos x="13" y="30"/>
              </a:cxn>
              <a:cxn ang="0">
                <a:pos x="5" y="51"/>
              </a:cxn>
              <a:cxn ang="0">
                <a:pos x="5" y="76"/>
              </a:cxn>
              <a:cxn ang="0">
                <a:pos x="13" y="97"/>
              </a:cxn>
              <a:cxn ang="0">
                <a:pos x="30" y="114"/>
              </a:cxn>
              <a:cxn ang="0">
                <a:pos x="51" y="123"/>
              </a:cxn>
              <a:cxn ang="0">
                <a:pos x="76" y="123"/>
              </a:cxn>
              <a:cxn ang="0">
                <a:pos x="97" y="114"/>
              </a:cxn>
              <a:cxn ang="0">
                <a:pos x="113" y="97"/>
              </a:cxn>
              <a:cxn ang="0">
                <a:pos x="123" y="76"/>
              </a:cxn>
              <a:cxn ang="0">
                <a:pos x="128" y="63"/>
              </a:cxn>
            </a:cxnLst>
            <a:rect l="0" t="0" r="r" b="b"/>
            <a:pathLst>
              <a:path w="128" h="127">
                <a:moveTo>
                  <a:pt x="128" y="63"/>
                </a:moveTo>
                <a:lnTo>
                  <a:pt x="127" y="51"/>
                </a:lnTo>
                <a:lnTo>
                  <a:pt x="125" y="50"/>
                </a:lnTo>
                <a:lnTo>
                  <a:pt x="125" y="48"/>
                </a:lnTo>
                <a:lnTo>
                  <a:pt x="123" y="45"/>
                </a:lnTo>
                <a:lnTo>
                  <a:pt x="123" y="43"/>
                </a:lnTo>
                <a:lnTo>
                  <a:pt x="122" y="41"/>
                </a:lnTo>
                <a:lnTo>
                  <a:pt x="122" y="40"/>
                </a:lnTo>
                <a:lnTo>
                  <a:pt x="120" y="38"/>
                </a:lnTo>
                <a:lnTo>
                  <a:pt x="118" y="35"/>
                </a:lnTo>
                <a:lnTo>
                  <a:pt x="118" y="33"/>
                </a:lnTo>
                <a:lnTo>
                  <a:pt x="117" y="32"/>
                </a:lnTo>
                <a:lnTo>
                  <a:pt x="117" y="30"/>
                </a:lnTo>
                <a:lnTo>
                  <a:pt x="115" y="28"/>
                </a:lnTo>
                <a:lnTo>
                  <a:pt x="113" y="27"/>
                </a:lnTo>
                <a:lnTo>
                  <a:pt x="113" y="25"/>
                </a:lnTo>
                <a:lnTo>
                  <a:pt x="112" y="23"/>
                </a:lnTo>
                <a:lnTo>
                  <a:pt x="112" y="22"/>
                </a:lnTo>
                <a:lnTo>
                  <a:pt x="109" y="18"/>
                </a:lnTo>
                <a:lnTo>
                  <a:pt x="100" y="10"/>
                </a:lnTo>
                <a:lnTo>
                  <a:pt x="89" y="5"/>
                </a:lnTo>
                <a:lnTo>
                  <a:pt x="77" y="0"/>
                </a:lnTo>
                <a:lnTo>
                  <a:pt x="64" y="0"/>
                </a:lnTo>
                <a:lnTo>
                  <a:pt x="51" y="0"/>
                </a:lnTo>
                <a:lnTo>
                  <a:pt x="40" y="5"/>
                </a:lnTo>
                <a:lnTo>
                  <a:pt x="28" y="10"/>
                </a:lnTo>
                <a:lnTo>
                  <a:pt x="18" y="18"/>
                </a:lnTo>
                <a:lnTo>
                  <a:pt x="12" y="28"/>
                </a:lnTo>
                <a:lnTo>
                  <a:pt x="5" y="38"/>
                </a:lnTo>
                <a:lnTo>
                  <a:pt x="2" y="51"/>
                </a:lnTo>
                <a:lnTo>
                  <a:pt x="0" y="63"/>
                </a:lnTo>
                <a:lnTo>
                  <a:pt x="2" y="74"/>
                </a:lnTo>
                <a:lnTo>
                  <a:pt x="2" y="76"/>
                </a:lnTo>
                <a:lnTo>
                  <a:pt x="4" y="79"/>
                </a:lnTo>
                <a:lnTo>
                  <a:pt x="4" y="81"/>
                </a:lnTo>
                <a:lnTo>
                  <a:pt x="5" y="82"/>
                </a:lnTo>
                <a:lnTo>
                  <a:pt x="7" y="84"/>
                </a:lnTo>
                <a:lnTo>
                  <a:pt x="7" y="87"/>
                </a:lnTo>
                <a:lnTo>
                  <a:pt x="9" y="89"/>
                </a:lnTo>
                <a:lnTo>
                  <a:pt x="9" y="91"/>
                </a:lnTo>
                <a:lnTo>
                  <a:pt x="10" y="94"/>
                </a:lnTo>
                <a:lnTo>
                  <a:pt x="12" y="95"/>
                </a:lnTo>
                <a:lnTo>
                  <a:pt x="13" y="97"/>
                </a:lnTo>
                <a:lnTo>
                  <a:pt x="13" y="100"/>
                </a:lnTo>
                <a:lnTo>
                  <a:pt x="15" y="102"/>
                </a:lnTo>
                <a:lnTo>
                  <a:pt x="17" y="104"/>
                </a:lnTo>
                <a:lnTo>
                  <a:pt x="18" y="107"/>
                </a:lnTo>
                <a:lnTo>
                  <a:pt x="18" y="109"/>
                </a:lnTo>
                <a:lnTo>
                  <a:pt x="28" y="117"/>
                </a:lnTo>
                <a:lnTo>
                  <a:pt x="40" y="122"/>
                </a:lnTo>
                <a:lnTo>
                  <a:pt x="51" y="125"/>
                </a:lnTo>
                <a:lnTo>
                  <a:pt x="64" y="127"/>
                </a:lnTo>
                <a:lnTo>
                  <a:pt x="77" y="125"/>
                </a:lnTo>
                <a:lnTo>
                  <a:pt x="89" y="122"/>
                </a:lnTo>
                <a:lnTo>
                  <a:pt x="100" y="117"/>
                </a:lnTo>
                <a:lnTo>
                  <a:pt x="109" y="109"/>
                </a:lnTo>
                <a:lnTo>
                  <a:pt x="117" y="99"/>
                </a:lnTo>
                <a:lnTo>
                  <a:pt x="123" y="89"/>
                </a:lnTo>
                <a:lnTo>
                  <a:pt x="127" y="76"/>
                </a:lnTo>
                <a:lnTo>
                  <a:pt x="128" y="63"/>
                </a:lnTo>
                <a:lnTo>
                  <a:pt x="125" y="63"/>
                </a:lnTo>
                <a:lnTo>
                  <a:pt x="123" y="51"/>
                </a:lnTo>
                <a:lnTo>
                  <a:pt x="120" y="40"/>
                </a:lnTo>
                <a:lnTo>
                  <a:pt x="113" y="30"/>
                </a:lnTo>
                <a:lnTo>
                  <a:pt x="107" y="20"/>
                </a:lnTo>
                <a:lnTo>
                  <a:pt x="97" y="14"/>
                </a:lnTo>
                <a:lnTo>
                  <a:pt x="87" y="7"/>
                </a:lnTo>
                <a:lnTo>
                  <a:pt x="76" y="4"/>
                </a:lnTo>
                <a:lnTo>
                  <a:pt x="64" y="4"/>
                </a:lnTo>
                <a:lnTo>
                  <a:pt x="51" y="4"/>
                </a:lnTo>
                <a:lnTo>
                  <a:pt x="40" y="7"/>
                </a:lnTo>
                <a:lnTo>
                  <a:pt x="30" y="14"/>
                </a:lnTo>
                <a:lnTo>
                  <a:pt x="22" y="20"/>
                </a:lnTo>
                <a:lnTo>
                  <a:pt x="13" y="30"/>
                </a:lnTo>
                <a:lnTo>
                  <a:pt x="9" y="40"/>
                </a:lnTo>
                <a:lnTo>
                  <a:pt x="5" y="51"/>
                </a:lnTo>
                <a:lnTo>
                  <a:pt x="4" y="63"/>
                </a:lnTo>
                <a:lnTo>
                  <a:pt x="5" y="76"/>
                </a:lnTo>
                <a:lnTo>
                  <a:pt x="9" y="87"/>
                </a:lnTo>
                <a:lnTo>
                  <a:pt x="13" y="97"/>
                </a:lnTo>
                <a:lnTo>
                  <a:pt x="22" y="107"/>
                </a:lnTo>
                <a:lnTo>
                  <a:pt x="30" y="114"/>
                </a:lnTo>
                <a:lnTo>
                  <a:pt x="40" y="120"/>
                </a:lnTo>
                <a:lnTo>
                  <a:pt x="51" y="123"/>
                </a:lnTo>
                <a:lnTo>
                  <a:pt x="64" y="123"/>
                </a:lnTo>
                <a:lnTo>
                  <a:pt x="76" y="123"/>
                </a:lnTo>
                <a:lnTo>
                  <a:pt x="87" y="120"/>
                </a:lnTo>
                <a:lnTo>
                  <a:pt x="97" y="114"/>
                </a:lnTo>
                <a:lnTo>
                  <a:pt x="107" y="107"/>
                </a:lnTo>
                <a:lnTo>
                  <a:pt x="113" y="97"/>
                </a:lnTo>
                <a:lnTo>
                  <a:pt x="120" y="87"/>
                </a:lnTo>
                <a:lnTo>
                  <a:pt x="123" y="76"/>
                </a:lnTo>
                <a:lnTo>
                  <a:pt x="125" y="63"/>
                </a:lnTo>
                <a:lnTo>
                  <a:pt x="128" y="63"/>
                </a:lnTo>
                <a:close/>
              </a:path>
            </a:pathLst>
          </a:custGeom>
          <a:solidFill>
            <a:srgbClr val="00FF96"/>
          </a:solidFill>
          <a:ln w="9525">
            <a:noFill/>
            <a:round/>
            <a:headEnd/>
            <a:tailEnd/>
          </a:ln>
          <a:effectLst/>
        </p:spPr>
        <p:txBody>
          <a:bodyPr/>
          <a:lstStyle/>
          <a:p>
            <a:endParaRPr lang="en-GB"/>
          </a:p>
        </p:txBody>
      </p:sp>
      <p:sp>
        <p:nvSpPr>
          <p:cNvPr id="47458" name="Freeform 354"/>
          <p:cNvSpPr>
            <a:spLocks/>
          </p:cNvSpPr>
          <p:nvPr/>
        </p:nvSpPr>
        <p:spPr bwMode="auto">
          <a:xfrm>
            <a:off x="5221288" y="3405188"/>
            <a:ext cx="179387" cy="161925"/>
          </a:xfrm>
          <a:custGeom>
            <a:avLst/>
            <a:gdLst/>
            <a:ahLst/>
            <a:cxnLst>
              <a:cxn ang="0">
                <a:pos x="119" y="47"/>
              </a:cxn>
              <a:cxn ang="0">
                <a:pos x="109" y="26"/>
              </a:cxn>
              <a:cxn ang="0">
                <a:pos x="93" y="10"/>
              </a:cxn>
              <a:cxn ang="0">
                <a:pos x="72" y="0"/>
              </a:cxn>
              <a:cxn ang="0">
                <a:pos x="47" y="0"/>
              </a:cxn>
              <a:cxn ang="0">
                <a:pos x="26" y="10"/>
              </a:cxn>
              <a:cxn ang="0">
                <a:pos x="9" y="26"/>
              </a:cxn>
              <a:cxn ang="0">
                <a:pos x="1" y="47"/>
              </a:cxn>
              <a:cxn ang="0">
                <a:pos x="1" y="72"/>
              </a:cxn>
              <a:cxn ang="0">
                <a:pos x="9" y="93"/>
              </a:cxn>
              <a:cxn ang="0">
                <a:pos x="26" y="110"/>
              </a:cxn>
              <a:cxn ang="0">
                <a:pos x="47" y="119"/>
              </a:cxn>
              <a:cxn ang="0">
                <a:pos x="72" y="119"/>
              </a:cxn>
              <a:cxn ang="0">
                <a:pos x="93" y="110"/>
              </a:cxn>
              <a:cxn ang="0">
                <a:pos x="109" y="93"/>
              </a:cxn>
              <a:cxn ang="0">
                <a:pos x="119" y="72"/>
              </a:cxn>
              <a:cxn ang="0">
                <a:pos x="118" y="59"/>
              </a:cxn>
              <a:cxn ang="0">
                <a:pos x="113" y="37"/>
              </a:cxn>
              <a:cxn ang="0">
                <a:pos x="101" y="19"/>
              </a:cxn>
              <a:cxn ang="0">
                <a:pos x="82" y="6"/>
              </a:cxn>
              <a:cxn ang="0">
                <a:pos x="60" y="1"/>
              </a:cxn>
              <a:cxn ang="0">
                <a:pos x="37" y="6"/>
              </a:cxn>
              <a:cxn ang="0">
                <a:pos x="19" y="19"/>
              </a:cxn>
              <a:cxn ang="0">
                <a:pos x="6" y="37"/>
              </a:cxn>
              <a:cxn ang="0">
                <a:pos x="3" y="59"/>
              </a:cxn>
              <a:cxn ang="0">
                <a:pos x="6" y="82"/>
              </a:cxn>
              <a:cxn ang="0">
                <a:pos x="19" y="100"/>
              </a:cxn>
              <a:cxn ang="0">
                <a:pos x="37" y="113"/>
              </a:cxn>
              <a:cxn ang="0">
                <a:pos x="60" y="118"/>
              </a:cxn>
              <a:cxn ang="0">
                <a:pos x="82" y="113"/>
              </a:cxn>
              <a:cxn ang="0">
                <a:pos x="101" y="100"/>
              </a:cxn>
              <a:cxn ang="0">
                <a:pos x="113" y="82"/>
              </a:cxn>
              <a:cxn ang="0">
                <a:pos x="118" y="59"/>
              </a:cxn>
            </a:cxnLst>
            <a:rect l="0" t="0" r="r" b="b"/>
            <a:pathLst>
              <a:path w="121" h="119">
                <a:moveTo>
                  <a:pt x="121" y="59"/>
                </a:moveTo>
                <a:lnTo>
                  <a:pt x="119" y="47"/>
                </a:lnTo>
                <a:lnTo>
                  <a:pt x="116" y="36"/>
                </a:lnTo>
                <a:lnTo>
                  <a:pt x="109" y="26"/>
                </a:lnTo>
                <a:lnTo>
                  <a:pt x="103" y="16"/>
                </a:lnTo>
                <a:lnTo>
                  <a:pt x="93" y="10"/>
                </a:lnTo>
                <a:lnTo>
                  <a:pt x="83" y="3"/>
                </a:lnTo>
                <a:lnTo>
                  <a:pt x="72" y="0"/>
                </a:lnTo>
                <a:lnTo>
                  <a:pt x="60" y="0"/>
                </a:lnTo>
                <a:lnTo>
                  <a:pt x="47" y="0"/>
                </a:lnTo>
                <a:lnTo>
                  <a:pt x="36" y="3"/>
                </a:lnTo>
                <a:lnTo>
                  <a:pt x="26" y="10"/>
                </a:lnTo>
                <a:lnTo>
                  <a:pt x="18" y="16"/>
                </a:lnTo>
                <a:lnTo>
                  <a:pt x="9" y="26"/>
                </a:lnTo>
                <a:lnTo>
                  <a:pt x="5" y="36"/>
                </a:lnTo>
                <a:lnTo>
                  <a:pt x="1" y="47"/>
                </a:lnTo>
                <a:lnTo>
                  <a:pt x="0" y="59"/>
                </a:lnTo>
                <a:lnTo>
                  <a:pt x="1" y="72"/>
                </a:lnTo>
                <a:lnTo>
                  <a:pt x="5" y="83"/>
                </a:lnTo>
                <a:lnTo>
                  <a:pt x="9" y="93"/>
                </a:lnTo>
                <a:lnTo>
                  <a:pt x="18" y="103"/>
                </a:lnTo>
                <a:lnTo>
                  <a:pt x="26" y="110"/>
                </a:lnTo>
                <a:lnTo>
                  <a:pt x="36" y="116"/>
                </a:lnTo>
                <a:lnTo>
                  <a:pt x="47" y="119"/>
                </a:lnTo>
                <a:lnTo>
                  <a:pt x="60" y="119"/>
                </a:lnTo>
                <a:lnTo>
                  <a:pt x="72" y="119"/>
                </a:lnTo>
                <a:lnTo>
                  <a:pt x="83" y="116"/>
                </a:lnTo>
                <a:lnTo>
                  <a:pt x="93" y="110"/>
                </a:lnTo>
                <a:lnTo>
                  <a:pt x="103" y="103"/>
                </a:lnTo>
                <a:lnTo>
                  <a:pt x="109" y="93"/>
                </a:lnTo>
                <a:lnTo>
                  <a:pt x="116" y="83"/>
                </a:lnTo>
                <a:lnTo>
                  <a:pt x="119" y="72"/>
                </a:lnTo>
                <a:lnTo>
                  <a:pt x="121" y="59"/>
                </a:lnTo>
                <a:lnTo>
                  <a:pt x="118" y="59"/>
                </a:lnTo>
                <a:lnTo>
                  <a:pt x="116" y="47"/>
                </a:lnTo>
                <a:lnTo>
                  <a:pt x="113" y="37"/>
                </a:lnTo>
                <a:lnTo>
                  <a:pt x="108" y="28"/>
                </a:lnTo>
                <a:lnTo>
                  <a:pt x="101" y="19"/>
                </a:lnTo>
                <a:lnTo>
                  <a:pt x="91" y="11"/>
                </a:lnTo>
                <a:lnTo>
                  <a:pt x="82" y="6"/>
                </a:lnTo>
                <a:lnTo>
                  <a:pt x="72" y="3"/>
                </a:lnTo>
                <a:lnTo>
                  <a:pt x="60" y="1"/>
                </a:lnTo>
                <a:lnTo>
                  <a:pt x="49" y="3"/>
                </a:lnTo>
                <a:lnTo>
                  <a:pt x="37" y="6"/>
                </a:lnTo>
                <a:lnTo>
                  <a:pt x="27" y="11"/>
                </a:lnTo>
                <a:lnTo>
                  <a:pt x="19" y="19"/>
                </a:lnTo>
                <a:lnTo>
                  <a:pt x="13" y="28"/>
                </a:lnTo>
                <a:lnTo>
                  <a:pt x="6" y="37"/>
                </a:lnTo>
                <a:lnTo>
                  <a:pt x="3" y="47"/>
                </a:lnTo>
                <a:lnTo>
                  <a:pt x="3" y="59"/>
                </a:lnTo>
                <a:lnTo>
                  <a:pt x="3" y="72"/>
                </a:lnTo>
                <a:lnTo>
                  <a:pt x="6" y="82"/>
                </a:lnTo>
                <a:lnTo>
                  <a:pt x="13" y="91"/>
                </a:lnTo>
                <a:lnTo>
                  <a:pt x="19" y="100"/>
                </a:lnTo>
                <a:lnTo>
                  <a:pt x="27" y="108"/>
                </a:lnTo>
                <a:lnTo>
                  <a:pt x="37" y="113"/>
                </a:lnTo>
                <a:lnTo>
                  <a:pt x="49" y="116"/>
                </a:lnTo>
                <a:lnTo>
                  <a:pt x="60" y="118"/>
                </a:lnTo>
                <a:lnTo>
                  <a:pt x="72" y="116"/>
                </a:lnTo>
                <a:lnTo>
                  <a:pt x="82" y="113"/>
                </a:lnTo>
                <a:lnTo>
                  <a:pt x="91" y="108"/>
                </a:lnTo>
                <a:lnTo>
                  <a:pt x="101" y="100"/>
                </a:lnTo>
                <a:lnTo>
                  <a:pt x="108" y="91"/>
                </a:lnTo>
                <a:lnTo>
                  <a:pt x="113" y="82"/>
                </a:lnTo>
                <a:lnTo>
                  <a:pt x="116" y="72"/>
                </a:lnTo>
                <a:lnTo>
                  <a:pt x="118" y="59"/>
                </a:lnTo>
                <a:lnTo>
                  <a:pt x="121" y="59"/>
                </a:lnTo>
                <a:close/>
              </a:path>
            </a:pathLst>
          </a:custGeom>
          <a:solidFill>
            <a:srgbClr val="00FF9C"/>
          </a:solidFill>
          <a:ln w="9525">
            <a:noFill/>
            <a:round/>
            <a:headEnd/>
            <a:tailEnd/>
          </a:ln>
          <a:effectLst/>
        </p:spPr>
        <p:txBody>
          <a:bodyPr/>
          <a:lstStyle/>
          <a:p>
            <a:endParaRPr lang="en-GB"/>
          </a:p>
        </p:txBody>
      </p:sp>
      <p:sp>
        <p:nvSpPr>
          <p:cNvPr id="47459" name="Freeform 355"/>
          <p:cNvSpPr>
            <a:spLocks/>
          </p:cNvSpPr>
          <p:nvPr/>
        </p:nvSpPr>
        <p:spPr bwMode="auto">
          <a:xfrm>
            <a:off x="5226050" y="3406775"/>
            <a:ext cx="169863" cy="160338"/>
          </a:xfrm>
          <a:custGeom>
            <a:avLst/>
            <a:gdLst/>
            <a:ahLst/>
            <a:cxnLst>
              <a:cxn ang="0">
                <a:pos x="113" y="46"/>
              </a:cxn>
              <a:cxn ang="0">
                <a:pos x="105" y="27"/>
              </a:cxn>
              <a:cxn ang="0">
                <a:pos x="88" y="10"/>
              </a:cxn>
              <a:cxn ang="0">
                <a:pos x="69" y="2"/>
              </a:cxn>
              <a:cxn ang="0">
                <a:pos x="46" y="2"/>
              </a:cxn>
              <a:cxn ang="0">
                <a:pos x="24" y="10"/>
              </a:cxn>
              <a:cxn ang="0">
                <a:pos x="10" y="27"/>
              </a:cxn>
              <a:cxn ang="0">
                <a:pos x="0" y="46"/>
              </a:cxn>
              <a:cxn ang="0">
                <a:pos x="0" y="71"/>
              </a:cxn>
              <a:cxn ang="0">
                <a:pos x="10" y="90"/>
              </a:cxn>
              <a:cxn ang="0">
                <a:pos x="24" y="107"/>
              </a:cxn>
              <a:cxn ang="0">
                <a:pos x="46" y="115"/>
              </a:cxn>
              <a:cxn ang="0">
                <a:pos x="69" y="115"/>
              </a:cxn>
              <a:cxn ang="0">
                <a:pos x="88" y="107"/>
              </a:cxn>
              <a:cxn ang="0">
                <a:pos x="105" y="90"/>
              </a:cxn>
              <a:cxn ang="0">
                <a:pos x="113" y="71"/>
              </a:cxn>
              <a:cxn ang="0">
                <a:pos x="111" y="58"/>
              </a:cxn>
              <a:cxn ang="0">
                <a:pos x="106" y="38"/>
              </a:cxn>
              <a:cxn ang="0">
                <a:pos x="95" y="20"/>
              </a:cxn>
              <a:cxn ang="0">
                <a:pos x="79" y="9"/>
              </a:cxn>
              <a:cxn ang="0">
                <a:pos x="57" y="4"/>
              </a:cxn>
              <a:cxn ang="0">
                <a:pos x="36" y="9"/>
              </a:cxn>
              <a:cxn ang="0">
                <a:pos x="18" y="20"/>
              </a:cxn>
              <a:cxn ang="0">
                <a:pos x="6" y="38"/>
              </a:cxn>
              <a:cxn ang="0">
                <a:pos x="3" y="58"/>
              </a:cxn>
              <a:cxn ang="0">
                <a:pos x="6" y="79"/>
              </a:cxn>
              <a:cxn ang="0">
                <a:pos x="18" y="97"/>
              </a:cxn>
              <a:cxn ang="0">
                <a:pos x="36" y="109"/>
              </a:cxn>
              <a:cxn ang="0">
                <a:pos x="57" y="113"/>
              </a:cxn>
              <a:cxn ang="0">
                <a:pos x="79" y="109"/>
              </a:cxn>
              <a:cxn ang="0">
                <a:pos x="95" y="97"/>
              </a:cxn>
              <a:cxn ang="0">
                <a:pos x="106" y="79"/>
              </a:cxn>
              <a:cxn ang="0">
                <a:pos x="111" y="58"/>
              </a:cxn>
            </a:cxnLst>
            <a:rect l="0" t="0" r="r" b="b"/>
            <a:pathLst>
              <a:path w="115" h="117">
                <a:moveTo>
                  <a:pt x="115" y="58"/>
                </a:moveTo>
                <a:lnTo>
                  <a:pt x="113" y="46"/>
                </a:lnTo>
                <a:lnTo>
                  <a:pt x="110" y="36"/>
                </a:lnTo>
                <a:lnTo>
                  <a:pt x="105" y="27"/>
                </a:lnTo>
                <a:lnTo>
                  <a:pt x="98" y="18"/>
                </a:lnTo>
                <a:lnTo>
                  <a:pt x="88" y="10"/>
                </a:lnTo>
                <a:lnTo>
                  <a:pt x="79" y="5"/>
                </a:lnTo>
                <a:lnTo>
                  <a:pt x="69" y="2"/>
                </a:lnTo>
                <a:lnTo>
                  <a:pt x="57" y="0"/>
                </a:lnTo>
                <a:lnTo>
                  <a:pt x="46" y="2"/>
                </a:lnTo>
                <a:lnTo>
                  <a:pt x="34" y="5"/>
                </a:lnTo>
                <a:lnTo>
                  <a:pt x="24" y="10"/>
                </a:lnTo>
                <a:lnTo>
                  <a:pt x="16" y="18"/>
                </a:lnTo>
                <a:lnTo>
                  <a:pt x="10" y="27"/>
                </a:lnTo>
                <a:lnTo>
                  <a:pt x="3" y="36"/>
                </a:lnTo>
                <a:lnTo>
                  <a:pt x="0" y="46"/>
                </a:lnTo>
                <a:lnTo>
                  <a:pt x="0" y="58"/>
                </a:lnTo>
                <a:lnTo>
                  <a:pt x="0" y="71"/>
                </a:lnTo>
                <a:lnTo>
                  <a:pt x="3" y="81"/>
                </a:lnTo>
                <a:lnTo>
                  <a:pt x="10" y="90"/>
                </a:lnTo>
                <a:lnTo>
                  <a:pt x="16" y="99"/>
                </a:lnTo>
                <a:lnTo>
                  <a:pt x="24" y="107"/>
                </a:lnTo>
                <a:lnTo>
                  <a:pt x="34" y="112"/>
                </a:lnTo>
                <a:lnTo>
                  <a:pt x="46" y="115"/>
                </a:lnTo>
                <a:lnTo>
                  <a:pt x="57" y="117"/>
                </a:lnTo>
                <a:lnTo>
                  <a:pt x="69" y="115"/>
                </a:lnTo>
                <a:lnTo>
                  <a:pt x="79" y="112"/>
                </a:lnTo>
                <a:lnTo>
                  <a:pt x="88" y="107"/>
                </a:lnTo>
                <a:lnTo>
                  <a:pt x="98" y="99"/>
                </a:lnTo>
                <a:lnTo>
                  <a:pt x="105" y="90"/>
                </a:lnTo>
                <a:lnTo>
                  <a:pt x="110" y="81"/>
                </a:lnTo>
                <a:lnTo>
                  <a:pt x="113" y="71"/>
                </a:lnTo>
                <a:lnTo>
                  <a:pt x="115" y="58"/>
                </a:lnTo>
                <a:lnTo>
                  <a:pt x="111" y="58"/>
                </a:lnTo>
                <a:lnTo>
                  <a:pt x="110" y="48"/>
                </a:lnTo>
                <a:lnTo>
                  <a:pt x="106" y="38"/>
                </a:lnTo>
                <a:lnTo>
                  <a:pt x="102" y="28"/>
                </a:lnTo>
                <a:lnTo>
                  <a:pt x="95" y="20"/>
                </a:lnTo>
                <a:lnTo>
                  <a:pt x="87" y="13"/>
                </a:lnTo>
                <a:lnTo>
                  <a:pt x="79" y="9"/>
                </a:lnTo>
                <a:lnTo>
                  <a:pt x="69" y="5"/>
                </a:lnTo>
                <a:lnTo>
                  <a:pt x="57" y="4"/>
                </a:lnTo>
                <a:lnTo>
                  <a:pt x="46" y="5"/>
                </a:lnTo>
                <a:lnTo>
                  <a:pt x="36" y="9"/>
                </a:lnTo>
                <a:lnTo>
                  <a:pt x="26" y="13"/>
                </a:lnTo>
                <a:lnTo>
                  <a:pt x="18" y="20"/>
                </a:lnTo>
                <a:lnTo>
                  <a:pt x="11" y="28"/>
                </a:lnTo>
                <a:lnTo>
                  <a:pt x="6" y="38"/>
                </a:lnTo>
                <a:lnTo>
                  <a:pt x="3" y="48"/>
                </a:lnTo>
                <a:lnTo>
                  <a:pt x="3" y="58"/>
                </a:lnTo>
                <a:lnTo>
                  <a:pt x="3" y="69"/>
                </a:lnTo>
                <a:lnTo>
                  <a:pt x="6" y="79"/>
                </a:lnTo>
                <a:lnTo>
                  <a:pt x="11" y="89"/>
                </a:lnTo>
                <a:lnTo>
                  <a:pt x="18" y="97"/>
                </a:lnTo>
                <a:lnTo>
                  <a:pt x="26" y="104"/>
                </a:lnTo>
                <a:lnTo>
                  <a:pt x="36" y="109"/>
                </a:lnTo>
                <a:lnTo>
                  <a:pt x="46" y="112"/>
                </a:lnTo>
                <a:lnTo>
                  <a:pt x="57" y="113"/>
                </a:lnTo>
                <a:lnTo>
                  <a:pt x="69" y="112"/>
                </a:lnTo>
                <a:lnTo>
                  <a:pt x="79" y="109"/>
                </a:lnTo>
                <a:lnTo>
                  <a:pt x="87" y="104"/>
                </a:lnTo>
                <a:lnTo>
                  <a:pt x="95" y="97"/>
                </a:lnTo>
                <a:lnTo>
                  <a:pt x="102" y="89"/>
                </a:lnTo>
                <a:lnTo>
                  <a:pt x="106" y="79"/>
                </a:lnTo>
                <a:lnTo>
                  <a:pt x="110" y="69"/>
                </a:lnTo>
                <a:lnTo>
                  <a:pt x="111" y="58"/>
                </a:lnTo>
                <a:lnTo>
                  <a:pt x="115" y="58"/>
                </a:lnTo>
                <a:close/>
              </a:path>
            </a:pathLst>
          </a:custGeom>
          <a:solidFill>
            <a:srgbClr val="00FFA1"/>
          </a:solidFill>
          <a:ln w="9525">
            <a:noFill/>
            <a:round/>
            <a:headEnd/>
            <a:tailEnd/>
          </a:ln>
          <a:effectLst/>
        </p:spPr>
        <p:txBody>
          <a:bodyPr/>
          <a:lstStyle/>
          <a:p>
            <a:endParaRPr lang="en-GB"/>
          </a:p>
        </p:txBody>
      </p:sp>
      <p:sp>
        <p:nvSpPr>
          <p:cNvPr id="47460" name="Freeform 356"/>
          <p:cNvSpPr>
            <a:spLocks/>
          </p:cNvSpPr>
          <p:nvPr/>
        </p:nvSpPr>
        <p:spPr bwMode="auto">
          <a:xfrm>
            <a:off x="5230813" y="3413125"/>
            <a:ext cx="158750" cy="147638"/>
          </a:xfrm>
          <a:custGeom>
            <a:avLst/>
            <a:gdLst/>
            <a:ahLst/>
            <a:cxnLst>
              <a:cxn ang="0">
                <a:pos x="107" y="44"/>
              </a:cxn>
              <a:cxn ang="0">
                <a:pos x="99" y="24"/>
              </a:cxn>
              <a:cxn ang="0">
                <a:pos x="84" y="9"/>
              </a:cxn>
              <a:cxn ang="0">
                <a:pos x="66" y="1"/>
              </a:cxn>
              <a:cxn ang="0">
                <a:pos x="43" y="1"/>
              </a:cxn>
              <a:cxn ang="0">
                <a:pos x="23" y="9"/>
              </a:cxn>
              <a:cxn ang="0">
                <a:pos x="8" y="24"/>
              </a:cxn>
              <a:cxn ang="0">
                <a:pos x="0" y="44"/>
              </a:cxn>
              <a:cxn ang="0">
                <a:pos x="0" y="65"/>
              </a:cxn>
              <a:cxn ang="0">
                <a:pos x="8" y="85"/>
              </a:cxn>
              <a:cxn ang="0">
                <a:pos x="23" y="100"/>
              </a:cxn>
              <a:cxn ang="0">
                <a:pos x="43" y="108"/>
              </a:cxn>
              <a:cxn ang="0">
                <a:pos x="66" y="108"/>
              </a:cxn>
              <a:cxn ang="0">
                <a:pos x="84" y="100"/>
              </a:cxn>
              <a:cxn ang="0">
                <a:pos x="99" y="85"/>
              </a:cxn>
              <a:cxn ang="0">
                <a:pos x="107" y="65"/>
              </a:cxn>
              <a:cxn ang="0">
                <a:pos x="105" y="54"/>
              </a:cxn>
              <a:cxn ang="0">
                <a:pos x="102" y="34"/>
              </a:cxn>
              <a:cxn ang="0">
                <a:pos x="90" y="18"/>
              </a:cxn>
              <a:cxn ang="0">
                <a:pos x="74" y="8"/>
              </a:cxn>
              <a:cxn ang="0">
                <a:pos x="54" y="3"/>
              </a:cxn>
              <a:cxn ang="0">
                <a:pos x="35" y="8"/>
              </a:cxn>
              <a:cxn ang="0">
                <a:pos x="18" y="18"/>
              </a:cxn>
              <a:cxn ang="0">
                <a:pos x="7" y="34"/>
              </a:cxn>
              <a:cxn ang="0">
                <a:pos x="2" y="54"/>
              </a:cxn>
              <a:cxn ang="0">
                <a:pos x="7" y="75"/>
              </a:cxn>
              <a:cxn ang="0">
                <a:pos x="18" y="91"/>
              </a:cxn>
              <a:cxn ang="0">
                <a:pos x="35" y="101"/>
              </a:cxn>
              <a:cxn ang="0">
                <a:pos x="54" y="106"/>
              </a:cxn>
              <a:cxn ang="0">
                <a:pos x="74" y="101"/>
              </a:cxn>
              <a:cxn ang="0">
                <a:pos x="90" y="91"/>
              </a:cxn>
              <a:cxn ang="0">
                <a:pos x="102" y="75"/>
              </a:cxn>
              <a:cxn ang="0">
                <a:pos x="105" y="54"/>
              </a:cxn>
            </a:cxnLst>
            <a:rect l="0" t="0" r="r" b="b"/>
            <a:pathLst>
              <a:path w="108" h="109">
                <a:moveTo>
                  <a:pt x="108" y="54"/>
                </a:moveTo>
                <a:lnTo>
                  <a:pt x="107" y="44"/>
                </a:lnTo>
                <a:lnTo>
                  <a:pt x="103" y="34"/>
                </a:lnTo>
                <a:lnTo>
                  <a:pt x="99" y="24"/>
                </a:lnTo>
                <a:lnTo>
                  <a:pt x="92" y="16"/>
                </a:lnTo>
                <a:lnTo>
                  <a:pt x="84" y="9"/>
                </a:lnTo>
                <a:lnTo>
                  <a:pt x="76" y="5"/>
                </a:lnTo>
                <a:lnTo>
                  <a:pt x="66" y="1"/>
                </a:lnTo>
                <a:lnTo>
                  <a:pt x="54" y="0"/>
                </a:lnTo>
                <a:lnTo>
                  <a:pt x="43" y="1"/>
                </a:lnTo>
                <a:lnTo>
                  <a:pt x="33" y="5"/>
                </a:lnTo>
                <a:lnTo>
                  <a:pt x="23" y="9"/>
                </a:lnTo>
                <a:lnTo>
                  <a:pt x="15" y="16"/>
                </a:lnTo>
                <a:lnTo>
                  <a:pt x="8" y="24"/>
                </a:lnTo>
                <a:lnTo>
                  <a:pt x="3" y="34"/>
                </a:lnTo>
                <a:lnTo>
                  <a:pt x="0" y="44"/>
                </a:lnTo>
                <a:lnTo>
                  <a:pt x="0" y="54"/>
                </a:lnTo>
                <a:lnTo>
                  <a:pt x="0" y="65"/>
                </a:lnTo>
                <a:lnTo>
                  <a:pt x="3" y="75"/>
                </a:lnTo>
                <a:lnTo>
                  <a:pt x="8" y="85"/>
                </a:lnTo>
                <a:lnTo>
                  <a:pt x="15" y="93"/>
                </a:lnTo>
                <a:lnTo>
                  <a:pt x="23" y="100"/>
                </a:lnTo>
                <a:lnTo>
                  <a:pt x="33" y="105"/>
                </a:lnTo>
                <a:lnTo>
                  <a:pt x="43" y="108"/>
                </a:lnTo>
                <a:lnTo>
                  <a:pt x="54" y="109"/>
                </a:lnTo>
                <a:lnTo>
                  <a:pt x="66" y="108"/>
                </a:lnTo>
                <a:lnTo>
                  <a:pt x="76" y="105"/>
                </a:lnTo>
                <a:lnTo>
                  <a:pt x="84" y="100"/>
                </a:lnTo>
                <a:lnTo>
                  <a:pt x="92" y="93"/>
                </a:lnTo>
                <a:lnTo>
                  <a:pt x="99" y="85"/>
                </a:lnTo>
                <a:lnTo>
                  <a:pt x="103" y="75"/>
                </a:lnTo>
                <a:lnTo>
                  <a:pt x="107" y="65"/>
                </a:lnTo>
                <a:lnTo>
                  <a:pt x="108" y="54"/>
                </a:lnTo>
                <a:lnTo>
                  <a:pt x="105" y="54"/>
                </a:lnTo>
                <a:lnTo>
                  <a:pt x="105" y="44"/>
                </a:lnTo>
                <a:lnTo>
                  <a:pt x="102" y="34"/>
                </a:lnTo>
                <a:lnTo>
                  <a:pt x="97" y="26"/>
                </a:lnTo>
                <a:lnTo>
                  <a:pt x="90" y="18"/>
                </a:lnTo>
                <a:lnTo>
                  <a:pt x="82" y="11"/>
                </a:lnTo>
                <a:lnTo>
                  <a:pt x="74" y="8"/>
                </a:lnTo>
                <a:lnTo>
                  <a:pt x="64" y="5"/>
                </a:lnTo>
                <a:lnTo>
                  <a:pt x="54" y="3"/>
                </a:lnTo>
                <a:lnTo>
                  <a:pt x="43" y="5"/>
                </a:lnTo>
                <a:lnTo>
                  <a:pt x="35" y="8"/>
                </a:lnTo>
                <a:lnTo>
                  <a:pt x="25" y="11"/>
                </a:lnTo>
                <a:lnTo>
                  <a:pt x="18" y="18"/>
                </a:lnTo>
                <a:lnTo>
                  <a:pt x="12" y="26"/>
                </a:lnTo>
                <a:lnTo>
                  <a:pt x="7" y="34"/>
                </a:lnTo>
                <a:lnTo>
                  <a:pt x="3" y="44"/>
                </a:lnTo>
                <a:lnTo>
                  <a:pt x="2" y="54"/>
                </a:lnTo>
                <a:lnTo>
                  <a:pt x="3" y="65"/>
                </a:lnTo>
                <a:lnTo>
                  <a:pt x="7" y="75"/>
                </a:lnTo>
                <a:lnTo>
                  <a:pt x="12" y="83"/>
                </a:lnTo>
                <a:lnTo>
                  <a:pt x="18" y="91"/>
                </a:lnTo>
                <a:lnTo>
                  <a:pt x="25" y="98"/>
                </a:lnTo>
                <a:lnTo>
                  <a:pt x="35" y="101"/>
                </a:lnTo>
                <a:lnTo>
                  <a:pt x="43" y="105"/>
                </a:lnTo>
                <a:lnTo>
                  <a:pt x="54" y="106"/>
                </a:lnTo>
                <a:lnTo>
                  <a:pt x="64" y="105"/>
                </a:lnTo>
                <a:lnTo>
                  <a:pt x="74" y="101"/>
                </a:lnTo>
                <a:lnTo>
                  <a:pt x="82" y="98"/>
                </a:lnTo>
                <a:lnTo>
                  <a:pt x="90" y="91"/>
                </a:lnTo>
                <a:lnTo>
                  <a:pt x="97" y="83"/>
                </a:lnTo>
                <a:lnTo>
                  <a:pt x="102" y="75"/>
                </a:lnTo>
                <a:lnTo>
                  <a:pt x="105" y="65"/>
                </a:lnTo>
                <a:lnTo>
                  <a:pt x="105" y="54"/>
                </a:lnTo>
                <a:lnTo>
                  <a:pt x="108" y="54"/>
                </a:lnTo>
                <a:close/>
              </a:path>
            </a:pathLst>
          </a:custGeom>
          <a:solidFill>
            <a:srgbClr val="00FFA6"/>
          </a:solidFill>
          <a:ln w="9525">
            <a:noFill/>
            <a:round/>
            <a:headEnd/>
            <a:tailEnd/>
          </a:ln>
          <a:effectLst/>
        </p:spPr>
        <p:txBody>
          <a:bodyPr/>
          <a:lstStyle/>
          <a:p>
            <a:endParaRPr lang="en-GB"/>
          </a:p>
        </p:txBody>
      </p:sp>
      <p:sp>
        <p:nvSpPr>
          <p:cNvPr id="47461" name="Freeform 357"/>
          <p:cNvSpPr>
            <a:spLocks/>
          </p:cNvSpPr>
          <p:nvPr/>
        </p:nvSpPr>
        <p:spPr bwMode="auto">
          <a:xfrm>
            <a:off x="5233988" y="3416300"/>
            <a:ext cx="152400" cy="141288"/>
          </a:xfrm>
          <a:custGeom>
            <a:avLst/>
            <a:gdLst/>
            <a:ahLst/>
            <a:cxnLst>
              <a:cxn ang="0">
                <a:pos x="103" y="41"/>
              </a:cxn>
              <a:cxn ang="0">
                <a:pos x="95" y="23"/>
              </a:cxn>
              <a:cxn ang="0">
                <a:pos x="80" y="8"/>
              </a:cxn>
              <a:cxn ang="0">
                <a:pos x="62" y="2"/>
              </a:cxn>
              <a:cxn ang="0">
                <a:pos x="41" y="2"/>
              </a:cxn>
              <a:cxn ang="0">
                <a:pos x="23" y="8"/>
              </a:cxn>
              <a:cxn ang="0">
                <a:pos x="10" y="23"/>
              </a:cxn>
              <a:cxn ang="0">
                <a:pos x="1" y="41"/>
              </a:cxn>
              <a:cxn ang="0">
                <a:pos x="1" y="62"/>
              </a:cxn>
              <a:cxn ang="0">
                <a:pos x="10" y="80"/>
              </a:cxn>
              <a:cxn ang="0">
                <a:pos x="23" y="95"/>
              </a:cxn>
              <a:cxn ang="0">
                <a:pos x="41" y="102"/>
              </a:cxn>
              <a:cxn ang="0">
                <a:pos x="62" y="102"/>
              </a:cxn>
              <a:cxn ang="0">
                <a:pos x="80" y="95"/>
              </a:cxn>
              <a:cxn ang="0">
                <a:pos x="95" y="80"/>
              </a:cxn>
              <a:cxn ang="0">
                <a:pos x="103" y="62"/>
              </a:cxn>
              <a:cxn ang="0">
                <a:pos x="100" y="51"/>
              </a:cxn>
              <a:cxn ang="0">
                <a:pos x="97" y="33"/>
              </a:cxn>
              <a:cxn ang="0">
                <a:pos x="87" y="18"/>
              </a:cxn>
              <a:cxn ang="0">
                <a:pos x="70" y="6"/>
              </a:cxn>
              <a:cxn ang="0">
                <a:pos x="52" y="3"/>
              </a:cxn>
              <a:cxn ang="0">
                <a:pos x="33" y="6"/>
              </a:cxn>
              <a:cxn ang="0">
                <a:pos x="18" y="18"/>
              </a:cxn>
              <a:cxn ang="0">
                <a:pos x="8" y="33"/>
              </a:cxn>
              <a:cxn ang="0">
                <a:pos x="3" y="51"/>
              </a:cxn>
              <a:cxn ang="0">
                <a:pos x="8" y="70"/>
              </a:cxn>
              <a:cxn ang="0">
                <a:pos x="18" y="85"/>
              </a:cxn>
              <a:cxn ang="0">
                <a:pos x="33" y="97"/>
              </a:cxn>
              <a:cxn ang="0">
                <a:pos x="52" y="100"/>
              </a:cxn>
              <a:cxn ang="0">
                <a:pos x="70" y="97"/>
              </a:cxn>
              <a:cxn ang="0">
                <a:pos x="87" y="85"/>
              </a:cxn>
              <a:cxn ang="0">
                <a:pos x="97" y="70"/>
              </a:cxn>
              <a:cxn ang="0">
                <a:pos x="100" y="51"/>
              </a:cxn>
            </a:cxnLst>
            <a:rect l="0" t="0" r="r" b="b"/>
            <a:pathLst>
              <a:path w="103" h="103">
                <a:moveTo>
                  <a:pt x="103" y="51"/>
                </a:moveTo>
                <a:lnTo>
                  <a:pt x="103" y="41"/>
                </a:lnTo>
                <a:lnTo>
                  <a:pt x="100" y="31"/>
                </a:lnTo>
                <a:lnTo>
                  <a:pt x="95" y="23"/>
                </a:lnTo>
                <a:lnTo>
                  <a:pt x="88" y="15"/>
                </a:lnTo>
                <a:lnTo>
                  <a:pt x="80" y="8"/>
                </a:lnTo>
                <a:lnTo>
                  <a:pt x="72" y="5"/>
                </a:lnTo>
                <a:lnTo>
                  <a:pt x="62" y="2"/>
                </a:lnTo>
                <a:lnTo>
                  <a:pt x="52" y="0"/>
                </a:lnTo>
                <a:lnTo>
                  <a:pt x="41" y="2"/>
                </a:lnTo>
                <a:lnTo>
                  <a:pt x="33" y="5"/>
                </a:lnTo>
                <a:lnTo>
                  <a:pt x="23" y="8"/>
                </a:lnTo>
                <a:lnTo>
                  <a:pt x="16" y="15"/>
                </a:lnTo>
                <a:lnTo>
                  <a:pt x="10" y="23"/>
                </a:lnTo>
                <a:lnTo>
                  <a:pt x="5" y="31"/>
                </a:lnTo>
                <a:lnTo>
                  <a:pt x="1" y="41"/>
                </a:lnTo>
                <a:lnTo>
                  <a:pt x="0" y="51"/>
                </a:lnTo>
                <a:lnTo>
                  <a:pt x="1" y="62"/>
                </a:lnTo>
                <a:lnTo>
                  <a:pt x="5" y="72"/>
                </a:lnTo>
                <a:lnTo>
                  <a:pt x="10" y="80"/>
                </a:lnTo>
                <a:lnTo>
                  <a:pt x="16" y="88"/>
                </a:lnTo>
                <a:lnTo>
                  <a:pt x="23" y="95"/>
                </a:lnTo>
                <a:lnTo>
                  <a:pt x="33" y="98"/>
                </a:lnTo>
                <a:lnTo>
                  <a:pt x="41" y="102"/>
                </a:lnTo>
                <a:lnTo>
                  <a:pt x="52" y="103"/>
                </a:lnTo>
                <a:lnTo>
                  <a:pt x="62" y="102"/>
                </a:lnTo>
                <a:lnTo>
                  <a:pt x="72" y="98"/>
                </a:lnTo>
                <a:lnTo>
                  <a:pt x="80" y="95"/>
                </a:lnTo>
                <a:lnTo>
                  <a:pt x="88" y="88"/>
                </a:lnTo>
                <a:lnTo>
                  <a:pt x="95" y="80"/>
                </a:lnTo>
                <a:lnTo>
                  <a:pt x="100" y="72"/>
                </a:lnTo>
                <a:lnTo>
                  <a:pt x="103" y="62"/>
                </a:lnTo>
                <a:lnTo>
                  <a:pt x="103" y="51"/>
                </a:lnTo>
                <a:lnTo>
                  <a:pt x="100" y="51"/>
                </a:lnTo>
                <a:lnTo>
                  <a:pt x="100" y="43"/>
                </a:lnTo>
                <a:lnTo>
                  <a:pt x="97" y="33"/>
                </a:lnTo>
                <a:lnTo>
                  <a:pt x="92" y="25"/>
                </a:lnTo>
                <a:lnTo>
                  <a:pt x="87" y="18"/>
                </a:lnTo>
                <a:lnTo>
                  <a:pt x="79" y="11"/>
                </a:lnTo>
                <a:lnTo>
                  <a:pt x="70" y="6"/>
                </a:lnTo>
                <a:lnTo>
                  <a:pt x="62" y="5"/>
                </a:lnTo>
                <a:lnTo>
                  <a:pt x="52" y="3"/>
                </a:lnTo>
                <a:lnTo>
                  <a:pt x="42" y="5"/>
                </a:lnTo>
                <a:lnTo>
                  <a:pt x="33" y="6"/>
                </a:lnTo>
                <a:lnTo>
                  <a:pt x="24" y="11"/>
                </a:lnTo>
                <a:lnTo>
                  <a:pt x="18" y="18"/>
                </a:lnTo>
                <a:lnTo>
                  <a:pt x="11" y="25"/>
                </a:lnTo>
                <a:lnTo>
                  <a:pt x="8" y="33"/>
                </a:lnTo>
                <a:lnTo>
                  <a:pt x="5" y="43"/>
                </a:lnTo>
                <a:lnTo>
                  <a:pt x="3" y="51"/>
                </a:lnTo>
                <a:lnTo>
                  <a:pt x="5" y="61"/>
                </a:lnTo>
                <a:lnTo>
                  <a:pt x="8" y="70"/>
                </a:lnTo>
                <a:lnTo>
                  <a:pt x="11" y="79"/>
                </a:lnTo>
                <a:lnTo>
                  <a:pt x="18" y="85"/>
                </a:lnTo>
                <a:lnTo>
                  <a:pt x="24" y="92"/>
                </a:lnTo>
                <a:lnTo>
                  <a:pt x="33" y="97"/>
                </a:lnTo>
                <a:lnTo>
                  <a:pt x="42" y="98"/>
                </a:lnTo>
                <a:lnTo>
                  <a:pt x="52" y="100"/>
                </a:lnTo>
                <a:lnTo>
                  <a:pt x="62" y="98"/>
                </a:lnTo>
                <a:lnTo>
                  <a:pt x="70" y="97"/>
                </a:lnTo>
                <a:lnTo>
                  <a:pt x="79" y="92"/>
                </a:lnTo>
                <a:lnTo>
                  <a:pt x="87" y="85"/>
                </a:lnTo>
                <a:lnTo>
                  <a:pt x="92" y="79"/>
                </a:lnTo>
                <a:lnTo>
                  <a:pt x="97" y="70"/>
                </a:lnTo>
                <a:lnTo>
                  <a:pt x="100" y="61"/>
                </a:lnTo>
                <a:lnTo>
                  <a:pt x="100" y="51"/>
                </a:lnTo>
                <a:lnTo>
                  <a:pt x="103" y="51"/>
                </a:lnTo>
                <a:close/>
              </a:path>
            </a:pathLst>
          </a:custGeom>
          <a:solidFill>
            <a:srgbClr val="00FFAB"/>
          </a:solidFill>
          <a:ln w="9525">
            <a:noFill/>
            <a:round/>
            <a:headEnd/>
            <a:tailEnd/>
          </a:ln>
          <a:effectLst/>
        </p:spPr>
        <p:txBody>
          <a:bodyPr/>
          <a:lstStyle/>
          <a:p>
            <a:endParaRPr lang="en-GB"/>
          </a:p>
        </p:txBody>
      </p:sp>
      <p:sp>
        <p:nvSpPr>
          <p:cNvPr id="47462" name="Freeform 358"/>
          <p:cNvSpPr>
            <a:spLocks/>
          </p:cNvSpPr>
          <p:nvPr/>
        </p:nvSpPr>
        <p:spPr bwMode="auto">
          <a:xfrm>
            <a:off x="5237163" y="3421063"/>
            <a:ext cx="144462" cy="131762"/>
          </a:xfrm>
          <a:custGeom>
            <a:avLst/>
            <a:gdLst/>
            <a:ahLst/>
            <a:cxnLst>
              <a:cxn ang="0">
                <a:pos x="97" y="40"/>
              </a:cxn>
              <a:cxn ang="0">
                <a:pos x="89" y="22"/>
              </a:cxn>
              <a:cxn ang="0">
                <a:pos x="76" y="8"/>
              </a:cxn>
              <a:cxn ang="0">
                <a:pos x="59" y="2"/>
              </a:cxn>
              <a:cxn ang="0">
                <a:pos x="39" y="2"/>
              </a:cxn>
              <a:cxn ang="0">
                <a:pos x="21" y="8"/>
              </a:cxn>
              <a:cxn ang="0">
                <a:pos x="8" y="22"/>
              </a:cxn>
              <a:cxn ang="0">
                <a:pos x="2" y="40"/>
              </a:cxn>
              <a:cxn ang="0">
                <a:pos x="2" y="58"/>
              </a:cxn>
              <a:cxn ang="0">
                <a:pos x="8" y="76"/>
              </a:cxn>
              <a:cxn ang="0">
                <a:pos x="21" y="89"/>
              </a:cxn>
              <a:cxn ang="0">
                <a:pos x="39" y="95"/>
              </a:cxn>
              <a:cxn ang="0">
                <a:pos x="59" y="95"/>
              </a:cxn>
              <a:cxn ang="0">
                <a:pos x="76" y="89"/>
              </a:cxn>
              <a:cxn ang="0">
                <a:pos x="89" y="76"/>
              </a:cxn>
              <a:cxn ang="0">
                <a:pos x="97" y="58"/>
              </a:cxn>
              <a:cxn ang="0">
                <a:pos x="95" y="48"/>
              </a:cxn>
              <a:cxn ang="0">
                <a:pos x="90" y="31"/>
              </a:cxn>
              <a:cxn ang="0">
                <a:pos x="80" y="17"/>
              </a:cxn>
              <a:cxn ang="0">
                <a:pos x="67" y="7"/>
              </a:cxn>
              <a:cxn ang="0">
                <a:pos x="49" y="3"/>
              </a:cxn>
              <a:cxn ang="0">
                <a:pos x="31" y="7"/>
              </a:cxn>
              <a:cxn ang="0">
                <a:pos x="16" y="17"/>
              </a:cxn>
              <a:cxn ang="0">
                <a:pos x="7" y="31"/>
              </a:cxn>
              <a:cxn ang="0">
                <a:pos x="3" y="48"/>
              </a:cxn>
              <a:cxn ang="0">
                <a:pos x="7" y="66"/>
              </a:cxn>
              <a:cxn ang="0">
                <a:pos x="16" y="80"/>
              </a:cxn>
              <a:cxn ang="0">
                <a:pos x="31" y="90"/>
              </a:cxn>
              <a:cxn ang="0">
                <a:pos x="49" y="94"/>
              </a:cxn>
              <a:cxn ang="0">
                <a:pos x="67" y="90"/>
              </a:cxn>
              <a:cxn ang="0">
                <a:pos x="80" y="80"/>
              </a:cxn>
              <a:cxn ang="0">
                <a:pos x="90" y="66"/>
              </a:cxn>
              <a:cxn ang="0">
                <a:pos x="95" y="48"/>
              </a:cxn>
            </a:cxnLst>
            <a:rect l="0" t="0" r="r" b="b"/>
            <a:pathLst>
              <a:path w="97" h="97">
                <a:moveTo>
                  <a:pt x="97" y="48"/>
                </a:moveTo>
                <a:lnTo>
                  <a:pt x="97" y="40"/>
                </a:lnTo>
                <a:lnTo>
                  <a:pt x="94" y="30"/>
                </a:lnTo>
                <a:lnTo>
                  <a:pt x="89" y="22"/>
                </a:lnTo>
                <a:lnTo>
                  <a:pt x="84" y="15"/>
                </a:lnTo>
                <a:lnTo>
                  <a:pt x="76" y="8"/>
                </a:lnTo>
                <a:lnTo>
                  <a:pt x="67" y="3"/>
                </a:lnTo>
                <a:lnTo>
                  <a:pt x="59" y="2"/>
                </a:lnTo>
                <a:lnTo>
                  <a:pt x="49" y="0"/>
                </a:lnTo>
                <a:lnTo>
                  <a:pt x="39" y="2"/>
                </a:lnTo>
                <a:lnTo>
                  <a:pt x="30" y="3"/>
                </a:lnTo>
                <a:lnTo>
                  <a:pt x="21" y="8"/>
                </a:lnTo>
                <a:lnTo>
                  <a:pt x="15" y="15"/>
                </a:lnTo>
                <a:lnTo>
                  <a:pt x="8" y="22"/>
                </a:lnTo>
                <a:lnTo>
                  <a:pt x="5" y="30"/>
                </a:lnTo>
                <a:lnTo>
                  <a:pt x="2" y="40"/>
                </a:lnTo>
                <a:lnTo>
                  <a:pt x="0" y="48"/>
                </a:lnTo>
                <a:lnTo>
                  <a:pt x="2" y="58"/>
                </a:lnTo>
                <a:lnTo>
                  <a:pt x="5" y="67"/>
                </a:lnTo>
                <a:lnTo>
                  <a:pt x="8" y="76"/>
                </a:lnTo>
                <a:lnTo>
                  <a:pt x="15" y="82"/>
                </a:lnTo>
                <a:lnTo>
                  <a:pt x="21" y="89"/>
                </a:lnTo>
                <a:lnTo>
                  <a:pt x="30" y="94"/>
                </a:lnTo>
                <a:lnTo>
                  <a:pt x="39" y="95"/>
                </a:lnTo>
                <a:lnTo>
                  <a:pt x="49" y="97"/>
                </a:lnTo>
                <a:lnTo>
                  <a:pt x="59" y="95"/>
                </a:lnTo>
                <a:lnTo>
                  <a:pt x="67" y="94"/>
                </a:lnTo>
                <a:lnTo>
                  <a:pt x="76" y="89"/>
                </a:lnTo>
                <a:lnTo>
                  <a:pt x="84" y="82"/>
                </a:lnTo>
                <a:lnTo>
                  <a:pt x="89" y="76"/>
                </a:lnTo>
                <a:lnTo>
                  <a:pt x="94" y="67"/>
                </a:lnTo>
                <a:lnTo>
                  <a:pt x="97" y="58"/>
                </a:lnTo>
                <a:lnTo>
                  <a:pt x="97" y="48"/>
                </a:lnTo>
                <a:lnTo>
                  <a:pt x="95" y="48"/>
                </a:lnTo>
                <a:lnTo>
                  <a:pt x="94" y="40"/>
                </a:lnTo>
                <a:lnTo>
                  <a:pt x="90" y="31"/>
                </a:lnTo>
                <a:lnTo>
                  <a:pt x="87" y="23"/>
                </a:lnTo>
                <a:lnTo>
                  <a:pt x="80" y="17"/>
                </a:lnTo>
                <a:lnTo>
                  <a:pt x="74" y="10"/>
                </a:lnTo>
                <a:lnTo>
                  <a:pt x="67" y="7"/>
                </a:lnTo>
                <a:lnTo>
                  <a:pt x="57" y="3"/>
                </a:lnTo>
                <a:lnTo>
                  <a:pt x="49" y="3"/>
                </a:lnTo>
                <a:lnTo>
                  <a:pt x="39" y="3"/>
                </a:lnTo>
                <a:lnTo>
                  <a:pt x="31" y="7"/>
                </a:lnTo>
                <a:lnTo>
                  <a:pt x="23" y="10"/>
                </a:lnTo>
                <a:lnTo>
                  <a:pt x="16" y="17"/>
                </a:lnTo>
                <a:lnTo>
                  <a:pt x="12" y="23"/>
                </a:lnTo>
                <a:lnTo>
                  <a:pt x="7" y="31"/>
                </a:lnTo>
                <a:lnTo>
                  <a:pt x="5" y="40"/>
                </a:lnTo>
                <a:lnTo>
                  <a:pt x="3" y="48"/>
                </a:lnTo>
                <a:lnTo>
                  <a:pt x="5" y="58"/>
                </a:lnTo>
                <a:lnTo>
                  <a:pt x="7" y="66"/>
                </a:lnTo>
                <a:lnTo>
                  <a:pt x="12" y="74"/>
                </a:lnTo>
                <a:lnTo>
                  <a:pt x="16" y="80"/>
                </a:lnTo>
                <a:lnTo>
                  <a:pt x="23" y="85"/>
                </a:lnTo>
                <a:lnTo>
                  <a:pt x="31" y="90"/>
                </a:lnTo>
                <a:lnTo>
                  <a:pt x="39" y="94"/>
                </a:lnTo>
                <a:lnTo>
                  <a:pt x="49" y="94"/>
                </a:lnTo>
                <a:lnTo>
                  <a:pt x="57" y="94"/>
                </a:lnTo>
                <a:lnTo>
                  <a:pt x="67" y="90"/>
                </a:lnTo>
                <a:lnTo>
                  <a:pt x="74" y="85"/>
                </a:lnTo>
                <a:lnTo>
                  <a:pt x="80" y="80"/>
                </a:lnTo>
                <a:lnTo>
                  <a:pt x="87" y="74"/>
                </a:lnTo>
                <a:lnTo>
                  <a:pt x="90" y="66"/>
                </a:lnTo>
                <a:lnTo>
                  <a:pt x="94" y="58"/>
                </a:lnTo>
                <a:lnTo>
                  <a:pt x="95" y="48"/>
                </a:lnTo>
                <a:lnTo>
                  <a:pt x="97" y="48"/>
                </a:lnTo>
                <a:close/>
              </a:path>
            </a:pathLst>
          </a:custGeom>
          <a:solidFill>
            <a:srgbClr val="00FFB0"/>
          </a:solidFill>
          <a:ln w="9525">
            <a:noFill/>
            <a:round/>
            <a:headEnd/>
            <a:tailEnd/>
          </a:ln>
          <a:effectLst/>
        </p:spPr>
        <p:txBody>
          <a:bodyPr/>
          <a:lstStyle/>
          <a:p>
            <a:endParaRPr lang="en-GB"/>
          </a:p>
        </p:txBody>
      </p:sp>
      <p:sp>
        <p:nvSpPr>
          <p:cNvPr id="47463" name="Freeform 359"/>
          <p:cNvSpPr>
            <a:spLocks/>
          </p:cNvSpPr>
          <p:nvPr/>
        </p:nvSpPr>
        <p:spPr bwMode="auto">
          <a:xfrm>
            <a:off x="5241925" y="3424238"/>
            <a:ext cx="136525" cy="123825"/>
          </a:xfrm>
          <a:custGeom>
            <a:avLst/>
            <a:gdLst/>
            <a:ahLst/>
            <a:cxnLst>
              <a:cxn ang="0">
                <a:pos x="91" y="37"/>
              </a:cxn>
              <a:cxn ang="0">
                <a:pos x="84" y="20"/>
              </a:cxn>
              <a:cxn ang="0">
                <a:pos x="71" y="7"/>
              </a:cxn>
              <a:cxn ang="0">
                <a:pos x="54" y="0"/>
              </a:cxn>
              <a:cxn ang="0">
                <a:pos x="36" y="0"/>
              </a:cxn>
              <a:cxn ang="0">
                <a:pos x="20" y="7"/>
              </a:cxn>
              <a:cxn ang="0">
                <a:pos x="9" y="20"/>
              </a:cxn>
              <a:cxn ang="0">
                <a:pos x="2" y="37"/>
              </a:cxn>
              <a:cxn ang="0">
                <a:pos x="2" y="55"/>
              </a:cxn>
              <a:cxn ang="0">
                <a:pos x="9" y="71"/>
              </a:cxn>
              <a:cxn ang="0">
                <a:pos x="20" y="82"/>
              </a:cxn>
              <a:cxn ang="0">
                <a:pos x="36" y="91"/>
              </a:cxn>
              <a:cxn ang="0">
                <a:pos x="54" y="91"/>
              </a:cxn>
              <a:cxn ang="0">
                <a:pos x="71" y="82"/>
              </a:cxn>
              <a:cxn ang="0">
                <a:pos x="84" y="71"/>
              </a:cxn>
              <a:cxn ang="0">
                <a:pos x="91" y="55"/>
              </a:cxn>
              <a:cxn ang="0">
                <a:pos x="89" y="45"/>
              </a:cxn>
              <a:cxn ang="0">
                <a:pos x="86" y="28"/>
              </a:cxn>
              <a:cxn ang="0">
                <a:pos x="76" y="15"/>
              </a:cxn>
              <a:cxn ang="0">
                <a:pos x="63" y="7"/>
              </a:cxn>
              <a:cxn ang="0">
                <a:pos x="46" y="4"/>
              </a:cxn>
              <a:cxn ang="0">
                <a:pos x="30" y="7"/>
              </a:cxn>
              <a:cxn ang="0">
                <a:pos x="17" y="15"/>
              </a:cxn>
              <a:cxn ang="0">
                <a:pos x="7" y="28"/>
              </a:cxn>
              <a:cxn ang="0">
                <a:pos x="4" y="45"/>
              </a:cxn>
              <a:cxn ang="0">
                <a:pos x="7" y="63"/>
              </a:cxn>
              <a:cxn ang="0">
                <a:pos x="17" y="76"/>
              </a:cxn>
              <a:cxn ang="0">
                <a:pos x="30" y="84"/>
              </a:cxn>
              <a:cxn ang="0">
                <a:pos x="46" y="87"/>
              </a:cxn>
              <a:cxn ang="0">
                <a:pos x="63" y="84"/>
              </a:cxn>
              <a:cxn ang="0">
                <a:pos x="76" y="76"/>
              </a:cxn>
              <a:cxn ang="0">
                <a:pos x="86" y="63"/>
              </a:cxn>
              <a:cxn ang="0">
                <a:pos x="89" y="45"/>
              </a:cxn>
            </a:cxnLst>
            <a:rect l="0" t="0" r="r" b="b"/>
            <a:pathLst>
              <a:path w="92" h="91">
                <a:moveTo>
                  <a:pt x="92" y="45"/>
                </a:moveTo>
                <a:lnTo>
                  <a:pt x="91" y="37"/>
                </a:lnTo>
                <a:lnTo>
                  <a:pt x="87" y="28"/>
                </a:lnTo>
                <a:lnTo>
                  <a:pt x="84" y="20"/>
                </a:lnTo>
                <a:lnTo>
                  <a:pt x="77" y="14"/>
                </a:lnTo>
                <a:lnTo>
                  <a:pt x="71" y="7"/>
                </a:lnTo>
                <a:lnTo>
                  <a:pt x="64" y="4"/>
                </a:lnTo>
                <a:lnTo>
                  <a:pt x="54" y="0"/>
                </a:lnTo>
                <a:lnTo>
                  <a:pt x="46" y="0"/>
                </a:lnTo>
                <a:lnTo>
                  <a:pt x="36" y="0"/>
                </a:lnTo>
                <a:lnTo>
                  <a:pt x="28" y="4"/>
                </a:lnTo>
                <a:lnTo>
                  <a:pt x="20" y="7"/>
                </a:lnTo>
                <a:lnTo>
                  <a:pt x="13" y="14"/>
                </a:lnTo>
                <a:lnTo>
                  <a:pt x="9" y="20"/>
                </a:lnTo>
                <a:lnTo>
                  <a:pt x="4" y="28"/>
                </a:lnTo>
                <a:lnTo>
                  <a:pt x="2" y="37"/>
                </a:lnTo>
                <a:lnTo>
                  <a:pt x="0" y="45"/>
                </a:lnTo>
                <a:lnTo>
                  <a:pt x="2" y="55"/>
                </a:lnTo>
                <a:lnTo>
                  <a:pt x="4" y="63"/>
                </a:lnTo>
                <a:lnTo>
                  <a:pt x="9" y="71"/>
                </a:lnTo>
                <a:lnTo>
                  <a:pt x="13" y="77"/>
                </a:lnTo>
                <a:lnTo>
                  <a:pt x="20" y="82"/>
                </a:lnTo>
                <a:lnTo>
                  <a:pt x="28" y="87"/>
                </a:lnTo>
                <a:lnTo>
                  <a:pt x="36" y="91"/>
                </a:lnTo>
                <a:lnTo>
                  <a:pt x="46" y="91"/>
                </a:lnTo>
                <a:lnTo>
                  <a:pt x="54" y="91"/>
                </a:lnTo>
                <a:lnTo>
                  <a:pt x="64" y="87"/>
                </a:lnTo>
                <a:lnTo>
                  <a:pt x="71" y="82"/>
                </a:lnTo>
                <a:lnTo>
                  <a:pt x="77" y="77"/>
                </a:lnTo>
                <a:lnTo>
                  <a:pt x="84" y="71"/>
                </a:lnTo>
                <a:lnTo>
                  <a:pt x="87" y="63"/>
                </a:lnTo>
                <a:lnTo>
                  <a:pt x="91" y="55"/>
                </a:lnTo>
                <a:lnTo>
                  <a:pt x="92" y="45"/>
                </a:lnTo>
                <a:lnTo>
                  <a:pt x="89" y="45"/>
                </a:lnTo>
                <a:lnTo>
                  <a:pt x="87" y="37"/>
                </a:lnTo>
                <a:lnTo>
                  <a:pt x="86" y="28"/>
                </a:lnTo>
                <a:lnTo>
                  <a:pt x="81" y="22"/>
                </a:lnTo>
                <a:lnTo>
                  <a:pt x="76" y="15"/>
                </a:lnTo>
                <a:lnTo>
                  <a:pt x="69" y="10"/>
                </a:lnTo>
                <a:lnTo>
                  <a:pt x="63" y="7"/>
                </a:lnTo>
                <a:lnTo>
                  <a:pt x="54" y="4"/>
                </a:lnTo>
                <a:lnTo>
                  <a:pt x="46" y="4"/>
                </a:lnTo>
                <a:lnTo>
                  <a:pt x="38" y="4"/>
                </a:lnTo>
                <a:lnTo>
                  <a:pt x="30" y="7"/>
                </a:lnTo>
                <a:lnTo>
                  <a:pt x="22" y="10"/>
                </a:lnTo>
                <a:lnTo>
                  <a:pt x="17" y="15"/>
                </a:lnTo>
                <a:lnTo>
                  <a:pt x="10" y="22"/>
                </a:lnTo>
                <a:lnTo>
                  <a:pt x="7" y="28"/>
                </a:lnTo>
                <a:lnTo>
                  <a:pt x="4" y="37"/>
                </a:lnTo>
                <a:lnTo>
                  <a:pt x="4" y="45"/>
                </a:lnTo>
                <a:lnTo>
                  <a:pt x="4" y="55"/>
                </a:lnTo>
                <a:lnTo>
                  <a:pt x="7" y="63"/>
                </a:lnTo>
                <a:lnTo>
                  <a:pt x="10" y="69"/>
                </a:lnTo>
                <a:lnTo>
                  <a:pt x="17" y="76"/>
                </a:lnTo>
                <a:lnTo>
                  <a:pt x="22" y="81"/>
                </a:lnTo>
                <a:lnTo>
                  <a:pt x="30" y="84"/>
                </a:lnTo>
                <a:lnTo>
                  <a:pt x="38" y="87"/>
                </a:lnTo>
                <a:lnTo>
                  <a:pt x="46" y="87"/>
                </a:lnTo>
                <a:lnTo>
                  <a:pt x="54" y="87"/>
                </a:lnTo>
                <a:lnTo>
                  <a:pt x="63" y="84"/>
                </a:lnTo>
                <a:lnTo>
                  <a:pt x="69" y="81"/>
                </a:lnTo>
                <a:lnTo>
                  <a:pt x="76" y="76"/>
                </a:lnTo>
                <a:lnTo>
                  <a:pt x="81" y="69"/>
                </a:lnTo>
                <a:lnTo>
                  <a:pt x="86" y="63"/>
                </a:lnTo>
                <a:lnTo>
                  <a:pt x="87" y="55"/>
                </a:lnTo>
                <a:lnTo>
                  <a:pt x="89" y="45"/>
                </a:lnTo>
                <a:lnTo>
                  <a:pt x="92" y="45"/>
                </a:lnTo>
                <a:close/>
              </a:path>
            </a:pathLst>
          </a:custGeom>
          <a:solidFill>
            <a:srgbClr val="00FFB6"/>
          </a:solidFill>
          <a:ln w="9525">
            <a:noFill/>
            <a:round/>
            <a:headEnd/>
            <a:tailEnd/>
          </a:ln>
          <a:effectLst/>
        </p:spPr>
        <p:txBody>
          <a:bodyPr/>
          <a:lstStyle/>
          <a:p>
            <a:endParaRPr lang="en-GB"/>
          </a:p>
        </p:txBody>
      </p:sp>
      <p:sp>
        <p:nvSpPr>
          <p:cNvPr id="47464" name="Freeform 360"/>
          <p:cNvSpPr>
            <a:spLocks/>
          </p:cNvSpPr>
          <p:nvPr/>
        </p:nvSpPr>
        <p:spPr bwMode="auto">
          <a:xfrm>
            <a:off x="5248275" y="3430588"/>
            <a:ext cx="125413" cy="112712"/>
          </a:xfrm>
          <a:custGeom>
            <a:avLst/>
            <a:gdLst/>
            <a:ahLst/>
            <a:cxnLst>
              <a:cxn ang="0">
                <a:pos x="83" y="33"/>
              </a:cxn>
              <a:cxn ang="0">
                <a:pos x="77" y="18"/>
              </a:cxn>
              <a:cxn ang="0">
                <a:pos x="65" y="6"/>
              </a:cxn>
              <a:cxn ang="0">
                <a:pos x="50" y="0"/>
              </a:cxn>
              <a:cxn ang="0">
                <a:pos x="34" y="0"/>
              </a:cxn>
              <a:cxn ang="0">
                <a:pos x="18" y="6"/>
              </a:cxn>
              <a:cxn ang="0">
                <a:pos x="6" y="18"/>
              </a:cxn>
              <a:cxn ang="0">
                <a:pos x="0" y="33"/>
              </a:cxn>
              <a:cxn ang="0">
                <a:pos x="0" y="51"/>
              </a:cxn>
              <a:cxn ang="0">
                <a:pos x="6" y="65"/>
              </a:cxn>
              <a:cxn ang="0">
                <a:pos x="18" y="77"/>
              </a:cxn>
              <a:cxn ang="0">
                <a:pos x="34" y="83"/>
              </a:cxn>
              <a:cxn ang="0">
                <a:pos x="50" y="83"/>
              </a:cxn>
              <a:cxn ang="0">
                <a:pos x="65" y="77"/>
              </a:cxn>
              <a:cxn ang="0">
                <a:pos x="77" y="65"/>
              </a:cxn>
              <a:cxn ang="0">
                <a:pos x="83" y="51"/>
              </a:cxn>
              <a:cxn ang="0">
                <a:pos x="82" y="41"/>
              </a:cxn>
              <a:cxn ang="0">
                <a:pos x="78" y="26"/>
              </a:cxn>
              <a:cxn ang="0">
                <a:pos x="70" y="13"/>
              </a:cxn>
              <a:cxn ang="0">
                <a:pos x="57" y="5"/>
              </a:cxn>
              <a:cxn ang="0">
                <a:pos x="42" y="1"/>
              </a:cxn>
              <a:cxn ang="0">
                <a:pos x="26" y="5"/>
              </a:cxn>
              <a:cxn ang="0">
                <a:pos x="14" y="13"/>
              </a:cxn>
              <a:cxn ang="0">
                <a:pos x="6" y="26"/>
              </a:cxn>
              <a:cxn ang="0">
                <a:pos x="3" y="41"/>
              </a:cxn>
              <a:cxn ang="0">
                <a:pos x="6" y="57"/>
              </a:cxn>
              <a:cxn ang="0">
                <a:pos x="14" y="69"/>
              </a:cxn>
              <a:cxn ang="0">
                <a:pos x="26" y="78"/>
              </a:cxn>
              <a:cxn ang="0">
                <a:pos x="42" y="80"/>
              </a:cxn>
              <a:cxn ang="0">
                <a:pos x="57" y="78"/>
              </a:cxn>
              <a:cxn ang="0">
                <a:pos x="70" y="69"/>
              </a:cxn>
              <a:cxn ang="0">
                <a:pos x="78" y="57"/>
              </a:cxn>
              <a:cxn ang="0">
                <a:pos x="82" y="41"/>
              </a:cxn>
            </a:cxnLst>
            <a:rect l="0" t="0" r="r" b="b"/>
            <a:pathLst>
              <a:path w="85" h="83">
                <a:moveTo>
                  <a:pt x="85" y="41"/>
                </a:moveTo>
                <a:lnTo>
                  <a:pt x="83" y="33"/>
                </a:lnTo>
                <a:lnTo>
                  <a:pt x="82" y="24"/>
                </a:lnTo>
                <a:lnTo>
                  <a:pt x="77" y="18"/>
                </a:lnTo>
                <a:lnTo>
                  <a:pt x="72" y="11"/>
                </a:lnTo>
                <a:lnTo>
                  <a:pt x="65" y="6"/>
                </a:lnTo>
                <a:lnTo>
                  <a:pt x="59" y="3"/>
                </a:lnTo>
                <a:lnTo>
                  <a:pt x="50" y="0"/>
                </a:lnTo>
                <a:lnTo>
                  <a:pt x="42" y="0"/>
                </a:lnTo>
                <a:lnTo>
                  <a:pt x="34" y="0"/>
                </a:lnTo>
                <a:lnTo>
                  <a:pt x="26" y="3"/>
                </a:lnTo>
                <a:lnTo>
                  <a:pt x="18" y="6"/>
                </a:lnTo>
                <a:lnTo>
                  <a:pt x="13" y="11"/>
                </a:lnTo>
                <a:lnTo>
                  <a:pt x="6" y="18"/>
                </a:lnTo>
                <a:lnTo>
                  <a:pt x="3" y="24"/>
                </a:lnTo>
                <a:lnTo>
                  <a:pt x="0" y="33"/>
                </a:lnTo>
                <a:lnTo>
                  <a:pt x="0" y="41"/>
                </a:lnTo>
                <a:lnTo>
                  <a:pt x="0" y="51"/>
                </a:lnTo>
                <a:lnTo>
                  <a:pt x="3" y="59"/>
                </a:lnTo>
                <a:lnTo>
                  <a:pt x="6" y="65"/>
                </a:lnTo>
                <a:lnTo>
                  <a:pt x="13" y="72"/>
                </a:lnTo>
                <a:lnTo>
                  <a:pt x="18" y="77"/>
                </a:lnTo>
                <a:lnTo>
                  <a:pt x="26" y="80"/>
                </a:lnTo>
                <a:lnTo>
                  <a:pt x="34" y="83"/>
                </a:lnTo>
                <a:lnTo>
                  <a:pt x="42" y="83"/>
                </a:lnTo>
                <a:lnTo>
                  <a:pt x="50" y="83"/>
                </a:lnTo>
                <a:lnTo>
                  <a:pt x="59" y="80"/>
                </a:lnTo>
                <a:lnTo>
                  <a:pt x="65" y="77"/>
                </a:lnTo>
                <a:lnTo>
                  <a:pt x="72" y="72"/>
                </a:lnTo>
                <a:lnTo>
                  <a:pt x="77" y="65"/>
                </a:lnTo>
                <a:lnTo>
                  <a:pt x="82" y="59"/>
                </a:lnTo>
                <a:lnTo>
                  <a:pt x="83" y="51"/>
                </a:lnTo>
                <a:lnTo>
                  <a:pt x="85" y="41"/>
                </a:lnTo>
                <a:lnTo>
                  <a:pt x="82" y="41"/>
                </a:lnTo>
                <a:lnTo>
                  <a:pt x="80" y="34"/>
                </a:lnTo>
                <a:lnTo>
                  <a:pt x="78" y="26"/>
                </a:lnTo>
                <a:lnTo>
                  <a:pt x="75" y="19"/>
                </a:lnTo>
                <a:lnTo>
                  <a:pt x="70" y="13"/>
                </a:lnTo>
                <a:lnTo>
                  <a:pt x="64" y="10"/>
                </a:lnTo>
                <a:lnTo>
                  <a:pt x="57" y="5"/>
                </a:lnTo>
                <a:lnTo>
                  <a:pt x="50" y="3"/>
                </a:lnTo>
                <a:lnTo>
                  <a:pt x="42" y="1"/>
                </a:lnTo>
                <a:lnTo>
                  <a:pt x="34" y="3"/>
                </a:lnTo>
                <a:lnTo>
                  <a:pt x="26" y="5"/>
                </a:lnTo>
                <a:lnTo>
                  <a:pt x="19" y="10"/>
                </a:lnTo>
                <a:lnTo>
                  <a:pt x="14" y="13"/>
                </a:lnTo>
                <a:lnTo>
                  <a:pt x="9" y="19"/>
                </a:lnTo>
                <a:lnTo>
                  <a:pt x="6" y="26"/>
                </a:lnTo>
                <a:lnTo>
                  <a:pt x="3" y="34"/>
                </a:lnTo>
                <a:lnTo>
                  <a:pt x="3" y="41"/>
                </a:lnTo>
                <a:lnTo>
                  <a:pt x="3" y="49"/>
                </a:lnTo>
                <a:lnTo>
                  <a:pt x="6" y="57"/>
                </a:lnTo>
                <a:lnTo>
                  <a:pt x="9" y="64"/>
                </a:lnTo>
                <a:lnTo>
                  <a:pt x="14" y="69"/>
                </a:lnTo>
                <a:lnTo>
                  <a:pt x="19" y="73"/>
                </a:lnTo>
                <a:lnTo>
                  <a:pt x="26" y="78"/>
                </a:lnTo>
                <a:lnTo>
                  <a:pt x="34" y="80"/>
                </a:lnTo>
                <a:lnTo>
                  <a:pt x="42" y="80"/>
                </a:lnTo>
                <a:lnTo>
                  <a:pt x="50" y="80"/>
                </a:lnTo>
                <a:lnTo>
                  <a:pt x="57" y="78"/>
                </a:lnTo>
                <a:lnTo>
                  <a:pt x="64" y="73"/>
                </a:lnTo>
                <a:lnTo>
                  <a:pt x="70" y="69"/>
                </a:lnTo>
                <a:lnTo>
                  <a:pt x="75" y="64"/>
                </a:lnTo>
                <a:lnTo>
                  <a:pt x="78" y="57"/>
                </a:lnTo>
                <a:lnTo>
                  <a:pt x="80" y="49"/>
                </a:lnTo>
                <a:lnTo>
                  <a:pt x="82" y="41"/>
                </a:lnTo>
                <a:lnTo>
                  <a:pt x="85" y="41"/>
                </a:lnTo>
                <a:close/>
              </a:path>
            </a:pathLst>
          </a:custGeom>
          <a:solidFill>
            <a:srgbClr val="00FFBB"/>
          </a:solidFill>
          <a:ln w="9525">
            <a:noFill/>
            <a:round/>
            <a:headEnd/>
            <a:tailEnd/>
          </a:ln>
          <a:effectLst/>
        </p:spPr>
        <p:txBody>
          <a:bodyPr/>
          <a:lstStyle/>
          <a:p>
            <a:endParaRPr lang="en-GB"/>
          </a:p>
        </p:txBody>
      </p:sp>
      <p:sp>
        <p:nvSpPr>
          <p:cNvPr id="47465" name="Freeform 361"/>
          <p:cNvSpPr>
            <a:spLocks/>
          </p:cNvSpPr>
          <p:nvPr/>
        </p:nvSpPr>
        <p:spPr bwMode="auto">
          <a:xfrm>
            <a:off x="5253038" y="3432175"/>
            <a:ext cx="115887" cy="106363"/>
          </a:xfrm>
          <a:custGeom>
            <a:avLst/>
            <a:gdLst/>
            <a:ahLst/>
            <a:cxnLst>
              <a:cxn ang="0">
                <a:pos x="77" y="33"/>
              </a:cxn>
              <a:cxn ang="0">
                <a:pos x="72" y="18"/>
              </a:cxn>
              <a:cxn ang="0">
                <a:pos x="61" y="9"/>
              </a:cxn>
              <a:cxn ang="0">
                <a:pos x="47" y="2"/>
              </a:cxn>
              <a:cxn ang="0">
                <a:pos x="31" y="2"/>
              </a:cxn>
              <a:cxn ang="0">
                <a:pos x="16" y="9"/>
              </a:cxn>
              <a:cxn ang="0">
                <a:pos x="6" y="18"/>
              </a:cxn>
              <a:cxn ang="0">
                <a:pos x="0" y="33"/>
              </a:cxn>
              <a:cxn ang="0">
                <a:pos x="0" y="48"/>
              </a:cxn>
              <a:cxn ang="0">
                <a:pos x="6" y="63"/>
              </a:cxn>
              <a:cxn ang="0">
                <a:pos x="16" y="72"/>
              </a:cxn>
              <a:cxn ang="0">
                <a:pos x="31" y="79"/>
              </a:cxn>
              <a:cxn ang="0">
                <a:pos x="47" y="79"/>
              </a:cxn>
              <a:cxn ang="0">
                <a:pos x="61" y="72"/>
              </a:cxn>
              <a:cxn ang="0">
                <a:pos x="72" y="63"/>
              </a:cxn>
              <a:cxn ang="0">
                <a:pos x="77" y="48"/>
              </a:cxn>
              <a:cxn ang="0">
                <a:pos x="75" y="40"/>
              </a:cxn>
              <a:cxn ang="0">
                <a:pos x="72" y="27"/>
              </a:cxn>
              <a:cxn ang="0">
                <a:pos x="64" y="15"/>
              </a:cxn>
              <a:cxn ang="0">
                <a:pos x="52" y="7"/>
              </a:cxn>
              <a:cxn ang="0">
                <a:pos x="39" y="4"/>
              </a:cxn>
              <a:cxn ang="0">
                <a:pos x="25" y="7"/>
              </a:cxn>
              <a:cxn ang="0">
                <a:pos x="13" y="15"/>
              </a:cxn>
              <a:cxn ang="0">
                <a:pos x="5" y="27"/>
              </a:cxn>
              <a:cxn ang="0">
                <a:pos x="3" y="40"/>
              </a:cxn>
              <a:cxn ang="0">
                <a:pos x="5" y="54"/>
              </a:cxn>
              <a:cxn ang="0">
                <a:pos x="13" y="66"/>
              </a:cxn>
              <a:cxn ang="0">
                <a:pos x="25" y="74"/>
              </a:cxn>
              <a:cxn ang="0">
                <a:pos x="39" y="77"/>
              </a:cxn>
              <a:cxn ang="0">
                <a:pos x="52" y="74"/>
              </a:cxn>
              <a:cxn ang="0">
                <a:pos x="64" y="66"/>
              </a:cxn>
              <a:cxn ang="0">
                <a:pos x="72" y="54"/>
              </a:cxn>
              <a:cxn ang="0">
                <a:pos x="75" y="40"/>
              </a:cxn>
            </a:cxnLst>
            <a:rect l="0" t="0" r="r" b="b"/>
            <a:pathLst>
              <a:path w="79" h="79">
                <a:moveTo>
                  <a:pt x="79" y="40"/>
                </a:moveTo>
                <a:lnTo>
                  <a:pt x="77" y="33"/>
                </a:lnTo>
                <a:lnTo>
                  <a:pt x="75" y="25"/>
                </a:lnTo>
                <a:lnTo>
                  <a:pt x="72" y="18"/>
                </a:lnTo>
                <a:lnTo>
                  <a:pt x="67" y="12"/>
                </a:lnTo>
                <a:lnTo>
                  <a:pt x="61" y="9"/>
                </a:lnTo>
                <a:lnTo>
                  <a:pt x="54" y="4"/>
                </a:lnTo>
                <a:lnTo>
                  <a:pt x="47" y="2"/>
                </a:lnTo>
                <a:lnTo>
                  <a:pt x="39" y="0"/>
                </a:lnTo>
                <a:lnTo>
                  <a:pt x="31" y="2"/>
                </a:lnTo>
                <a:lnTo>
                  <a:pt x="23" y="4"/>
                </a:lnTo>
                <a:lnTo>
                  <a:pt x="16" y="9"/>
                </a:lnTo>
                <a:lnTo>
                  <a:pt x="11" y="12"/>
                </a:lnTo>
                <a:lnTo>
                  <a:pt x="6" y="18"/>
                </a:lnTo>
                <a:lnTo>
                  <a:pt x="3" y="25"/>
                </a:lnTo>
                <a:lnTo>
                  <a:pt x="0" y="33"/>
                </a:lnTo>
                <a:lnTo>
                  <a:pt x="0" y="40"/>
                </a:lnTo>
                <a:lnTo>
                  <a:pt x="0" y="48"/>
                </a:lnTo>
                <a:lnTo>
                  <a:pt x="3" y="56"/>
                </a:lnTo>
                <a:lnTo>
                  <a:pt x="6" y="63"/>
                </a:lnTo>
                <a:lnTo>
                  <a:pt x="11" y="68"/>
                </a:lnTo>
                <a:lnTo>
                  <a:pt x="16" y="72"/>
                </a:lnTo>
                <a:lnTo>
                  <a:pt x="23" y="77"/>
                </a:lnTo>
                <a:lnTo>
                  <a:pt x="31" y="79"/>
                </a:lnTo>
                <a:lnTo>
                  <a:pt x="39" y="79"/>
                </a:lnTo>
                <a:lnTo>
                  <a:pt x="47" y="79"/>
                </a:lnTo>
                <a:lnTo>
                  <a:pt x="54" y="77"/>
                </a:lnTo>
                <a:lnTo>
                  <a:pt x="61" y="72"/>
                </a:lnTo>
                <a:lnTo>
                  <a:pt x="67" y="68"/>
                </a:lnTo>
                <a:lnTo>
                  <a:pt x="72" y="63"/>
                </a:lnTo>
                <a:lnTo>
                  <a:pt x="75" y="56"/>
                </a:lnTo>
                <a:lnTo>
                  <a:pt x="77" y="48"/>
                </a:lnTo>
                <a:lnTo>
                  <a:pt x="79" y="40"/>
                </a:lnTo>
                <a:lnTo>
                  <a:pt x="75" y="40"/>
                </a:lnTo>
                <a:lnTo>
                  <a:pt x="75" y="33"/>
                </a:lnTo>
                <a:lnTo>
                  <a:pt x="72" y="27"/>
                </a:lnTo>
                <a:lnTo>
                  <a:pt x="69" y="20"/>
                </a:lnTo>
                <a:lnTo>
                  <a:pt x="64" y="15"/>
                </a:lnTo>
                <a:lnTo>
                  <a:pt x="59" y="10"/>
                </a:lnTo>
                <a:lnTo>
                  <a:pt x="52" y="7"/>
                </a:lnTo>
                <a:lnTo>
                  <a:pt x="46" y="5"/>
                </a:lnTo>
                <a:lnTo>
                  <a:pt x="39" y="4"/>
                </a:lnTo>
                <a:lnTo>
                  <a:pt x="31" y="5"/>
                </a:lnTo>
                <a:lnTo>
                  <a:pt x="25" y="7"/>
                </a:lnTo>
                <a:lnTo>
                  <a:pt x="18" y="10"/>
                </a:lnTo>
                <a:lnTo>
                  <a:pt x="13" y="15"/>
                </a:lnTo>
                <a:lnTo>
                  <a:pt x="8" y="20"/>
                </a:lnTo>
                <a:lnTo>
                  <a:pt x="5" y="27"/>
                </a:lnTo>
                <a:lnTo>
                  <a:pt x="3" y="33"/>
                </a:lnTo>
                <a:lnTo>
                  <a:pt x="3" y="40"/>
                </a:lnTo>
                <a:lnTo>
                  <a:pt x="3" y="48"/>
                </a:lnTo>
                <a:lnTo>
                  <a:pt x="5" y="54"/>
                </a:lnTo>
                <a:lnTo>
                  <a:pt x="8" y="61"/>
                </a:lnTo>
                <a:lnTo>
                  <a:pt x="13" y="66"/>
                </a:lnTo>
                <a:lnTo>
                  <a:pt x="18" y="71"/>
                </a:lnTo>
                <a:lnTo>
                  <a:pt x="25" y="74"/>
                </a:lnTo>
                <a:lnTo>
                  <a:pt x="31" y="76"/>
                </a:lnTo>
                <a:lnTo>
                  <a:pt x="39" y="77"/>
                </a:lnTo>
                <a:lnTo>
                  <a:pt x="46" y="76"/>
                </a:lnTo>
                <a:lnTo>
                  <a:pt x="52" y="74"/>
                </a:lnTo>
                <a:lnTo>
                  <a:pt x="59" y="71"/>
                </a:lnTo>
                <a:lnTo>
                  <a:pt x="64" y="66"/>
                </a:lnTo>
                <a:lnTo>
                  <a:pt x="69" y="61"/>
                </a:lnTo>
                <a:lnTo>
                  <a:pt x="72" y="54"/>
                </a:lnTo>
                <a:lnTo>
                  <a:pt x="75" y="48"/>
                </a:lnTo>
                <a:lnTo>
                  <a:pt x="75" y="40"/>
                </a:lnTo>
                <a:lnTo>
                  <a:pt x="79" y="40"/>
                </a:lnTo>
                <a:close/>
              </a:path>
            </a:pathLst>
          </a:custGeom>
          <a:solidFill>
            <a:srgbClr val="00FFC0"/>
          </a:solidFill>
          <a:ln w="9525">
            <a:noFill/>
            <a:round/>
            <a:headEnd/>
            <a:tailEnd/>
          </a:ln>
          <a:effectLst/>
        </p:spPr>
        <p:txBody>
          <a:bodyPr/>
          <a:lstStyle/>
          <a:p>
            <a:endParaRPr lang="en-GB"/>
          </a:p>
        </p:txBody>
      </p:sp>
      <p:sp>
        <p:nvSpPr>
          <p:cNvPr id="47466" name="Freeform 362"/>
          <p:cNvSpPr>
            <a:spLocks/>
          </p:cNvSpPr>
          <p:nvPr/>
        </p:nvSpPr>
        <p:spPr bwMode="auto">
          <a:xfrm>
            <a:off x="5257800" y="3436938"/>
            <a:ext cx="106363" cy="100012"/>
          </a:xfrm>
          <a:custGeom>
            <a:avLst/>
            <a:gdLst/>
            <a:ahLst/>
            <a:cxnLst>
              <a:cxn ang="0">
                <a:pos x="72" y="29"/>
              </a:cxn>
              <a:cxn ang="0">
                <a:pos x="66" y="16"/>
              </a:cxn>
              <a:cxn ang="0">
                <a:pos x="56" y="6"/>
              </a:cxn>
              <a:cxn ang="0">
                <a:pos x="43" y="1"/>
              </a:cxn>
              <a:cxn ang="0">
                <a:pos x="28" y="1"/>
              </a:cxn>
              <a:cxn ang="0">
                <a:pos x="15" y="6"/>
              </a:cxn>
              <a:cxn ang="0">
                <a:pos x="5" y="16"/>
              </a:cxn>
              <a:cxn ang="0">
                <a:pos x="0" y="29"/>
              </a:cxn>
              <a:cxn ang="0">
                <a:pos x="0" y="44"/>
              </a:cxn>
              <a:cxn ang="0">
                <a:pos x="5" y="57"/>
              </a:cxn>
              <a:cxn ang="0">
                <a:pos x="15" y="67"/>
              </a:cxn>
              <a:cxn ang="0">
                <a:pos x="28" y="72"/>
              </a:cxn>
              <a:cxn ang="0">
                <a:pos x="43" y="72"/>
              </a:cxn>
              <a:cxn ang="0">
                <a:pos x="56" y="67"/>
              </a:cxn>
              <a:cxn ang="0">
                <a:pos x="66" y="57"/>
              </a:cxn>
              <a:cxn ang="0">
                <a:pos x="72" y="44"/>
              </a:cxn>
              <a:cxn ang="0">
                <a:pos x="69" y="36"/>
              </a:cxn>
              <a:cxn ang="0">
                <a:pos x="67" y="24"/>
              </a:cxn>
              <a:cxn ang="0">
                <a:pos x="59" y="13"/>
              </a:cxn>
              <a:cxn ang="0">
                <a:pos x="49" y="6"/>
              </a:cxn>
              <a:cxn ang="0">
                <a:pos x="36" y="3"/>
              </a:cxn>
              <a:cxn ang="0">
                <a:pos x="23" y="6"/>
              </a:cxn>
              <a:cxn ang="0">
                <a:pos x="12" y="13"/>
              </a:cxn>
              <a:cxn ang="0">
                <a:pos x="5" y="24"/>
              </a:cxn>
              <a:cxn ang="0">
                <a:pos x="2" y="36"/>
              </a:cxn>
              <a:cxn ang="0">
                <a:pos x="5" y="49"/>
              </a:cxn>
              <a:cxn ang="0">
                <a:pos x="12" y="60"/>
              </a:cxn>
              <a:cxn ang="0">
                <a:pos x="23" y="67"/>
              </a:cxn>
              <a:cxn ang="0">
                <a:pos x="36" y="70"/>
              </a:cxn>
              <a:cxn ang="0">
                <a:pos x="49" y="67"/>
              </a:cxn>
              <a:cxn ang="0">
                <a:pos x="59" y="60"/>
              </a:cxn>
              <a:cxn ang="0">
                <a:pos x="67" y="49"/>
              </a:cxn>
              <a:cxn ang="0">
                <a:pos x="69" y="36"/>
              </a:cxn>
            </a:cxnLst>
            <a:rect l="0" t="0" r="r" b="b"/>
            <a:pathLst>
              <a:path w="72" h="73">
                <a:moveTo>
                  <a:pt x="72" y="36"/>
                </a:moveTo>
                <a:lnTo>
                  <a:pt x="72" y="29"/>
                </a:lnTo>
                <a:lnTo>
                  <a:pt x="69" y="23"/>
                </a:lnTo>
                <a:lnTo>
                  <a:pt x="66" y="16"/>
                </a:lnTo>
                <a:lnTo>
                  <a:pt x="61" y="11"/>
                </a:lnTo>
                <a:lnTo>
                  <a:pt x="56" y="6"/>
                </a:lnTo>
                <a:lnTo>
                  <a:pt x="49" y="3"/>
                </a:lnTo>
                <a:lnTo>
                  <a:pt x="43" y="1"/>
                </a:lnTo>
                <a:lnTo>
                  <a:pt x="36" y="0"/>
                </a:lnTo>
                <a:lnTo>
                  <a:pt x="28" y="1"/>
                </a:lnTo>
                <a:lnTo>
                  <a:pt x="22" y="3"/>
                </a:lnTo>
                <a:lnTo>
                  <a:pt x="15" y="6"/>
                </a:lnTo>
                <a:lnTo>
                  <a:pt x="10" y="11"/>
                </a:lnTo>
                <a:lnTo>
                  <a:pt x="5" y="16"/>
                </a:lnTo>
                <a:lnTo>
                  <a:pt x="2" y="23"/>
                </a:lnTo>
                <a:lnTo>
                  <a:pt x="0" y="29"/>
                </a:lnTo>
                <a:lnTo>
                  <a:pt x="0" y="36"/>
                </a:lnTo>
                <a:lnTo>
                  <a:pt x="0" y="44"/>
                </a:lnTo>
                <a:lnTo>
                  <a:pt x="2" y="50"/>
                </a:lnTo>
                <a:lnTo>
                  <a:pt x="5" y="57"/>
                </a:lnTo>
                <a:lnTo>
                  <a:pt x="10" y="62"/>
                </a:lnTo>
                <a:lnTo>
                  <a:pt x="15" y="67"/>
                </a:lnTo>
                <a:lnTo>
                  <a:pt x="22" y="70"/>
                </a:lnTo>
                <a:lnTo>
                  <a:pt x="28" y="72"/>
                </a:lnTo>
                <a:lnTo>
                  <a:pt x="36" y="73"/>
                </a:lnTo>
                <a:lnTo>
                  <a:pt x="43" y="72"/>
                </a:lnTo>
                <a:lnTo>
                  <a:pt x="49" y="70"/>
                </a:lnTo>
                <a:lnTo>
                  <a:pt x="56" y="67"/>
                </a:lnTo>
                <a:lnTo>
                  <a:pt x="61" y="62"/>
                </a:lnTo>
                <a:lnTo>
                  <a:pt x="66" y="57"/>
                </a:lnTo>
                <a:lnTo>
                  <a:pt x="69" y="50"/>
                </a:lnTo>
                <a:lnTo>
                  <a:pt x="72" y="44"/>
                </a:lnTo>
                <a:lnTo>
                  <a:pt x="72" y="36"/>
                </a:lnTo>
                <a:lnTo>
                  <a:pt x="69" y="36"/>
                </a:lnTo>
                <a:lnTo>
                  <a:pt x="69" y="29"/>
                </a:lnTo>
                <a:lnTo>
                  <a:pt x="67" y="24"/>
                </a:lnTo>
                <a:lnTo>
                  <a:pt x="64" y="18"/>
                </a:lnTo>
                <a:lnTo>
                  <a:pt x="59" y="13"/>
                </a:lnTo>
                <a:lnTo>
                  <a:pt x="54" y="10"/>
                </a:lnTo>
                <a:lnTo>
                  <a:pt x="49" y="6"/>
                </a:lnTo>
                <a:lnTo>
                  <a:pt x="43" y="5"/>
                </a:lnTo>
                <a:lnTo>
                  <a:pt x="36" y="3"/>
                </a:lnTo>
                <a:lnTo>
                  <a:pt x="30" y="5"/>
                </a:lnTo>
                <a:lnTo>
                  <a:pt x="23" y="6"/>
                </a:lnTo>
                <a:lnTo>
                  <a:pt x="17" y="10"/>
                </a:lnTo>
                <a:lnTo>
                  <a:pt x="12" y="13"/>
                </a:lnTo>
                <a:lnTo>
                  <a:pt x="8" y="18"/>
                </a:lnTo>
                <a:lnTo>
                  <a:pt x="5" y="24"/>
                </a:lnTo>
                <a:lnTo>
                  <a:pt x="3" y="29"/>
                </a:lnTo>
                <a:lnTo>
                  <a:pt x="2" y="36"/>
                </a:lnTo>
                <a:lnTo>
                  <a:pt x="3" y="44"/>
                </a:lnTo>
                <a:lnTo>
                  <a:pt x="5" y="49"/>
                </a:lnTo>
                <a:lnTo>
                  <a:pt x="8" y="55"/>
                </a:lnTo>
                <a:lnTo>
                  <a:pt x="12" y="60"/>
                </a:lnTo>
                <a:lnTo>
                  <a:pt x="17" y="64"/>
                </a:lnTo>
                <a:lnTo>
                  <a:pt x="23" y="67"/>
                </a:lnTo>
                <a:lnTo>
                  <a:pt x="30" y="68"/>
                </a:lnTo>
                <a:lnTo>
                  <a:pt x="36" y="70"/>
                </a:lnTo>
                <a:lnTo>
                  <a:pt x="43" y="68"/>
                </a:lnTo>
                <a:lnTo>
                  <a:pt x="49" y="67"/>
                </a:lnTo>
                <a:lnTo>
                  <a:pt x="54" y="64"/>
                </a:lnTo>
                <a:lnTo>
                  <a:pt x="59" y="60"/>
                </a:lnTo>
                <a:lnTo>
                  <a:pt x="64" y="55"/>
                </a:lnTo>
                <a:lnTo>
                  <a:pt x="67" y="49"/>
                </a:lnTo>
                <a:lnTo>
                  <a:pt x="69" y="44"/>
                </a:lnTo>
                <a:lnTo>
                  <a:pt x="69" y="36"/>
                </a:lnTo>
                <a:lnTo>
                  <a:pt x="72" y="36"/>
                </a:lnTo>
                <a:close/>
              </a:path>
            </a:pathLst>
          </a:custGeom>
          <a:solidFill>
            <a:srgbClr val="00FFC5"/>
          </a:solidFill>
          <a:ln w="9525">
            <a:noFill/>
            <a:round/>
            <a:headEnd/>
            <a:tailEnd/>
          </a:ln>
          <a:effectLst/>
        </p:spPr>
        <p:txBody>
          <a:bodyPr/>
          <a:lstStyle/>
          <a:p>
            <a:endParaRPr lang="en-GB"/>
          </a:p>
        </p:txBody>
      </p:sp>
      <p:sp>
        <p:nvSpPr>
          <p:cNvPr id="47467" name="Freeform 363"/>
          <p:cNvSpPr>
            <a:spLocks/>
          </p:cNvSpPr>
          <p:nvPr/>
        </p:nvSpPr>
        <p:spPr bwMode="auto">
          <a:xfrm>
            <a:off x="5259388" y="3441700"/>
            <a:ext cx="100012" cy="90488"/>
          </a:xfrm>
          <a:custGeom>
            <a:avLst/>
            <a:gdLst/>
            <a:ahLst/>
            <a:cxnLst>
              <a:cxn ang="0">
                <a:pos x="67" y="26"/>
              </a:cxn>
              <a:cxn ang="0">
                <a:pos x="62" y="15"/>
              </a:cxn>
              <a:cxn ang="0">
                <a:pos x="52" y="7"/>
              </a:cxn>
              <a:cxn ang="0">
                <a:pos x="41" y="2"/>
              </a:cxn>
              <a:cxn ang="0">
                <a:pos x="28" y="2"/>
              </a:cxn>
              <a:cxn ang="0">
                <a:pos x="15" y="7"/>
              </a:cxn>
              <a:cxn ang="0">
                <a:pos x="6" y="15"/>
              </a:cxn>
              <a:cxn ang="0">
                <a:pos x="1" y="26"/>
              </a:cxn>
              <a:cxn ang="0">
                <a:pos x="1" y="41"/>
              </a:cxn>
              <a:cxn ang="0">
                <a:pos x="6" y="52"/>
              </a:cxn>
              <a:cxn ang="0">
                <a:pos x="15" y="61"/>
              </a:cxn>
              <a:cxn ang="0">
                <a:pos x="28" y="65"/>
              </a:cxn>
              <a:cxn ang="0">
                <a:pos x="41" y="65"/>
              </a:cxn>
              <a:cxn ang="0">
                <a:pos x="52" y="61"/>
              </a:cxn>
              <a:cxn ang="0">
                <a:pos x="62" y="52"/>
              </a:cxn>
              <a:cxn ang="0">
                <a:pos x="67" y="41"/>
              </a:cxn>
              <a:cxn ang="0">
                <a:pos x="64" y="33"/>
              </a:cxn>
              <a:cxn ang="0">
                <a:pos x="62" y="21"/>
              </a:cxn>
              <a:cxn ang="0">
                <a:pos x="56" y="11"/>
              </a:cxn>
              <a:cxn ang="0">
                <a:pos x="46" y="5"/>
              </a:cxn>
              <a:cxn ang="0">
                <a:pos x="34" y="3"/>
              </a:cxn>
              <a:cxn ang="0">
                <a:pos x="23" y="5"/>
              </a:cxn>
              <a:cxn ang="0">
                <a:pos x="13" y="11"/>
              </a:cxn>
              <a:cxn ang="0">
                <a:pos x="6" y="21"/>
              </a:cxn>
              <a:cxn ang="0">
                <a:pos x="3" y="33"/>
              </a:cxn>
              <a:cxn ang="0">
                <a:pos x="6" y="46"/>
              </a:cxn>
              <a:cxn ang="0">
                <a:pos x="13" y="56"/>
              </a:cxn>
              <a:cxn ang="0">
                <a:pos x="23" y="61"/>
              </a:cxn>
              <a:cxn ang="0">
                <a:pos x="34" y="64"/>
              </a:cxn>
              <a:cxn ang="0">
                <a:pos x="46" y="61"/>
              </a:cxn>
              <a:cxn ang="0">
                <a:pos x="56" y="56"/>
              </a:cxn>
              <a:cxn ang="0">
                <a:pos x="62" y="46"/>
              </a:cxn>
              <a:cxn ang="0">
                <a:pos x="64" y="33"/>
              </a:cxn>
            </a:cxnLst>
            <a:rect l="0" t="0" r="r" b="b"/>
            <a:pathLst>
              <a:path w="67" h="67">
                <a:moveTo>
                  <a:pt x="67" y="33"/>
                </a:moveTo>
                <a:lnTo>
                  <a:pt x="67" y="26"/>
                </a:lnTo>
                <a:lnTo>
                  <a:pt x="65" y="21"/>
                </a:lnTo>
                <a:lnTo>
                  <a:pt x="62" y="15"/>
                </a:lnTo>
                <a:lnTo>
                  <a:pt x="57" y="10"/>
                </a:lnTo>
                <a:lnTo>
                  <a:pt x="52" y="7"/>
                </a:lnTo>
                <a:lnTo>
                  <a:pt x="47" y="3"/>
                </a:lnTo>
                <a:lnTo>
                  <a:pt x="41" y="2"/>
                </a:lnTo>
                <a:lnTo>
                  <a:pt x="34" y="0"/>
                </a:lnTo>
                <a:lnTo>
                  <a:pt x="28" y="2"/>
                </a:lnTo>
                <a:lnTo>
                  <a:pt x="21" y="3"/>
                </a:lnTo>
                <a:lnTo>
                  <a:pt x="15" y="7"/>
                </a:lnTo>
                <a:lnTo>
                  <a:pt x="10" y="10"/>
                </a:lnTo>
                <a:lnTo>
                  <a:pt x="6" y="15"/>
                </a:lnTo>
                <a:lnTo>
                  <a:pt x="3" y="21"/>
                </a:lnTo>
                <a:lnTo>
                  <a:pt x="1" y="26"/>
                </a:lnTo>
                <a:lnTo>
                  <a:pt x="0" y="33"/>
                </a:lnTo>
                <a:lnTo>
                  <a:pt x="1" y="41"/>
                </a:lnTo>
                <a:lnTo>
                  <a:pt x="3" y="46"/>
                </a:lnTo>
                <a:lnTo>
                  <a:pt x="6" y="52"/>
                </a:lnTo>
                <a:lnTo>
                  <a:pt x="10" y="57"/>
                </a:lnTo>
                <a:lnTo>
                  <a:pt x="15" y="61"/>
                </a:lnTo>
                <a:lnTo>
                  <a:pt x="21" y="64"/>
                </a:lnTo>
                <a:lnTo>
                  <a:pt x="28" y="65"/>
                </a:lnTo>
                <a:lnTo>
                  <a:pt x="34" y="67"/>
                </a:lnTo>
                <a:lnTo>
                  <a:pt x="41" y="65"/>
                </a:lnTo>
                <a:lnTo>
                  <a:pt x="47" y="64"/>
                </a:lnTo>
                <a:lnTo>
                  <a:pt x="52" y="61"/>
                </a:lnTo>
                <a:lnTo>
                  <a:pt x="57" y="57"/>
                </a:lnTo>
                <a:lnTo>
                  <a:pt x="62" y="52"/>
                </a:lnTo>
                <a:lnTo>
                  <a:pt x="65" y="46"/>
                </a:lnTo>
                <a:lnTo>
                  <a:pt x="67" y="41"/>
                </a:lnTo>
                <a:lnTo>
                  <a:pt x="67" y="33"/>
                </a:lnTo>
                <a:lnTo>
                  <a:pt x="64" y="33"/>
                </a:lnTo>
                <a:lnTo>
                  <a:pt x="64" y="28"/>
                </a:lnTo>
                <a:lnTo>
                  <a:pt x="62" y="21"/>
                </a:lnTo>
                <a:lnTo>
                  <a:pt x="59" y="16"/>
                </a:lnTo>
                <a:lnTo>
                  <a:pt x="56" y="11"/>
                </a:lnTo>
                <a:lnTo>
                  <a:pt x="51" y="8"/>
                </a:lnTo>
                <a:lnTo>
                  <a:pt x="46" y="5"/>
                </a:lnTo>
                <a:lnTo>
                  <a:pt x="41" y="3"/>
                </a:lnTo>
                <a:lnTo>
                  <a:pt x="34" y="3"/>
                </a:lnTo>
                <a:lnTo>
                  <a:pt x="28" y="3"/>
                </a:lnTo>
                <a:lnTo>
                  <a:pt x="23" y="5"/>
                </a:lnTo>
                <a:lnTo>
                  <a:pt x="16" y="8"/>
                </a:lnTo>
                <a:lnTo>
                  <a:pt x="13" y="11"/>
                </a:lnTo>
                <a:lnTo>
                  <a:pt x="8" y="16"/>
                </a:lnTo>
                <a:lnTo>
                  <a:pt x="6" y="21"/>
                </a:lnTo>
                <a:lnTo>
                  <a:pt x="5" y="28"/>
                </a:lnTo>
                <a:lnTo>
                  <a:pt x="3" y="33"/>
                </a:lnTo>
                <a:lnTo>
                  <a:pt x="5" y="39"/>
                </a:lnTo>
                <a:lnTo>
                  <a:pt x="6" y="46"/>
                </a:lnTo>
                <a:lnTo>
                  <a:pt x="8" y="51"/>
                </a:lnTo>
                <a:lnTo>
                  <a:pt x="13" y="56"/>
                </a:lnTo>
                <a:lnTo>
                  <a:pt x="16" y="59"/>
                </a:lnTo>
                <a:lnTo>
                  <a:pt x="23" y="61"/>
                </a:lnTo>
                <a:lnTo>
                  <a:pt x="28" y="64"/>
                </a:lnTo>
                <a:lnTo>
                  <a:pt x="34" y="64"/>
                </a:lnTo>
                <a:lnTo>
                  <a:pt x="41" y="64"/>
                </a:lnTo>
                <a:lnTo>
                  <a:pt x="46" y="61"/>
                </a:lnTo>
                <a:lnTo>
                  <a:pt x="51" y="59"/>
                </a:lnTo>
                <a:lnTo>
                  <a:pt x="56" y="56"/>
                </a:lnTo>
                <a:lnTo>
                  <a:pt x="59" y="51"/>
                </a:lnTo>
                <a:lnTo>
                  <a:pt x="62" y="46"/>
                </a:lnTo>
                <a:lnTo>
                  <a:pt x="64" y="39"/>
                </a:lnTo>
                <a:lnTo>
                  <a:pt x="64" y="33"/>
                </a:lnTo>
                <a:lnTo>
                  <a:pt x="67" y="33"/>
                </a:lnTo>
                <a:close/>
              </a:path>
            </a:pathLst>
          </a:custGeom>
          <a:solidFill>
            <a:srgbClr val="00FFCA"/>
          </a:solidFill>
          <a:ln w="9525">
            <a:noFill/>
            <a:round/>
            <a:headEnd/>
            <a:tailEnd/>
          </a:ln>
          <a:effectLst/>
        </p:spPr>
        <p:txBody>
          <a:bodyPr/>
          <a:lstStyle/>
          <a:p>
            <a:endParaRPr lang="en-GB"/>
          </a:p>
        </p:txBody>
      </p:sp>
      <p:sp>
        <p:nvSpPr>
          <p:cNvPr id="47468" name="Freeform 364"/>
          <p:cNvSpPr>
            <a:spLocks/>
          </p:cNvSpPr>
          <p:nvPr/>
        </p:nvSpPr>
        <p:spPr bwMode="auto">
          <a:xfrm>
            <a:off x="5264150" y="3444875"/>
            <a:ext cx="90488" cy="84138"/>
          </a:xfrm>
          <a:custGeom>
            <a:avLst/>
            <a:gdLst/>
            <a:ahLst/>
            <a:cxnLst>
              <a:cxn ang="0">
                <a:pos x="61" y="25"/>
              </a:cxn>
              <a:cxn ang="0">
                <a:pos x="56" y="13"/>
              </a:cxn>
              <a:cxn ang="0">
                <a:pos x="48" y="5"/>
              </a:cxn>
              <a:cxn ang="0">
                <a:pos x="38" y="0"/>
              </a:cxn>
              <a:cxn ang="0">
                <a:pos x="25" y="0"/>
              </a:cxn>
              <a:cxn ang="0">
                <a:pos x="13" y="5"/>
              </a:cxn>
              <a:cxn ang="0">
                <a:pos x="5" y="13"/>
              </a:cxn>
              <a:cxn ang="0">
                <a:pos x="2" y="25"/>
              </a:cxn>
              <a:cxn ang="0">
                <a:pos x="2" y="36"/>
              </a:cxn>
              <a:cxn ang="0">
                <a:pos x="5" y="48"/>
              </a:cxn>
              <a:cxn ang="0">
                <a:pos x="13" y="56"/>
              </a:cxn>
              <a:cxn ang="0">
                <a:pos x="25" y="61"/>
              </a:cxn>
              <a:cxn ang="0">
                <a:pos x="38" y="61"/>
              </a:cxn>
              <a:cxn ang="0">
                <a:pos x="48" y="56"/>
              </a:cxn>
              <a:cxn ang="0">
                <a:pos x="56" y="48"/>
              </a:cxn>
              <a:cxn ang="0">
                <a:pos x="61" y="36"/>
              </a:cxn>
              <a:cxn ang="0">
                <a:pos x="58" y="30"/>
              </a:cxn>
              <a:cxn ang="0">
                <a:pos x="56" y="20"/>
              </a:cxn>
              <a:cxn ang="0">
                <a:pos x="51" y="12"/>
              </a:cxn>
              <a:cxn ang="0">
                <a:pos x="41" y="5"/>
              </a:cxn>
              <a:cxn ang="0">
                <a:pos x="31" y="4"/>
              </a:cxn>
              <a:cxn ang="0">
                <a:pos x="20" y="5"/>
              </a:cxn>
              <a:cxn ang="0">
                <a:pos x="12" y="12"/>
              </a:cxn>
              <a:cxn ang="0">
                <a:pos x="5" y="20"/>
              </a:cxn>
              <a:cxn ang="0">
                <a:pos x="3" y="30"/>
              </a:cxn>
              <a:cxn ang="0">
                <a:pos x="5" y="41"/>
              </a:cxn>
              <a:cxn ang="0">
                <a:pos x="12" y="49"/>
              </a:cxn>
              <a:cxn ang="0">
                <a:pos x="20" y="56"/>
              </a:cxn>
              <a:cxn ang="0">
                <a:pos x="31" y="58"/>
              </a:cxn>
              <a:cxn ang="0">
                <a:pos x="41" y="56"/>
              </a:cxn>
              <a:cxn ang="0">
                <a:pos x="51" y="49"/>
              </a:cxn>
              <a:cxn ang="0">
                <a:pos x="56" y="41"/>
              </a:cxn>
              <a:cxn ang="0">
                <a:pos x="58" y="30"/>
              </a:cxn>
            </a:cxnLst>
            <a:rect l="0" t="0" r="r" b="b"/>
            <a:pathLst>
              <a:path w="61" h="61">
                <a:moveTo>
                  <a:pt x="61" y="30"/>
                </a:moveTo>
                <a:lnTo>
                  <a:pt x="61" y="25"/>
                </a:lnTo>
                <a:lnTo>
                  <a:pt x="59" y="18"/>
                </a:lnTo>
                <a:lnTo>
                  <a:pt x="56" y="13"/>
                </a:lnTo>
                <a:lnTo>
                  <a:pt x="53" y="8"/>
                </a:lnTo>
                <a:lnTo>
                  <a:pt x="48" y="5"/>
                </a:lnTo>
                <a:lnTo>
                  <a:pt x="43" y="2"/>
                </a:lnTo>
                <a:lnTo>
                  <a:pt x="38" y="0"/>
                </a:lnTo>
                <a:lnTo>
                  <a:pt x="31" y="0"/>
                </a:lnTo>
                <a:lnTo>
                  <a:pt x="25" y="0"/>
                </a:lnTo>
                <a:lnTo>
                  <a:pt x="20" y="2"/>
                </a:lnTo>
                <a:lnTo>
                  <a:pt x="13" y="5"/>
                </a:lnTo>
                <a:lnTo>
                  <a:pt x="10" y="8"/>
                </a:lnTo>
                <a:lnTo>
                  <a:pt x="5" y="13"/>
                </a:lnTo>
                <a:lnTo>
                  <a:pt x="3" y="18"/>
                </a:lnTo>
                <a:lnTo>
                  <a:pt x="2" y="25"/>
                </a:lnTo>
                <a:lnTo>
                  <a:pt x="0" y="30"/>
                </a:lnTo>
                <a:lnTo>
                  <a:pt x="2" y="36"/>
                </a:lnTo>
                <a:lnTo>
                  <a:pt x="3" y="43"/>
                </a:lnTo>
                <a:lnTo>
                  <a:pt x="5" y="48"/>
                </a:lnTo>
                <a:lnTo>
                  <a:pt x="10" y="53"/>
                </a:lnTo>
                <a:lnTo>
                  <a:pt x="13" y="56"/>
                </a:lnTo>
                <a:lnTo>
                  <a:pt x="20" y="58"/>
                </a:lnTo>
                <a:lnTo>
                  <a:pt x="25" y="61"/>
                </a:lnTo>
                <a:lnTo>
                  <a:pt x="31" y="61"/>
                </a:lnTo>
                <a:lnTo>
                  <a:pt x="38" y="61"/>
                </a:lnTo>
                <a:lnTo>
                  <a:pt x="43" y="58"/>
                </a:lnTo>
                <a:lnTo>
                  <a:pt x="48" y="56"/>
                </a:lnTo>
                <a:lnTo>
                  <a:pt x="53" y="53"/>
                </a:lnTo>
                <a:lnTo>
                  <a:pt x="56" y="48"/>
                </a:lnTo>
                <a:lnTo>
                  <a:pt x="59" y="43"/>
                </a:lnTo>
                <a:lnTo>
                  <a:pt x="61" y="36"/>
                </a:lnTo>
                <a:lnTo>
                  <a:pt x="61" y="30"/>
                </a:lnTo>
                <a:lnTo>
                  <a:pt x="58" y="30"/>
                </a:lnTo>
                <a:lnTo>
                  <a:pt x="58" y="25"/>
                </a:lnTo>
                <a:lnTo>
                  <a:pt x="56" y="20"/>
                </a:lnTo>
                <a:lnTo>
                  <a:pt x="54" y="15"/>
                </a:lnTo>
                <a:lnTo>
                  <a:pt x="51" y="12"/>
                </a:lnTo>
                <a:lnTo>
                  <a:pt x="46" y="8"/>
                </a:lnTo>
                <a:lnTo>
                  <a:pt x="41" y="5"/>
                </a:lnTo>
                <a:lnTo>
                  <a:pt x="36" y="4"/>
                </a:lnTo>
                <a:lnTo>
                  <a:pt x="31" y="4"/>
                </a:lnTo>
                <a:lnTo>
                  <a:pt x="25" y="4"/>
                </a:lnTo>
                <a:lnTo>
                  <a:pt x="20" y="5"/>
                </a:lnTo>
                <a:lnTo>
                  <a:pt x="17" y="8"/>
                </a:lnTo>
                <a:lnTo>
                  <a:pt x="12" y="12"/>
                </a:lnTo>
                <a:lnTo>
                  <a:pt x="8" y="15"/>
                </a:lnTo>
                <a:lnTo>
                  <a:pt x="5" y="20"/>
                </a:lnTo>
                <a:lnTo>
                  <a:pt x="5" y="25"/>
                </a:lnTo>
                <a:lnTo>
                  <a:pt x="3" y="30"/>
                </a:lnTo>
                <a:lnTo>
                  <a:pt x="5" y="36"/>
                </a:lnTo>
                <a:lnTo>
                  <a:pt x="5" y="41"/>
                </a:lnTo>
                <a:lnTo>
                  <a:pt x="8" y="46"/>
                </a:lnTo>
                <a:lnTo>
                  <a:pt x="12" y="49"/>
                </a:lnTo>
                <a:lnTo>
                  <a:pt x="17" y="53"/>
                </a:lnTo>
                <a:lnTo>
                  <a:pt x="20" y="56"/>
                </a:lnTo>
                <a:lnTo>
                  <a:pt x="25" y="58"/>
                </a:lnTo>
                <a:lnTo>
                  <a:pt x="31" y="58"/>
                </a:lnTo>
                <a:lnTo>
                  <a:pt x="36" y="58"/>
                </a:lnTo>
                <a:lnTo>
                  <a:pt x="41" y="56"/>
                </a:lnTo>
                <a:lnTo>
                  <a:pt x="46" y="53"/>
                </a:lnTo>
                <a:lnTo>
                  <a:pt x="51" y="49"/>
                </a:lnTo>
                <a:lnTo>
                  <a:pt x="54" y="46"/>
                </a:lnTo>
                <a:lnTo>
                  <a:pt x="56" y="41"/>
                </a:lnTo>
                <a:lnTo>
                  <a:pt x="58" y="36"/>
                </a:lnTo>
                <a:lnTo>
                  <a:pt x="58" y="30"/>
                </a:lnTo>
                <a:lnTo>
                  <a:pt x="61" y="30"/>
                </a:lnTo>
                <a:close/>
              </a:path>
            </a:pathLst>
          </a:custGeom>
          <a:solidFill>
            <a:srgbClr val="00FFD0"/>
          </a:solidFill>
          <a:ln w="9525">
            <a:noFill/>
            <a:round/>
            <a:headEnd/>
            <a:tailEnd/>
          </a:ln>
          <a:effectLst/>
        </p:spPr>
        <p:txBody>
          <a:bodyPr/>
          <a:lstStyle/>
          <a:p>
            <a:endParaRPr lang="en-GB"/>
          </a:p>
        </p:txBody>
      </p:sp>
      <p:sp>
        <p:nvSpPr>
          <p:cNvPr id="47469" name="Freeform 365"/>
          <p:cNvSpPr>
            <a:spLocks/>
          </p:cNvSpPr>
          <p:nvPr/>
        </p:nvSpPr>
        <p:spPr bwMode="auto">
          <a:xfrm>
            <a:off x="5268913" y="3451225"/>
            <a:ext cx="80962" cy="73025"/>
          </a:xfrm>
          <a:custGeom>
            <a:avLst/>
            <a:gdLst/>
            <a:ahLst/>
            <a:cxnLst>
              <a:cxn ang="0">
                <a:pos x="55" y="21"/>
              </a:cxn>
              <a:cxn ang="0">
                <a:pos x="51" y="11"/>
              </a:cxn>
              <a:cxn ang="0">
                <a:pos x="43" y="4"/>
              </a:cxn>
              <a:cxn ang="0">
                <a:pos x="33" y="0"/>
              </a:cxn>
              <a:cxn ang="0">
                <a:pos x="22" y="0"/>
              </a:cxn>
              <a:cxn ang="0">
                <a:pos x="14" y="4"/>
              </a:cxn>
              <a:cxn ang="0">
                <a:pos x="5" y="11"/>
              </a:cxn>
              <a:cxn ang="0">
                <a:pos x="2" y="21"/>
              </a:cxn>
              <a:cxn ang="0">
                <a:pos x="2" y="32"/>
              </a:cxn>
              <a:cxn ang="0">
                <a:pos x="5" y="42"/>
              </a:cxn>
              <a:cxn ang="0">
                <a:pos x="14" y="49"/>
              </a:cxn>
              <a:cxn ang="0">
                <a:pos x="22" y="54"/>
              </a:cxn>
              <a:cxn ang="0">
                <a:pos x="33" y="54"/>
              </a:cxn>
              <a:cxn ang="0">
                <a:pos x="43" y="49"/>
              </a:cxn>
              <a:cxn ang="0">
                <a:pos x="51" y="42"/>
              </a:cxn>
              <a:cxn ang="0">
                <a:pos x="55" y="32"/>
              </a:cxn>
              <a:cxn ang="0">
                <a:pos x="53" y="26"/>
              </a:cxn>
              <a:cxn ang="0">
                <a:pos x="50" y="18"/>
              </a:cxn>
              <a:cxn ang="0">
                <a:pos x="45" y="9"/>
              </a:cxn>
              <a:cxn ang="0">
                <a:pos x="38" y="4"/>
              </a:cxn>
              <a:cxn ang="0">
                <a:pos x="28" y="3"/>
              </a:cxn>
              <a:cxn ang="0">
                <a:pos x="18" y="4"/>
              </a:cxn>
              <a:cxn ang="0">
                <a:pos x="10" y="9"/>
              </a:cxn>
              <a:cxn ang="0">
                <a:pos x="5" y="18"/>
              </a:cxn>
              <a:cxn ang="0">
                <a:pos x="4" y="26"/>
              </a:cxn>
              <a:cxn ang="0">
                <a:pos x="5" y="36"/>
              </a:cxn>
              <a:cxn ang="0">
                <a:pos x="10" y="44"/>
              </a:cxn>
              <a:cxn ang="0">
                <a:pos x="18" y="49"/>
              </a:cxn>
              <a:cxn ang="0">
                <a:pos x="28" y="50"/>
              </a:cxn>
              <a:cxn ang="0">
                <a:pos x="38" y="49"/>
              </a:cxn>
              <a:cxn ang="0">
                <a:pos x="45" y="44"/>
              </a:cxn>
              <a:cxn ang="0">
                <a:pos x="50" y="36"/>
              </a:cxn>
              <a:cxn ang="0">
                <a:pos x="53" y="26"/>
              </a:cxn>
            </a:cxnLst>
            <a:rect l="0" t="0" r="r" b="b"/>
            <a:pathLst>
              <a:path w="55" h="54">
                <a:moveTo>
                  <a:pt x="55" y="26"/>
                </a:moveTo>
                <a:lnTo>
                  <a:pt x="55" y="21"/>
                </a:lnTo>
                <a:lnTo>
                  <a:pt x="53" y="16"/>
                </a:lnTo>
                <a:lnTo>
                  <a:pt x="51" y="11"/>
                </a:lnTo>
                <a:lnTo>
                  <a:pt x="48" y="8"/>
                </a:lnTo>
                <a:lnTo>
                  <a:pt x="43" y="4"/>
                </a:lnTo>
                <a:lnTo>
                  <a:pt x="38" y="1"/>
                </a:lnTo>
                <a:lnTo>
                  <a:pt x="33" y="0"/>
                </a:lnTo>
                <a:lnTo>
                  <a:pt x="28" y="0"/>
                </a:lnTo>
                <a:lnTo>
                  <a:pt x="22" y="0"/>
                </a:lnTo>
                <a:lnTo>
                  <a:pt x="17" y="1"/>
                </a:lnTo>
                <a:lnTo>
                  <a:pt x="14" y="4"/>
                </a:lnTo>
                <a:lnTo>
                  <a:pt x="9" y="8"/>
                </a:lnTo>
                <a:lnTo>
                  <a:pt x="5" y="11"/>
                </a:lnTo>
                <a:lnTo>
                  <a:pt x="2" y="16"/>
                </a:lnTo>
                <a:lnTo>
                  <a:pt x="2" y="21"/>
                </a:lnTo>
                <a:lnTo>
                  <a:pt x="0" y="26"/>
                </a:lnTo>
                <a:lnTo>
                  <a:pt x="2" y="32"/>
                </a:lnTo>
                <a:lnTo>
                  <a:pt x="2" y="37"/>
                </a:lnTo>
                <a:lnTo>
                  <a:pt x="5" y="42"/>
                </a:lnTo>
                <a:lnTo>
                  <a:pt x="9" y="45"/>
                </a:lnTo>
                <a:lnTo>
                  <a:pt x="14" y="49"/>
                </a:lnTo>
                <a:lnTo>
                  <a:pt x="17" y="52"/>
                </a:lnTo>
                <a:lnTo>
                  <a:pt x="22" y="54"/>
                </a:lnTo>
                <a:lnTo>
                  <a:pt x="28" y="54"/>
                </a:lnTo>
                <a:lnTo>
                  <a:pt x="33" y="54"/>
                </a:lnTo>
                <a:lnTo>
                  <a:pt x="38" y="52"/>
                </a:lnTo>
                <a:lnTo>
                  <a:pt x="43" y="49"/>
                </a:lnTo>
                <a:lnTo>
                  <a:pt x="48" y="45"/>
                </a:lnTo>
                <a:lnTo>
                  <a:pt x="51" y="42"/>
                </a:lnTo>
                <a:lnTo>
                  <a:pt x="53" y="37"/>
                </a:lnTo>
                <a:lnTo>
                  <a:pt x="55" y="32"/>
                </a:lnTo>
                <a:lnTo>
                  <a:pt x="55" y="26"/>
                </a:lnTo>
                <a:lnTo>
                  <a:pt x="53" y="26"/>
                </a:lnTo>
                <a:lnTo>
                  <a:pt x="51" y="21"/>
                </a:lnTo>
                <a:lnTo>
                  <a:pt x="50" y="18"/>
                </a:lnTo>
                <a:lnTo>
                  <a:pt x="48" y="13"/>
                </a:lnTo>
                <a:lnTo>
                  <a:pt x="45" y="9"/>
                </a:lnTo>
                <a:lnTo>
                  <a:pt x="41" y="6"/>
                </a:lnTo>
                <a:lnTo>
                  <a:pt x="38" y="4"/>
                </a:lnTo>
                <a:lnTo>
                  <a:pt x="33" y="3"/>
                </a:lnTo>
                <a:lnTo>
                  <a:pt x="28" y="3"/>
                </a:lnTo>
                <a:lnTo>
                  <a:pt x="23" y="3"/>
                </a:lnTo>
                <a:lnTo>
                  <a:pt x="18" y="4"/>
                </a:lnTo>
                <a:lnTo>
                  <a:pt x="15" y="6"/>
                </a:lnTo>
                <a:lnTo>
                  <a:pt x="10" y="9"/>
                </a:lnTo>
                <a:lnTo>
                  <a:pt x="9" y="13"/>
                </a:lnTo>
                <a:lnTo>
                  <a:pt x="5" y="18"/>
                </a:lnTo>
                <a:lnTo>
                  <a:pt x="4" y="21"/>
                </a:lnTo>
                <a:lnTo>
                  <a:pt x="4" y="26"/>
                </a:lnTo>
                <a:lnTo>
                  <a:pt x="4" y="31"/>
                </a:lnTo>
                <a:lnTo>
                  <a:pt x="5" y="36"/>
                </a:lnTo>
                <a:lnTo>
                  <a:pt x="9" y="40"/>
                </a:lnTo>
                <a:lnTo>
                  <a:pt x="10" y="44"/>
                </a:lnTo>
                <a:lnTo>
                  <a:pt x="15" y="47"/>
                </a:lnTo>
                <a:lnTo>
                  <a:pt x="18" y="49"/>
                </a:lnTo>
                <a:lnTo>
                  <a:pt x="23" y="50"/>
                </a:lnTo>
                <a:lnTo>
                  <a:pt x="28" y="50"/>
                </a:lnTo>
                <a:lnTo>
                  <a:pt x="33" y="50"/>
                </a:lnTo>
                <a:lnTo>
                  <a:pt x="38" y="49"/>
                </a:lnTo>
                <a:lnTo>
                  <a:pt x="41" y="47"/>
                </a:lnTo>
                <a:lnTo>
                  <a:pt x="45" y="44"/>
                </a:lnTo>
                <a:lnTo>
                  <a:pt x="48" y="40"/>
                </a:lnTo>
                <a:lnTo>
                  <a:pt x="50" y="36"/>
                </a:lnTo>
                <a:lnTo>
                  <a:pt x="51" y="31"/>
                </a:lnTo>
                <a:lnTo>
                  <a:pt x="53" y="26"/>
                </a:lnTo>
                <a:lnTo>
                  <a:pt x="55" y="26"/>
                </a:lnTo>
                <a:close/>
              </a:path>
            </a:pathLst>
          </a:custGeom>
          <a:solidFill>
            <a:srgbClr val="00FFD5"/>
          </a:solidFill>
          <a:ln w="9525">
            <a:noFill/>
            <a:round/>
            <a:headEnd/>
            <a:tailEnd/>
          </a:ln>
          <a:effectLst/>
        </p:spPr>
        <p:txBody>
          <a:bodyPr/>
          <a:lstStyle/>
          <a:p>
            <a:endParaRPr lang="en-GB"/>
          </a:p>
        </p:txBody>
      </p:sp>
      <p:sp>
        <p:nvSpPr>
          <p:cNvPr id="47470" name="Freeform 366"/>
          <p:cNvSpPr>
            <a:spLocks/>
          </p:cNvSpPr>
          <p:nvPr/>
        </p:nvSpPr>
        <p:spPr bwMode="auto">
          <a:xfrm>
            <a:off x="5275263" y="3454400"/>
            <a:ext cx="71437" cy="65088"/>
          </a:xfrm>
          <a:custGeom>
            <a:avLst/>
            <a:gdLst/>
            <a:ahLst/>
            <a:cxnLst>
              <a:cxn ang="0">
                <a:pos x="47" y="18"/>
              </a:cxn>
              <a:cxn ang="0">
                <a:pos x="44" y="10"/>
              </a:cxn>
              <a:cxn ang="0">
                <a:pos x="37" y="3"/>
              </a:cxn>
              <a:cxn ang="0">
                <a:pos x="29" y="0"/>
              </a:cxn>
              <a:cxn ang="0">
                <a:pos x="19" y="0"/>
              </a:cxn>
              <a:cxn ang="0">
                <a:pos x="11" y="3"/>
              </a:cxn>
              <a:cxn ang="0">
                <a:pos x="5" y="10"/>
              </a:cxn>
              <a:cxn ang="0">
                <a:pos x="0" y="18"/>
              </a:cxn>
              <a:cxn ang="0">
                <a:pos x="0" y="28"/>
              </a:cxn>
              <a:cxn ang="0">
                <a:pos x="5" y="37"/>
              </a:cxn>
              <a:cxn ang="0">
                <a:pos x="11" y="44"/>
              </a:cxn>
              <a:cxn ang="0">
                <a:pos x="19" y="47"/>
              </a:cxn>
              <a:cxn ang="0">
                <a:pos x="29" y="47"/>
              </a:cxn>
              <a:cxn ang="0">
                <a:pos x="37" y="44"/>
              </a:cxn>
              <a:cxn ang="0">
                <a:pos x="44" y="37"/>
              </a:cxn>
              <a:cxn ang="0">
                <a:pos x="47" y="28"/>
              </a:cxn>
              <a:cxn ang="0">
                <a:pos x="46" y="23"/>
              </a:cxn>
              <a:cxn ang="0">
                <a:pos x="44" y="15"/>
              </a:cxn>
              <a:cxn ang="0">
                <a:pos x="39" y="8"/>
              </a:cxn>
              <a:cxn ang="0">
                <a:pos x="32" y="5"/>
              </a:cxn>
              <a:cxn ang="0">
                <a:pos x="24" y="3"/>
              </a:cxn>
              <a:cxn ang="0">
                <a:pos x="16" y="5"/>
              </a:cxn>
              <a:cxn ang="0">
                <a:pos x="10" y="8"/>
              </a:cxn>
              <a:cxn ang="0">
                <a:pos x="5" y="15"/>
              </a:cxn>
              <a:cxn ang="0">
                <a:pos x="3" y="23"/>
              </a:cxn>
              <a:cxn ang="0">
                <a:pos x="5" y="33"/>
              </a:cxn>
              <a:cxn ang="0">
                <a:pos x="10" y="39"/>
              </a:cxn>
              <a:cxn ang="0">
                <a:pos x="16" y="42"/>
              </a:cxn>
              <a:cxn ang="0">
                <a:pos x="24" y="44"/>
              </a:cxn>
              <a:cxn ang="0">
                <a:pos x="32" y="42"/>
              </a:cxn>
              <a:cxn ang="0">
                <a:pos x="39" y="39"/>
              </a:cxn>
              <a:cxn ang="0">
                <a:pos x="44" y="33"/>
              </a:cxn>
              <a:cxn ang="0">
                <a:pos x="46" y="23"/>
              </a:cxn>
            </a:cxnLst>
            <a:rect l="0" t="0" r="r" b="b"/>
            <a:pathLst>
              <a:path w="49" h="47">
                <a:moveTo>
                  <a:pt x="49" y="23"/>
                </a:moveTo>
                <a:lnTo>
                  <a:pt x="47" y="18"/>
                </a:lnTo>
                <a:lnTo>
                  <a:pt x="46" y="15"/>
                </a:lnTo>
                <a:lnTo>
                  <a:pt x="44" y="10"/>
                </a:lnTo>
                <a:lnTo>
                  <a:pt x="41" y="6"/>
                </a:lnTo>
                <a:lnTo>
                  <a:pt x="37" y="3"/>
                </a:lnTo>
                <a:lnTo>
                  <a:pt x="34" y="1"/>
                </a:lnTo>
                <a:lnTo>
                  <a:pt x="29" y="0"/>
                </a:lnTo>
                <a:lnTo>
                  <a:pt x="24" y="0"/>
                </a:lnTo>
                <a:lnTo>
                  <a:pt x="19" y="0"/>
                </a:lnTo>
                <a:lnTo>
                  <a:pt x="14" y="1"/>
                </a:lnTo>
                <a:lnTo>
                  <a:pt x="11" y="3"/>
                </a:lnTo>
                <a:lnTo>
                  <a:pt x="6" y="6"/>
                </a:lnTo>
                <a:lnTo>
                  <a:pt x="5" y="10"/>
                </a:lnTo>
                <a:lnTo>
                  <a:pt x="1" y="15"/>
                </a:lnTo>
                <a:lnTo>
                  <a:pt x="0" y="18"/>
                </a:lnTo>
                <a:lnTo>
                  <a:pt x="0" y="23"/>
                </a:lnTo>
                <a:lnTo>
                  <a:pt x="0" y="28"/>
                </a:lnTo>
                <a:lnTo>
                  <a:pt x="1" y="33"/>
                </a:lnTo>
                <a:lnTo>
                  <a:pt x="5" y="37"/>
                </a:lnTo>
                <a:lnTo>
                  <a:pt x="6" y="41"/>
                </a:lnTo>
                <a:lnTo>
                  <a:pt x="11" y="44"/>
                </a:lnTo>
                <a:lnTo>
                  <a:pt x="14" y="46"/>
                </a:lnTo>
                <a:lnTo>
                  <a:pt x="19" y="47"/>
                </a:lnTo>
                <a:lnTo>
                  <a:pt x="24" y="47"/>
                </a:lnTo>
                <a:lnTo>
                  <a:pt x="29" y="47"/>
                </a:lnTo>
                <a:lnTo>
                  <a:pt x="34" y="46"/>
                </a:lnTo>
                <a:lnTo>
                  <a:pt x="37" y="44"/>
                </a:lnTo>
                <a:lnTo>
                  <a:pt x="41" y="41"/>
                </a:lnTo>
                <a:lnTo>
                  <a:pt x="44" y="37"/>
                </a:lnTo>
                <a:lnTo>
                  <a:pt x="46" y="33"/>
                </a:lnTo>
                <a:lnTo>
                  <a:pt x="47" y="28"/>
                </a:lnTo>
                <a:lnTo>
                  <a:pt x="49" y="23"/>
                </a:lnTo>
                <a:lnTo>
                  <a:pt x="46" y="23"/>
                </a:lnTo>
                <a:lnTo>
                  <a:pt x="44" y="19"/>
                </a:lnTo>
                <a:lnTo>
                  <a:pt x="44" y="15"/>
                </a:lnTo>
                <a:lnTo>
                  <a:pt x="42" y="11"/>
                </a:lnTo>
                <a:lnTo>
                  <a:pt x="39" y="8"/>
                </a:lnTo>
                <a:lnTo>
                  <a:pt x="36" y="6"/>
                </a:lnTo>
                <a:lnTo>
                  <a:pt x="32" y="5"/>
                </a:lnTo>
                <a:lnTo>
                  <a:pt x="28" y="3"/>
                </a:lnTo>
                <a:lnTo>
                  <a:pt x="24" y="3"/>
                </a:lnTo>
                <a:lnTo>
                  <a:pt x="19" y="3"/>
                </a:lnTo>
                <a:lnTo>
                  <a:pt x="16" y="5"/>
                </a:lnTo>
                <a:lnTo>
                  <a:pt x="13" y="6"/>
                </a:lnTo>
                <a:lnTo>
                  <a:pt x="10" y="8"/>
                </a:lnTo>
                <a:lnTo>
                  <a:pt x="6" y="11"/>
                </a:lnTo>
                <a:lnTo>
                  <a:pt x="5" y="15"/>
                </a:lnTo>
                <a:lnTo>
                  <a:pt x="3" y="19"/>
                </a:lnTo>
                <a:lnTo>
                  <a:pt x="3" y="23"/>
                </a:lnTo>
                <a:lnTo>
                  <a:pt x="3" y="28"/>
                </a:lnTo>
                <a:lnTo>
                  <a:pt x="5" y="33"/>
                </a:lnTo>
                <a:lnTo>
                  <a:pt x="6" y="36"/>
                </a:lnTo>
                <a:lnTo>
                  <a:pt x="10" y="39"/>
                </a:lnTo>
                <a:lnTo>
                  <a:pt x="13" y="41"/>
                </a:lnTo>
                <a:lnTo>
                  <a:pt x="16" y="42"/>
                </a:lnTo>
                <a:lnTo>
                  <a:pt x="19" y="44"/>
                </a:lnTo>
                <a:lnTo>
                  <a:pt x="24" y="44"/>
                </a:lnTo>
                <a:lnTo>
                  <a:pt x="28" y="44"/>
                </a:lnTo>
                <a:lnTo>
                  <a:pt x="32" y="42"/>
                </a:lnTo>
                <a:lnTo>
                  <a:pt x="36" y="41"/>
                </a:lnTo>
                <a:lnTo>
                  <a:pt x="39" y="39"/>
                </a:lnTo>
                <a:lnTo>
                  <a:pt x="42" y="36"/>
                </a:lnTo>
                <a:lnTo>
                  <a:pt x="44" y="33"/>
                </a:lnTo>
                <a:lnTo>
                  <a:pt x="44" y="28"/>
                </a:lnTo>
                <a:lnTo>
                  <a:pt x="46" y="23"/>
                </a:lnTo>
                <a:lnTo>
                  <a:pt x="49" y="23"/>
                </a:lnTo>
                <a:close/>
              </a:path>
            </a:pathLst>
          </a:custGeom>
          <a:solidFill>
            <a:srgbClr val="00FFDA"/>
          </a:solidFill>
          <a:ln w="9525">
            <a:noFill/>
            <a:round/>
            <a:headEnd/>
            <a:tailEnd/>
          </a:ln>
          <a:effectLst/>
        </p:spPr>
        <p:txBody>
          <a:bodyPr/>
          <a:lstStyle/>
          <a:p>
            <a:endParaRPr lang="en-GB"/>
          </a:p>
        </p:txBody>
      </p:sp>
      <p:sp>
        <p:nvSpPr>
          <p:cNvPr id="47471" name="Freeform 367"/>
          <p:cNvSpPr>
            <a:spLocks/>
          </p:cNvSpPr>
          <p:nvPr/>
        </p:nvSpPr>
        <p:spPr bwMode="auto">
          <a:xfrm>
            <a:off x="5278438" y="3459163"/>
            <a:ext cx="65087" cy="55562"/>
          </a:xfrm>
          <a:custGeom>
            <a:avLst/>
            <a:gdLst/>
            <a:ahLst/>
            <a:cxnLst>
              <a:cxn ang="0">
                <a:pos x="41" y="16"/>
              </a:cxn>
              <a:cxn ang="0">
                <a:pos x="39" y="8"/>
              </a:cxn>
              <a:cxn ang="0">
                <a:pos x="33" y="3"/>
              </a:cxn>
              <a:cxn ang="0">
                <a:pos x="25" y="0"/>
              </a:cxn>
              <a:cxn ang="0">
                <a:pos x="16" y="0"/>
              </a:cxn>
              <a:cxn ang="0">
                <a:pos x="10" y="3"/>
              </a:cxn>
              <a:cxn ang="0">
                <a:pos x="3" y="8"/>
              </a:cxn>
              <a:cxn ang="0">
                <a:pos x="0" y="16"/>
              </a:cxn>
              <a:cxn ang="0">
                <a:pos x="0" y="25"/>
              </a:cxn>
              <a:cxn ang="0">
                <a:pos x="3" y="33"/>
              </a:cxn>
              <a:cxn ang="0">
                <a:pos x="10" y="38"/>
              </a:cxn>
              <a:cxn ang="0">
                <a:pos x="16" y="41"/>
              </a:cxn>
              <a:cxn ang="0">
                <a:pos x="25" y="41"/>
              </a:cxn>
              <a:cxn ang="0">
                <a:pos x="33" y="38"/>
              </a:cxn>
              <a:cxn ang="0">
                <a:pos x="39" y="33"/>
              </a:cxn>
              <a:cxn ang="0">
                <a:pos x="41" y="25"/>
              </a:cxn>
              <a:cxn ang="0">
                <a:pos x="39" y="20"/>
              </a:cxn>
              <a:cxn ang="0">
                <a:pos x="38" y="13"/>
              </a:cxn>
              <a:cxn ang="0">
                <a:pos x="34" y="8"/>
              </a:cxn>
              <a:cxn ang="0">
                <a:pos x="28" y="3"/>
              </a:cxn>
              <a:cxn ang="0">
                <a:pos x="21" y="2"/>
              </a:cxn>
              <a:cxn ang="0">
                <a:pos x="13" y="3"/>
              </a:cxn>
              <a:cxn ang="0">
                <a:pos x="8" y="8"/>
              </a:cxn>
              <a:cxn ang="0">
                <a:pos x="5" y="13"/>
              </a:cxn>
              <a:cxn ang="0">
                <a:pos x="3" y="20"/>
              </a:cxn>
              <a:cxn ang="0">
                <a:pos x="5" y="28"/>
              </a:cxn>
              <a:cxn ang="0">
                <a:pos x="8" y="33"/>
              </a:cxn>
              <a:cxn ang="0">
                <a:pos x="13" y="38"/>
              </a:cxn>
              <a:cxn ang="0">
                <a:pos x="21" y="39"/>
              </a:cxn>
              <a:cxn ang="0">
                <a:pos x="28" y="38"/>
              </a:cxn>
              <a:cxn ang="0">
                <a:pos x="34" y="33"/>
              </a:cxn>
              <a:cxn ang="0">
                <a:pos x="38" y="28"/>
              </a:cxn>
              <a:cxn ang="0">
                <a:pos x="39" y="20"/>
              </a:cxn>
            </a:cxnLst>
            <a:rect l="0" t="0" r="r" b="b"/>
            <a:pathLst>
              <a:path w="43" h="41">
                <a:moveTo>
                  <a:pt x="43" y="20"/>
                </a:moveTo>
                <a:lnTo>
                  <a:pt x="41" y="16"/>
                </a:lnTo>
                <a:lnTo>
                  <a:pt x="41" y="12"/>
                </a:lnTo>
                <a:lnTo>
                  <a:pt x="39" y="8"/>
                </a:lnTo>
                <a:lnTo>
                  <a:pt x="36" y="5"/>
                </a:lnTo>
                <a:lnTo>
                  <a:pt x="33" y="3"/>
                </a:lnTo>
                <a:lnTo>
                  <a:pt x="29" y="2"/>
                </a:lnTo>
                <a:lnTo>
                  <a:pt x="25" y="0"/>
                </a:lnTo>
                <a:lnTo>
                  <a:pt x="21" y="0"/>
                </a:lnTo>
                <a:lnTo>
                  <a:pt x="16" y="0"/>
                </a:lnTo>
                <a:lnTo>
                  <a:pt x="13" y="2"/>
                </a:lnTo>
                <a:lnTo>
                  <a:pt x="10" y="3"/>
                </a:lnTo>
                <a:lnTo>
                  <a:pt x="7" y="5"/>
                </a:lnTo>
                <a:lnTo>
                  <a:pt x="3" y="8"/>
                </a:lnTo>
                <a:lnTo>
                  <a:pt x="2" y="12"/>
                </a:lnTo>
                <a:lnTo>
                  <a:pt x="0" y="16"/>
                </a:lnTo>
                <a:lnTo>
                  <a:pt x="0" y="20"/>
                </a:lnTo>
                <a:lnTo>
                  <a:pt x="0" y="25"/>
                </a:lnTo>
                <a:lnTo>
                  <a:pt x="2" y="30"/>
                </a:lnTo>
                <a:lnTo>
                  <a:pt x="3" y="33"/>
                </a:lnTo>
                <a:lnTo>
                  <a:pt x="7" y="36"/>
                </a:lnTo>
                <a:lnTo>
                  <a:pt x="10" y="38"/>
                </a:lnTo>
                <a:lnTo>
                  <a:pt x="13" y="39"/>
                </a:lnTo>
                <a:lnTo>
                  <a:pt x="16" y="41"/>
                </a:lnTo>
                <a:lnTo>
                  <a:pt x="21" y="41"/>
                </a:lnTo>
                <a:lnTo>
                  <a:pt x="25" y="41"/>
                </a:lnTo>
                <a:lnTo>
                  <a:pt x="29" y="39"/>
                </a:lnTo>
                <a:lnTo>
                  <a:pt x="33" y="38"/>
                </a:lnTo>
                <a:lnTo>
                  <a:pt x="36" y="36"/>
                </a:lnTo>
                <a:lnTo>
                  <a:pt x="39" y="33"/>
                </a:lnTo>
                <a:lnTo>
                  <a:pt x="41" y="30"/>
                </a:lnTo>
                <a:lnTo>
                  <a:pt x="41" y="25"/>
                </a:lnTo>
                <a:lnTo>
                  <a:pt x="43" y="20"/>
                </a:lnTo>
                <a:lnTo>
                  <a:pt x="39" y="20"/>
                </a:lnTo>
                <a:lnTo>
                  <a:pt x="39" y="16"/>
                </a:lnTo>
                <a:lnTo>
                  <a:pt x="38" y="13"/>
                </a:lnTo>
                <a:lnTo>
                  <a:pt x="36" y="10"/>
                </a:lnTo>
                <a:lnTo>
                  <a:pt x="34" y="8"/>
                </a:lnTo>
                <a:lnTo>
                  <a:pt x="31" y="5"/>
                </a:lnTo>
                <a:lnTo>
                  <a:pt x="28" y="3"/>
                </a:lnTo>
                <a:lnTo>
                  <a:pt x="25" y="3"/>
                </a:lnTo>
                <a:lnTo>
                  <a:pt x="21" y="2"/>
                </a:lnTo>
                <a:lnTo>
                  <a:pt x="18" y="3"/>
                </a:lnTo>
                <a:lnTo>
                  <a:pt x="13" y="3"/>
                </a:lnTo>
                <a:lnTo>
                  <a:pt x="11" y="5"/>
                </a:lnTo>
                <a:lnTo>
                  <a:pt x="8" y="8"/>
                </a:lnTo>
                <a:lnTo>
                  <a:pt x="7" y="10"/>
                </a:lnTo>
                <a:lnTo>
                  <a:pt x="5" y="13"/>
                </a:lnTo>
                <a:lnTo>
                  <a:pt x="3" y="16"/>
                </a:lnTo>
                <a:lnTo>
                  <a:pt x="3" y="20"/>
                </a:lnTo>
                <a:lnTo>
                  <a:pt x="3" y="25"/>
                </a:lnTo>
                <a:lnTo>
                  <a:pt x="5" y="28"/>
                </a:lnTo>
                <a:lnTo>
                  <a:pt x="7" y="31"/>
                </a:lnTo>
                <a:lnTo>
                  <a:pt x="8" y="33"/>
                </a:lnTo>
                <a:lnTo>
                  <a:pt x="11" y="36"/>
                </a:lnTo>
                <a:lnTo>
                  <a:pt x="13" y="38"/>
                </a:lnTo>
                <a:lnTo>
                  <a:pt x="18" y="38"/>
                </a:lnTo>
                <a:lnTo>
                  <a:pt x="21" y="39"/>
                </a:lnTo>
                <a:lnTo>
                  <a:pt x="25" y="38"/>
                </a:lnTo>
                <a:lnTo>
                  <a:pt x="28" y="38"/>
                </a:lnTo>
                <a:lnTo>
                  <a:pt x="31" y="36"/>
                </a:lnTo>
                <a:lnTo>
                  <a:pt x="34" y="33"/>
                </a:lnTo>
                <a:lnTo>
                  <a:pt x="36" y="31"/>
                </a:lnTo>
                <a:lnTo>
                  <a:pt x="38" y="28"/>
                </a:lnTo>
                <a:lnTo>
                  <a:pt x="39" y="25"/>
                </a:lnTo>
                <a:lnTo>
                  <a:pt x="39" y="20"/>
                </a:lnTo>
                <a:lnTo>
                  <a:pt x="43" y="20"/>
                </a:lnTo>
                <a:close/>
              </a:path>
            </a:pathLst>
          </a:custGeom>
          <a:solidFill>
            <a:srgbClr val="00FFDF"/>
          </a:solidFill>
          <a:ln w="9525">
            <a:noFill/>
            <a:round/>
            <a:headEnd/>
            <a:tailEnd/>
          </a:ln>
          <a:effectLst/>
        </p:spPr>
        <p:txBody>
          <a:bodyPr/>
          <a:lstStyle/>
          <a:p>
            <a:endParaRPr lang="en-GB"/>
          </a:p>
        </p:txBody>
      </p:sp>
      <p:sp>
        <p:nvSpPr>
          <p:cNvPr id="47472" name="Freeform 368"/>
          <p:cNvSpPr>
            <a:spLocks/>
          </p:cNvSpPr>
          <p:nvPr/>
        </p:nvSpPr>
        <p:spPr bwMode="auto">
          <a:xfrm>
            <a:off x="5283200" y="3462338"/>
            <a:ext cx="53975" cy="49212"/>
          </a:xfrm>
          <a:custGeom>
            <a:avLst/>
            <a:gdLst/>
            <a:ahLst/>
            <a:cxnLst>
              <a:cxn ang="0">
                <a:pos x="36" y="14"/>
              </a:cxn>
              <a:cxn ang="0">
                <a:pos x="33" y="8"/>
              </a:cxn>
              <a:cxn ang="0">
                <a:pos x="28" y="3"/>
              </a:cxn>
              <a:cxn ang="0">
                <a:pos x="22" y="1"/>
              </a:cxn>
              <a:cxn ang="0">
                <a:pos x="15" y="1"/>
              </a:cxn>
              <a:cxn ang="0">
                <a:pos x="8" y="3"/>
              </a:cxn>
              <a:cxn ang="0">
                <a:pos x="4" y="8"/>
              </a:cxn>
              <a:cxn ang="0">
                <a:pos x="0" y="14"/>
              </a:cxn>
              <a:cxn ang="0">
                <a:pos x="0" y="23"/>
              </a:cxn>
              <a:cxn ang="0">
                <a:pos x="4" y="29"/>
              </a:cxn>
              <a:cxn ang="0">
                <a:pos x="8" y="34"/>
              </a:cxn>
              <a:cxn ang="0">
                <a:pos x="15" y="36"/>
              </a:cxn>
              <a:cxn ang="0">
                <a:pos x="22" y="36"/>
              </a:cxn>
              <a:cxn ang="0">
                <a:pos x="28" y="34"/>
              </a:cxn>
              <a:cxn ang="0">
                <a:pos x="33" y="29"/>
              </a:cxn>
              <a:cxn ang="0">
                <a:pos x="36" y="23"/>
              </a:cxn>
              <a:cxn ang="0">
                <a:pos x="33" y="18"/>
              </a:cxn>
              <a:cxn ang="0">
                <a:pos x="31" y="13"/>
              </a:cxn>
              <a:cxn ang="0">
                <a:pos x="28" y="8"/>
              </a:cxn>
              <a:cxn ang="0">
                <a:pos x="23" y="5"/>
              </a:cxn>
              <a:cxn ang="0">
                <a:pos x="18" y="3"/>
              </a:cxn>
              <a:cxn ang="0">
                <a:pos x="12" y="5"/>
              </a:cxn>
              <a:cxn ang="0">
                <a:pos x="7" y="8"/>
              </a:cxn>
              <a:cxn ang="0">
                <a:pos x="4" y="13"/>
              </a:cxn>
              <a:cxn ang="0">
                <a:pos x="4" y="18"/>
              </a:cxn>
              <a:cxn ang="0">
                <a:pos x="4" y="24"/>
              </a:cxn>
              <a:cxn ang="0">
                <a:pos x="7" y="29"/>
              </a:cxn>
              <a:cxn ang="0">
                <a:pos x="12" y="32"/>
              </a:cxn>
              <a:cxn ang="0">
                <a:pos x="18" y="34"/>
              </a:cxn>
              <a:cxn ang="0">
                <a:pos x="23" y="32"/>
              </a:cxn>
              <a:cxn ang="0">
                <a:pos x="28" y="29"/>
              </a:cxn>
              <a:cxn ang="0">
                <a:pos x="31" y="24"/>
              </a:cxn>
              <a:cxn ang="0">
                <a:pos x="33" y="18"/>
              </a:cxn>
            </a:cxnLst>
            <a:rect l="0" t="0" r="r" b="b"/>
            <a:pathLst>
              <a:path w="36" h="37">
                <a:moveTo>
                  <a:pt x="36" y="18"/>
                </a:moveTo>
                <a:lnTo>
                  <a:pt x="36" y="14"/>
                </a:lnTo>
                <a:lnTo>
                  <a:pt x="35" y="11"/>
                </a:lnTo>
                <a:lnTo>
                  <a:pt x="33" y="8"/>
                </a:lnTo>
                <a:lnTo>
                  <a:pt x="31" y="6"/>
                </a:lnTo>
                <a:lnTo>
                  <a:pt x="28" y="3"/>
                </a:lnTo>
                <a:lnTo>
                  <a:pt x="25" y="1"/>
                </a:lnTo>
                <a:lnTo>
                  <a:pt x="22" y="1"/>
                </a:lnTo>
                <a:lnTo>
                  <a:pt x="18" y="0"/>
                </a:lnTo>
                <a:lnTo>
                  <a:pt x="15" y="1"/>
                </a:lnTo>
                <a:lnTo>
                  <a:pt x="10" y="1"/>
                </a:lnTo>
                <a:lnTo>
                  <a:pt x="8" y="3"/>
                </a:lnTo>
                <a:lnTo>
                  <a:pt x="5" y="6"/>
                </a:lnTo>
                <a:lnTo>
                  <a:pt x="4" y="8"/>
                </a:lnTo>
                <a:lnTo>
                  <a:pt x="2" y="11"/>
                </a:lnTo>
                <a:lnTo>
                  <a:pt x="0" y="14"/>
                </a:lnTo>
                <a:lnTo>
                  <a:pt x="0" y="18"/>
                </a:lnTo>
                <a:lnTo>
                  <a:pt x="0" y="23"/>
                </a:lnTo>
                <a:lnTo>
                  <a:pt x="2" y="26"/>
                </a:lnTo>
                <a:lnTo>
                  <a:pt x="4" y="29"/>
                </a:lnTo>
                <a:lnTo>
                  <a:pt x="5" y="31"/>
                </a:lnTo>
                <a:lnTo>
                  <a:pt x="8" y="34"/>
                </a:lnTo>
                <a:lnTo>
                  <a:pt x="10" y="36"/>
                </a:lnTo>
                <a:lnTo>
                  <a:pt x="15" y="36"/>
                </a:lnTo>
                <a:lnTo>
                  <a:pt x="18" y="37"/>
                </a:lnTo>
                <a:lnTo>
                  <a:pt x="22" y="36"/>
                </a:lnTo>
                <a:lnTo>
                  <a:pt x="25" y="36"/>
                </a:lnTo>
                <a:lnTo>
                  <a:pt x="28" y="34"/>
                </a:lnTo>
                <a:lnTo>
                  <a:pt x="31" y="31"/>
                </a:lnTo>
                <a:lnTo>
                  <a:pt x="33" y="29"/>
                </a:lnTo>
                <a:lnTo>
                  <a:pt x="35" y="26"/>
                </a:lnTo>
                <a:lnTo>
                  <a:pt x="36" y="23"/>
                </a:lnTo>
                <a:lnTo>
                  <a:pt x="36" y="18"/>
                </a:lnTo>
                <a:lnTo>
                  <a:pt x="33" y="18"/>
                </a:lnTo>
                <a:lnTo>
                  <a:pt x="33" y="16"/>
                </a:lnTo>
                <a:lnTo>
                  <a:pt x="31" y="13"/>
                </a:lnTo>
                <a:lnTo>
                  <a:pt x="30" y="10"/>
                </a:lnTo>
                <a:lnTo>
                  <a:pt x="28" y="8"/>
                </a:lnTo>
                <a:lnTo>
                  <a:pt x="26" y="6"/>
                </a:lnTo>
                <a:lnTo>
                  <a:pt x="23" y="5"/>
                </a:lnTo>
                <a:lnTo>
                  <a:pt x="22" y="3"/>
                </a:lnTo>
                <a:lnTo>
                  <a:pt x="18" y="3"/>
                </a:lnTo>
                <a:lnTo>
                  <a:pt x="15" y="3"/>
                </a:lnTo>
                <a:lnTo>
                  <a:pt x="12" y="5"/>
                </a:lnTo>
                <a:lnTo>
                  <a:pt x="10" y="6"/>
                </a:lnTo>
                <a:lnTo>
                  <a:pt x="7" y="8"/>
                </a:lnTo>
                <a:lnTo>
                  <a:pt x="5" y="10"/>
                </a:lnTo>
                <a:lnTo>
                  <a:pt x="4" y="13"/>
                </a:lnTo>
                <a:lnTo>
                  <a:pt x="4" y="16"/>
                </a:lnTo>
                <a:lnTo>
                  <a:pt x="4" y="18"/>
                </a:lnTo>
                <a:lnTo>
                  <a:pt x="4" y="21"/>
                </a:lnTo>
                <a:lnTo>
                  <a:pt x="4" y="24"/>
                </a:lnTo>
                <a:lnTo>
                  <a:pt x="5" y="28"/>
                </a:lnTo>
                <a:lnTo>
                  <a:pt x="7" y="29"/>
                </a:lnTo>
                <a:lnTo>
                  <a:pt x="10" y="31"/>
                </a:lnTo>
                <a:lnTo>
                  <a:pt x="12" y="32"/>
                </a:lnTo>
                <a:lnTo>
                  <a:pt x="15" y="34"/>
                </a:lnTo>
                <a:lnTo>
                  <a:pt x="18" y="34"/>
                </a:lnTo>
                <a:lnTo>
                  <a:pt x="22" y="34"/>
                </a:lnTo>
                <a:lnTo>
                  <a:pt x="23" y="32"/>
                </a:lnTo>
                <a:lnTo>
                  <a:pt x="26" y="31"/>
                </a:lnTo>
                <a:lnTo>
                  <a:pt x="28" y="29"/>
                </a:lnTo>
                <a:lnTo>
                  <a:pt x="30" y="28"/>
                </a:lnTo>
                <a:lnTo>
                  <a:pt x="31" y="24"/>
                </a:lnTo>
                <a:lnTo>
                  <a:pt x="33" y="21"/>
                </a:lnTo>
                <a:lnTo>
                  <a:pt x="33" y="18"/>
                </a:lnTo>
                <a:lnTo>
                  <a:pt x="36" y="18"/>
                </a:lnTo>
                <a:close/>
              </a:path>
            </a:pathLst>
          </a:custGeom>
          <a:solidFill>
            <a:srgbClr val="00FFE4"/>
          </a:solidFill>
          <a:ln w="9525">
            <a:noFill/>
            <a:round/>
            <a:headEnd/>
            <a:tailEnd/>
          </a:ln>
          <a:effectLst/>
        </p:spPr>
        <p:txBody>
          <a:bodyPr/>
          <a:lstStyle/>
          <a:p>
            <a:endParaRPr lang="en-GB"/>
          </a:p>
        </p:txBody>
      </p:sp>
      <p:sp>
        <p:nvSpPr>
          <p:cNvPr id="47473" name="Freeform 369"/>
          <p:cNvSpPr>
            <a:spLocks/>
          </p:cNvSpPr>
          <p:nvPr/>
        </p:nvSpPr>
        <p:spPr bwMode="auto">
          <a:xfrm>
            <a:off x="5289550" y="3465513"/>
            <a:ext cx="42863" cy="42862"/>
          </a:xfrm>
          <a:custGeom>
            <a:avLst/>
            <a:gdLst/>
            <a:ahLst/>
            <a:cxnLst>
              <a:cxn ang="0">
                <a:pos x="29" y="13"/>
              </a:cxn>
              <a:cxn ang="0">
                <a:pos x="26" y="7"/>
              </a:cxn>
              <a:cxn ang="0">
                <a:pos x="22" y="3"/>
              </a:cxn>
              <a:cxn ang="0">
                <a:pos x="18" y="0"/>
              </a:cxn>
              <a:cxn ang="0">
                <a:pos x="11" y="0"/>
              </a:cxn>
              <a:cxn ang="0">
                <a:pos x="6" y="3"/>
              </a:cxn>
              <a:cxn ang="0">
                <a:pos x="1" y="7"/>
              </a:cxn>
              <a:cxn ang="0">
                <a:pos x="0" y="13"/>
              </a:cxn>
              <a:cxn ang="0">
                <a:pos x="0" y="18"/>
              </a:cxn>
              <a:cxn ang="0">
                <a:pos x="1" y="25"/>
              </a:cxn>
              <a:cxn ang="0">
                <a:pos x="6" y="28"/>
              </a:cxn>
              <a:cxn ang="0">
                <a:pos x="11" y="31"/>
              </a:cxn>
              <a:cxn ang="0">
                <a:pos x="18" y="31"/>
              </a:cxn>
              <a:cxn ang="0">
                <a:pos x="22" y="28"/>
              </a:cxn>
              <a:cxn ang="0">
                <a:pos x="26" y="25"/>
              </a:cxn>
              <a:cxn ang="0">
                <a:pos x="29" y="18"/>
              </a:cxn>
              <a:cxn ang="0">
                <a:pos x="26" y="15"/>
              </a:cxn>
              <a:cxn ang="0">
                <a:pos x="26" y="11"/>
              </a:cxn>
              <a:cxn ang="0">
                <a:pos x="22" y="7"/>
              </a:cxn>
              <a:cxn ang="0">
                <a:pos x="19" y="5"/>
              </a:cxn>
              <a:cxn ang="0">
                <a:pos x="14" y="3"/>
              </a:cxn>
              <a:cxn ang="0">
                <a:pos x="9" y="5"/>
              </a:cxn>
              <a:cxn ang="0">
                <a:pos x="6" y="7"/>
              </a:cxn>
              <a:cxn ang="0">
                <a:pos x="3" y="11"/>
              </a:cxn>
              <a:cxn ang="0">
                <a:pos x="1" y="15"/>
              </a:cxn>
              <a:cxn ang="0">
                <a:pos x="3" y="20"/>
              </a:cxn>
              <a:cxn ang="0">
                <a:pos x="6" y="25"/>
              </a:cxn>
              <a:cxn ang="0">
                <a:pos x="9" y="26"/>
              </a:cxn>
              <a:cxn ang="0">
                <a:pos x="14" y="28"/>
              </a:cxn>
              <a:cxn ang="0">
                <a:pos x="19" y="26"/>
              </a:cxn>
              <a:cxn ang="0">
                <a:pos x="22" y="25"/>
              </a:cxn>
              <a:cxn ang="0">
                <a:pos x="26" y="20"/>
              </a:cxn>
              <a:cxn ang="0">
                <a:pos x="26" y="15"/>
              </a:cxn>
            </a:cxnLst>
            <a:rect l="0" t="0" r="r" b="b"/>
            <a:pathLst>
              <a:path w="29" h="31">
                <a:moveTo>
                  <a:pt x="29" y="15"/>
                </a:moveTo>
                <a:lnTo>
                  <a:pt x="29" y="13"/>
                </a:lnTo>
                <a:lnTo>
                  <a:pt x="27" y="10"/>
                </a:lnTo>
                <a:lnTo>
                  <a:pt x="26" y="7"/>
                </a:lnTo>
                <a:lnTo>
                  <a:pt x="24" y="5"/>
                </a:lnTo>
                <a:lnTo>
                  <a:pt x="22" y="3"/>
                </a:lnTo>
                <a:lnTo>
                  <a:pt x="19" y="2"/>
                </a:lnTo>
                <a:lnTo>
                  <a:pt x="18" y="0"/>
                </a:lnTo>
                <a:lnTo>
                  <a:pt x="14" y="0"/>
                </a:lnTo>
                <a:lnTo>
                  <a:pt x="11" y="0"/>
                </a:lnTo>
                <a:lnTo>
                  <a:pt x="8" y="2"/>
                </a:lnTo>
                <a:lnTo>
                  <a:pt x="6" y="3"/>
                </a:lnTo>
                <a:lnTo>
                  <a:pt x="3" y="5"/>
                </a:lnTo>
                <a:lnTo>
                  <a:pt x="1" y="7"/>
                </a:lnTo>
                <a:lnTo>
                  <a:pt x="0" y="10"/>
                </a:lnTo>
                <a:lnTo>
                  <a:pt x="0" y="13"/>
                </a:lnTo>
                <a:lnTo>
                  <a:pt x="0" y="15"/>
                </a:lnTo>
                <a:lnTo>
                  <a:pt x="0" y="18"/>
                </a:lnTo>
                <a:lnTo>
                  <a:pt x="0" y="21"/>
                </a:lnTo>
                <a:lnTo>
                  <a:pt x="1" y="25"/>
                </a:lnTo>
                <a:lnTo>
                  <a:pt x="3" y="26"/>
                </a:lnTo>
                <a:lnTo>
                  <a:pt x="6" y="28"/>
                </a:lnTo>
                <a:lnTo>
                  <a:pt x="8" y="29"/>
                </a:lnTo>
                <a:lnTo>
                  <a:pt x="11" y="31"/>
                </a:lnTo>
                <a:lnTo>
                  <a:pt x="14" y="31"/>
                </a:lnTo>
                <a:lnTo>
                  <a:pt x="18" y="31"/>
                </a:lnTo>
                <a:lnTo>
                  <a:pt x="19" y="29"/>
                </a:lnTo>
                <a:lnTo>
                  <a:pt x="22" y="28"/>
                </a:lnTo>
                <a:lnTo>
                  <a:pt x="24" y="26"/>
                </a:lnTo>
                <a:lnTo>
                  <a:pt x="26" y="25"/>
                </a:lnTo>
                <a:lnTo>
                  <a:pt x="27" y="21"/>
                </a:lnTo>
                <a:lnTo>
                  <a:pt x="29" y="18"/>
                </a:lnTo>
                <a:lnTo>
                  <a:pt x="29" y="15"/>
                </a:lnTo>
                <a:lnTo>
                  <a:pt x="26" y="15"/>
                </a:lnTo>
                <a:lnTo>
                  <a:pt x="26" y="13"/>
                </a:lnTo>
                <a:lnTo>
                  <a:pt x="26" y="11"/>
                </a:lnTo>
                <a:lnTo>
                  <a:pt x="24" y="8"/>
                </a:lnTo>
                <a:lnTo>
                  <a:pt x="22" y="7"/>
                </a:lnTo>
                <a:lnTo>
                  <a:pt x="21" y="5"/>
                </a:lnTo>
                <a:lnTo>
                  <a:pt x="19" y="5"/>
                </a:lnTo>
                <a:lnTo>
                  <a:pt x="16" y="3"/>
                </a:lnTo>
                <a:lnTo>
                  <a:pt x="14" y="3"/>
                </a:lnTo>
                <a:lnTo>
                  <a:pt x="11" y="3"/>
                </a:lnTo>
                <a:lnTo>
                  <a:pt x="9" y="5"/>
                </a:lnTo>
                <a:lnTo>
                  <a:pt x="8" y="5"/>
                </a:lnTo>
                <a:lnTo>
                  <a:pt x="6" y="7"/>
                </a:lnTo>
                <a:lnTo>
                  <a:pt x="4" y="8"/>
                </a:lnTo>
                <a:lnTo>
                  <a:pt x="3" y="11"/>
                </a:lnTo>
                <a:lnTo>
                  <a:pt x="3" y="13"/>
                </a:lnTo>
                <a:lnTo>
                  <a:pt x="1" y="15"/>
                </a:lnTo>
                <a:lnTo>
                  <a:pt x="3" y="18"/>
                </a:lnTo>
                <a:lnTo>
                  <a:pt x="3" y="20"/>
                </a:lnTo>
                <a:lnTo>
                  <a:pt x="4" y="23"/>
                </a:lnTo>
                <a:lnTo>
                  <a:pt x="6" y="25"/>
                </a:lnTo>
                <a:lnTo>
                  <a:pt x="8" y="26"/>
                </a:lnTo>
                <a:lnTo>
                  <a:pt x="9" y="26"/>
                </a:lnTo>
                <a:lnTo>
                  <a:pt x="11" y="28"/>
                </a:lnTo>
                <a:lnTo>
                  <a:pt x="14" y="28"/>
                </a:lnTo>
                <a:lnTo>
                  <a:pt x="16" y="28"/>
                </a:lnTo>
                <a:lnTo>
                  <a:pt x="19" y="26"/>
                </a:lnTo>
                <a:lnTo>
                  <a:pt x="21" y="26"/>
                </a:lnTo>
                <a:lnTo>
                  <a:pt x="22" y="25"/>
                </a:lnTo>
                <a:lnTo>
                  <a:pt x="24" y="23"/>
                </a:lnTo>
                <a:lnTo>
                  <a:pt x="26" y="20"/>
                </a:lnTo>
                <a:lnTo>
                  <a:pt x="26" y="18"/>
                </a:lnTo>
                <a:lnTo>
                  <a:pt x="26" y="15"/>
                </a:lnTo>
                <a:lnTo>
                  <a:pt x="29" y="15"/>
                </a:lnTo>
                <a:close/>
              </a:path>
            </a:pathLst>
          </a:custGeom>
          <a:solidFill>
            <a:srgbClr val="00FFEA"/>
          </a:solidFill>
          <a:ln w="9525">
            <a:noFill/>
            <a:round/>
            <a:headEnd/>
            <a:tailEnd/>
          </a:ln>
          <a:effectLst/>
        </p:spPr>
        <p:txBody>
          <a:bodyPr/>
          <a:lstStyle/>
          <a:p>
            <a:endParaRPr lang="en-GB"/>
          </a:p>
        </p:txBody>
      </p:sp>
      <p:sp>
        <p:nvSpPr>
          <p:cNvPr id="47474" name="Freeform 370"/>
          <p:cNvSpPr>
            <a:spLocks/>
          </p:cNvSpPr>
          <p:nvPr/>
        </p:nvSpPr>
        <p:spPr bwMode="auto">
          <a:xfrm>
            <a:off x="5291138" y="3470275"/>
            <a:ext cx="36512" cy="33338"/>
          </a:xfrm>
          <a:custGeom>
            <a:avLst/>
            <a:gdLst/>
            <a:ahLst/>
            <a:cxnLst>
              <a:cxn ang="0">
                <a:pos x="25" y="10"/>
              </a:cxn>
              <a:cxn ang="0">
                <a:pos x="23" y="5"/>
              </a:cxn>
              <a:cxn ang="0">
                <a:pos x="20" y="2"/>
              </a:cxn>
              <a:cxn ang="0">
                <a:pos x="15" y="0"/>
              </a:cxn>
              <a:cxn ang="0">
                <a:pos x="10" y="0"/>
              </a:cxn>
              <a:cxn ang="0">
                <a:pos x="7" y="2"/>
              </a:cxn>
              <a:cxn ang="0">
                <a:pos x="3" y="5"/>
              </a:cxn>
              <a:cxn ang="0">
                <a:pos x="2" y="10"/>
              </a:cxn>
              <a:cxn ang="0">
                <a:pos x="2" y="15"/>
              </a:cxn>
              <a:cxn ang="0">
                <a:pos x="3" y="20"/>
              </a:cxn>
              <a:cxn ang="0">
                <a:pos x="7" y="23"/>
              </a:cxn>
              <a:cxn ang="0">
                <a:pos x="10" y="25"/>
              </a:cxn>
              <a:cxn ang="0">
                <a:pos x="15" y="25"/>
              </a:cxn>
              <a:cxn ang="0">
                <a:pos x="20" y="23"/>
              </a:cxn>
              <a:cxn ang="0">
                <a:pos x="23" y="20"/>
              </a:cxn>
              <a:cxn ang="0">
                <a:pos x="25" y="15"/>
              </a:cxn>
              <a:cxn ang="0">
                <a:pos x="21" y="12"/>
              </a:cxn>
              <a:cxn ang="0">
                <a:pos x="21" y="8"/>
              </a:cxn>
              <a:cxn ang="0">
                <a:pos x="20" y="7"/>
              </a:cxn>
              <a:cxn ang="0">
                <a:pos x="17" y="4"/>
              </a:cxn>
              <a:cxn ang="0">
                <a:pos x="13" y="4"/>
              </a:cxn>
              <a:cxn ang="0">
                <a:pos x="10" y="4"/>
              </a:cxn>
              <a:cxn ang="0">
                <a:pos x="7" y="7"/>
              </a:cxn>
              <a:cxn ang="0">
                <a:pos x="5" y="8"/>
              </a:cxn>
              <a:cxn ang="0">
                <a:pos x="3" y="12"/>
              </a:cxn>
              <a:cxn ang="0">
                <a:pos x="5" y="17"/>
              </a:cxn>
              <a:cxn ang="0">
                <a:pos x="7" y="18"/>
              </a:cxn>
              <a:cxn ang="0">
                <a:pos x="10" y="22"/>
              </a:cxn>
              <a:cxn ang="0">
                <a:pos x="13" y="22"/>
              </a:cxn>
              <a:cxn ang="0">
                <a:pos x="17" y="22"/>
              </a:cxn>
              <a:cxn ang="0">
                <a:pos x="20" y="18"/>
              </a:cxn>
              <a:cxn ang="0">
                <a:pos x="21" y="17"/>
              </a:cxn>
              <a:cxn ang="0">
                <a:pos x="21" y="12"/>
              </a:cxn>
            </a:cxnLst>
            <a:rect l="0" t="0" r="r" b="b"/>
            <a:pathLst>
              <a:path w="25" h="25">
                <a:moveTo>
                  <a:pt x="25" y="12"/>
                </a:moveTo>
                <a:lnTo>
                  <a:pt x="25" y="10"/>
                </a:lnTo>
                <a:lnTo>
                  <a:pt x="25" y="8"/>
                </a:lnTo>
                <a:lnTo>
                  <a:pt x="23" y="5"/>
                </a:lnTo>
                <a:lnTo>
                  <a:pt x="21" y="4"/>
                </a:lnTo>
                <a:lnTo>
                  <a:pt x="20" y="2"/>
                </a:lnTo>
                <a:lnTo>
                  <a:pt x="18" y="2"/>
                </a:lnTo>
                <a:lnTo>
                  <a:pt x="15" y="0"/>
                </a:lnTo>
                <a:lnTo>
                  <a:pt x="13" y="0"/>
                </a:lnTo>
                <a:lnTo>
                  <a:pt x="10" y="0"/>
                </a:lnTo>
                <a:lnTo>
                  <a:pt x="8" y="2"/>
                </a:lnTo>
                <a:lnTo>
                  <a:pt x="7" y="2"/>
                </a:lnTo>
                <a:lnTo>
                  <a:pt x="5" y="4"/>
                </a:lnTo>
                <a:lnTo>
                  <a:pt x="3" y="5"/>
                </a:lnTo>
                <a:lnTo>
                  <a:pt x="2" y="8"/>
                </a:lnTo>
                <a:lnTo>
                  <a:pt x="2" y="10"/>
                </a:lnTo>
                <a:lnTo>
                  <a:pt x="0" y="12"/>
                </a:lnTo>
                <a:lnTo>
                  <a:pt x="2" y="15"/>
                </a:lnTo>
                <a:lnTo>
                  <a:pt x="2" y="17"/>
                </a:lnTo>
                <a:lnTo>
                  <a:pt x="3" y="20"/>
                </a:lnTo>
                <a:lnTo>
                  <a:pt x="5" y="22"/>
                </a:lnTo>
                <a:lnTo>
                  <a:pt x="7" y="23"/>
                </a:lnTo>
                <a:lnTo>
                  <a:pt x="8" y="23"/>
                </a:lnTo>
                <a:lnTo>
                  <a:pt x="10" y="25"/>
                </a:lnTo>
                <a:lnTo>
                  <a:pt x="13" y="25"/>
                </a:lnTo>
                <a:lnTo>
                  <a:pt x="15" y="25"/>
                </a:lnTo>
                <a:lnTo>
                  <a:pt x="18" y="23"/>
                </a:lnTo>
                <a:lnTo>
                  <a:pt x="20" y="23"/>
                </a:lnTo>
                <a:lnTo>
                  <a:pt x="21" y="22"/>
                </a:lnTo>
                <a:lnTo>
                  <a:pt x="23" y="20"/>
                </a:lnTo>
                <a:lnTo>
                  <a:pt x="25" y="17"/>
                </a:lnTo>
                <a:lnTo>
                  <a:pt x="25" y="15"/>
                </a:lnTo>
                <a:lnTo>
                  <a:pt x="25" y="12"/>
                </a:lnTo>
                <a:lnTo>
                  <a:pt x="21" y="12"/>
                </a:lnTo>
                <a:lnTo>
                  <a:pt x="21" y="10"/>
                </a:lnTo>
                <a:lnTo>
                  <a:pt x="21" y="8"/>
                </a:lnTo>
                <a:lnTo>
                  <a:pt x="20" y="7"/>
                </a:lnTo>
                <a:lnTo>
                  <a:pt x="20" y="7"/>
                </a:lnTo>
                <a:lnTo>
                  <a:pt x="18" y="5"/>
                </a:lnTo>
                <a:lnTo>
                  <a:pt x="17" y="4"/>
                </a:lnTo>
                <a:lnTo>
                  <a:pt x="15" y="4"/>
                </a:lnTo>
                <a:lnTo>
                  <a:pt x="13" y="4"/>
                </a:lnTo>
                <a:lnTo>
                  <a:pt x="12" y="4"/>
                </a:lnTo>
                <a:lnTo>
                  <a:pt x="10" y="4"/>
                </a:lnTo>
                <a:lnTo>
                  <a:pt x="8" y="5"/>
                </a:lnTo>
                <a:lnTo>
                  <a:pt x="7" y="7"/>
                </a:lnTo>
                <a:lnTo>
                  <a:pt x="5" y="7"/>
                </a:lnTo>
                <a:lnTo>
                  <a:pt x="5" y="8"/>
                </a:lnTo>
                <a:lnTo>
                  <a:pt x="3" y="10"/>
                </a:lnTo>
                <a:lnTo>
                  <a:pt x="3" y="12"/>
                </a:lnTo>
                <a:lnTo>
                  <a:pt x="3" y="15"/>
                </a:lnTo>
                <a:lnTo>
                  <a:pt x="5" y="17"/>
                </a:lnTo>
                <a:lnTo>
                  <a:pt x="5" y="18"/>
                </a:lnTo>
                <a:lnTo>
                  <a:pt x="7" y="18"/>
                </a:lnTo>
                <a:lnTo>
                  <a:pt x="8" y="20"/>
                </a:lnTo>
                <a:lnTo>
                  <a:pt x="10" y="22"/>
                </a:lnTo>
                <a:lnTo>
                  <a:pt x="12" y="22"/>
                </a:lnTo>
                <a:lnTo>
                  <a:pt x="13" y="22"/>
                </a:lnTo>
                <a:lnTo>
                  <a:pt x="15" y="22"/>
                </a:lnTo>
                <a:lnTo>
                  <a:pt x="17" y="22"/>
                </a:lnTo>
                <a:lnTo>
                  <a:pt x="18" y="20"/>
                </a:lnTo>
                <a:lnTo>
                  <a:pt x="20" y="18"/>
                </a:lnTo>
                <a:lnTo>
                  <a:pt x="20" y="18"/>
                </a:lnTo>
                <a:lnTo>
                  <a:pt x="21" y="17"/>
                </a:lnTo>
                <a:lnTo>
                  <a:pt x="21" y="15"/>
                </a:lnTo>
                <a:lnTo>
                  <a:pt x="21" y="12"/>
                </a:lnTo>
                <a:lnTo>
                  <a:pt x="25" y="12"/>
                </a:lnTo>
                <a:close/>
              </a:path>
            </a:pathLst>
          </a:custGeom>
          <a:solidFill>
            <a:srgbClr val="00FFEF"/>
          </a:solidFill>
          <a:ln w="9525">
            <a:noFill/>
            <a:round/>
            <a:headEnd/>
            <a:tailEnd/>
          </a:ln>
          <a:effectLst/>
        </p:spPr>
        <p:txBody>
          <a:bodyPr/>
          <a:lstStyle/>
          <a:p>
            <a:endParaRPr lang="en-GB"/>
          </a:p>
        </p:txBody>
      </p:sp>
      <p:sp>
        <p:nvSpPr>
          <p:cNvPr id="47475" name="Freeform 371"/>
          <p:cNvSpPr>
            <a:spLocks/>
          </p:cNvSpPr>
          <p:nvPr/>
        </p:nvSpPr>
        <p:spPr bwMode="auto">
          <a:xfrm>
            <a:off x="5295900" y="3475038"/>
            <a:ext cx="26988" cy="25400"/>
          </a:xfrm>
          <a:custGeom>
            <a:avLst/>
            <a:gdLst/>
            <a:ahLst/>
            <a:cxnLst>
              <a:cxn ang="0">
                <a:pos x="18" y="6"/>
              </a:cxn>
              <a:cxn ang="0">
                <a:pos x="17" y="3"/>
              </a:cxn>
              <a:cxn ang="0">
                <a:pos x="15" y="1"/>
              </a:cxn>
              <a:cxn ang="0">
                <a:pos x="12" y="0"/>
              </a:cxn>
              <a:cxn ang="0">
                <a:pos x="9" y="0"/>
              </a:cxn>
              <a:cxn ang="0">
                <a:pos x="5" y="1"/>
              </a:cxn>
              <a:cxn ang="0">
                <a:pos x="2" y="3"/>
              </a:cxn>
              <a:cxn ang="0">
                <a:pos x="0" y="6"/>
              </a:cxn>
              <a:cxn ang="0">
                <a:pos x="0" y="11"/>
              </a:cxn>
              <a:cxn ang="0">
                <a:pos x="2" y="14"/>
              </a:cxn>
              <a:cxn ang="0">
                <a:pos x="5" y="16"/>
              </a:cxn>
              <a:cxn ang="0">
                <a:pos x="9" y="18"/>
              </a:cxn>
              <a:cxn ang="0">
                <a:pos x="12" y="18"/>
              </a:cxn>
              <a:cxn ang="0">
                <a:pos x="15" y="16"/>
              </a:cxn>
              <a:cxn ang="0">
                <a:pos x="17" y="14"/>
              </a:cxn>
              <a:cxn ang="0">
                <a:pos x="18" y="11"/>
              </a:cxn>
              <a:cxn ang="0">
                <a:pos x="17" y="8"/>
              </a:cxn>
              <a:cxn ang="0">
                <a:pos x="15" y="6"/>
              </a:cxn>
              <a:cxn ang="0">
                <a:pos x="14" y="4"/>
              </a:cxn>
              <a:cxn ang="0">
                <a:pos x="12" y="3"/>
              </a:cxn>
              <a:cxn ang="0">
                <a:pos x="10" y="3"/>
              </a:cxn>
              <a:cxn ang="0">
                <a:pos x="7" y="3"/>
              </a:cxn>
              <a:cxn ang="0">
                <a:pos x="5" y="4"/>
              </a:cxn>
              <a:cxn ang="0">
                <a:pos x="4" y="6"/>
              </a:cxn>
              <a:cxn ang="0">
                <a:pos x="4" y="8"/>
              </a:cxn>
              <a:cxn ang="0">
                <a:pos x="4" y="11"/>
              </a:cxn>
              <a:cxn ang="0">
                <a:pos x="5" y="13"/>
              </a:cxn>
              <a:cxn ang="0">
                <a:pos x="7" y="14"/>
              </a:cxn>
              <a:cxn ang="0">
                <a:pos x="10" y="14"/>
              </a:cxn>
              <a:cxn ang="0">
                <a:pos x="12" y="14"/>
              </a:cxn>
              <a:cxn ang="0">
                <a:pos x="14" y="13"/>
              </a:cxn>
              <a:cxn ang="0">
                <a:pos x="15" y="11"/>
              </a:cxn>
              <a:cxn ang="0">
                <a:pos x="17" y="8"/>
              </a:cxn>
            </a:cxnLst>
            <a:rect l="0" t="0" r="r" b="b"/>
            <a:pathLst>
              <a:path w="18" h="18">
                <a:moveTo>
                  <a:pt x="18" y="8"/>
                </a:moveTo>
                <a:lnTo>
                  <a:pt x="18" y="6"/>
                </a:lnTo>
                <a:lnTo>
                  <a:pt x="18" y="4"/>
                </a:lnTo>
                <a:lnTo>
                  <a:pt x="17" y="3"/>
                </a:lnTo>
                <a:lnTo>
                  <a:pt x="17" y="3"/>
                </a:lnTo>
                <a:lnTo>
                  <a:pt x="15" y="1"/>
                </a:lnTo>
                <a:lnTo>
                  <a:pt x="14" y="0"/>
                </a:lnTo>
                <a:lnTo>
                  <a:pt x="12" y="0"/>
                </a:lnTo>
                <a:lnTo>
                  <a:pt x="10" y="0"/>
                </a:lnTo>
                <a:lnTo>
                  <a:pt x="9" y="0"/>
                </a:lnTo>
                <a:lnTo>
                  <a:pt x="7" y="0"/>
                </a:lnTo>
                <a:lnTo>
                  <a:pt x="5" y="1"/>
                </a:lnTo>
                <a:lnTo>
                  <a:pt x="4" y="3"/>
                </a:lnTo>
                <a:lnTo>
                  <a:pt x="2" y="3"/>
                </a:lnTo>
                <a:lnTo>
                  <a:pt x="2" y="4"/>
                </a:lnTo>
                <a:lnTo>
                  <a:pt x="0" y="6"/>
                </a:lnTo>
                <a:lnTo>
                  <a:pt x="0" y="8"/>
                </a:lnTo>
                <a:lnTo>
                  <a:pt x="0" y="11"/>
                </a:lnTo>
                <a:lnTo>
                  <a:pt x="2" y="13"/>
                </a:lnTo>
                <a:lnTo>
                  <a:pt x="2" y="14"/>
                </a:lnTo>
                <a:lnTo>
                  <a:pt x="4" y="14"/>
                </a:lnTo>
                <a:lnTo>
                  <a:pt x="5" y="16"/>
                </a:lnTo>
                <a:lnTo>
                  <a:pt x="7" y="18"/>
                </a:lnTo>
                <a:lnTo>
                  <a:pt x="9" y="18"/>
                </a:lnTo>
                <a:lnTo>
                  <a:pt x="10" y="18"/>
                </a:lnTo>
                <a:lnTo>
                  <a:pt x="12" y="18"/>
                </a:lnTo>
                <a:lnTo>
                  <a:pt x="14" y="18"/>
                </a:lnTo>
                <a:lnTo>
                  <a:pt x="15" y="16"/>
                </a:lnTo>
                <a:lnTo>
                  <a:pt x="17" y="14"/>
                </a:lnTo>
                <a:lnTo>
                  <a:pt x="17" y="14"/>
                </a:lnTo>
                <a:lnTo>
                  <a:pt x="18" y="13"/>
                </a:lnTo>
                <a:lnTo>
                  <a:pt x="18" y="11"/>
                </a:lnTo>
                <a:lnTo>
                  <a:pt x="18" y="8"/>
                </a:lnTo>
                <a:lnTo>
                  <a:pt x="17" y="8"/>
                </a:lnTo>
                <a:lnTo>
                  <a:pt x="15" y="8"/>
                </a:lnTo>
                <a:lnTo>
                  <a:pt x="15" y="6"/>
                </a:lnTo>
                <a:lnTo>
                  <a:pt x="15" y="4"/>
                </a:lnTo>
                <a:lnTo>
                  <a:pt x="14" y="4"/>
                </a:lnTo>
                <a:lnTo>
                  <a:pt x="14" y="3"/>
                </a:lnTo>
                <a:lnTo>
                  <a:pt x="12" y="3"/>
                </a:lnTo>
                <a:lnTo>
                  <a:pt x="12" y="3"/>
                </a:lnTo>
                <a:lnTo>
                  <a:pt x="10" y="3"/>
                </a:lnTo>
                <a:lnTo>
                  <a:pt x="9" y="3"/>
                </a:lnTo>
                <a:lnTo>
                  <a:pt x="7" y="3"/>
                </a:lnTo>
                <a:lnTo>
                  <a:pt x="7" y="3"/>
                </a:lnTo>
                <a:lnTo>
                  <a:pt x="5" y="4"/>
                </a:lnTo>
                <a:lnTo>
                  <a:pt x="5" y="4"/>
                </a:lnTo>
                <a:lnTo>
                  <a:pt x="4" y="6"/>
                </a:lnTo>
                <a:lnTo>
                  <a:pt x="4" y="8"/>
                </a:lnTo>
                <a:lnTo>
                  <a:pt x="4" y="8"/>
                </a:lnTo>
                <a:lnTo>
                  <a:pt x="4" y="9"/>
                </a:lnTo>
                <a:lnTo>
                  <a:pt x="4" y="11"/>
                </a:lnTo>
                <a:lnTo>
                  <a:pt x="5" y="13"/>
                </a:lnTo>
                <a:lnTo>
                  <a:pt x="5" y="13"/>
                </a:lnTo>
                <a:lnTo>
                  <a:pt x="7" y="14"/>
                </a:lnTo>
                <a:lnTo>
                  <a:pt x="7" y="14"/>
                </a:lnTo>
                <a:lnTo>
                  <a:pt x="9" y="14"/>
                </a:lnTo>
                <a:lnTo>
                  <a:pt x="10" y="14"/>
                </a:lnTo>
                <a:lnTo>
                  <a:pt x="12" y="14"/>
                </a:lnTo>
                <a:lnTo>
                  <a:pt x="12" y="14"/>
                </a:lnTo>
                <a:lnTo>
                  <a:pt x="14" y="14"/>
                </a:lnTo>
                <a:lnTo>
                  <a:pt x="14" y="13"/>
                </a:lnTo>
                <a:lnTo>
                  <a:pt x="15" y="13"/>
                </a:lnTo>
                <a:lnTo>
                  <a:pt x="15" y="11"/>
                </a:lnTo>
                <a:lnTo>
                  <a:pt x="15" y="9"/>
                </a:lnTo>
                <a:lnTo>
                  <a:pt x="17" y="8"/>
                </a:lnTo>
                <a:lnTo>
                  <a:pt x="18" y="8"/>
                </a:lnTo>
                <a:close/>
              </a:path>
            </a:pathLst>
          </a:custGeom>
          <a:solidFill>
            <a:srgbClr val="00FFF4"/>
          </a:solidFill>
          <a:ln w="9525">
            <a:noFill/>
            <a:round/>
            <a:headEnd/>
            <a:tailEnd/>
          </a:ln>
          <a:effectLst/>
        </p:spPr>
        <p:txBody>
          <a:bodyPr/>
          <a:lstStyle/>
          <a:p>
            <a:endParaRPr lang="en-GB"/>
          </a:p>
        </p:txBody>
      </p:sp>
      <p:sp>
        <p:nvSpPr>
          <p:cNvPr id="47476" name="Freeform 372"/>
          <p:cNvSpPr>
            <a:spLocks/>
          </p:cNvSpPr>
          <p:nvPr/>
        </p:nvSpPr>
        <p:spPr bwMode="auto">
          <a:xfrm>
            <a:off x="5300663" y="3479800"/>
            <a:ext cx="20637" cy="14288"/>
          </a:xfrm>
          <a:custGeom>
            <a:avLst/>
            <a:gdLst/>
            <a:ahLst/>
            <a:cxnLst>
              <a:cxn ang="0">
                <a:pos x="13" y="5"/>
              </a:cxn>
              <a:cxn ang="0">
                <a:pos x="11" y="5"/>
              </a:cxn>
              <a:cxn ang="0">
                <a:pos x="11" y="3"/>
              </a:cxn>
              <a:cxn ang="0">
                <a:pos x="11" y="1"/>
              </a:cxn>
              <a:cxn ang="0">
                <a:pos x="10" y="1"/>
              </a:cxn>
              <a:cxn ang="0">
                <a:pos x="10" y="0"/>
              </a:cxn>
              <a:cxn ang="0">
                <a:pos x="8" y="0"/>
              </a:cxn>
              <a:cxn ang="0">
                <a:pos x="8" y="0"/>
              </a:cxn>
              <a:cxn ang="0">
                <a:pos x="6" y="0"/>
              </a:cxn>
              <a:cxn ang="0">
                <a:pos x="5" y="0"/>
              </a:cxn>
              <a:cxn ang="0">
                <a:pos x="3" y="0"/>
              </a:cxn>
              <a:cxn ang="0">
                <a:pos x="3" y="0"/>
              </a:cxn>
              <a:cxn ang="0">
                <a:pos x="1" y="1"/>
              </a:cxn>
              <a:cxn ang="0">
                <a:pos x="1" y="1"/>
              </a:cxn>
              <a:cxn ang="0">
                <a:pos x="0" y="3"/>
              </a:cxn>
              <a:cxn ang="0">
                <a:pos x="0" y="5"/>
              </a:cxn>
              <a:cxn ang="0">
                <a:pos x="0" y="5"/>
              </a:cxn>
              <a:cxn ang="0">
                <a:pos x="0" y="6"/>
              </a:cxn>
              <a:cxn ang="0">
                <a:pos x="0" y="8"/>
              </a:cxn>
              <a:cxn ang="0">
                <a:pos x="1" y="10"/>
              </a:cxn>
              <a:cxn ang="0">
                <a:pos x="1" y="10"/>
              </a:cxn>
              <a:cxn ang="0">
                <a:pos x="3" y="11"/>
              </a:cxn>
              <a:cxn ang="0">
                <a:pos x="3" y="11"/>
              </a:cxn>
              <a:cxn ang="0">
                <a:pos x="5" y="11"/>
              </a:cxn>
              <a:cxn ang="0">
                <a:pos x="6" y="11"/>
              </a:cxn>
              <a:cxn ang="0">
                <a:pos x="8" y="11"/>
              </a:cxn>
              <a:cxn ang="0">
                <a:pos x="8" y="11"/>
              </a:cxn>
              <a:cxn ang="0">
                <a:pos x="10" y="11"/>
              </a:cxn>
              <a:cxn ang="0">
                <a:pos x="10" y="10"/>
              </a:cxn>
              <a:cxn ang="0">
                <a:pos x="11" y="10"/>
              </a:cxn>
              <a:cxn ang="0">
                <a:pos x="11" y="8"/>
              </a:cxn>
              <a:cxn ang="0">
                <a:pos x="11" y="6"/>
              </a:cxn>
              <a:cxn ang="0">
                <a:pos x="13" y="5"/>
              </a:cxn>
            </a:cxnLst>
            <a:rect l="0" t="0" r="r" b="b"/>
            <a:pathLst>
              <a:path w="13" h="11">
                <a:moveTo>
                  <a:pt x="13" y="5"/>
                </a:moveTo>
                <a:lnTo>
                  <a:pt x="11" y="5"/>
                </a:lnTo>
                <a:lnTo>
                  <a:pt x="11" y="3"/>
                </a:lnTo>
                <a:lnTo>
                  <a:pt x="11" y="1"/>
                </a:lnTo>
                <a:lnTo>
                  <a:pt x="10" y="1"/>
                </a:lnTo>
                <a:lnTo>
                  <a:pt x="10" y="0"/>
                </a:lnTo>
                <a:lnTo>
                  <a:pt x="8" y="0"/>
                </a:lnTo>
                <a:lnTo>
                  <a:pt x="8" y="0"/>
                </a:lnTo>
                <a:lnTo>
                  <a:pt x="6" y="0"/>
                </a:lnTo>
                <a:lnTo>
                  <a:pt x="5" y="0"/>
                </a:lnTo>
                <a:lnTo>
                  <a:pt x="3" y="0"/>
                </a:lnTo>
                <a:lnTo>
                  <a:pt x="3" y="0"/>
                </a:lnTo>
                <a:lnTo>
                  <a:pt x="1" y="1"/>
                </a:lnTo>
                <a:lnTo>
                  <a:pt x="1" y="1"/>
                </a:lnTo>
                <a:lnTo>
                  <a:pt x="0" y="3"/>
                </a:lnTo>
                <a:lnTo>
                  <a:pt x="0" y="5"/>
                </a:lnTo>
                <a:lnTo>
                  <a:pt x="0" y="5"/>
                </a:lnTo>
                <a:lnTo>
                  <a:pt x="0" y="6"/>
                </a:lnTo>
                <a:lnTo>
                  <a:pt x="0" y="8"/>
                </a:lnTo>
                <a:lnTo>
                  <a:pt x="1" y="10"/>
                </a:lnTo>
                <a:lnTo>
                  <a:pt x="1" y="10"/>
                </a:lnTo>
                <a:lnTo>
                  <a:pt x="3" y="11"/>
                </a:lnTo>
                <a:lnTo>
                  <a:pt x="3" y="11"/>
                </a:lnTo>
                <a:lnTo>
                  <a:pt x="5" y="11"/>
                </a:lnTo>
                <a:lnTo>
                  <a:pt x="6" y="11"/>
                </a:lnTo>
                <a:lnTo>
                  <a:pt x="8" y="11"/>
                </a:lnTo>
                <a:lnTo>
                  <a:pt x="8" y="11"/>
                </a:lnTo>
                <a:lnTo>
                  <a:pt x="10" y="11"/>
                </a:lnTo>
                <a:lnTo>
                  <a:pt x="10" y="10"/>
                </a:lnTo>
                <a:lnTo>
                  <a:pt x="11" y="10"/>
                </a:lnTo>
                <a:lnTo>
                  <a:pt x="11" y="8"/>
                </a:lnTo>
                <a:lnTo>
                  <a:pt x="11" y="6"/>
                </a:lnTo>
                <a:lnTo>
                  <a:pt x="13" y="5"/>
                </a:lnTo>
                <a:close/>
              </a:path>
            </a:pathLst>
          </a:custGeom>
          <a:solidFill>
            <a:srgbClr val="00FFF9"/>
          </a:solidFill>
          <a:ln w="9525">
            <a:noFill/>
            <a:round/>
            <a:headEnd/>
            <a:tailEnd/>
          </a:ln>
          <a:effectLst/>
        </p:spPr>
        <p:txBody>
          <a:bodyPr/>
          <a:lstStyle/>
          <a:p>
            <a:endParaRPr lang="en-GB"/>
          </a:p>
        </p:txBody>
      </p:sp>
      <p:sp>
        <p:nvSpPr>
          <p:cNvPr id="47477" name="Freeform 373"/>
          <p:cNvSpPr>
            <a:spLocks/>
          </p:cNvSpPr>
          <p:nvPr/>
        </p:nvSpPr>
        <p:spPr bwMode="auto">
          <a:xfrm>
            <a:off x="5305425" y="3482975"/>
            <a:ext cx="11113" cy="7938"/>
          </a:xfrm>
          <a:custGeom>
            <a:avLst/>
            <a:gdLst/>
            <a:ahLst/>
            <a:cxnLst>
              <a:cxn ang="0">
                <a:pos x="7" y="2"/>
              </a:cxn>
              <a:cxn ang="0">
                <a:pos x="7" y="2"/>
              </a:cxn>
              <a:cxn ang="0">
                <a:pos x="7" y="2"/>
              </a:cxn>
              <a:cxn ang="0">
                <a:pos x="5" y="0"/>
              </a:cxn>
              <a:cxn ang="0">
                <a:pos x="5" y="0"/>
              </a:cxn>
              <a:cxn ang="0">
                <a:pos x="5" y="0"/>
              </a:cxn>
              <a:cxn ang="0">
                <a:pos x="5" y="0"/>
              </a:cxn>
              <a:cxn ang="0">
                <a:pos x="3" y="0"/>
              </a:cxn>
              <a:cxn ang="0">
                <a:pos x="3" y="0"/>
              </a:cxn>
              <a:cxn ang="0">
                <a:pos x="2" y="0"/>
              </a:cxn>
              <a:cxn ang="0">
                <a:pos x="2" y="0"/>
              </a:cxn>
              <a:cxn ang="0">
                <a:pos x="2" y="0"/>
              </a:cxn>
              <a:cxn ang="0">
                <a:pos x="2" y="0"/>
              </a:cxn>
              <a:cxn ang="0">
                <a:pos x="0" y="0"/>
              </a:cxn>
              <a:cxn ang="0">
                <a:pos x="0" y="2"/>
              </a:cxn>
              <a:cxn ang="0">
                <a:pos x="0" y="2"/>
              </a:cxn>
              <a:cxn ang="0">
                <a:pos x="0" y="2"/>
              </a:cxn>
              <a:cxn ang="0">
                <a:pos x="0" y="3"/>
              </a:cxn>
              <a:cxn ang="0">
                <a:pos x="0" y="3"/>
              </a:cxn>
              <a:cxn ang="0">
                <a:pos x="0" y="5"/>
              </a:cxn>
              <a:cxn ang="0">
                <a:pos x="2" y="5"/>
              </a:cxn>
              <a:cxn ang="0">
                <a:pos x="2" y="5"/>
              </a:cxn>
              <a:cxn ang="0">
                <a:pos x="2" y="5"/>
              </a:cxn>
              <a:cxn ang="0">
                <a:pos x="2" y="5"/>
              </a:cxn>
              <a:cxn ang="0">
                <a:pos x="3" y="5"/>
              </a:cxn>
              <a:cxn ang="0">
                <a:pos x="3" y="5"/>
              </a:cxn>
              <a:cxn ang="0">
                <a:pos x="5" y="5"/>
              </a:cxn>
              <a:cxn ang="0">
                <a:pos x="5" y="5"/>
              </a:cxn>
              <a:cxn ang="0">
                <a:pos x="5" y="5"/>
              </a:cxn>
              <a:cxn ang="0">
                <a:pos x="5" y="5"/>
              </a:cxn>
              <a:cxn ang="0">
                <a:pos x="7" y="3"/>
              </a:cxn>
              <a:cxn ang="0">
                <a:pos x="7" y="3"/>
              </a:cxn>
              <a:cxn ang="0">
                <a:pos x="7" y="2"/>
              </a:cxn>
            </a:cxnLst>
            <a:rect l="0" t="0" r="r" b="b"/>
            <a:pathLst>
              <a:path w="7" h="5">
                <a:moveTo>
                  <a:pt x="7" y="2"/>
                </a:moveTo>
                <a:lnTo>
                  <a:pt x="7" y="2"/>
                </a:lnTo>
                <a:lnTo>
                  <a:pt x="7" y="2"/>
                </a:lnTo>
                <a:lnTo>
                  <a:pt x="5" y="0"/>
                </a:lnTo>
                <a:lnTo>
                  <a:pt x="5" y="0"/>
                </a:lnTo>
                <a:lnTo>
                  <a:pt x="5" y="0"/>
                </a:lnTo>
                <a:lnTo>
                  <a:pt x="5" y="0"/>
                </a:lnTo>
                <a:lnTo>
                  <a:pt x="3" y="0"/>
                </a:lnTo>
                <a:lnTo>
                  <a:pt x="3" y="0"/>
                </a:lnTo>
                <a:lnTo>
                  <a:pt x="2" y="0"/>
                </a:lnTo>
                <a:lnTo>
                  <a:pt x="2" y="0"/>
                </a:lnTo>
                <a:lnTo>
                  <a:pt x="2" y="0"/>
                </a:lnTo>
                <a:lnTo>
                  <a:pt x="2" y="0"/>
                </a:lnTo>
                <a:lnTo>
                  <a:pt x="0" y="0"/>
                </a:lnTo>
                <a:lnTo>
                  <a:pt x="0" y="2"/>
                </a:lnTo>
                <a:lnTo>
                  <a:pt x="0" y="2"/>
                </a:lnTo>
                <a:lnTo>
                  <a:pt x="0" y="2"/>
                </a:lnTo>
                <a:lnTo>
                  <a:pt x="0" y="3"/>
                </a:lnTo>
                <a:lnTo>
                  <a:pt x="0" y="3"/>
                </a:lnTo>
                <a:lnTo>
                  <a:pt x="0" y="5"/>
                </a:lnTo>
                <a:lnTo>
                  <a:pt x="2" y="5"/>
                </a:lnTo>
                <a:lnTo>
                  <a:pt x="2" y="5"/>
                </a:lnTo>
                <a:lnTo>
                  <a:pt x="2" y="5"/>
                </a:lnTo>
                <a:lnTo>
                  <a:pt x="2" y="5"/>
                </a:lnTo>
                <a:lnTo>
                  <a:pt x="3" y="5"/>
                </a:lnTo>
                <a:lnTo>
                  <a:pt x="3" y="5"/>
                </a:lnTo>
                <a:lnTo>
                  <a:pt x="5" y="5"/>
                </a:lnTo>
                <a:lnTo>
                  <a:pt x="5" y="5"/>
                </a:lnTo>
                <a:lnTo>
                  <a:pt x="5" y="5"/>
                </a:lnTo>
                <a:lnTo>
                  <a:pt x="5" y="5"/>
                </a:lnTo>
                <a:lnTo>
                  <a:pt x="7" y="3"/>
                </a:lnTo>
                <a:lnTo>
                  <a:pt x="7" y="3"/>
                </a:lnTo>
                <a:lnTo>
                  <a:pt x="7" y="2"/>
                </a:lnTo>
                <a:close/>
              </a:path>
            </a:pathLst>
          </a:custGeom>
          <a:solidFill>
            <a:srgbClr val="00FFFF"/>
          </a:solidFill>
          <a:ln w="9525">
            <a:noFill/>
            <a:round/>
            <a:headEnd/>
            <a:tailEnd/>
          </a:ln>
          <a:effectLst/>
        </p:spPr>
        <p:txBody>
          <a:bodyPr/>
          <a:lstStyle/>
          <a:p>
            <a:endParaRPr lang="en-GB"/>
          </a:p>
        </p:txBody>
      </p:sp>
      <p:sp>
        <p:nvSpPr>
          <p:cNvPr id="47478" name="Freeform 374"/>
          <p:cNvSpPr>
            <a:spLocks noEditPoints="1"/>
          </p:cNvSpPr>
          <p:nvPr/>
        </p:nvSpPr>
        <p:spPr bwMode="auto">
          <a:xfrm>
            <a:off x="5240338" y="3319463"/>
            <a:ext cx="188912" cy="300037"/>
          </a:xfrm>
          <a:custGeom>
            <a:avLst/>
            <a:gdLst/>
            <a:ahLst/>
            <a:cxnLst>
              <a:cxn ang="0">
                <a:pos x="19" y="0"/>
              </a:cxn>
              <a:cxn ang="0">
                <a:pos x="18" y="2"/>
              </a:cxn>
              <a:cxn ang="0">
                <a:pos x="6" y="7"/>
              </a:cxn>
              <a:cxn ang="0">
                <a:pos x="0" y="10"/>
              </a:cxn>
              <a:cxn ang="0">
                <a:pos x="1" y="10"/>
              </a:cxn>
              <a:cxn ang="0">
                <a:pos x="1" y="9"/>
              </a:cxn>
              <a:cxn ang="0">
                <a:pos x="3" y="7"/>
              </a:cxn>
              <a:cxn ang="0">
                <a:pos x="5" y="7"/>
              </a:cxn>
              <a:cxn ang="0">
                <a:pos x="5" y="5"/>
              </a:cxn>
              <a:cxn ang="0">
                <a:pos x="6" y="5"/>
              </a:cxn>
              <a:cxn ang="0">
                <a:pos x="8" y="4"/>
              </a:cxn>
              <a:cxn ang="0">
                <a:pos x="10" y="4"/>
              </a:cxn>
              <a:cxn ang="0">
                <a:pos x="10" y="4"/>
              </a:cxn>
              <a:cxn ang="0">
                <a:pos x="11" y="2"/>
              </a:cxn>
              <a:cxn ang="0">
                <a:pos x="13" y="2"/>
              </a:cxn>
              <a:cxn ang="0">
                <a:pos x="14" y="2"/>
              </a:cxn>
              <a:cxn ang="0">
                <a:pos x="14" y="2"/>
              </a:cxn>
              <a:cxn ang="0">
                <a:pos x="16" y="0"/>
              </a:cxn>
              <a:cxn ang="0">
                <a:pos x="18" y="0"/>
              </a:cxn>
              <a:cxn ang="0">
                <a:pos x="19" y="0"/>
              </a:cxn>
              <a:cxn ang="0">
                <a:pos x="105" y="220"/>
              </a:cxn>
              <a:cxn ang="0">
                <a:pos x="110" y="218"/>
              </a:cxn>
              <a:cxn ang="0">
                <a:pos x="119" y="213"/>
              </a:cxn>
              <a:cxn ang="0">
                <a:pos x="128" y="209"/>
              </a:cxn>
              <a:cxn ang="0">
                <a:pos x="126" y="210"/>
              </a:cxn>
              <a:cxn ang="0">
                <a:pos x="126" y="212"/>
              </a:cxn>
              <a:cxn ang="0">
                <a:pos x="124" y="212"/>
              </a:cxn>
              <a:cxn ang="0">
                <a:pos x="123" y="213"/>
              </a:cxn>
              <a:cxn ang="0">
                <a:pos x="121" y="215"/>
              </a:cxn>
              <a:cxn ang="0">
                <a:pos x="121" y="215"/>
              </a:cxn>
              <a:cxn ang="0">
                <a:pos x="119" y="217"/>
              </a:cxn>
              <a:cxn ang="0">
                <a:pos x="118" y="217"/>
              </a:cxn>
              <a:cxn ang="0">
                <a:pos x="116" y="218"/>
              </a:cxn>
              <a:cxn ang="0">
                <a:pos x="114" y="218"/>
              </a:cxn>
              <a:cxn ang="0">
                <a:pos x="113" y="218"/>
              </a:cxn>
              <a:cxn ang="0">
                <a:pos x="111" y="220"/>
              </a:cxn>
              <a:cxn ang="0">
                <a:pos x="110" y="220"/>
              </a:cxn>
              <a:cxn ang="0">
                <a:pos x="108" y="220"/>
              </a:cxn>
              <a:cxn ang="0">
                <a:pos x="106" y="220"/>
              </a:cxn>
              <a:cxn ang="0">
                <a:pos x="105" y="220"/>
              </a:cxn>
            </a:cxnLst>
            <a:rect l="0" t="0" r="r" b="b"/>
            <a:pathLst>
              <a:path w="128" h="220">
                <a:moveTo>
                  <a:pt x="19" y="0"/>
                </a:moveTo>
                <a:lnTo>
                  <a:pt x="18" y="2"/>
                </a:lnTo>
                <a:lnTo>
                  <a:pt x="6" y="7"/>
                </a:lnTo>
                <a:lnTo>
                  <a:pt x="0" y="10"/>
                </a:lnTo>
                <a:lnTo>
                  <a:pt x="1" y="10"/>
                </a:lnTo>
                <a:lnTo>
                  <a:pt x="1" y="9"/>
                </a:lnTo>
                <a:lnTo>
                  <a:pt x="3" y="7"/>
                </a:lnTo>
                <a:lnTo>
                  <a:pt x="5" y="7"/>
                </a:lnTo>
                <a:lnTo>
                  <a:pt x="5" y="5"/>
                </a:lnTo>
                <a:lnTo>
                  <a:pt x="6" y="5"/>
                </a:lnTo>
                <a:lnTo>
                  <a:pt x="8" y="4"/>
                </a:lnTo>
                <a:lnTo>
                  <a:pt x="10" y="4"/>
                </a:lnTo>
                <a:lnTo>
                  <a:pt x="10" y="4"/>
                </a:lnTo>
                <a:lnTo>
                  <a:pt x="11" y="2"/>
                </a:lnTo>
                <a:lnTo>
                  <a:pt x="13" y="2"/>
                </a:lnTo>
                <a:lnTo>
                  <a:pt x="14" y="2"/>
                </a:lnTo>
                <a:lnTo>
                  <a:pt x="14" y="2"/>
                </a:lnTo>
                <a:lnTo>
                  <a:pt x="16" y="0"/>
                </a:lnTo>
                <a:lnTo>
                  <a:pt x="18" y="0"/>
                </a:lnTo>
                <a:lnTo>
                  <a:pt x="19" y="0"/>
                </a:lnTo>
                <a:close/>
                <a:moveTo>
                  <a:pt x="105" y="220"/>
                </a:moveTo>
                <a:lnTo>
                  <a:pt x="110" y="218"/>
                </a:lnTo>
                <a:lnTo>
                  <a:pt x="119" y="213"/>
                </a:lnTo>
                <a:lnTo>
                  <a:pt x="128" y="209"/>
                </a:lnTo>
                <a:lnTo>
                  <a:pt x="126" y="210"/>
                </a:lnTo>
                <a:lnTo>
                  <a:pt x="126" y="212"/>
                </a:lnTo>
                <a:lnTo>
                  <a:pt x="124" y="212"/>
                </a:lnTo>
                <a:lnTo>
                  <a:pt x="123" y="213"/>
                </a:lnTo>
                <a:lnTo>
                  <a:pt x="121" y="215"/>
                </a:lnTo>
                <a:lnTo>
                  <a:pt x="121" y="215"/>
                </a:lnTo>
                <a:lnTo>
                  <a:pt x="119" y="217"/>
                </a:lnTo>
                <a:lnTo>
                  <a:pt x="118" y="217"/>
                </a:lnTo>
                <a:lnTo>
                  <a:pt x="116" y="218"/>
                </a:lnTo>
                <a:lnTo>
                  <a:pt x="114" y="218"/>
                </a:lnTo>
                <a:lnTo>
                  <a:pt x="113" y="218"/>
                </a:lnTo>
                <a:lnTo>
                  <a:pt x="111" y="220"/>
                </a:lnTo>
                <a:lnTo>
                  <a:pt x="110" y="220"/>
                </a:lnTo>
                <a:lnTo>
                  <a:pt x="108" y="220"/>
                </a:lnTo>
                <a:lnTo>
                  <a:pt x="106" y="220"/>
                </a:lnTo>
                <a:lnTo>
                  <a:pt x="105" y="220"/>
                </a:lnTo>
                <a:close/>
              </a:path>
            </a:pathLst>
          </a:custGeom>
          <a:solidFill>
            <a:srgbClr val="00FF2E"/>
          </a:solidFill>
          <a:ln w="9525">
            <a:noFill/>
            <a:round/>
            <a:headEnd/>
            <a:tailEnd/>
          </a:ln>
          <a:effectLst/>
        </p:spPr>
        <p:txBody>
          <a:bodyPr/>
          <a:lstStyle/>
          <a:p>
            <a:endParaRPr lang="en-GB"/>
          </a:p>
        </p:txBody>
      </p:sp>
      <p:sp>
        <p:nvSpPr>
          <p:cNvPr id="47479" name="Freeform 375"/>
          <p:cNvSpPr>
            <a:spLocks noEditPoints="1"/>
          </p:cNvSpPr>
          <p:nvPr/>
        </p:nvSpPr>
        <p:spPr bwMode="auto">
          <a:xfrm>
            <a:off x="5233988" y="3319463"/>
            <a:ext cx="203200" cy="300037"/>
          </a:xfrm>
          <a:custGeom>
            <a:avLst/>
            <a:gdLst/>
            <a:ahLst/>
            <a:cxnLst>
              <a:cxn ang="0">
                <a:pos x="24" y="0"/>
              </a:cxn>
              <a:cxn ang="0">
                <a:pos x="23" y="2"/>
              </a:cxn>
              <a:cxn ang="0">
                <a:pos x="11" y="7"/>
              </a:cxn>
              <a:cxn ang="0">
                <a:pos x="5" y="10"/>
              </a:cxn>
              <a:cxn ang="0">
                <a:pos x="5" y="12"/>
              </a:cxn>
              <a:cxn ang="0">
                <a:pos x="3" y="12"/>
              </a:cxn>
              <a:cxn ang="0">
                <a:pos x="3" y="14"/>
              </a:cxn>
              <a:cxn ang="0">
                <a:pos x="1" y="14"/>
              </a:cxn>
              <a:cxn ang="0">
                <a:pos x="1" y="15"/>
              </a:cxn>
              <a:cxn ang="0">
                <a:pos x="1" y="15"/>
              </a:cxn>
              <a:cxn ang="0">
                <a:pos x="0" y="17"/>
              </a:cxn>
              <a:cxn ang="0">
                <a:pos x="0" y="19"/>
              </a:cxn>
              <a:cxn ang="0">
                <a:pos x="3" y="15"/>
              </a:cxn>
              <a:cxn ang="0">
                <a:pos x="13" y="9"/>
              </a:cxn>
              <a:cxn ang="0">
                <a:pos x="23" y="4"/>
              </a:cxn>
              <a:cxn ang="0">
                <a:pos x="33" y="0"/>
              </a:cxn>
              <a:cxn ang="0">
                <a:pos x="33" y="0"/>
              </a:cxn>
              <a:cxn ang="0">
                <a:pos x="31" y="0"/>
              </a:cxn>
              <a:cxn ang="0">
                <a:pos x="29" y="0"/>
              </a:cxn>
              <a:cxn ang="0">
                <a:pos x="28" y="0"/>
              </a:cxn>
              <a:cxn ang="0">
                <a:pos x="28" y="0"/>
              </a:cxn>
              <a:cxn ang="0">
                <a:pos x="26" y="0"/>
              </a:cxn>
              <a:cxn ang="0">
                <a:pos x="24" y="0"/>
              </a:cxn>
              <a:cxn ang="0">
                <a:pos x="24" y="0"/>
              </a:cxn>
              <a:cxn ang="0">
                <a:pos x="110" y="220"/>
              </a:cxn>
              <a:cxn ang="0">
                <a:pos x="115" y="218"/>
              </a:cxn>
              <a:cxn ang="0">
                <a:pos x="124" y="213"/>
              </a:cxn>
              <a:cxn ang="0">
                <a:pos x="133" y="209"/>
              </a:cxn>
              <a:cxn ang="0">
                <a:pos x="133" y="209"/>
              </a:cxn>
              <a:cxn ang="0">
                <a:pos x="134" y="207"/>
              </a:cxn>
              <a:cxn ang="0">
                <a:pos x="134" y="207"/>
              </a:cxn>
              <a:cxn ang="0">
                <a:pos x="136" y="205"/>
              </a:cxn>
              <a:cxn ang="0">
                <a:pos x="136" y="205"/>
              </a:cxn>
              <a:cxn ang="0">
                <a:pos x="136" y="204"/>
              </a:cxn>
              <a:cxn ang="0">
                <a:pos x="138" y="204"/>
              </a:cxn>
              <a:cxn ang="0">
                <a:pos x="138" y="202"/>
              </a:cxn>
              <a:cxn ang="0">
                <a:pos x="133" y="205"/>
              </a:cxn>
              <a:cxn ang="0">
                <a:pos x="123" y="212"/>
              </a:cxn>
              <a:cxn ang="0">
                <a:pos x="113" y="217"/>
              </a:cxn>
              <a:cxn ang="0">
                <a:pos x="103" y="220"/>
              </a:cxn>
              <a:cxn ang="0">
                <a:pos x="103" y="220"/>
              </a:cxn>
              <a:cxn ang="0">
                <a:pos x="105" y="220"/>
              </a:cxn>
              <a:cxn ang="0">
                <a:pos x="105" y="220"/>
              </a:cxn>
              <a:cxn ang="0">
                <a:pos x="106" y="220"/>
              </a:cxn>
              <a:cxn ang="0">
                <a:pos x="108" y="220"/>
              </a:cxn>
              <a:cxn ang="0">
                <a:pos x="108" y="220"/>
              </a:cxn>
              <a:cxn ang="0">
                <a:pos x="110" y="220"/>
              </a:cxn>
              <a:cxn ang="0">
                <a:pos x="110" y="220"/>
              </a:cxn>
            </a:cxnLst>
            <a:rect l="0" t="0" r="r" b="b"/>
            <a:pathLst>
              <a:path w="138" h="220">
                <a:moveTo>
                  <a:pt x="24" y="0"/>
                </a:moveTo>
                <a:lnTo>
                  <a:pt x="23" y="2"/>
                </a:lnTo>
                <a:lnTo>
                  <a:pt x="11" y="7"/>
                </a:lnTo>
                <a:lnTo>
                  <a:pt x="5" y="10"/>
                </a:lnTo>
                <a:lnTo>
                  <a:pt x="5" y="12"/>
                </a:lnTo>
                <a:lnTo>
                  <a:pt x="3" y="12"/>
                </a:lnTo>
                <a:lnTo>
                  <a:pt x="3" y="14"/>
                </a:lnTo>
                <a:lnTo>
                  <a:pt x="1" y="14"/>
                </a:lnTo>
                <a:lnTo>
                  <a:pt x="1" y="15"/>
                </a:lnTo>
                <a:lnTo>
                  <a:pt x="1" y="15"/>
                </a:lnTo>
                <a:lnTo>
                  <a:pt x="0" y="17"/>
                </a:lnTo>
                <a:lnTo>
                  <a:pt x="0" y="19"/>
                </a:lnTo>
                <a:lnTo>
                  <a:pt x="3" y="15"/>
                </a:lnTo>
                <a:lnTo>
                  <a:pt x="13" y="9"/>
                </a:lnTo>
                <a:lnTo>
                  <a:pt x="23" y="4"/>
                </a:lnTo>
                <a:lnTo>
                  <a:pt x="33" y="0"/>
                </a:lnTo>
                <a:lnTo>
                  <a:pt x="33" y="0"/>
                </a:lnTo>
                <a:lnTo>
                  <a:pt x="31" y="0"/>
                </a:lnTo>
                <a:lnTo>
                  <a:pt x="29" y="0"/>
                </a:lnTo>
                <a:lnTo>
                  <a:pt x="28" y="0"/>
                </a:lnTo>
                <a:lnTo>
                  <a:pt x="28" y="0"/>
                </a:lnTo>
                <a:lnTo>
                  <a:pt x="26" y="0"/>
                </a:lnTo>
                <a:lnTo>
                  <a:pt x="24" y="0"/>
                </a:lnTo>
                <a:lnTo>
                  <a:pt x="24" y="0"/>
                </a:lnTo>
                <a:close/>
                <a:moveTo>
                  <a:pt x="110" y="220"/>
                </a:moveTo>
                <a:lnTo>
                  <a:pt x="115" y="218"/>
                </a:lnTo>
                <a:lnTo>
                  <a:pt x="124" y="213"/>
                </a:lnTo>
                <a:lnTo>
                  <a:pt x="133" y="209"/>
                </a:lnTo>
                <a:lnTo>
                  <a:pt x="133" y="209"/>
                </a:lnTo>
                <a:lnTo>
                  <a:pt x="134" y="207"/>
                </a:lnTo>
                <a:lnTo>
                  <a:pt x="134" y="207"/>
                </a:lnTo>
                <a:lnTo>
                  <a:pt x="136" y="205"/>
                </a:lnTo>
                <a:lnTo>
                  <a:pt x="136" y="205"/>
                </a:lnTo>
                <a:lnTo>
                  <a:pt x="136" y="204"/>
                </a:lnTo>
                <a:lnTo>
                  <a:pt x="138" y="204"/>
                </a:lnTo>
                <a:lnTo>
                  <a:pt x="138" y="202"/>
                </a:lnTo>
                <a:lnTo>
                  <a:pt x="133" y="205"/>
                </a:lnTo>
                <a:lnTo>
                  <a:pt x="123" y="212"/>
                </a:lnTo>
                <a:lnTo>
                  <a:pt x="113" y="217"/>
                </a:lnTo>
                <a:lnTo>
                  <a:pt x="103" y="220"/>
                </a:lnTo>
                <a:lnTo>
                  <a:pt x="103" y="220"/>
                </a:lnTo>
                <a:lnTo>
                  <a:pt x="105" y="220"/>
                </a:lnTo>
                <a:lnTo>
                  <a:pt x="105" y="220"/>
                </a:lnTo>
                <a:lnTo>
                  <a:pt x="106" y="220"/>
                </a:lnTo>
                <a:lnTo>
                  <a:pt x="108" y="220"/>
                </a:lnTo>
                <a:lnTo>
                  <a:pt x="108" y="220"/>
                </a:lnTo>
                <a:lnTo>
                  <a:pt x="110" y="220"/>
                </a:lnTo>
                <a:lnTo>
                  <a:pt x="110" y="220"/>
                </a:lnTo>
                <a:close/>
              </a:path>
            </a:pathLst>
          </a:custGeom>
          <a:solidFill>
            <a:srgbClr val="00FF34"/>
          </a:solidFill>
          <a:ln w="9525">
            <a:noFill/>
            <a:round/>
            <a:headEnd/>
            <a:tailEnd/>
          </a:ln>
          <a:effectLst/>
        </p:spPr>
        <p:txBody>
          <a:bodyPr/>
          <a:lstStyle/>
          <a:p>
            <a:endParaRPr lang="en-GB"/>
          </a:p>
        </p:txBody>
      </p:sp>
      <p:sp>
        <p:nvSpPr>
          <p:cNvPr id="47480" name="Freeform 376"/>
          <p:cNvSpPr>
            <a:spLocks noEditPoints="1"/>
          </p:cNvSpPr>
          <p:nvPr/>
        </p:nvSpPr>
        <p:spPr bwMode="auto">
          <a:xfrm>
            <a:off x="5229225" y="3319463"/>
            <a:ext cx="209550" cy="300037"/>
          </a:xfrm>
          <a:custGeom>
            <a:avLst/>
            <a:gdLst/>
            <a:ahLst/>
            <a:cxnLst>
              <a:cxn ang="0">
                <a:pos x="36" y="0"/>
              </a:cxn>
              <a:cxn ang="0">
                <a:pos x="26" y="4"/>
              </a:cxn>
              <a:cxn ang="0">
                <a:pos x="16" y="9"/>
              </a:cxn>
              <a:cxn ang="0">
                <a:pos x="6" y="15"/>
              </a:cxn>
              <a:cxn ang="0">
                <a:pos x="3" y="19"/>
              </a:cxn>
              <a:cxn ang="0">
                <a:pos x="3" y="19"/>
              </a:cxn>
              <a:cxn ang="0">
                <a:pos x="1" y="19"/>
              </a:cxn>
              <a:cxn ang="0">
                <a:pos x="1" y="20"/>
              </a:cxn>
              <a:cxn ang="0">
                <a:pos x="1" y="20"/>
              </a:cxn>
              <a:cxn ang="0">
                <a:pos x="1" y="22"/>
              </a:cxn>
              <a:cxn ang="0">
                <a:pos x="1" y="22"/>
              </a:cxn>
              <a:cxn ang="0">
                <a:pos x="0" y="23"/>
              </a:cxn>
              <a:cxn ang="0">
                <a:pos x="0" y="23"/>
              </a:cxn>
              <a:cxn ang="0">
                <a:pos x="8" y="17"/>
              </a:cxn>
              <a:cxn ang="0">
                <a:pos x="18" y="12"/>
              </a:cxn>
              <a:cxn ang="0">
                <a:pos x="27" y="7"/>
              </a:cxn>
              <a:cxn ang="0">
                <a:pos x="37" y="4"/>
              </a:cxn>
              <a:cxn ang="0">
                <a:pos x="42" y="2"/>
              </a:cxn>
              <a:cxn ang="0">
                <a:pos x="42" y="2"/>
              </a:cxn>
              <a:cxn ang="0">
                <a:pos x="41" y="2"/>
              </a:cxn>
              <a:cxn ang="0">
                <a:pos x="41" y="0"/>
              </a:cxn>
              <a:cxn ang="0">
                <a:pos x="39" y="0"/>
              </a:cxn>
              <a:cxn ang="0">
                <a:pos x="39" y="0"/>
              </a:cxn>
              <a:cxn ang="0">
                <a:pos x="37" y="0"/>
              </a:cxn>
              <a:cxn ang="0">
                <a:pos x="37" y="0"/>
              </a:cxn>
              <a:cxn ang="0">
                <a:pos x="36" y="0"/>
              </a:cxn>
              <a:cxn ang="0">
                <a:pos x="106" y="220"/>
              </a:cxn>
              <a:cxn ang="0">
                <a:pos x="116" y="217"/>
              </a:cxn>
              <a:cxn ang="0">
                <a:pos x="126" y="212"/>
              </a:cxn>
              <a:cxn ang="0">
                <a:pos x="136" y="205"/>
              </a:cxn>
              <a:cxn ang="0">
                <a:pos x="141" y="202"/>
              </a:cxn>
              <a:cxn ang="0">
                <a:pos x="141" y="202"/>
              </a:cxn>
              <a:cxn ang="0">
                <a:pos x="141" y="200"/>
              </a:cxn>
              <a:cxn ang="0">
                <a:pos x="141" y="200"/>
              </a:cxn>
              <a:cxn ang="0">
                <a:pos x="142" y="199"/>
              </a:cxn>
              <a:cxn ang="0">
                <a:pos x="142" y="199"/>
              </a:cxn>
              <a:cxn ang="0">
                <a:pos x="142" y="199"/>
              </a:cxn>
              <a:cxn ang="0">
                <a:pos x="142" y="197"/>
              </a:cxn>
              <a:cxn ang="0">
                <a:pos x="142" y="197"/>
              </a:cxn>
              <a:cxn ang="0">
                <a:pos x="142" y="197"/>
              </a:cxn>
              <a:cxn ang="0">
                <a:pos x="134" y="204"/>
              </a:cxn>
              <a:cxn ang="0">
                <a:pos x="124" y="209"/>
              </a:cxn>
              <a:cxn ang="0">
                <a:pos x="114" y="213"/>
              </a:cxn>
              <a:cxn ang="0">
                <a:pos x="104" y="217"/>
              </a:cxn>
              <a:cxn ang="0">
                <a:pos x="100" y="218"/>
              </a:cxn>
              <a:cxn ang="0">
                <a:pos x="100" y="218"/>
              </a:cxn>
              <a:cxn ang="0">
                <a:pos x="101" y="218"/>
              </a:cxn>
              <a:cxn ang="0">
                <a:pos x="101" y="220"/>
              </a:cxn>
              <a:cxn ang="0">
                <a:pos x="103" y="220"/>
              </a:cxn>
              <a:cxn ang="0">
                <a:pos x="103" y="220"/>
              </a:cxn>
              <a:cxn ang="0">
                <a:pos x="104" y="220"/>
              </a:cxn>
              <a:cxn ang="0">
                <a:pos x="104" y="220"/>
              </a:cxn>
              <a:cxn ang="0">
                <a:pos x="106" y="220"/>
              </a:cxn>
            </a:cxnLst>
            <a:rect l="0" t="0" r="r" b="b"/>
            <a:pathLst>
              <a:path w="142" h="220">
                <a:moveTo>
                  <a:pt x="36" y="0"/>
                </a:moveTo>
                <a:lnTo>
                  <a:pt x="26" y="4"/>
                </a:lnTo>
                <a:lnTo>
                  <a:pt x="16" y="9"/>
                </a:lnTo>
                <a:lnTo>
                  <a:pt x="6" y="15"/>
                </a:lnTo>
                <a:lnTo>
                  <a:pt x="3" y="19"/>
                </a:lnTo>
                <a:lnTo>
                  <a:pt x="3" y="19"/>
                </a:lnTo>
                <a:lnTo>
                  <a:pt x="1" y="19"/>
                </a:lnTo>
                <a:lnTo>
                  <a:pt x="1" y="20"/>
                </a:lnTo>
                <a:lnTo>
                  <a:pt x="1" y="20"/>
                </a:lnTo>
                <a:lnTo>
                  <a:pt x="1" y="22"/>
                </a:lnTo>
                <a:lnTo>
                  <a:pt x="1" y="22"/>
                </a:lnTo>
                <a:lnTo>
                  <a:pt x="0" y="23"/>
                </a:lnTo>
                <a:lnTo>
                  <a:pt x="0" y="23"/>
                </a:lnTo>
                <a:lnTo>
                  <a:pt x="8" y="17"/>
                </a:lnTo>
                <a:lnTo>
                  <a:pt x="18" y="12"/>
                </a:lnTo>
                <a:lnTo>
                  <a:pt x="27" y="7"/>
                </a:lnTo>
                <a:lnTo>
                  <a:pt x="37" y="4"/>
                </a:lnTo>
                <a:lnTo>
                  <a:pt x="42" y="2"/>
                </a:lnTo>
                <a:lnTo>
                  <a:pt x="42" y="2"/>
                </a:lnTo>
                <a:lnTo>
                  <a:pt x="41" y="2"/>
                </a:lnTo>
                <a:lnTo>
                  <a:pt x="41" y="0"/>
                </a:lnTo>
                <a:lnTo>
                  <a:pt x="39" y="0"/>
                </a:lnTo>
                <a:lnTo>
                  <a:pt x="39" y="0"/>
                </a:lnTo>
                <a:lnTo>
                  <a:pt x="37" y="0"/>
                </a:lnTo>
                <a:lnTo>
                  <a:pt x="37" y="0"/>
                </a:lnTo>
                <a:lnTo>
                  <a:pt x="36" y="0"/>
                </a:lnTo>
                <a:close/>
                <a:moveTo>
                  <a:pt x="106" y="220"/>
                </a:moveTo>
                <a:lnTo>
                  <a:pt x="116" y="217"/>
                </a:lnTo>
                <a:lnTo>
                  <a:pt x="126" y="212"/>
                </a:lnTo>
                <a:lnTo>
                  <a:pt x="136" y="205"/>
                </a:lnTo>
                <a:lnTo>
                  <a:pt x="141" y="202"/>
                </a:lnTo>
                <a:lnTo>
                  <a:pt x="141" y="202"/>
                </a:lnTo>
                <a:lnTo>
                  <a:pt x="141" y="200"/>
                </a:lnTo>
                <a:lnTo>
                  <a:pt x="141" y="200"/>
                </a:lnTo>
                <a:lnTo>
                  <a:pt x="142" y="199"/>
                </a:lnTo>
                <a:lnTo>
                  <a:pt x="142" y="199"/>
                </a:lnTo>
                <a:lnTo>
                  <a:pt x="142" y="199"/>
                </a:lnTo>
                <a:lnTo>
                  <a:pt x="142" y="197"/>
                </a:lnTo>
                <a:lnTo>
                  <a:pt x="142" y="197"/>
                </a:lnTo>
                <a:lnTo>
                  <a:pt x="142" y="197"/>
                </a:lnTo>
                <a:lnTo>
                  <a:pt x="134" y="204"/>
                </a:lnTo>
                <a:lnTo>
                  <a:pt x="124" y="209"/>
                </a:lnTo>
                <a:lnTo>
                  <a:pt x="114" y="213"/>
                </a:lnTo>
                <a:lnTo>
                  <a:pt x="104" y="217"/>
                </a:lnTo>
                <a:lnTo>
                  <a:pt x="100" y="218"/>
                </a:lnTo>
                <a:lnTo>
                  <a:pt x="100" y="218"/>
                </a:lnTo>
                <a:lnTo>
                  <a:pt x="101" y="218"/>
                </a:lnTo>
                <a:lnTo>
                  <a:pt x="101" y="220"/>
                </a:lnTo>
                <a:lnTo>
                  <a:pt x="103" y="220"/>
                </a:lnTo>
                <a:lnTo>
                  <a:pt x="103" y="220"/>
                </a:lnTo>
                <a:lnTo>
                  <a:pt x="104" y="220"/>
                </a:lnTo>
                <a:lnTo>
                  <a:pt x="104" y="220"/>
                </a:lnTo>
                <a:lnTo>
                  <a:pt x="106" y="220"/>
                </a:lnTo>
                <a:close/>
              </a:path>
            </a:pathLst>
          </a:custGeom>
          <a:solidFill>
            <a:srgbClr val="00FF39"/>
          </a:solidFill>
          <a:ln w="9525">
            <a:noFill/>
            <a:round/>
            <a:headEnd/>
            <a:tailEnd/>
          </a:ln>
          <a:effectLst/>
        </p:spPr>
        <p:txBody>
          <a:bodyPr/>
          <a:lstStyle/>
          <a:p>
            <a:endParaRPr lang="en-GB"/>
          </a:p>
        </p:txBody>
      </p:sp>
      <p:sp>
        <p:nvSpPr>
          <p:cNvPr id="47481" name="Freeform 377"/>
          <p:cNvSpPr>
            <a:spLocks noEditPoints="1"/>
          </p:cNvSpPr>
          <p:nvPr/>
        </p:nvSpPr>
        <p:spPr bwMode="auto">
          <a:xfrm>
            <a:off x="5226050" y="3322638"/>
            <a:ext cx="215900" cy="293687"/>
          </a:xfrm>
          <a:custGeom>
            <a:avLst/>
            <a:gdLst/>
            <a:ahLst/>
            <a:cxnLst>
              <a:cxn ang="0">
                <a:pos x="44" y="0"/>
              </a:cxn>
              <a:cxn ang="0">
                <a:pos x="39" y="2"/>
              </a:cxn>
              <a:cxn ang="0">
                <a:pos x="29" y="5"/>
              </a:cxn>
              <a:cxn ang="0">
                <a:pos x="20" y="10"/>
              </a:cxn>
              <a:cxn ang="0">
                <a:pos x="10" y="15"/>
              </a:cxn>
              <a:cxn ang="0">
                <a:pos x="2" y="21"/>
              </a:cxn>
              <a:cxn ang="0">
                <a:pos x="2" y="23"/>
              </a:cxn>
              <a:cxn ang="0">
                <a:pos x="2" y="23"/>
              </a:cxn>
              <a:cxn ang="0">
                <a:pos x="2" y="23"/>
              </a:cxn>
              <a:cxn ang="0">
                <a:pos x="2" y="25"/>
              </a:cxn>
              <a:cxn ang="0">
                <a:pos x="0" y="25"/>
              </a:cxn>
              <a:cxn ang="0">
                <a:pos x="0" y="26"/>
              </a:cxn>
              <a:cxn ang="0">
                <a:pos x="0" y="26"/>
              </a:cxn>
              <a:cxn ang="0">
                <a:pos x="0" y="28"/>
              </a:cxn>
              <a:cxn ang="0">
                <a:pos x="3" y="25"/>
              </a:cxn>
              <a:cxn ang="0">
                <a:pos x="11" y="18"/>
              </a:cxn>
              <a:cxn ang="0">
                <a:pos x="21" y="12"/>
              </a:cxn>
              <a:cxn ang="0">
                <a:pos x="31" y="8"/>
              </a:cxn>
              <a:cxn ang="0">
                <a:pos x="41" y="3"/>
              </a:cxn>
              <a:cxn ang="0">
                <a:pos x="51" y="2"/>
              </a:cxn>
              <a:cxn ang="0">
                <a:pos x="49" y="2"/>
              </a:cxn>
              <a:cxn ang="0">
                <a:pos x="49" y="2"/>
              </a:cxn>
              <a:cxn ang="0">
                <a:pos x="47" y="0"/>
              </a:cxn>
              <a:cxn ang="0">
                <a:pos x="47" y="0"/>
              </a:cxn>
              <a:cxn ang="0">
                <a:pos x="47" y="0"/>
              </a:cxn>
              <a:cxn ang="0">
                <a:pos x="46" y="0"/>
              </a:cxn>
              <a:cxn ang="0">
                <a:pos x="46" y="0"/>
              </a:cxn>
              <a:cxn ang="0">
                <a:pos x="44" y="0"/>
              </a:cxn>
              <a:cxn ang="0">
                <a:pos x="102" y="216"/>
              </a:cxn>
              <a:cxn ang="0">
                <a:pos x="106" y="215"/>
              </a:cxn>
              <a:cxn ang="0">
                <a:pos x="116" y="211"/>
              </a:cxn>
              <a:cxn ang="0">
                <a:pos x="126" y="207"/>
              </a:cxn>
              <a:cxn ang="0">
                <a:pos x="136" y="202"/>
              </a:cxn>
              <a:cxn ang="0">
                <a:pos x="144" y="195"/>
              </a:cxn>
              <a:cxn ang="0">
                <a:pos x="144" y="195"/>
              </a:cxn>
              <a:cxn ang="0">
                <a:pos x="146" y="193"/>
              </a:cxn>
              <a:cxn ang="0">
                <a:pos x="146" y="193"/>
              </a:cxn>
              <a:cxn ang="0">
                <a:pos x="146" y="192"/>
              </a:cxn>
              <a:cxn ang="0">
                <a:pos x="146" y="192"/>
              </a:cxn>
              <a:cxn ang="0">
                <a:pos x="146" y="192"/>
              </a:cxn>
              <a:cxn ang="0">
                <a:pos x="146" y="190"/>
              </a:cxn>
              <a:cxn ang="0">
                <a:pos x="146" y="190"/>
              </a:cxn>
              <a:cxn ang="0">
                <a:pos x="146" y="189"/>
              </a:cxn>
              <a:cxn ang="0">
                <a:pos x="143" y="192"/>
              </a:cxn>
              <a:cxn ang="0">
                <a:pos x="134" y="198"/>
              </a:cxn>
              <a:cxn ang="0">
                <a:pos x="124" y="205"/>
              </a:cxn>
              <a:cxn ang="0">
                <a:pos x="116" y="208"/>
              </a:cxn>
              <a:cxn ang="0">
                <a:pos x="106" y="213"/>
              </a:cxn>
              <a:cxn ang="0">
                <a:pos x="95" y="215"/>
              </a:cxn>
              <a:cxn ang="0">
                <a:pos x="97" y="215"/>
              </a:cxn>
              <a:cxn ang="0">
                <a:pos x="97" y="215"/>
              </a:cxn>
              <a:cxn ang="0">
                <a:pos x="98" y="216"/>
              </a:cxn>
              <a:cxn ang="0">
                <a:pos x="98" y="216"/>
              </a:cxn>
              <a:cxn ang="0">
                <a:pos x="98" y="216"/>
              </a:cxn>
              <a:cxn ang="0">
                <a:pos x="100" y="216"/>
              </a:cxn>
              <a:cxn ang="0">
                <a:pos x="100" y="216"/>
              </a:cxn>
              <a:cxn ang="0">
                <a:pos x="102" y="216"/>
              </a:cxn>
            </a:cxnLst>
            <a:rect l="0" t="0" r="r" b="b"/>
            <a:pathLst>
              <a:path w="146" h="216">
                <a:moveTo>
                  <a:pt x="44" y="0"/>
                </a:moveTo>
                <a:lnTo>
                  <a:pt x="39" y="2"/>
                </a:lnTo>
                <a:lnTo>
                  <a:pt x="29" y="5"/>
                </a:lnTo>
                <a:lnTo>
                  <a:pt x="20" y="10"/>
                </a:lnTo>
                <a:lnTo>
                  <a:pt x="10" y="15"/>
                </a:lnTo>
                <a:lnTo>
                  <a:pt x="2" y="21"/>
                </a:lnTo>
                <a:lnTo>
                  <a:pt x="2" y="23"/>
                </a:lnTo>
                <a:lnTo>
                  <a:pt x="2" y="23"/>
                </a:lnTo>
                <a:lnTo>
                  <a:pt x="2" y="23"/>
                </a:lnTo>
                <a:lnTo>
                  <a:pt x="2" y="25"/>
                </a:lnTo>
                <a:lnTo>
                  <a:pt x="0" y="25"/>
                </a:lnTo>
                <a:lnTo>
                  <a:pt x="0" y="26"/>
                </a:lnTo>
                <a:lnTo>
                  <a:pt x="0" y="26"/>
                </a:lnTo>
                <a:lnTo>
                  <a:pt x="0" y="28"/>
                </a:lnTo>
                <a:lnTo>
                  <a:pt x="3" y="25"/>
                </a:lnTo>
                <a:lnTo>
                  <a:pt x="11" y="18"/>
                </a:lnTo>
                <a:lnTo>
                  <a:pt x="21" y="12"/>
                </a:lnTo>
                <a:lnTo>
                  <a:pt x="31" y="8"/>
                </a:lnTo>
                <a:lnTo>
                  <a:pt x="41" y="3"/>
                </a:lnTo>
                <a:lnTo>
                  <a:pt x="51" y="2"/>
                </a:lnTo>
                <a:lnTo>
                  <a:pt x="49" y="2"/>
                </a:lnTo>
                <a:lnTo>
                  <a:pt x="49" y="2"/>
                </a:lnTo>
                <a:lnTo>
                  <a:pt x="47" y="0"/>
                </a:lnTo>
                <a:lnTo>
                  <a:pt x="47" y="0"/>
                </a:lnTo>
                <a:lnTo>
                  <a:pt x="47" y="0"/>
                </a:lnTo>
                <a:lnTo>
                  <a:pt x="46" y="0"/>
                </a:lnTo>
                <a:lnTo>
                  <a:pt x="46" y="0"/>
                </a:lnTo>
                <a:lnTo>
                  <a:pt x="44" y="0"/>
                </a:lnTo>
                <a:close/>
                <a:moveTo>
                  <a:pt x="102" y="216"/>
                </a:moveTo>
                <a:lnTo>
                  <a:pt x="106" y="215"/>
                </a:lnTo>
                <a:lnTo>
                  <a:pt x="116" y="211"/>
                </a:lnTo>
                <a:lnTo>
                  <a:pt x="126" y="207"/>
                </a:lnTo>
                <a:lnTo>
                  <a:pt x="136" y="202"/>
                </a:lnTo>
                <a:lnTo>
                  <a:pt x="144" y="195"/>
                </a:lnTo>
                <a:lnTo>
                  <a:pt x="144" y="195"/>
                </a:lnTo>
                <a:lnTo>
                  <a:pt x="146" y="193"/>
                </a:lnTo>
                <a:lnTo>
                  <a:pt x="146" y="193"/>
                </a:lnTo>
                <a:lnTo>
                  <a:pt x="146" y="192"/>
                </a:lnTo>
                <a:lnTo>
                  <a:pt x="146" y="192"/>
                </a:lnTo>
                <a:lnTo>
                  <a:pt x="146" y="192"/>
                </a:lnTo>
                <a:lnTo>
                  <a:pt x="146" y="190"/>
                </a:lnTo>
                <a:lnTo>
                  <a:pt x="146" y="190"/>
                </a:lnTo>
                <a:lnTo>
                  <a:pt x="146" y="189"/>
                </a:lnTo>
                <a:lnTo>
                  <a:pt x="143" y="192"/>
                </a:lnTo>
                <a:lnTo>
                  <a:pt x="134" y="198"/>
                </a:lnTo>
                <a:lnTo>
                  <a:pt x="124" y="205"/>
                </a:lnTo>
                <a:lnTo>
                  <a:pt x="116" y="208"/>
                </a:lnTo>
                <a:lnTo>
                  <a:pt x="106" y="213"/>
                </a:lnTo>
                <a:lnTo>
                  <a:pt x="95" y="215"/>
                </a:lnTo>
                <a:lnTo>
                  <a:pt x="97" y="215"/>
                </a:lnTo>
                <a:lnTo>
                  <a:pt x="97" y="215"/>
                </a:lnTo>
                <a:lnTo>
                  <a:pt x="98" y="216"/>
                </a:lnTo>
                <a:lnTo>
                  <a:pt x="98" y="216"/>
                </a:lnTo>
                <a:lnTo>
                  <a:pt x="98" y="216"/>
                </a:lnTo>
                <a:lnTo>
                  <a:pt x="100" y="216"/>
                </a:lnTo>
                <a:lnTo>
                  <a:pt x="100" y="216"/>
                </a:lnTo>
                <a:lnTo>
                  <a:pt x="102" y="216"/>
                </a:lnTo>
                <a:close/>
              </a:path>
            </a:pathLst>
          </a:custGeom>
          <a:solidFill>
            <a:srgbClr val="00FF3E"/>
          </a:solidFill>
          <a:ln w="9525">
            <a:noFill/>
            <a:round/>
            <a:headEnd/>
            <a:tailEnd/>
          </a:ln>
          <a:effectLst/>
        </p:spPr>
        <p:txBody>
          <a:bodyPr/>
          <a:lstStyle/>
          <a:p>
            <a:endParaRPr lang="en-GB"/>
          </a:p>
        </p:txBody>
      </p:sp>
      <p:sp>
        <p:nvSpPr>
          <p:cNvPr id="47482" name="Freeform 378"/>
          <p:cNvSpPr>
            <a:spLocks noEditPoints="1"/>
          </p:cNvSpPr>
          <p:nvPr/>
        </p:nvSpPr>
        <p:spPr bwMode="auto">
          <a:xfrm>
            <a:off x="5222875" y="3325813"/>
            <a:ext cx="220663" cy="290512"/>
          </a:xfrm>
          <a:custGeom>
            <a:avLst/>
            <a:gdLst/>
            <a:ahLst/>
            <a:cxnLst>
              <a:cxn ang="0">
                <a:pos x="53" y="0"/>
              </a:cxn>
              <a:cxn ang="0">
                <a:pos x="43" y="1"/>
              </a:cxn>
              <a:cxn ang="0">
                <a:pos x="33" y="6"/>
              </a:cxn>
              <a:cxn ang="0">
                <a:pos x="23" y="10"/>
              </a:cxn>
              <a:cxn ang="0">
                <a:pos x="13" y="16"/>
              </a:cxn>
              <a:cxn ang="0">
                <a:pos x="5" y="23"/>
              </a:cxn>
              <a:cxn ang="0">
                <a:pos x="2" y="26"/>
              </a:cxn>
              <a:cxn ang="0">
                <a:pos x="2" y="26"/>
              </a:cxn>
              <a:cxn ang="0">
                <a:pos x="2" y="26"/>
              </a:cxn>
              <a:cxn ang="0">
                <a:pos x="2" y="28"/>
              </a:cxn>
              <a:cxn ang="0">
                <a:pos x="2" y="28"/>
              </a:cxn>
              <a:cxn ang="0">
                <a:pos x="2" y="29"/>
              </a:cxn>
              <a:cxn ang="0">
                <a:pos x="0" y="29"/>
              </a:cxn>
              <a:cxn ang="0">
                <a:pos x="0" y="29"/>
              </a:cxn>
              <a:cxn ang="0">
                <a:pos x="0" y="31"/>
              </a:cxn>
              <a:cxn ang="0">
                <a:pos x="7" y="24"/>
              </a:cxn>
              <a:cxn ang="0">
                <a:pos x="15" y="18"/>
              </a:cxn>
              <a:cxn ang="0">
                <a:pos x="25" y="13"/>
              </a:cxn>
              <a:cxn ang="0">
                <a:pos x="33" y="8"/>
              </a:cxn>
              <a:cxn ang="0">
                <a:pos x="43" y="5"/>
              </a:cxn>
              <a:cxn ang="0">
                <a:pos x="54" y="1"/>
              </a:cxn>
              <a:cxn ang="0">
                <a:pos x="58" y="1"/>
              </a:cxn>
              <a:cxn ang="0">
                <a:pos x="58" y="1"/>
              </a:cxn>
              <a:cxn ang="0">
                <a:pos x="56" y="1"/>
              </a:cxn>
              <a:cxn ang="0">
                <a:pos x="56" y="1"/>
              </a:cxn>
              <a:cxn ang="0">
                <a:pos x="54" y="0"/>
              </a:cxn>
              <a:cxn ang="0">
                <a:pos x="54" y="0"/>
              </a:cxn>
              <a:cxn ang="0">
                <a:pos x="54" y="0"/>
              </a:cxn>
              <a:cxn ang="0">
                <a:pos x="53" y="0"/>
              </a:cxn>
              <a:cxn ang="0">
                <a:pos x="53" y="0"/>
              </a:cxn>
              <a:cxn ang="0">
                <a:pos x="97" y="213"/>
              </a:cxn>
              <a:cxn ang="0">
                <a:pos x="108" y="211"/>
              </a:cxn>
              <a:cxn ang="0">
                <a:pos x="118" y="206"/>
              </a:cxn>
              <a:cxn ang="0">
                <a:pos x="126" y="203"/>
              </a:cxn>
              <a:cxn ang="0">
                <a:pos x="136" y="196"/>
              </a:cxn>
              <a:cxn ang="0">
                <a:pos x="145" y="190"/>
              </a:cxn>
              <a:cxn ang="0">
                <a:pos x="148" y="187"/>
              </a:cxn>
              <a:cxn ang="0">
                <a:pos x="149" y="187"/>
              </a:cxn>
              <a:cxn ang="0">
                <a:pos x="149" y="185"/>
              </a:cxn>
              <a:cxn ang="0">
                <a:pos x="149" y="185"/>
              </a:cxn>
              <a:cxn ang="0">
                <a:pos x="149" y="185"/>
              </a:cxn>
              <a:cxn ang="0">
                <a:pos x="149" y="183"/>
              </a:cxn>
              <a:cxn ang="0">
                <a:pos x="149" y="183"/>
              </a:cxn>
              <a:cxn ang="0">
                <a:pos x="149" y="183"/>
              </a:cxn>
              <a:cxn ang="0">
                <a:pos x="149" y="182"/>
              </a:cxn>
              <a:cxn ang="0">
                <a:pos x="143" y="188"/>
              </a:cxn>
              <a:cxn ang="0">
                <a:pos x="135" y="195"/>
              </a:cxn>
              <a:cxn ang="0">
                <a:pos x="126" y="200"/>
              </a:cxn>
              <a:cxn ang="0">
                <a:pos x="117" y="205"/>
              </a:cxn>
              <a:cxn ang="0">
                <a:pos x="107" y="208"/>
              </a:cxn>
              <a:cxn ang="0">
                <a:pos x="97" y="211"/>
              </a:cxn>
              <a:cxn ang="0">
                <a:pos x="92" y="211"/>
              </a:cxn>
              <a:cxn ang="0">
                <a:pos x="94" y="211"/>
              </a:cxn>
              <a:cxn ang="0">
                <a:pos x="94" y="211"/>
              </a:cxn>
              <a:cxn ang="0">
                <a:pos x="95" y="211"/>
              </a:cxn>
              <a:cxn ang="0">
                <a:pos x="95" y="213"/>
              </a:cxn>
              <a:cxn ang="0">
                <a:pos x="95" y="213"/>
              </a:cxn>
              <a:cxn ang="0">
                <a:pos x="97" y="213"/>
              </a:cxn>
              <a:cxn ang="0">
                <a:pos x="97" y="213"/>
              </a:cxn>
              <a:cxn ang="0">
                <a:pos x="97" y="213"/>
              </a:cxn>
            </a:cxnLst>
            <a:rect l="0" t="0" r="r" b="b"/>
            <a:pathLst>
              <a:path w="149" h="213">
                <a:moveTo>
                  <a:pt x="53" y="0"/>
                </a:moveTo>
                <a:lnTo>
                  <a:pt x="43" y="1"/>
                </a:lnTo>
                <a:lnTo>
                  <a:pt x="33" y="6"/>
                </a:lnTo>
                <a:lnTo>
                  <a:pt x="23" y="10"/>
                </a:lnTo>
                <a:lnTo>
                  <a:pt x="13" y="16"/>
                </a:lnTo>
                <a:lnTo>
                  <a:pt x="5" y="23"/>
                </a:lnTo>
                <a:lnTo>
                  <a:pt x="2" y="26"/>
                </a:lnTo>
                <a:lnTo>
                  <a:pt x="2" y="26"/>
                </a:lnTo>
                <a:lnTo>
                  <a:pt x="2" y="26"/>
                </a:lnTo>
                <a:lnTo>
                  <a:pt x="2" y="28"/>
                </a:lnTo>
                <a:lnTo>
                  <a:pt x="2" y="28"/>
                </a:lnTo>
                <a:lnTo>
                  <a:pt x="2" y="29"/>
                </a:lnTo>
                <a:lnTo>
                  <a:pt x="0" y="29"/>
                </a:lnTo>
                <a:lnTo>
                  <a:pt x="0" y="29"/>
                </a:lnTo>
                <a:lnTo>
                  <a:pt x="0" y="31"/>
                </a:lnTo>
                <a:lnTo>
                  <a:pt x="7" y="24"/>
                </a:lnTo>
                <a:lnTo>
                  <a:pt x="15" y="18"/>
                </a:lnTo>
                <a:lnTo>
                  <a:pt x="25" y="13"/>
                </a:lnTo>
                <a:lnTo>
                  <a:pt x="33" y="8"/>
                </a:lnTo>
                <a:lnTo>
                  <a:pt x="43" y="5"/>
                </a:lnTo>
                <a:lnTo>
                  <a:pt x="54" y="1"/>
                </a:lnTo>
                <a:lnTo>
                  <a:pt x="58" y="1"/>
                </a:lnTo>
                <a:lnTo>
                  <a:pt x="58" y="1"/>
                </a:lnTo>
                <a:lnTo>
                  <a:pt x="56" y="1"/>
                </a:lnTo>
                <a:lnTo>
                  <a:pt x="56" y="1"/>
                </a:lnTo>
                <a:lnTo>
                  <a:pt x="54" y="0"/>
                </a:lnTo>
                <a:lnTo>
                  <a:pt x="54" y="0"/>
                </a:lnTo>
                <a:lnTo>
                  <a:pt x="54" y="0"/>
                </a:lnTo>
                <a:lnTo>
                  <a:pt x="53" y="0"/>
                </a:lnTo>
                <a:lnTo>
                  <a:pt x="53" y="0"/>
                </a:lnTo>
                <a:close/>
                <a:moveTo>
                  <a:pt x="97" y="213"/>
                </a:moveTo>
                <a:lnTo>
                  <a:pt x="108" y="211"/>
                </a:lnTo>
                <a:lnTo>
                  <a:pt x="118" y="206"/>
                </a:lnTo>
                <a:lnTo>
                  <a:pt x="126" y="203"/>
                </a:lnTo>
                <a:lnTo>
                  <a:pt x="136" y="196"/>
                </a:lnTo>
                <a:lnTo>
                  <a:pt x="145" y="190"/>
                </a:lnTo>
                <a:lnTo>
                  <a:pt x="148" y="187"/>
                </a:lnTo>
                <a:lnTo>
                  <a:pt x="149" y="187"/>
                </a:lnTo>
                <a:lnTo>
                  <a:pt x="149" y="185"/>
                </a:lnTo>
                <a:lnTo>
                  <a:pt x="149" y="185"/>
                </a:lnTo>
                <a:lnTo>
                  <a:pt x="149" y="185"/>
                </a:lnTo>
                <a:lnTo>
                  <a:pt x="149" y="183"/>
                </a:lnTo>
                <a:lnTo>
                  <a:pt x="149" y="183"/>
                </a:lnTo>
                <a:lnTo>
                  <a:pt x="149" y="183"/>
                </a:lnTo>
                <a:lnTo>
                  <a:pt x="149" y="182"/>
                </a:lnTo>
                <a:lnTo>
                  <a:pt x="143" y="188"/>
                </a:lnTo>
                <a:lnTo>
                  <a:pt x="135" y="195"/>
                </a:lnTo>
                <a:lnTo>
                  <a:pt x="126" y="200"/>
                </a:lnTo>
                <a:lnTo>
                  <a:pt x="117" y="205"/>
                </a:lnTo>
                <a:lnTo>
                  <a:pt x="107" y="208"/>
                </a:lnTo>
                <a:lnTo>
                  <a:pt x="97" y="211"/>
                </a:lnTo>
                <a:lnTo>
                  <a:pt x="92" y="211"/>
                </a:lnTo>
                <a:lnTo>
                  <a:pt x="94" y="211"/>
                </a:lnTo>
                <a:lnTo>
                  <a:pt x="94" y="211"/>
                </a:lnTo>
                <a:lnTo>
                  <a:pt x="95" y="211"/>
                </a:lnTo>
                <a:lnTo>
                  <a:pt x="95" y="213"/>
                </a:lnTo>
                <a:lnTo>
                  <a:pt x="95" y="213"/>
                </a:lnTo>
                <a:lnTo>
                  <a:pt x="97" y="213"/>
                </a:lnTo>
                <a:lnTo>
                  <a:pt x="97" y="213"/>
                </a:lnTo>
                <a:lnTo>
                  <a:pt x="97" y="213"/>
                </a:lnTo>
                <a:close/>
              </a:path>
            </a:pathLst>
          </a:custGeom>
          <a:solidFill>
            <a:srgbClr val="00FF43"/>
          </a:solidFill>
          <a:ln w="9525">
            <a:noFill/>
            <a:round/>
            <a:headEnd/>
            <a:tailEnd/>
          </a:ln>
          <a:effectLst/>
        </p:spPr>
        <p:txBody>
          <a:bodyPr/>
          <a:lstStyle/>
          <a:p>
            <a:endParaRPr lang="en-GB"/>
          </a:p>
        </p:txBody>
      </p:sp>
      <p:sp>
        <p:nvSpPr>
          <p:cNvPr id="47483" name="Freeform 379"/>
          <p:cNvSpPr>
            <a:spLocks noEditPoints="1"/>
          </p:cNvSpPr>
          <p:nvPr/>
        </p:nvSpPr>
        <p:spPr bwMode="auto">
          <a:xfrm>
            <a:off x="5222875" y="3327400"/>
            <a:ext cx="223838" cy="285750"/>
          </a:xfrm>
          <a:custGeom>
            <a:avLst/>
            <a:gdLst/>
            <a:ahLst/>
            <a:cxnLst>
              <a:cxn ang="0">
                <a:pos x="54" y="0"/>
              </a:cxn>
              <a:cxn ang="0">
                <a:pos x="33" y="7"/>
              </a:cxn>
              <a:cxn ang="0">
                <a:pos x="15" y="17"/>
              </a:cxn>
              <a:cxn ang="0">
                <a:pos x="0" y="30"/>
              </a:cxn>
              <a:cxn ang="0">
                <a:pos x="0" y="30"/>
              </a:cxn>
              <a:cxn ang="0">
                <a:pos x="0" y="32"/>
              </a:cxn>
              <a:cxn ang="0">
                <a:pos x="0" y="33"/>
              </a:cxn>
              <a:cxn ang="0">
                <a:pos x="0" y="35"/>
              </a:cxn>
              <a:cxn ang="0">
                <a:pos x="10" y="25"/>
              </a:cxn>
              <a:cxn ang="0">
                <a:pos x="26" y="15"/>
              </a:cxn>
              <a:cxn ang="0">
                <a:pos x="45" y="7"/>
              </a:cxn>
              <a:cxn ang="0">
                <a:pos x="63" y="2"/>
              </a:cxn>
              <a:cxn ang="0">
                <a:pos x="61" y="2"/>
              </a:cxn>
              <a:cxn ang="0">
                <a:pos x="59" y="2"/>
              </a:cxn>
              <a:cxn ang="0">
                <a:pos x="59" y="0"/>
              </a:cxn>
              <a:cxn ang="0">
                <a:pos x="58" y="0"/>
              </a:cxn>
              <a:cxn ang="0">
                <a:pos x="97" y="210"/>
              </a:cxn>
              <a:cxn ang="0">
                <a:pos x="117" y="204"/>
              </a:cxn>
              <a:cxn ang="0">
                <a:pos x="135" y="194"/>
              </a:cxn>
              <a:cxn ang="0">
                <a:pos x="149" y="181"/>
              </a:cxn>
              <a:cxn ang="0">
                <a:pos x="149" y="179"/>
              </a:cxn>
              <a:cxn ang="0">
                <a:pos x="149" y="179"/>
              </a:cxn>
              <a:cxn ang="0">
                <a:pos x="151" y="177"/>
              </a:cxn>
              <a:cxn ang="0">
                <a:pos x="151" y="176"/>
              </a:cxn>
              <a:cxn ang="0">
                <a:pos x="141" y="186"/>
              </a:cxn>
              <a:cxn ang="0">
                <a:pos x="125" y="195"/>
              </a:cxn>
              <a:cxn ang="0">
                <a:pos x="105" y="204"/>
              </a:cxn>
              <a:cxn ang="0">
                <a:pos x="89" y="207"/>
              </a:cxn>
              <a:cxn ang="0">
                <a:pos x="89" y="208"/>
              </a:cxn>
              <a:cxn ang="0">
                <a:pos x="90" y="208"/>
              </a:cxn>
              <a:cxn ang="0">
                <a:pos x="92" y="210"/>
              </a:cxn>
              <a:cxn ang="0">
                <a:pos x="92" y="210"/>
              </a:cxn>
            </a:cxnLst>
            <a:rect l="0" t="0" r="r" b="b"/>
            <a:pathLst>
              <a:path w="151" h="210">
                <a:moveTo>
                  <a:pt x="58" y="0"/>
                </a:moveTo>
                <a:lnTo>
                  <a:pt x="54" y="0"/>
                </a:lnTo>
                <a:lnTo>
                  <a:pt x="43" y="4"/>
                </a:lnTo>
                <a:lnTo>
                  <a:pt x="33" y="7"/>
                </a:lnTo>
                <a:lnTo>
                  <a:pt x="25" y="12"/>
                </a:lnTo>
                <a:lnTo>
                  <a:pt x="15" y="17"/>
                </a:lnTo>
                <a:lnTo>
                  <a:pt x="7" y="23"/>
                </a:lnTo>
                <a:lnTo>
                  <a:pt x="0" y="30"/>
                </a:lnTo>
                <a:lnTo>
                  <a:pt x="0" y="30"/>
                </a:lnTo>
                <a:lnTo>
                  <a:pt x="0" y="30"/>
                </a:lnTo>
                <a:lnTo>
                  <a:pt x="0" y="32"/>
                </a:lnTo>
                <a:lnTo>
                  <a:pt x="0" y="32"/>
                </a:lnTo>
                <a:lnTo>
                  <a:pt x="0" y="33"/>
                </a:lnTo>
                <a:lnTo>
                  <a:pt x="0" y="33"/>
                </a:lnTo>
                <a:lnTo>
                  <a:pt x="0" y="33"/>
                </a:lnTo>
                <a:lnTo>
                  <a:pt x="0" y="35"/>
                </a:lnTo>
                <a:lnTo>
                  <a:pt x="2" y="32"/>
                </a:lnTo>
                <a:lnTo>
                  <a:pt x="10" y="25"/>
                </a:lnTo>
                <a:lnTo>
                  <a:pt x="17" y="20"/>
                </a:lnTo>
                <a:lnTo>
                  <a:pt x="26" y="15"/>
                </a:lnTo>
                <a:lnTo>
                  <a:pt x="35" y="10"/>
                </a:lnTo>
                <a:lnTo>
                  <a:pt x="45" y="7"/>
                </a:lnTo>
                <a:lnTo>
                  <a:pt x="54" y="4"/>
                </a:lnTo>
                <a:lnTo>
                  <a:pt x="63" y="2"/>
                </a:lnTo>
                <a:lnTo>
                  <a:pt x="61" y="2"/>
                </a:lnTo>
                <a:lnTo>
                  <a:pt x="61" y="2"/>
                </a:lnTo>
                <a:lnTo>
                  <a:pt x="61" y="2"/>
                </a:lnTo>
                <a:lnTo>
                  <a:pt x="59" y="2"/>
                </a:lnTo>
                <a:lnTo>
                  <a:pt x="59" y="2"/>
                </a:lnTo>
                <a:lnTo>
                  <a:pt x="59" y="0"/>
                </a:lnTo>
                <a:lnTo>
                  <a:pt x="58" y="0"/>
                </a:lnTo>
                <a:lnTo>
                  <a:pt x="58" y="0"/>
                </a:lnTo>
                <a:close/>
                <a:moveTo>
                  <a:pt x="92" y="210"/>
                </a:moveTo>
                <a:lnTo>
                  <a:pt x="97" y="210"/>
                </a:lnTo>
                <a:lnTo>
                  <a:pt x="107" y="207"/>
                </a:lnTo>
                <a:lnTo>
                  <a:pt x="117" y="204"/>
                </a:lnTo>
                <a:lnTo>
                  <a:pt x="126" y="199"/>
                </a:lnTo>
                <a:lnTo>
                  <a:pt x="135" y="194"/>
                </a:lnTo>
                <a:lnTo>
                  <a:pt x="143" y="187"/>
                </a:lnTo>
                <a:lnTo>
                  <a:pt x="149" y="181"/>
                </a:lnTo>
                <a:lnTo>
                  <a:pt x="149" y="181"/>
                </a:lnTo>
                <a:lnTo>
                  <a:pt x="149" y="179"/>
                </a:lnTo>
                <a:lnTo>
                  <a:pt x="149" y="179"/>
                </a:lnTo>
                <a:lnTo>
                  <a:pt x="149" y="179"/>
                </a:lnTo>
                <a:lnTo>
                  <a:pt x="151" y="177"/>
                </a:lnTo>
                <a:lnTo>
                  <a:pt x="151" y="177"/>
                </a:lnTo>
                <a:lnTo>
                  <a:pt x="151" y="176"/>
                </a:lnTo>
                <a:lnTo>
                  <a:pt x="151" y="176"/>
                </a:lnTo>
                <a:lnTo>
                  <a:pt x="148" y="179"/>
                </a:lnTo>
                <a:lnTo>
                  <a:pt x="141" y="186"/>
                </a:lnTo>
                <a:lnTo>
                  <a:pt x="133" y="190"/>
                </a:lnTo>
                <a:lnTo>
                  <a:pt x="125" y="195"/>
                </a:lnTo>
                <a:lnTo>
                  <a:pt x="115" y="200"/>
                </a:lnTo>
                <a:lnTo>
                  <a:pt x="105" y="204"/>
                </a:lnTo>
                <a:lnTo>
                  <a:pt x="95" y="207"/>
                </a:lnTo>
                <a:lnTo>
                  <a:pt x="89" y="207"/>
                </a:lnTo>
                <a:lnTo>
                  <a:pt x="89" y="208"/>
                </a:lnTo>
                <a:lnTo>
                  <a:pt x="89" y="208"/>
                </a:lnTo>
                <a:lnTo>
                  <a:pt x="90" y="208"/>
                </a:lnTo>
                <a:lnTo>
                  <a:pt x="90" y="208"/>
                </a:lnTo>
                <a:lnTo>
                  <a:pt x="90" y="208"/>
                </a:lnTo>
                <a:lnTo>
                  <a:pt x="92" y="210"/>
                </a:lnTo>
                <a:lnTo>
                  <a:pt x="92" y="210"/>
                </a:lnTo>
                <a:lnTo>
                  <a:pt x="92" y="210"/>
                </a:lnTo>
                <a:close/>
              </a:path>
            </a:pathLst>
          </a:custGeom>
          <a:solidFill>
            <a:srgbClr val="00FF48"/>
          </a:solidFill>
          <a:ln w="9525">
            <a:noFill/>
            <a:round/>
            <a:headEnd/>
            <a:tailEnd/>
          </a:ln>
          <a:effectLst/>
        </p:spPr>
        <p:txBody>
          <a:bodyPr/>
          <a:lstStyle/>
          <a:p>
            <a:endParaRPr lang="en-GB"/>
          </a:p>
        </p:txBody>
      </p:sp>
      <p:sp>
        <p:nvSpPr>
          <p:cNvPr id="47484" name="Freeform 380"/>
          <p:cNvSpPr>
            <a:spLocks noEditPoints="1"/>
          </p:cNvSpPr>
          <p:nvPr/>
        </p:nvSpPr>
        <p:spPr bwMode="auto">
          <a:xfrm>
            <a:off x="5221288" y="3328988"/>
            <a:ext cx="225425" cy="279400"/>
          </a:xfrm>
          <a:custGeom>
            <a:avLst/>
            <a:gdLst/>
            <a:ahLst/>
            <a:cxnLst>
              <a:cxn ang="0">
                <a:pos x="55" y="2"/>
              </a:cxn>
              <a:cxn ang="0">
                <a:pos x="36" y="8"/>
              </a:cxn>
              <a:cxn ang="0">
                <a:pos x="18" y="18"/>
              </a:cxn>
              <a:cxn ang="0">
                <a:pos x="3" y="30"/>
              </a:cxn>
              <a:cxn ang="0">
                <a:pos x="1" y="33"/>
              </a:cxn>
              <a:cxn ang="0">
                <a:pos x="1" y="34"/>
              </a:cxn>
              <a:cxn ang="0">
                <a:pos x="1" y="36"/>
              </a:cxn>
              <a:cxn ang="0">
                <a:pos x="0" y="38"/>
              </a:cxn>
              <a:cxn ang="0">
                <a:pos x="5" y="33"/>
              </a:cxn>
              <a:cxn ang="0">
                <a:pos x="19" y="20"/>
              </a:cxn>
              <a:cxn ang="0">
                <a:pos x="37" y="12"/>
              </a:cxn>
              <a:cxn ang="0">
                <a:pos x="55" y="5"/>
              </a:cxn>
              <a:cxn ang="0">
                <a:pos x="67" y="3"/>
              </a:cxn>
              <a:cxn ang="0">
                <a:pos x="67" y="3"/>
              </a:cxn>
              <a:cxn ang="0">
                <a:pos x="65" y="2"/>
              </a:cxn>
              <a:cxn ang="0">
                <a:pos x="64" y="2"/>
              </a:cxn>
              <a:cxn ang="0">
                <a:pos x="64" y="0"/>
              </a:cxn>
              <a:cxn ang="0">
                <a:pos x="96" y="205"/>
              </a:cxn>
              <a:cxn ang="0">
                <a:pos x="116" y="198"/>
              </a:cxn>
              <a:cxn ang="0">
                <a:pos x="134" y="188"/>
              </a:cxn>
              <a:cxn ang="0">
                <a:pos x="149" y="177"/>
              </a:cxn>
              <a:cxn ang="0">
                <a:pos x="152" y="174"/>
              </a:cxn>
              <a:cxn ang="0">
                <a:pos x="152" y="172"/>
              </a:cxn>
              <a:cxn ang="0">
                <a:pos x="152" y="170"/>
              </a:cxn>
              <a:cxn ang="0">
                <a:pos x="152" y="169"/>
              </a:cxn>
              <a:cxn ang="0">
                <a:pos x="147" y="174"/>
              </a:cxn>
              <a:cxn ang="0">
                <a:pos x="132" y="187"/>
              </a:cxn>
              <a:cxn ang="0">
                <a:pos x="116" y="195"/>
              </a:cxn>
              <a:cxn ang="0">
                <a:pos x="96" y="202"/>
              </a:cxn>
              <a:cxn ang="0">
                <a:pos x="85" y="203"/>
              </a:cxn>
              <a:cxn ang="0">
                <a:pos x="87" y="203"/>
              </a:cxn>
              <a:cxn ang="0">
                <a:pos x="87" y="205"/>
              </a:cxn>
              <a:cxn ang="0">
                <a:pos x="88" y="205"/>
              </a:cxn>
              <a:cxn ang="0">
                <a:pos x="90" y="205"/>
              </a:cxn>
            </a:cxnLst>
            <a:rect l="0" t="0" r="r" b="b"/>
            <a:pathLst>
              <a:path w="152" h="205">
                <a:moveTo>
                  <a:pt x="64" y="0"/>
                </a:moveTo>
                <a:lnTo>
                  <a:pt x="55" y="2"/>
                </a:lnTo>
                <a:lnTo>
                  <a:pt x="46" y="5"/>
                </a:lnTo>
                <a:lnTo>
                  <a:pt x="36" y="8"/>
                </a:lnTo>
                <a:lnTo>
                  <a:pt x="27" y="13"/>
                </a:lnTo>
                <a:lnTo>
                  <a:pt x="18" y="18"/>
                </a:lnTo>
                <a:lnTo>
                  <a:pt x="11" y="23"/>
                </a:lnTo>
                <a:lnTo>
                  <a:pt x="3" y="30"/>
                </a:lnTo>
                <a:lnTo>
                  <a:pt x="1" y="33"/>
                </a:lnTo>
                <a:lnTo>
                  <a:pt x="1" y="33"/>
                </a:lnTo>
                <a:lnTo>
                  <a:pt x="1" y="34"/>
                </a:lnTo>
                <a:lnTo>
                  <a:pt x="1" y="34"/>
                </a:lnTo>
                <a:lnTo>
                  <a:pt x="1" y="34"/>
                </a:lnTo>
                <a:lnTo>
                  <a:pt x="1" y="36"/>
                </a:lnTo>
                <a:lnTo>
                  <a:pt x="1" y="36"/>
                </a:lnTo>
                <a:lnTo>
                  <a:pt x="0" y="38"/>
                </a:lnTo>
                <a:lnTo>
                  <a:pt x="0" y="38"/>
                </a:lnTo>
                <a:lnTo>
                  <a:pt x="5" y="33"/>
                </a:lnTo>
                <a:lnTo>
                  <a:pt x="13" y="26"/>
                </a:lnTo>
                <a:lnTo>
                  <a:pt x="19" y="20"/>
                </a:lnTo>
                <a:lnTo>
                  <a:pt x="29" y="15"/>
                </a:lnTo>
                <a:lnTo>
                  <a:pt x="37" y="12"/>
                </a:lnTo>
                <a:lnTo>
                  <a:pt x="46" y="7"/>
                </a:lnTo>
                <a:lnTo>
                  <a:pt x="55" y="5"/>
                </a:lnTo>
                <a:lnTo>
                  <a:pt x="65" y="3"/>
                </a:lnTo>
                <a:lnTo>
                  <a:pt x="67" y="3"/>
                </a:lnTo>
                <a:lnTo>
                  <a:pt x="67" y="3"/>
                </a:lnTo>
                <a:lnTo>
                  <a:pt x="67" y="3"/>
                </a:lnTo>
                <a:lnTo>
                  <a:pt x="65" y="2"/>
                </a:lnTo>
                <a:lnTo>
                  <a:pt x="65" y="2"/>
                </a:lnTo>
                <a:lnTo>
                  <a:pt x="65" y="2"/>
                </a:lnTo>
                <a:lnTo>
                  <a:pt x="64" y="2"/>
                </a:lnTo>
                <a:lnTo>
                  <a:pt x="64" y="2"/>
                </a:lnTo>
                <a:lnTo>
                  <a:pt x="64" y="0"/>
                </a:lnTo>
                <a:close/>
                <a:moveTo>
                  <a:pt x="90" y="205"/>
                </a:moveTo>
                <a:lnTo>
                  <a:pt x="96" y="205"/>
                </a:lnTo>
                <a:lnTo>
                  <a:pt x="106" y="202"/>
                </a:lnTo>
                <a:lnTo>
                  <a:pt x="116" y="198"/>
                </a:lnTo>
                <a:lnTo>
                  <a:pt x="126" y="193"/>
                </a:lnTo>
                <a:lnTo>
                  <a:pt x="134" y="188"/>
                </a:lnTo>
                <a:lnTo>
                  <a:pt x="142" y="184"/>
                </a:lnTo>
                <a:lnTo>
                  <a:pt x="149" y="177"/>
                </a:lnTo>
                <a:lnTo>
                  <a:pt x="152" y="174"/>
                </a:lnTo>
                <a:lnTo>
                  <a:pt x="152" y="174"/>
                </a:lnTo>
                <a:lnTo>
                  <a:pt x="152" y="172"/>
                </a:lnTo>
                <a:lnTo>
                  <a:pt x="152" y="172"/>
                </a:lnTo>
                <a:lnTo>
                  <a:pt x="152" y="170"/>
                </a:lnTo>
                <a:lnTo>
                  <a:pt x="152" y="170"/>
                </a:lnTo>
                <a:lnTo>
                  <a:pt x="152" y="170"/>
                </a:lnTo>
                <a:lnTo>
                  <a:pt x="152" y="169"/>
                </a:lnTo>
                <a:lnTo>
                  <a:pt x="152" y="169"/>
                </a:lnTo>
                <a:lnTo>
                  <a:pt x="147" y="174"/>
                </a:lnTo>
                <a:lnTo>
                  <a:pt x="141" y="180"/>
                </a:lnTo>
                <a:lnTo>
                  <a:pt x="132" y="187"/>
                </a:lnTo>
                <a:lnTo>
                  <a:pt x="124" y="192"/>
                </a:lnTo>
                <a:lnTo>
                  <a:pt x="116" y="195"/>
                </a:lnTo>
                <a:lnTo>
                  <a:pt x="106" y="198"/>
                </a:lnTo>
                <a:lnTo>
                  <a:pt x="96" y="202"/>
                </a:lnTo>
                <a:lnTo>
                  <a:pt x="87" y="203"/>
                </a:lnTo>
                <a:lnTo>
                  <a:pt x="85" y="203"/>
                </a:lnTo>
                <a:lnTo>
                  <a:pt x="85" y="203"/>
                </a:lnTo>
                <a:lnTo>
                  <a:pt x="87" y="203"/>
                </a:lnTo>
                <a:lnTo>
                  <a:pt x="87" y="205"/>
                </a:lnTo>
                <a:lnTo>
                  <a:pt x="87" y="205"/>
                </a:lnTo>
                <a:lnTo>
                  <a:pt x="88" y="205"/>
                </a:lnTo>
                <a:lnTo>
                  <a:pt x="88" y="205"/>
                </a:lnTo>
                <a:lnTo>
                  <a:pt x="88" y="205"/>
                </a:lnTo>
                <a:lnTo>
                  <a:pt x="90" y="205"/>
                </a:lnTo>
                <a:close/>
              </a:path>
            </a:pathLst>
          </a:custGeom>
          <a:solidFill>
            <a:srgbClr val="00FF4E"/>
          </a:solidFill>
          <a:ln w="9525">
            <a:noFill/>
            <a:round/>
            <a:headEnd/>
            <a:tailEnd/>
          </a:ln>
          <a:effectLst/>
        </p:spPr>
        <p:txBody>
          <a:bodyPr/>
          <a:lstStyle/>
          <a:p>
            <a:endParaRPr lang="en-GB"/>
          </a:p>
        </p:txBody>
      </p:sp>
      <p:sp>
        <p:nvSpPr>
          <p:cNvPr id="47485" name="Freeform 381"/>
          <p:cNvSpPr>
            <a:spLocks noEditPoints="1"/>
          </p:cNvSpPr>
          <p:nvPr/>
        </p:nvSpPr>
        <p:spPr bwMode="auto">
          <a:xfrm>
            <a:off x="5221288" y="3333750"/>
            <a:ext cx="225425" cy="271463"/>
          </a:xfrm>
          <a:custGeom>
            <a:avLst/>
            <a:gdLst/>
            <a:ahLst/>
            <a:cxnLst>
              <a:cxn ang="0">
                <a:pos x="65" y="0"/>
              </a:cxn>
              <a:cxn ang="0">
                <a:pos x="46" y="4"/>
              </a:cxn>
              <a:cxn ang="0">
                <a:pos x="29" y="12"/>
              </a:cxn>
              <a:cxn ang="0">
                <a:pos x="13" y="23"/>
              </a:cxn>
              <a:cxn ang="0">
                <a:pos x="0" y="35"/>
              </a:cxn>
              <a:cxn ang="0">
                <a:pos x="0" y="36"/>
              </a:cxn>
              <a:cxn ang="0">
                <a:pos x="0" y="36"/>
              </a:cxn>
              <a:cxn ang="0">
                <a:pos x="0" y="38"/>
              </a:cxn>
              <a:cxn ang="0">
                <a:pos x="0" y="40"/>
              </a:cxn>
              <a:cxn ang="0">
                <a:pos x="8" y="31"/>
              </a:cxn>
              <a:cxn ang="0">
                <a:pos x="21" y="20"/>
              </a:cxn>
              <a:cxn ang="0">
                <a:pos x="39" y="10"/>
              </a:cxn>
              <a:cxn ang="0">
                <a:pos x="57" y="5"/>
              </a:cxn>
              <a:cxn ang="0">
                <a:pos x="72" y="4"/>
              </a:cxn>
              <a:cxn ang="0">
                <a:pos x="70" y="2"/>
              </a:cxn>
              <a:cxn ang="0">
                <a:pos x="70" y="2"/>
              </a:cxn>
              <a:cxn ang="0">
                <a:pos x="68" y="0"/>
              </a:cxn>
              <a:cxn ang="0">
                <a:pos x="67" y="0"/>
              </a:cxn>
              <a:cxn ang="0">
                <a:pos x="87" y="200"/>
              </a:cxn>
              <a:cxn ang="0">
                <a:pos x="106" y="195"/>
              </a:cxn>
              <a:cxn ang="0">
                <a:pos x="124" y="189"/>
              </a:cxn>
              <a:cxn ang="0">
                <a:pos x="141" y="177"/>
              </a:cxn>
              <a:cxn ang="0">
                <a:pos x="152" y="166"/>
              </a:cxn>
              <a:cxn ang="0">
                <a:pos x="152" y="164"/>
              </a:cxn>
              <a:cxn ang="0">
                <a:pos x="152" y="163"/>
              </a:cxn>
              <a:cxn ang="0">
                <a:pos x="152" y="163"/>
              </a:cxn>
              <a:cxn ang="0">
                <a:pos x="152" y="161"/>
              </a:cxn>
              <a:cxn ang="0">
                <a:pos x="146" y="169"/>
              </a:cxn>
              <a:cxn ang="0">
                <a:pos x="131" y="181"/>
              </a:cxn>
              <a:cxn ang="0">
                <a:pos x="114" y="190"/>
              </a:cxn>
              <a:cxn ang="0">
                <a:pos x="96" y="195"/>
              </a:cxn>
              <a:cxn ang="0">
                <a:pos x="80" y="197"/>
              </a:cxn>
              <a:cxn ang="0">
                <a:pos x="82" y="199"/>
              </a:cxn>
              <a:cxn ang="0">
                <a:pos x="83" y="199"/>
              </a:cxn>
              <a:cxn ang="0">
                <a:pos x="83" y="200"/>
              </a:cxn>
              <a:cxn ang="0">
                <a:pos x="85" y="200"/>
              </a:cxn>
            </a:cxnLst>
            <a:rect l="0" t="0" r="r" b="b"/>
            <a:pathLst>
              <a:path w="152" h="200">
                <a:moveTo>
                  <a:pt x="67" y="0"/>
                </a:moveTo>
                <a:lnTo>
                  <a:pt x="65" y="0"/>
                </a:lnTo>
                <a:lnTo>
                  <a:pt x="55" y="2"/>
                </a:lnTo>
                <a:lnTo>
                  <a:pt x="46" y="4"/>
                </a:lnTo>
                <a:lnTo>
                  <a:pt x="37" y="9"/>
                </a:lnTo>
                <a:lnTo>
                  <a:pt x="29" y="12"/>
                </a:lnTo>
                <a:lnTo>
                  <a:pt x="19" y="17"/>
                </a:lnTo>
                <a:lnTo>
                  <a:pt x="13" y="23"/>
                </a:lnTo>
                <a:lnTo>
                  <a:pt x="5" y="30"/>
                </a:lnTo>
                <a:lnTo>
                  <a:pt x="0" y="35"/>
                </a:lnTo>
                <a:lnTo>
                  <a:pt x="0" y="35"/>
                </a:lnTo>
                <a:lnTo>
                  <a:pt x="0" y="36"/>
                </a:lnTo>
                <a:lnTo>
                  <a:pt x="0" y="36"/>
                </a:lnTo>
                <a:lnTo>
                  <a:pt x="0" y="36"/>
                </a:lnTo>
                <a:lnTo>
                  <a:pt x="0" y="38"/>
                </a:lnTo>
                <a:lnTo>
                  <a:pt x="0" y="38"/>
                </a:lnTo>
                <a:lnTo>
                  <a:pt x="0" y="40"/>
                </a:lnTo>
                <a:lnTo>
                  <a:pt x="0" y="40"/>
                </a:lnTo>
                <a:lnTo>
                  <a:pt x="1" y="38"/>
                </a:lnTo>
                <a:lnTo>
                  <a:pt x="8" y="31"/>
                </a:lnTo>
                <a:lnTo>
                  <a:pt x="14" y="25"/>
                </a:lnTo>
                <a:lnTo>
                  <a:pt x="21" y="20"/>
                </a:lnTo>
                <a:lnTo>
                  <a:pt x="29" y="15"/>
                </a:lnTo>
                <a:lnTo>
                  <a:pt x="39" y="10"/>
                </a:lnTo>
                <a:lnTo>
                  <a:pt x="47" y="7"/>
                </a:lnTo>
                <a:lnTo>
                  <a:pt x="57" y="5"/>
                </a:lnTo>
                <a:lnTo>
                  <a:pt x="67" y="4"/>
                </a:lnTo>
                <a:lnTo>
                  <a:pt x="72" y="4"/>
                </a:lnTo>
                <a:lnTo>
                  <a:pt x="72" y="2"/>
                </a:lnTo>
                <a:lnTo>
                  <a:pt x="70" y="2"/>
                </a:lnTo>
                <a:lnTo>
                  <a:pt x="70" y="2"/>
                </a:lnTo>
                <a:lnTo>
                  <a:pt x="70" y="2"/>
                </a:lnTo>
                <a:lnTo>
                  <a:pt x="68" y="2"/>
                </a:lnTo>
                <a:lnTo>
                  <a:pt x="68" y="0"/>
                </a:lnTo>
                <a:lnTo>
                  <a:pt x="68" y="0"/>
                </a:lnTo>
                <a:lnTo>
                  <a:pt x="67" y="0"/>
                </a:lnTo>
                <a:close/>
                <a:moveTo>
                  <a:pt x="85" y="200"/>
                </a:moveTo>
                <a:lnTo>
                  <a:pt x="87" y="200"/>
                </a:lnTo>
                <a:lnTo>
                  <a:pt x="96" y="199"/>
                </a:lnTo>
                <a:lnTo>
                  <a:pt x="106" y="195"/>
                </a:lnTo>
                <a:lnTo>
                  <a:pt x="116" y="192"/>
                </a:lnTo>
                <a:lnTo>
                  <a:pt x="124" y="189"/>
                </a:lnTo>
                <a:lnTo>
                  <a:pt x="132" y="184"/>
                </a:lnTo>
                <a:lnTo>
                  <a:pt x="141" y="177"/>
                </a:lnTo>
                <a:lnTo>
                  <a:pt x="147" y="171"/>
                </a:lnTo>
                <a:lnTo>
                  <a:pt x="152" y="166"/>
                </a:lnTo>
                <a:lnTo>
                  <a:pt x="152" y="166"/>
                </a:lnTo>
                <a:lnTo>
                  <a:pt x="152" y="164"/>
                </a:lnTo>
                <a:lnTo>
                  <a:pt x="152" y="164"/>
                </a:lnTo>
                <a:lnTo>
                  <a:pt x="152" y="163"/>
                </a:lnTo>
                <a:lnTo>
                  <a:pt x="152" y="163"/>
                </a:lnTo>
                <a:lnTo>
                  <a:pt x="152" y="163"/>
                </a:lnTo>
                <a:lnTo>
                  <a:pt x="152" y="161"/>
                </a:lnTo>
                <a:lnTo>
                  <a:pt x="152" y="161"/>
                </a:lnTo>
                <a:lnTo>
                  <a:pt x="152" y="163"/>
                </a:lnTo>
                <a:lnTo>
                  <a:pt x="146" y="169"/>
                </a:lnTo>
                <a:lnTo>
                  <a:pt x="139" y="176"/>
                </a:lnTo>
                <a:lnTo>
                  <a:pt x="131" y="181"/>
                </a:lnTo>
                <a:lnTo>
                  <a:pt x="123" y="185"/>
                </a:lnTo>
                <a:lnTo>
                  <a:pt x="114" y="190"/>
                </a:lnTo>
                <a:lnTo>
                  <a:pt x="105" y="194"/>
                </a:lnTo>
                <a:lnTo>
                  <a:pt x="96" y="195"/>
                </a:lnTo>
                <a:lnTo>
                  <a:pt x="87" y="197"/>
                </a:lnTo>
                <a:lnTo>
                  <a:pt x="80" y="197"/>
                </a:lnTo>
                <a:lnTo>
                  <a:pt x="82" y="199"/>
                </a:lnTo>
                <a:lnTo>
                  <a:pt x="82" y="199"/>
                </a:lnTo>
                <a:lnTo>
                  <a:pt x="82" y="199"/>
                </a:lnTo>
                <a:lnTo>
                  <a:pt x="83" y="199"/>
                </a:lnTo>
                <a:lnTo>
                  <a:pt x="83" y="199"/>
                </a:lnTo>
                <a:lnTo>
                  <a:pt x="83" y="200"/>
                </a:lnTo>
                <a:lnTo>
                  <a:pt x="85" y="200"/>
                </a:lnTo>
                <a:lnTo>
                  <a:pt x="85" y="200"/>
                </a:lnTo>
                <a:close/>
              </a:path>
            </a:pathLst>
          </a:custGeom>
          <a:solidFill>
            <a:srgbClr val="00FF53"/>
          </a:solidFill>
          <a:ln w="9525">
            <a:noFill/>
            <a:round/>
            <a:headEnd/>
            <a:tailEnd/>
          </a:ln>
          <a:effectLst/>
        </p:spPr>
        <p:txBody>
          <a:bodyPr/>
          <a:lstStyle/>
          <a:p>
            <a:endParaRPr lang="en-GB"/>
          </a:p>
        </p:txBody>
      </p:sp>
      <p:sp>
        <p:nvSpPr>
          <p:cNvPr id="47486" name="Freeform 382"/>
          <p:cNvSpPr>
            <a:spLocks noEditPoints="1"/>
          </p:cNvSpPr>
          <p:nvPr/>
        </p:nvSpPr>
        <p:spPr bwMode="auto">
          <a:xfrm>
            <a:off x="5221288" y="3338513"/>
            <a:ext cx="225425" cy="263525"/>
          </a:xfrm>
          <a:custGeom>
            <a:avLst/>
            <a:gdLst/>
            <a:ahLst/>
            <a:cxnLst>
              <a:cxn ang="0">
                <a:pos x="67" y="0"/>
              </a:cxn>
              <a:cxn ang="0">
                <a:pos x="47" y="3"/>
              </a:cxn>
              <a:cxn ang="0">
                <a:pos x="29" y="11"/>
              </a:cxn>
              <a:cxn ang="0">
                <a:pos x="14" y="21"/>
              </a:cxn>
              <a:cxn ang="0">
                <a:pos x="1" y="34"/>
              </a:cxn>
              <a:cxn ang="0">
                <a:pos x="0" y="36"/>
              </a:cxn>
              <a:cxn ang="0">
                <a:pos x="0" y="37"/>
              </a:cxn>
              <a:cxn ang="0">
                <a:pos x="0" y="39"/>
              </a:cxn>
              <a:cxn ang="0">
                <a:pos x="0" y="41"/>
              </a:cxn>
              <a:cxn ang="0">
                <a:pos x="3" y="36"/>
              </a:cxn>
              <a:cxn ang="0">
                <a:pos x="16" y="23"/>
              </a:cxn>
              <a:cxn ang="0">
                <a:pos x="31" y="13"/>
              </a:cxn>
              <a:cxn ang="0">
                <a:pos x="49" y="6"/>
              </a:cxn>
              <a:cxn ang="0">
                <a:pos x="67" y="3"/>
              </a:cxn>
              <a:cxn ang="0">
                <a:pos x="75" y="1"/>
              </a:cxn>
              <a:cxn ang="0">
                <a:pos x="75" y="1"/>
              </a:cxn>
              <a:cxn ang="0">
                <a:pos x="73" y="0"/>
              </a:cxn>
              <a:cxn ang="0">
                <a:pos x="72" y="0"/>
              </a:cxn>
              <a:cxn ang="0">
                <a:pos x="80" y="193"/>
              </a:cxn>
              <a:cxn ang="0">
                <a:pos x="96" y="191"/>
              </a:cxn>
              <a:cxn ang="0">
                <a:pos x="114" y="186"/>
              </a:cxn>
              <a:cxn ang="0">
                <a:pos x="131" y="177"/>
              </a:cxn>
              <a:cxn ang="0">
                <a:pos x="146" y="165"/>
              </a:cxn>
              <a:cxn ang="0">
                <a:pos x="152" y="157"/>
              </a:cxn>
              <a:cxn ang="0">
                <a:pos x="152" y="155"/>
              </a:cxn>
              <a:cxn ang="0">
                <a:pos x="152" y="154"/>
              </a:cxn>
              <a:cxn ang="0">
                <a:pos x="152" y="154"/>
              </a:cxn>
              <a:cxn ang="0">
                <a:pos x="152" y="152"/>
              </a:cxn>
              <a:cxn ang="0">
                <a:pos x="142" y="163"/>
              </a:cxn>
              <a:cxn ang="0">
                <a:pos x="129" y="175"/>
              </a:cxn>
              <a:cxn ang="0">
                <a:pos x="113" y="183"/>
              </a:cxn>
              <a:cxn ang="0">
                <a:pos x="95" y="188"/>
              </a:cxn>
              <a:cxn ang="0">
                <a:pos x="77" y="191"/>
              </a:cxn>
              <a:cxn ang="0">
                <a:pos x="78" y="191"/>
              </a:cxn>
              <a:cxn ang="0">
                <a:pos x="78" y="191"/>
              </a:cxn>
              <a:cxn ang="0">
                <a:pos x="80" y="193"/>
              </a:cxn>
              <a:cxn ang="0">
                <a:pos x="80" y="193"/>
              </a:cxn>
            </a:cxnLst>
            <a:rect l="0" t="0" r="r" b="b"/>
            <a:pathLst>
              <a:path w="152" h="193">
                <a:moveTo>
                  <a:pt x="72" y="0"/>
                </a:moveTo>
                <a:lnTo>
                  <a:pt x="67" y="0"/>
                </a:lnTo>
                <a:lnTo>
                  <a:pt x="57" y="1"/>
                </a:lnTo>
                <a:lnTo>
                  <a:pt x="47" y="3"/>
                </a:lnTo>
                <a:lnTo>
                  <a:pt x="39" y="6"/>
                </a:lnTo>
                <a:lnTo>
                  <a:pt x="29" y="11"/>
                </a:lnTo>
                <a:lnTo>
                  <a:pt x="21" y="16"/>
                </a:lnTo>
                <a:lnTo>
                  <a:pt x="14" y="21"/>
                </a:lnTo>
                <a:lnTo>
                  <a:pt x="8" y="27"/>
                </a:lnTo>
                <a:lnTo>
                  <a:pt x="1" y="34"/>
                </a:lnTo>
                <a:lnTo>
                  <a:pt x="0" y="36"/>
                </a:lnTo>
                <a:lnTo>
                  <a:pt x="0" y="36"/>
                </a:lnTo>
                <a:lnTo>
                  <a:pt x="0" y="37"/>
                </a:lnTo>
                <a:lnTo>
                  <a:pt x="0" y="37"/>
                </a:lnTo>
                <a:lnTo>
                  <a:pt x="0" y="37"/>
                </a:lnTo>
                <a:lnTo>
                  <a:pt x="0" y="39"/>
                </a:lnTo>
                <a:lnTo>
                  <a:pt x="0" y="39"/>
                </a:lnTo>
                <a:lnTo>
                  <a:pt x="0" y="41"/>
                </a:lnTo>
                <a:lnTo>
                  <a:pt x="0" y="41"/>
                </a:lnTo>
                <a:lnTo>
                  <a:pt x="3" y="36"/>
                </a:lnTo>
                <a:lnTo>
                  <a:pt x="9" y="29"/>
                </a:lnTo>
                <a:lnTo>
                  <a:pt x="16" y="23"/>
                </a:lnTo>
                <a:lnTo>
                  <a:pt x="23" y="18"/>
                </a:lnTo>
                <a:lnTo>
                  <a:pt x="31" y="13"/>
                </a:lnTo>
                <a:lnTo>
                  <a:pt x="39" y="9"/>
                </a:lnTo>
                <a:lnTo>
                  <a:pt x="49" y="6"/>
                </a:lnTo>
                <a:lnTo>
                  <a:pt x="57" y="3"/>
                </a:lnTo>
                <a:lnTo>
                  <a:pt x="67" y="3"/>
                </a:lnTo>
                <a:lnTo>
                  <a:pt x="75" y="1"/>
                </a:lnTo>
                <a:lnTo>
                  <a:pt x="75" y="1"/>
                </a:lnTo>
                <a:lnTo>
                  <a:pt x="75" y="1"/>
                </a:lnTo>
                <a:lnTo>
                  <a:pt x="75" y="1"/>
                </a:lnTo>
                <a:lnTo>
                  <a:pt x="73" y="0"/>
                </a:lnTo>
                <a:lnTo>
                  <a:pt x="73" y="0"/>
                </a:lnTo>
                <a:lnTo>
                  <a:pt x="73" y="0"/>
                </a:lnTo>
                <a:lnTo>
                  <a:pt x="72" y="0"/>
                </a:lnTo>
                <a:lnTo>
                  <a:pt x="72" y="0"/>
                </a:lnTo>
                <a:close/>
                <a:moveTo>
                  <a:pt x="80" y="193"/>
                </a:moveTo>
                <a:lnTo>
                  <a:pt x="87" y="193"/>
                </a:lnTo>
                <a:lnTo>
                  <a:pt x="96" y="191"/>
                </a:lnTo>
                <a:lnTo>
                  <a:pt x="105" y="190"/>
                </a:lnTo>
                <a:lnTo>
                  <a:pt x="114" y="186"/>
                </a:lnTo>
                <a:lnTo>
                  <a:pt x="123" y="181"/>
                </a:lnTo>
                <a:lnTo>
                  <a:pt x="131" y="177"/>
                </a:lnTo>
                <a:lnTo>
                  <a:pt x="139" y="172"/>
                </a:lnTo>
                <a:lnTo>
                  <a:pt x="146" y="165"/>
                </a:lnTo>
                <a:lnTo>
                  <a:pt x="152" y="159"/>
                </a:lnTo>
                <a:lnTo>
                  <a:pt x="152" y="157"/>
                </a:lnTo>
                <a:lnTo>
                  <a:pt x="152" y="157"/>
                </a:lnTo>
                <a:lnTo>
                  <a:pt x="152" y="155"/>
                </a:lnTo>
                <a:lnTo>
                  <a:pt x="152" y="155"/>
                </a:lnTo>
                <a:lnTo>
                  <a:pt x="152" y="154"/>
                </a:lnTo>
                <a:lnTo>
                  <a:pt x="152" y="154"/>
                </a:lnTo>
                <a:lnTo>
                  <a:pt x="152" y="154"/>
                </a:lnTo>
                <a:lnTo>
                  <a:pt x="152" y="152"/>
                </a:lnTo>
                <a:lnTo>
                  <a:pt x="152" y="152"/>
                </a:lnTo>
                <a:lnTo>
                  <a:pt x="149" y="157"/>
                </a:lnTo>
                <a:lnTo>
                  <a:pt x="142" y="163"/>
                </a:lnTo>
                <a:lnTo>
                  <a:pt x="136" y="168"/>
                </a:lnTo>
                <a:lnTo>
                  <a:pt x="129" y="175"/>
                </a:lnTo>
                <a:lnTo>
                  <a:pt x="121" y="180"/>
                </a:lnTo>
                <a:lnTo>
                  <a:pt x="113" y="183"/>
                </a:lnTo>
                <a:lnTo>
                  <a:pt x="105" y="186"/>
                </a:lnTo>
                <a:lnTo>
                  <a:pt x="95" y="188"/>
                </a:lnTo>
                <a:lnTo>
                  <a:pt x="87" y="190"/>
                </a:lnTo>
                <a:lnTo>
                  <a:pt x="77" y="191"/>
                </a:lnTo>
                <a:lnTo>
                  <a:pt x="77" y="191"/>
                </a:lnTo>
                <a:lnTo>
                  <a:pt x="78" y="191"/>
                </a:lnTo>
                <a:lnTo>
                  <a:pt x="78" y="191"/>
                </a:lnTo>
                <a:lnTo>
                  <a:pt x="78" y="191"/>
                </a:lnTo>
                <a:lnTo>
                  <a:pt x="80" y="193"/>
                </a:lnTo>
                <a:lnTo>
                  <a:pt x="80" y="193"/>
                </a:lnTo>
                <a:lnTo>
                  <a:pt x="80" y="193"/>
                </a:lnTo>
                <a:lnTo>
                  <a:pt x="80" y="193"/>
                </a:lnTo>
                <a:close/>
              </a:path>
            </a:pathLst>
          </a:custGeom>
          <a:solidFill>
            <a:srgbClr val="00FF58"/>
          </a:solidFill>
          <a:ln w="9525">
            <a:noFill/>
            <a:round/>
            <a:headEnd/>
            <a:tailEnd/>
          </a:ln>
          <a:effectLst/>
        </p:spPr>
        <p:txBody>
          <a:bodyPr/>
          <a:lstStyle/>
          <a:p>
            <a:endParaRPr lang="en-GB"/>
          </a:p>
        </p:txBody>
      </p:sp>
      <p:sp>
        <p:nvSpPr>
          <p:cNvPr id="47487" name="Freeform 383"/>
          <p:cNvSpPr>
            <a:spLocks noEditPoints="1"/>
          </p:cNvSpPr>
          <p:nvPr/>
        </p:nvSpPr>
        <p:spPr bwMode="auto">
          <a:xfrm>
            <a:off x="5221288" y="3340100"/>
            <a:ext cx="225425" cy="258763"/>
          </a:xfrm>
          <a:custGeom>
            <a:avLst/>
            <a:gdLst/>
            <a:ahLst/>
            <a:cxnLst>
              <a:cxn ang="0">
                <a:pos x="67" y="2"/>
              </a:cxn>
              <a:cxn ang="0">
                <a:pos x="49" y="5"/>
              </a:cxn>
              <a:cxn ang="0">
                <a:pos x="31" y="12"/>
              </a:cxn>
              <a:cxn ang="0">
                <a:pos x="16" y="22"/>
              </a:cxn>
              <a:cxn ang="0">
                <a:pos x="3" y="35"/>
              </a:cxn>
              <a:cxn ang="0">
                <a:pos x="0" y="40"/>
              </a:cxn>
              <a:cxn ang="0">
                <a:pos x="0" y="41"/>
              </a:cxn>
              <a:cxn ang="0">
                <a:pos x="0" y="43"/>
              </a:cxn>
              <a:cxn ang="0">
                <a:pos x="0" y="43"/>
              </a:cxn>
              <a:cxn ang="0">
                <a:pos x="0" y="44"/>
              </a:cxn>
              <a:cxn ang="0">
                <a:pos x="11" y="30"/>
              </a:cxn>
              <a:cxn ang="0">
                <a:pos x="24" y="20"/>
              </a:cxn>
              <a:cxn ang="0">
                <a:pos x="41" y="10"/>
              </a:cxn>
              <a:cxn ang="0">
                <a:pos x="57" y="5"/>
              </a:cxn>
              <a:cxn ang="0">
                <a:pos x="77" y="4"/>
              </a:cxn>
              <a:cxn ang="0">
                <a:pos x="80" y="4"/>
              </a:cxn>
              <a:cxn ang="0">
                <a:pos x="78" y="2"/>
              </a:cxn>
              <a:cxn ang="0">
                <a:pos x="77" y="2"/>
              </a:cxn>
              <a:cxn ang="0">
                <a:pos x="77" y="2"/>
              </a:cxn>
              <a:cxn ang="0">
                <a:pos x="77" y="190"/>
              </a:cxn>
              <a:cxn ang="0">
                <a:pos x="95" y="187"/>
              </a:cxn>
              <a:cxn ang="0">
                <a:pos x="113" y="182"/>
              </a:cxn>
              <a:cxn ang="0">
                <a:pos x="129" y="174"/>
              </a:cxn>
              <a:cxn ang="0">
                <a:pos x="142" y="162"/>
              </a:cxn>
              <a:cxn ang="0">
                <a:pos x="152" y="151"/>
              </a:cxn>
              <a:cxn ang="0">
                <a:pos x="152" y="149"/>
              </a:cxn>
              <a:cxn ang="0">
                <a:pos x="152" y="148"/>
              </a:cxn>
              <a:cxn ang="0">
                <a:pos x="152" y="148"/>
              </a:cxn>
              <a:cxn ang="0">
                <a:pos x="152" y="146"/>
              </a:cxn>
              <a:cxn ang="0">
                <a:pos x="147" y="153"/>
              </a:cxn>
              <a:cxn ang="0">
                <a:pos x="134" y="166"/>
              </a:cxn>
              <a:cxn ang="0">
                <a:pos x="119" y="176"/>
              </a:cxn>
              <a:cxn ang="0">
                <a:pos x="103" y="182"/>
              </a:cxn>
              <a:cxn ang="0">
                <a:pos x="85" y="187"/>
              </a:cxn>
              <a:cxn ang="0">
                <a:pos x="73" y="187"/>
              </a:cxn>
              <a:cxn ang="0">
                <a:pos x="73" y="187"/>
              </a:cxn>
              <a:cxn ang="0">
                <a:pos x="75" y="189"/>
              </a:cxn>
              <a:cxn ang="0">
                <a:pos x="75" y="189"/>
              </a:cxn>
              <a:cxn ang="0">
                <a:pos x="77" y="190"/>
              </a:cxn>
            </a:cxnLst>
            <a:rect l="0" t="0" r="r" b="b"/>
            <a:pathLst>
              <a:path w="152" h="190">
                <a:moveTo>
                  <a:pt x="75" y="0"/>
                </a:moveTo>
                <a:lnTo>
                  <a:pt x="67" y="2"/>
                </a:lnTo>
                <a:lnTo>
                  <a:pt x="57" y="2"/>
                </a:lnTo>
                <a:lnTo>
                  <a:pt x="49" y="5"/>
                </a:lnTo>
                <a:lnTo>
                  <a:pt x="39" y="8"/>
                </a:lnTo>
                <a:lnTo>
                  <a:pt x="31" y="12"/>
                </a:lnTo>
                <a:lnTo>
                  <a:pt x="23" y="17"/>
                </a:lnTo>
                <a:lnTo>
                  <a:pt x="16" y="22"/>
                </a:lnTo>
                <a:lnTo>
                  <a:pt x="9" y="28"/>
                </a:lnTo>
                <a:lnTo>
                  <a:pt x="3" y="35"/>
                </a:lnTo>
                <a:lnTo>
                  <a:pt x="0" y="40"/>
                </a:lnTo>
                <a:lnTo>
                  <a:pt x="0" y="40"/>
                </a:lnTo>
                <a:lnTo>
                  <a:pt x="0" y="41"/>
                </a:lnTo>
                <a:lnTo>
                  <a:pt x="0" y="41"/>
                </a:lnTo>
                <a:lnTo>
                  <a:pt x="0" y="41"/>
                </a:lnTo>
                <a:lnTo>
                  <a:pt x="0" y="43"/>
                </a:lnTo>
                <a:lnTo>
                  <a:pt x="0" y="43"/>
                </a:lnTo>
                <a:lnTo>
                  <a:pt x="0" y="43"/>
                </a:lnTo>
                <a:lnTo>
                  <a:pt x="0" y="44"/>
                </a:lnTo>
                <a:lnTo>
                  <a:pt x="0" y="44"/>
                </a:lnTo>
                <a:lnTo>
                  <a:pt x="6" y="36"/>
                </a:lnTo>
                <a:lnTo>
                  <a:pt x="11" y="30"/>
                </a:lnTo>
                <a:lnTo>
                  <a:pt x="18" y="25"/>
                </a:lnTo>
                <a:lnTo>
                  <a:pt x="24" y="20"/>
                </a:lnTo>
                <a:lnTo>
                  <a:pt x="32" y="15"/>
                </a:lnTo>
                <a:lnTo>
                  <a:pt x="41" y="10"/>
                </a:lnTo>
                <a:lnTo>
                  <a:pt x="49" y="8"/>
                </a:lnTo>
                <a:lnTo>
                  <a:pt x="57" y="5"/>
                </a:lnTo>
                <a:lnTo>
                  <a:pt x="67" y="4"/>
                </a:lnTo>
                <a:lnTo>
                  <a:pt x="77" y="4"/>
                </a:lnTo>
                <a:lnTo>
                  <a:pt x="80" y="4"/>
                </a:lnTo>
                <a:lnTo>
                  <a:pt x="80" y="4"/>
                </a:lnTo>
                <a:lnTo>
                  <a:pt x="78" y="4"/>
                </a:lnTo>
                <a:lnTo>
                  <a:pt x="78" y="2"/>
                </a:lnTo>
                <a:lnTo>
                  <a:pt x="78" y="2"/>
                </a:lnTo>
                <a:lnTo>
                  <a:pt x="77" y="2"/>
                </a:lnTo>
                <a:lnTo>
                  <a:pt x="77" y="2"/>
                </a:lnTo>
                <a:lnTo>
                  <a:pt x="77" y="2"/>
                </a:lnTo>
                <a:lnTo>
                  <a:pt x="75" y="0"/>
                </a:lnTo>
                <a:close/>
                <a:moveTo>
                  <a:pt x="77" y="190"/>
                </a:moveTo>
                <a:lnTo>
                  <a:pt x="87" y="189"/>
                </a:lnTo>
                <a:lnTo>
                  <a:pt x="95" y="187"/>
                </a:lnTo>
                <a:lnTo>
                  <a:pt x="105" y="185"/>
                </a:lnTo>
                <a:lnTo>
                  <a:pt x="113" y="182"/>
                </a:lnTo>
                <a:lnTo>
                  <a:pt x="121" y="179"/>
                </a:lnTo>
                <a:lnTo>
                  <a:pt x="129" y="174"/>
                </a:lnTo>
                <a:lnTo>
                  <a:pt x="136" y="167"/>
                </a:lnTo>
                <a:lnTo>
                  <a:pt x="142" y="162"/>
                </a:lnTo>
                <a:lnTo>
                  <a:pt x="149" y="156"/>
                </a:lnTo>
                <a:lnTo>
                  <a:pt x="152" y="151"/>
                </a:lnTo>
                <a:lnTo>
                  <a:pt x="152" y="151"/>
                </a:lnTo>
                <a:lnTo>
                  <a:pt x="152" y="149"/>
                </a:lnTo>
                <a:lnTo>
                  <a:pt x="152" y="149"/>
                </a:lnTo>
                <a:lnTo>
                  <a:pt x="152" y="148"/>
                </a:lnTo>
                <a:lnTo>
                  <a:pt x="152" y="148"/>
                </a:lnTo>
                <a:lnTo>
                  <a:pt x="152" y="148"/>
                </a:lnTo>
                <a:lnTo>
                  <a:pt x="152" y="146"/>
                </a:lnTo>
                <a:lnTo>
                  <a:pt x="152" y="146"/>
                </a:lnTo>
                <a:lnTo>
                  <a:pt x="152" y="146"/>
                </a:lnTo>
                <a:lnTo>
                  <a:pt x="147" y="153"/>
                </a:lnTo>
                <a:lnTo>
                  <a:pt x="141" y="159"/>
                </a:lnTo>
                <a:lnTo>
                  <a:pt x="134" y="166"/>
                </a:lnTo>
                <a:lnTo>
                  <a:pt x="127" y="171"/>
                </a:lnTo>
                <a:lnTo>
                  <a:pt x="119" y="176"/>
                </a:lnTo>
                <a:lnTo>
                  <a:pt x="111" y="179"/>
                </a:lnTo>
                <a:lnTo>
                  <a:pt x="103" y="182"/>
                </a:lnTo>
                <a:lnTo>
                  <a:pt x="95" y="185"/>
                </a:lnTo>
                <a:lnTo>
                  <a:pt x="85" y="187"/>
                </a:lnTo>
                <a:lnTo>
                  <a:pt x="77" y="187"/>
                </a:lnTo>
                <a:lnTo>
                  <a:pt x="73" y="187"/>
                </a:lnTo>
                <a:lnTo>
                  <a:pt x="73" y="187"/>
                </a:lnTo>
                <a:lnTo>
                  <a:pt x="73" y="187"/>
                </a:lnTo>
                <a:lnTo>
                  <a:pt x="75" y="187"/>
                </a:lnTo>
                <a:lnTo>
                  <a:pt x="75" y="189"/>
                </a:lnTo>
                <a:lnTo>
                  <a:pt x="75" y="189"/>
                </a:lnTo>
                <a:lnTo>
                  <a:pt x="75" y="189"/>
                </a:lnTo>
                <a:lnTo>
                  <a:pt x="77" y="189"/>
                </a:lnTo>
                <a:lnTo>
                  <a:pt x="77" y="190"/>
                </a:lnTo>
                <a:close/>
              </a:path>
            </a:pathLst>
          </a:custGeom>
          <a:solidFill>
            <a:srgbClr val="00FF5D"/>
          </a:solidFill>
          <a:ln w="9525">
            <a:noFill/>
            <a:round/>
            <a:headEnd/>
            <a:tailEnd/>
          </a:ln>
          <a:effectLst/>
        </p:spPr>
        <p:txBody>
          <a:bodyPr/>
          <a:lstStyle/>
          <a:p>
            <a:endParaRPr lang="en-GB"/>
          </a:p>
        </p:txBody>
      </p:sp>
      <p:sp>
        <p:nvSpPr>
          <p:cNvPr id="47488" name="Freeform 384"/>
          <p:cNvSpPr>
            <a:spLocks noEditPoints="1"/>
          </p:cNvSpPr>
          <p:nvPr/>
        </p:nvSpPr>
        <p:spPr bwMode="auto">
          <a:xfrm>
            <a:off x="5221288" y="3346450"/>
            <a:ext cx="225425" cy="249238"/>
          </a:xfrm>
          <a:custGeom>
            <a:avLst/>
            <a:gdLst/>
            <a:ahLst/>
            <a:cxnLst>
              <a:cxn ang="0">
                <a:pos x="77" y="0"/>
              </a:cxn>
              <a:cxn ang="0">
                <a:pos x="57" y="1"/>
              </a:cxn>
              <a:cxn ang="0">
                <a:pos x="41" y="6"/>
              </a:cxn>
              <a:cxn ang="0">
                <a:pos x="24" y="16"/>
              </a:cxn>
              <a:cxn ang="0">
                <a:pos x="11" y="26"/>
              </a:cxn>
              <a:cxn ang="0">
                <a:pos x="0" y="40"/>
              </a:cxn>
              <a:cxn ang="0">
                <a:pos x="0" y="40"/>
              </a:cxn>
              <a:cxn ang="0">
                <a:pos x="0" y="42"/>
              </a:cxn>
              <a:cxn ang="0">
                <a:pos x="0" y="44"/>
              </a:cxn>
              <a:cxn ang="0">
                <a:pos x="1" y="45"/>
              </a:cxn>
              <a:cxn ang="0">
                <a:pos x="3" y="42"/>
              </a:cxn>
              <a:cxn ang="0">
                <a:pos x="13" y="29"/>
              </a:cxn>
              <a:cxn ang="0">
                <a:pos x="26" y="18"/>
              </a:cxn>
              <a:cxn ang="0">
                <a:pos x="42" y="9"/>
              </a:cxn>
              <a:cxn ang="0">
                <a:pos x="59" y="4"/>
              </a:cxn>
              <a:cxn ang="0">
                <a:pos x="77" y="3"/>
              </a:cxn>
              <a:cxn ang="0">
                <a:pos x="83" y="3"/>
              </a:cxn>
              <a:cxn ang="0">
                <a:pos x="82" y="1"/>
              </a:cxn>
              <a:cxn ang="0">
                <a:pos x="82" y="1"/>
              </a:cxn>
              <a:cxn ang="0">
                <a:pos x="80" y="0"/>
              </a:cxn>
              <a:cxn ang="0">
                <a:pos x="73" y="183"/>
              </a:cxn>
              <a:cxn ang="0">
                <a:pos x="85" y="183"/>
              </a:cxn>
              <a:cxn ang="0">
                <a:pos x="103" y="178"/>
              </a:cxn>
              <a:cxn ang="0">
                <a:pos x="119" y="172"/>
              </a:cxn>
              <a:cxn ang="0">
                <a:pos x="134" y="162"/>
              </a:cxn>
              <a:cxn ang="0">
                <a:pos x="147" y="149"/>
              </a:cxn>
              <a:cxn ang="0">
                <a:pos x="152" y="142"/>
              </a:cxn>
              <a:cxn ang="0">
                <a:pos x="152" y="140"/>
              </a:cxn>
              <a:cxn ang="0">
                <a:pos x="152" y="139"/>
              </a:cxn>
              <a:cxn ang="0">
                <a:pos x="152" y="139"/>
              </a:cxn>
              <a:cxn ang="0">
                <a:pos x="152" y="137"/>
              </a:cxn>
              <a:cxn ang="0">
                <a:pos x="144" y="147"/>
              </a:cxn>
              <a:cxn ang="0">
                <a:pos x="132" y="160"/>
              </a:cxn>
              <a:cxn ang="0">
                <a:pos x="118" y="168"/>
              </a:cxn>
              <a:cxn ang="0">
                <a:pos x="103" y="176"/>
              </a:cxn>
              <a:cxn ang="0">
                <a:pos x="85" y="180"/>
              </a:cxn>
              <a:cxn ang="0">
                <a:pos x="68" y="180"/>
              </a:cxn>
              <a:cxn ang="0">
                <a:pos x="70" y="180"/>
              </a:cxn>
              <a:cxn ang="0">
                <a:pos x="70" y="181"/>
              </a:cxn>
              <a:cxn ang="0">
                <a:pos x="72" y="181"/>
              </a:cxn>
              <a:cxn ang="0">
                <a:pos x="73" y="183"/>
              </a:cxn>
            </a:cxnLst>
            <a:rect l="0" t="0" r="r" b="b"/>
            <a:pathLst>
              <a:path w="152" h="183">
                <a:moveTo>
                  <a:pt x="80" y="0"/>
                </a:moveTo>
                <a:lnTo>
                  <a:pt x="77" y="0"/>
                </a:lnTo>
                <a:lnTo>
                  <a:pt x="67" y="0"/>
                </a:lnTo>
                <a:lnTo>
                  <a:pt x="57" y="1"/>
                </a:lnTo>
                <a:lnTo>
                  <a:pt x="49" y="4"/>
                </a:lnTo>
                <a:lnTo>
                  <a:pt x="41" y="6"/>
                </a:lnTo>
                <a:lnTo>
                  <a:pt x="32" y="11"/>
                </a:lnTo>
                <a:lnTo>
                  <a:pt x="24" y="16"/>
                </a:lnTo>
                <a:lnTo>
                  <a:pt x="18" y="21"/>
                </a:lnTo>
                <a:lnTo>
                  <a:pt x="11" y="26"/>
                </a:lnTo>
                <a:lnTo>
                  <a:pt x="6" y="32"/>
                </a:lnTo>
                <a:lnTo>
                  <a:pt x="0" y="40"/>
                </a:lnTo>
                <a:lnTo>
                  <a:pt x="0" y="40"/>
                </a:lnTo>
                <a:lnTo>
                  <a:pt x="0" y="40"/>
                </a:lnTo>
                <a:lnTo>
                  <a:pt x="0" y="42"/>
                </a:lnTo>
                <a:lnTo>
                  <a:pt x="0" y="42"/>
                </a:lnTo>
                <a:lnTo>
                  <a:pt x="0" y="42"/>
                </a:lnTo>
                <a:lnTo>
                  <a:pt x="0" y="44"/>
                </a:lnTo>
                <a:lnTo>
                  <a:pt x="0" y="44"/>
                </a:lnTo>
                <a:lnTo>
                  <a:pt x="1" y="45"/>
                </a:lnTo>
                <a:lnTo>
                  <a:pt x="1" y="45"/>
                </a:lnTo>
                <a:lnTo>
                  <a:pt x="3" y="42"/>
                </a:lnTo>
                <a:lnTo>
                  <a:pt x="8" y="36"/>
                </a:lnTo>
                <a:lnTo>
                  <a:pt x="13" y="29"/>
                </a:lnTo>
                <a:lnTo>
                  <a:pt x="19" y="22"/>
                </a:lnTo>
                <a:lnTo>
                  <a:pt x="26" y="18"/>
                </a:lnTo>
                <a:lnTo>
                  <a:pt x="34" y="13"/>
                </a:lnTo>
                <a:lnTo>
                  <a:pt x="42" y="9"/>
                </a:lnTo>
                <a:lnTo>
                  <a:pt x="50" y="6"/>
                </a:lnTo>
                <a:lnTo>
                  <a:pt x="59" y="4"/>
                </a:lnTo>
                <a:lnTo>
                  <a:pt x="67" y="3"/>
                </a:lnTo>
                <a:lnTo>
                  <a:pt x="77" y="3"/>
                </a:lnTo>
                <a:lnTo>
                  <a:pt x="83" y="3"/>
                </a:lnTo>
                <a:lnTo>
                  <a:pt x="83" y="3"/>
                </a:lnTo>
                <a:lnTo>
                  <a:pt x="83" y="3"/>
                </a:lnTo>
                <a:lnTo>
                  <a:pt x="82" y="1"/>
                </a:lnTo>
                <a:lnTo>
                  <a:pt x="82" y="1"/>
                </a:lnTo>
                <a:lnTo>
                  <a:pt x="82" y="1"/>
                </a:lnTo>
                <a:lnTo>
                  <a:pt x="82" y="1"/>
                </a:lnTo>
                <a:lnTo>
                  <a:pt x="80" y="0"/>
                </a:lnTo>
                <a:lnTo>
                  <a:pt x="80" y="0"/>
                </a:lnTo>
                <a:close/>
                <a:moveTo>
                  <a:pt x="73" y="183"/>
                </a:moveTo>
                <a:lnTo>
                  <a:pt x="77" y="183"/>
                </a:lnTo>
                <a:lnTo>
                  <a:pt x="85" y="183"/>
                </a:lnTo>
                <a:lnTo>
                  <a:pt x="95" y="181"/>
                </a:lnTo>
                <a:lnTo>
                  <a:pt x="103" y="178"/>
                </a:lnTo>
                <a:lnTo>
                  <a:pt x="111" y="175"/>
                </a:lnTo>
                <a:lnTo>
                  <a:pt x="119" y="172"/>
                </a:lnTo>
                <a:lnTo>
                  <a:pt x="127" y="167"/>
                </a:lnTo>
                <a:lnTo>
                  <a:pt x="134" y="162"/>
                </a:lnTo>
                <a:lnTo>
                  <a:pt x="141" y="155"/>
                </a:lnTo>
                <a:lnTo>
                  <a:pt x="147" y="149"/>
                </a:lnTo>
                <a:lnTo>
                  <a:pt x="152" y="142"/>
                </a:lnTo>
                <a:lnTo>
                  <a:pt x="152" y="142"/>
                </a:lnTo>
                <a:lnTo>
                  <a:pt x="152" y="142"/>
                </a:lnTo>
                <a:lnTo>
                  <a:pt x="152" y="140"/>
                </a:lnTo>
                <a:lnTo>
                  <a:pt x="152" y="140"/>
                </a:lnTo>
                <a:lnTo>
                  <a:pt x="152" y="139"/>
                </a:lnTo>
                <a:lnTo>
                  <a:pt x="152" y="139"/>
                </a:lnTo>
                <a:lnTo>
                  <a:pt x="152" y="139"/>
                </a:lnTo>
                <a:lnTo>
                  <a:pt x="152" y="137"/>
                </a:lnTo>
                <a:lnTo>
                  <a:pt x="152" y="137"/>
                </a:lnTo>
                <a:lnTo>
                  <a:pt x="150" y="140"/>
                </a:lnTo>
                <a:lnTo>
                  <a:pt x="144" y="147"/>
                </a:lnTo>
                <a:lnTo>
                  <a:pt x="139" y="154"/>
                </a:lnTo>
                <a:lnTo>
                  <a:pt x="132" y="160"/>
                </a:lnTo>
                <a:lnTo>
                  <a:pt x="126" y="165"/>
                </a:lnTo>
                <a:lnTo>
                  <a:pt x="118" y="168"/>
                </a:lnTo>
                <a:lnTo>
                  <a:pt x="111" y="173"/>
                </a:lnTo>
                <a:lnTo>
                  <a:pt x="103" y="176"/>
                </a:lnTo>
                <a:lnTo>
                  <a:pt x="95" y="178"/>
                </a:lnTo>
                <a:lnTo>
                  <a:pt x="85" y="180"/>
                </a:lnTo>
                <a:lnTo>
                  <a:pt x="77" y="180"/>
                </a:lnTo>
                <a:lnTo>
                  <a:pt x="68" y="180"/>
                </a:lnTo>
                <a:lnTo>
                  <a:pt x="70" y="180"/>
                </a:lnTo>
                <a:lnTo>
                  <a:pt x="70" y="180"/>
                </a:lnTo>
                <a:lnTo>
                  <a:pt x="70" y="181"/>
                </a:lnTo>
                <a:lnTo>
                  <a:pt x="70" y="181"/>
                </a:lnTo>
                <a:lnTo>
                  <a:pt x="72" y="181"/>
                </a:lnTo>
                <a:lnTo>
                  <a:pt x="72" y="181"/>
                </a:lnTo>
                <a:lnTo>
                  <a:pt x="72" y="181"/>
                </a:lnTo>
                <a:lnTo>
                  <a:pt x="73" y="183"/>
                </a:lnTo>
                <a:close/>
              </a:path>
            </a:pathLst>
          </a:custGeom>
          <a:solidFill>
            <a:srgbClr val="00FF62"/>
          </a:solidFill>
          <a:ln w="9525">
            <a:noFill/>
            <a:round/>
            <a:headEnd/>
            <a:tailEnd/>
          </a:ln>
          <a:effectLst/>
        </p:spPr>
        <p:txBody>
          <a:bodyPr/>
          <a:lstStyle/>
          <a:p>
            <a:endParaRPr lang="en-GB"/>
          </a:p>
        </p:txBody>
      </p:sp>
      <p:sp>
        <p:nvSpPr>
          <p:cNvPr id="47489" name="Freeform 385"/>
          <p:cNvSpPr>
            <a:spLocks noEditPoints="1"/>
          </p:cNvSpPr>
          <p:nvPr/>
        </p:nvSpPr>
        <p:spPr bwMode="auto">
          <a:xfrm>
            <a:off x="5222875" y="3349625"/>
            <a:ext cx="223838" cy="241300"/>
          </a:xfrm>
          <a:custGeom>
            <a:avLst/>
            <a:gdLst/>
            <a:ahLst/>
            <a:cxnLst>
              <a:cxn ang="0">
                <a:pos x="76" y="0"/>
              </a:cxn>
              <a:cxn ang="0">
                <a:pos x="58" y="1"/>
              </a:cxn>
              <a:cxn ang="0">
                <a:pos x="41" y="6"/>
              </a:cxn>
              <a:cxn ang="0">
                <a:pos x="25" y="15"/>
              </a:cxn>
              <a:cxn ang="0">
                <a:pos x="12" y="26"/>
              </a:cxn>
              <a:cxn ang="0">
                <a:pos x="2" y="39"/>
              </a:cxn>
              <a:cxn ang="0">
                <a:pos x="0" y="42"/>
              </a:cxn>
              <a:cxn ang="0">
                <a:pos x="0" y="44"/>
              </a:cxn>
              <a:cxn ang="0">
                <a:pos x="0" y="46"/>
              </a:cxn>
              <a:cxn ang="0">
                <a:pos x="0" y="47"/>
              </a:cxn>
              <a:cxn ang="0">
                <a:pos x="4" y="41"/>
              </a:cxn>
              <a:cxn ang="0">
                <a:pos x="28" y="18"/>
              </a:cxn>
              <a:cxn ang="0">
                <a:pos x="49" y="6"/>
              </a:cxn>
              <a:cxn ang="0">
                <a:pos x="66" y="3"/>
              </a:cxn>
              <a:cxn ang="0">
                <a:pos x="84" y="3"/>
              </a:cxn>
              <a:cxn ang="0">
                <a:pos x="86" y="3"/>
              </a:cxn>
              <a:cxn ang="0">
                <a:pos x="86" y="1"/>
              </a:cxn>
              <a:cxn ang="0">
                <a:pos x="84" y="1"/>
              </a:cxn>
              <a:cxn ang="0">
                <a:pos x="84" y="0"/>
              </a:cxn>
              <a:cxn ang="0">
                <a:pos x="67" y="177"/>
              </a:cxn>
              <a:cxn ang="0">
                <a:pos x="84" y="177"/>
              </a:cxn>
              <a:cxn ang="0">
                <a:pos x="102" y="173"/>
              </a:cxn>
              <a:cxn ang="0">
                <a:pos x="117" y="165"/>
              </a:cxn>
              <a:cxn ang="0">
                <a:pos x="131" y="157"/>
              </a:cxn>
              <a:cxn ang="0">
                <a:pos x="143" y="144"/>
              </a:cxn>
              <a:cxn ang="0">
                <a:pos x="151" y="134"/>
              </a:cxn>
              <a:cxn ang="0">
                <a:pos x="151" y="132"/>
              </a:cxn>
              <a:cxn ang="0">
                <a:pos x="151" y="131"/>
              </a:cxn>
              <a:cxn ang="0">
                <a:pos x="151" y="129"/>
              </a:cxn>
              <a:cxn ang="0">
                <a:pos x="151" y="129"/>
              </a:cxn>
              <a:cxn ang="0">
                <a:pos x="136" y="149"/>
              </a:cxn>
              <a:cxn ang="0">
                <a:pos x="108" y="167"/>
              </a:cxn>
              <a:cxn ang="0">
                <a:pos x="92" y="172"/>
              </a:cxn>
              <a:cxn ang="0">
                <a:pos x="76" y="173"/>
              </a:cxn>
              <a:cxn ang="0">
                <a:pos x="64" y="173"/>
              </a:cxn>
              <a:cxn ang="0">
                <a:pos x="66" y="173"/>
              </a:cxn>
              <a:cxn ang="0">
                <a:pos x="66" y="175"/>
              </a:cxn>
              <a:cxn ang="0">
                <a:pos x="67" y="175"/>
              </a:cxn>
              <a:cxn ang="0">
                <a:pos x="67" y="177"/>
              </a:cxn>
            </a:cxnLst>
            <a:rect l="0" t="0" r="r" b="b"/>
            <a:pathLst>
              <a:path w="151" h="177">
                <a:moveTo>
                  <a:pt x="82" y="0"/>
                </a:moveTo>
                <a:lnTo>
                  <a:pt x="76" y="0"/>
                </a:lnTo>
                <a:lnTo>
                  <a:pt x="66" y="0"/>
                </a:lnTo>
                <a:lnTo>
                  <a:pt x="58" y="1"/>
                </a:lnTo>
                <a:lnTo>
                  <a:pt x="49" y="3"/>
                </a:lnTo>
                <a:lnTo>
                  <a:pt x="41" y="6"/>
                </a:lnTo>
                <a:lnTo>
                  <a:pt x="33" y="10"/>
                </a:lnTo>
                <a:lnTo>
                  <a:pt x="25" y="15"/>
                </a:lnTo>
                <a:lnTo>
                  <a:pt x="18" y="19"/>
                </a:lnTo>
                <a:lnTo>
                  <a:pt x="12" y="26"/>
                </a:lnTo>
                <a:lnTo>
                  <a:pt x="7" y="33"/>
                </a:lnTo>
                <a:lnTo>
                  <a:pt x="2" y="39"/>
                </a:lnTo>
                <a:lnTo>
                  <a:pt x="0" y="42"/>
                </a:lnTo>
                <a:lnTo>
                  <a:pt x="0" y="42"/>
                </a:lnTo>
                <a:lnTo>
                  <a:pt x="0" y="44"/>
                </a:lnTo>
                <a:lnTo>
                  <a:pt x="0" y="44"/>
                </a:lnTo>
                <a:lnTo>
                  <a:pt x="0" y="46"/>
                </a:lnTo>
                <a:lnTo>
                  <a:pt x="0" y="46"/>
                </a:lnTo>
                <a:lnTo>
                  <a:pt x="0" y="46"/>
                </a:lnTo>
                <a:lnTo>
                  <a:pt x="0" y="47"/>
                </a:lnTo>
                <a:lnTo>
                  <a:pt x="0" y="47"/>
                </a:lnTo>
                <a:lnTo>
                  <a:pt x="4" y="41"/>
                </a:lnTo>
                <a:lnTo>
                  <a:pt x="15" y="28"/>
                </a:lnTo>
                <a:lnTo>
                  <a:pt x="28" y="18"/>
                </a:lnTo>
                <a:lnTo>
                  <a:pt x="41" y="10"/>
                </a:lnTo>
                <a:lnTo>
                  <a:pt x="49" y="6"/>
                </a:lnTo>
                <a:lnTo>
                  <a:pt x="58" y="5"/>
                </a:lnTo>
                <a:lnTo>
                  <a:pt x="66" y="3"/>
                </a:lnTo>
                <a:lnTo>
                  <a:pt x="76" y="3"/>
                </a:lnTo>
                <a:lnTo>
                  <a:pt x="84" y="3"/>
                </a:lnTo>
                <a:lnTo>
                  <a:pt x="87" y="3"/>
                </a:lnTo>
                <a:lnTo>
                  <a:pt x="86" y="3"/>
                </a:lnTo>
                <a:lnTo>
                  <a:pt x="86" y="3"/>
                </a:lnTo>
                <a:lnTo>
                  <a:pt x="86" y="1"/>
                </a:lnTo>
                <a:lnTo>
                  <a:pt x="84" y="1"/>
                </a:lnTo>
                <a:lnTo>
                  <a:pt x="84" y="1"/>
                </a:lnTo>
                <a:lnTo>
                  <a:pt x="84" y="1"/>
                </a:lnTo>
                <a:lnTo>
                  <a:pt x="84" y="0"/>
                </a:lnTo>
                <a:lnTo>
                  <a:pt x="82" y="0"/>
                </a:lnTo>
                <a:close/>
                <a:moveTo>
                  <a:pt x="67" y="177"/>
                </a:moveTo>
                <a:lnTo>
                  <a:pt x="76" y="177"/>
                </a:lnTo>
                <a:lnTo>
                  <a:pt x="84" y="177"/>
                </a:lnTo>
                <a:lnTo>
                  <a:pt x="94" y="175"/>
                </a:lnTo>
                <a:lnTo>
                  <a:pt x="102" y="173"/>
                </a:lnTo>
                <a:lnTo>
                  <a:pt x="110" y="170"/>
                </a:lnTo>
                <a:lnTo>
                  <a:pt x="117" y="165"/>
                </a:lnTo>
                <a:lnTo>
                  <a:pt x="125" y="162"/>
                </a:lnTo>
                <a:lnTo>
                  <a:pt x="131" y="157"/>
                </a:lnTo>
                <a:lnTo>
                  <a:pt x="138" y="151"/>
                </a:lnTo>
                <a:lnTo>
                  <a:pt x="143" y="144"/>
                </a:lnTo>
                <a:lnTo>
                  <a:pt x="149" y="137"/>
                </a:lnTo>
                <a:lnTo>
                  <a:pt x="151" y="134"/>
                </a:lnTo>
                <a:lnTo>
                  <a:pt x="151" y="132"/>
                </a:lnTo>
                <a:lnTo>
                  <a:pt x="151" y="132"/>
                </a:lnTo>
                <a:lnTo>
                  <a:pt x="151" y="132"/>
                </a:lnTo>
                <a:lnTo>
                  <a:pt x="151" y="131"/>
                </a:lnTo>
                <a:lnTo>
                  <a:pt x="151" y="131"/>
                </a:lnTo>
                <a:lnTo>
                  <a:pt x="151" y="129"/>
                </a:lnTo>
                <a:lnTo>
                  <a:pt x="151" y="129"/>
                </a:lnTo>
                <a:lnTo>
                  <a:pt x="151" y="129"/>
                </a:lnTo>
                <a:lnTo>
                  <a:pt x="146" y="136"/>
                </a:lnTo>
                <a:lnTo>
                  <a:pt x="136" y="149"/>
                </a:lnTo>
                <a:lnTo>
                  <a:pt x="123" y="159"/>
                </a:lnTo>
                <a:lnTo>
                  <a:pt x="108" y="167"/>
                </a:lnTo>
                <a:lnTo>
                  <a:pt x="100" y="170"/>
                </a:lnTo>
                <a:lnTo>
                  <a:pt x="92" y="172"/>
                </a:lnTo>
                <a:lnTo>
                  <a:pt x="84" y="173"/>
                </a:lnTo>
                <a:lnTo>
                  <a:pt x="76" y="173"/>
                </a:lnTo>
                <a:lnTo>
                  <a:pt x="66" y="173"/>
                </a:lnTo>
                <a:lnTo>
                  <a:pt x="64" y="173"/>
                </a:lnTo>
                <a:lnTo>
                  <a:pt x="64" y="173"/>
                </a:lnTo>
                <a:lnTo>
                  <a:pt x="66" y="173"/>
                </a:lnTo>
                <a:lnTo>
                  <a:pt x="66" y="175"/>
                </a:lnTo>
                <a:lnTo>
                  <a:pt x="66" y="175"/>
                </a:lnTo>
                <a:lnTo>
                  <a:pt x="66" y="175"/>
                </a:lnTo>
                <a:lnTo>
                  <a:pt x="67" y="175"/>
                </a:lnTo>
                <a:lnTo>
                  <a:pt x="67" y="177"/>
                </a:lnTo>
                <a:lnTo>
                  <a:pt x="67" y="177"/>
                </a:lnTo>
                <a:close/>
              </a:path>
            </a:pathLst>
          </a:custGeom>
          <a:solidFill>
            <a:srgbClr val="00FF68"/>
          </a:solidFill>
          <a:ln w="9525">
            <a:noFill/>
            <a:round/>
            <a:headEnd/>
            <a:tailEnd/>
          </a:ln>
          <a:effectLst/>
        </p:spPr>
        <p:txBody>
          <a:bodyPr/>
          <a:lstStyle/>
          <a:p>
            <a:endParaRPr lang="en-GB"/>
          </a:p>
        </p:txBody>
      </p:sp>
      <p:sp>
        <p:nvSpPr>
          <p:cNvPr id="47490" name="Freeform 386"/>
          <p:cNvSpPr>
            <a:spLocks noEditPoints="1"/>
          </p:cNvSpPr>
          <p:nvPr/>
        </p:nvSpPr>
        <p:spPr bwMode="auto">
          <a:xfrm>
            <a:off x="5222875" y="3354388"/>
            <a:ext cx="223838" cy="231775"/>
          </a:xfrm>
          <a:custGeom>
            <a:avLst/>
            <a:gdLst/>
            <a:ahLst/>
            <a:cxnLst>
              <a:cxn ang="0">
                <a:pos x="84" y="0"/>
              </a:cxn>
              <a:cxn ang="0">
                <a:pos x="66" y="0"/>
              </a:cxn>
              <a:cxn ang="0">
                <a:pos x="49" y="3"/>
              </a:cxn>
              <a:cxn ang="0">
                <a:pos x="28" y="15"/>
              </a:cxn>
              <a:cxn ang="0">
                <a:pos x="4" y="38"/>
              </a:cxn>
              <a:cxn ang="0">
                <a:pos x="0" y="46"/>
              </a:cxn>
              <a:cxn ang="0">
                <a:pos x="0" y="46"/>
              </a:cxn>
              <a:cxn ang="0">
                <a:pos x="0" y="48"/>
              </a:cxn>
              <a:cxn ang="0">
                <a:pos x="0" y="49"/>
              </a:cxn>
              <a:cxn ang="0">
                <a:pos x="7" y="39"/>
              </a:cxn>
              <a:cxn ang="0">
                <a:pos x="30" y="16"/>
              </a:cxn>
              <a:cxn ang="0">
                <a:pos x="51" y="7"/>
              </a:cxn>
              <a:cxn ang="0">
                <a:pos x="67" y="3"/>
              </a:cxn>
              <a:cxn ang="0">
                <a:pos x="84" y="3"/>
              </a:cxn>
              <a:cxn ang="0">
                <a:pos x="90" y="3"/>
              </a:cxn>
              <a:cxn ang="0">
                <a:pos x="89" y="3"/>
              </a:cxn>
              <a:cxn ang="0">
                <a:pos x="87" y="2"/>
              </a:cxn>
              <a:cxn ang="0">
                <a:pos x="87" y="0"/>
              </a:cxn>
              <a:cxn ang="0">
                <a:pos x="64" y="170"/>
              </a:cxn>
              <a:cxn ang="0">
                <a:pos x="76" y="170"/>
              </a:cxn>
              <a:cxn ang="0">
                <a:pos x="92" y="169"/>
              </a:cxn>
              <a:cxn ang="0">
                <a:pos x="108" y="164"/>
              </a:cxn>
              <a:cxn ang="0">
                <a:pos x="136" y="146"/>
              </a:cxn>
              <a:cxn ang="0">
                <a:pos x="151" y="126"/>
              </a:cxn>
              <a:cxn ang="0">
                <a:pos x="149" y="125"/>
              </a:cxn>
              <a:cxn ang="0">
                <a:pos x="149" y="123"/>
              </a:cxn>
              <a:cxn ang="0">
                <a:pos x="149" y="121"/>
              </a:cxn>
              <a:cxn ang="0">
                <a:pos x="149" y="121"/>
              </a:cxn>
              <a:cxn ang="0">
                <a:pos x="133" y="144"/>
              </a:cxn>
              <a:cxn ang="0">
                <a:pos x="107" y="161"/>
              </a:cxn>
              <a:cxn ang="0">
                <a:pos x="92" y="166"/>
              </a:cxn>
              <a:cxn ang="0">
                <a:pos x="76" y="167"/>
              </a:cxn>
              <a:cxn ang="0">
                <a:pos x="61" y="167"/>
              </a:cxn>
              <a:cxn ang="0">
                <a:pos x="61" y="167"/>
              </a:cxn>
              <a:cxn ang="0">
                <a:pos x="63" y="169"/>
              </a:cxn>
              <a:cxn ang="0">
                <a:pos x="63" y="169"/>
              </a:cxn>
              <a:cxn ang="0">
                <a:pos x="64" y="170"/>
              </a:cxn>
            </a:cxnLst>
            <a:rect l="0" t="0" r="r" b="b"/>
            <a:pathLst>
              <a:path w="151" h="170">
                <a:moveTo>
                  <a:pt x="87" y="0"/>
                </a:moveTo>
                <a:lnTo>
                  <a:pt x="84" y="0"/>
                </a:lnTo>
                <a:lnTo>
                  <a:pt x="76" y="0"/>
                </a:lnTo>
                <a:lnTo>
                  <a:pt x="66" y="0"/>
                </a:lnTo>
                <a:lnTo>
                  <a:pt x="58" y="2"/>
                </a:lnTo>
                <a:lnTo>
                  <a:pt x="49" y="3"/>
                </a:lnTo>
                <a:lnTo>
                  <a:pt x="41" y="7"/>
                </a:lnTo>
                <a:lnTo>
                  <a:pt x="28" y="15"/>
                </a:lnTo>
                <a:lnTo>
                  <a:pt x="15" y="25"/>
                </a:lnTo>
                <a:lnTo>
                  <a:pt x="4" y="38"/>
                </a:lnTo>
                <a:lnTo>
                  <a:pt x="0" y="44"/>
                </a:lnTo>
                <a:lnTo>
                  <a:pt x="0" y="46"/>
                </a:lnTo>
                <a:lnTo>
                  <a:pt x="0" y="46"/>
                </a:lnTo>
                <a:lnTo>
                  <a:pt x="0" y="46"/>
                </a:lnTo>
                <a:lnTo>
                  <a:pt x="0" y="48"/>
                </a:lnTo>
                <a:lnTo>
                  <a:pt x="0" y="48"/>
                </a:lnTo>
                <a:lnTo>
                  <a:pt x="0" y="49"/>
                </a:lnTo>
                <a:lnTo>
                  <a:pt x="0" y="49"/>
                </a:lnTo>
                <a:lnTo>
                  <a:pt x="0" y="49"/>
                </a:lnTo>
                <a:lnTo>
                  <a:pt x="7" y="39"/>
                </a:lnTo>
                <a:lnTo>
                  <a:pt x="17" y="26"/>
                </a:lnTo>
                <a:lnTo>
                  <a:pt x="30" y="16"/>
                </a:lnTo>
                <a:lnTo>
                  <a:pt x="43" y="8"/>
                </a:lnTo>
                <a:lnTo>
                  <a:pt x="51" y="7"/>
                </a:lnTo>
                <a:lnTo>
                  <a:pt x="59" y="5"/>
                </a:lnTo>
                <a:lnTo>
                  <a:pt x="67" y="3"/>
                </a:lnTo>
                <a:lnTo>
                  <a:pt x="76" y="3"/>
                </a:lnTo>
                <a:lnTo>
                  <a:pt x="84" y="3"/>
                </a:lnTo>
                <a:lnTo>
                  <a:pt x="90" y="3"/>
                </a:lnTo>
                <a:lnTo>
                  <a:pt x="90" y="3"/>
                </a:lnTo>
                <a:lnTo>
                  <a:pt x="89" y="3"/>
                </a:lnTo>
                <a:lnTo>
                  <a:pt x="89" y="3"/>
                </a:lnTo>
                <a:lnTo>
                  <a:pt x="89" y="2"/>
                </a:lnTo>
                <a:lnTo>
                  <a:pt x="87" y="2"/>
                </a:lnTo>
                <a:lnTo>
                  <a:pt x="87" y="2"/>
                </a:lnTo>
                <a:lnTo>
                  <a:pt x="87" y="0"/>
                </a:lnTo>
                <a:lnTo>
                  <a:pt x="87" y="0"/>
                </a:lnTo>
                <a:close/>
                <a:moveTo>
                  <a:pt x="64" y="170"/>
                </a:moveTo>
                <a:lnTo>
                  <a:pt x="66" y="170"/>
                </a:lnTo>
                <a:lnTo>
                  <a:pt x="76" y="170"/>
                </a:lnTo>
                <a:lnTo>
                  <a:pt x="84" y="170"/>
                </a:lnTo>
                <a:lnTo>
                  <a:pt x="92" y="169"/>
                </a:lnTo>
                <a:lnTo>
                  <a:pt x="100" y="167"/>
                </a:lnTo>
                <a:lnTo>
                  <a:pt x="108" y="164"/>
                </a:lnTo>
                <a:lnTo>
                  <a:pt x="123" y="156"/>
                </a:lnTo>
                <a:lnTo>
                  <a:pt x="136" y="146"/>
                </a:lnTo>
                <a:lnTo>
                  <a:pt x="146" y="133"/>
                </a:lnTo>
                <a:lnTo>
                  <a:pt x="151" y="126"/>
                </a:lnTo>
                <a:lnTo>
                  <a:pt x="151" y="125"/>
                </a:lnTo>
                <a:lnTo>
                  <a:pt x="149" y="125"/>
                </a:lnTo>
                <a:lnTo>
                  <a:pt x="149" y="123"/>
                </a:lnTo>
                <a:lnTo>
                  <a:pt x="149" y="123"/>
                </a:lnTo>
                <a:lnTo>
                  <a:pt x="149" y="123"/>
                </a:lnTo>
                <a:lnTo>
                  <a:pt x="149" y="121"/>
                </a:lnTo>
                <a:lnTo>
                  <a:pt x="149" y="121"/>
                </a:lnTo>
                <a:lnTo>
                  <a:pt x="149" y="121"/>
                </a:lnTo>
                <a:lnTo>
                  <a:pt x="145" y="131"/>
                </a:lnTo>
                <a:lnTo>
                  <a:pt x="133" y="144"/>
                </a:lnTo>
                <a:lnTo>
                  <a:pt x="122" y="154"/>
                </a:lnTo>
                <a:lnTo>
                  <a:pt x="107" y="161"/>
                </a:lnTo>
                <a:lnTo>
                  <a:pt x="100" y="164"/>
                </a:lnTo>
                <a:lnTo>
                  <a:pt x="92" y="166"/>
                </a:lnTo>
                <a:lnTo>
                  <a:pt x="84" y="167"/>
                </a:lnTo>
                <a:lnTo>
                  <a:pt x="76" y="167"/>
                </a:lnTo>
                <a:lnTo>
                  <a:pt x="67" y="167"/>
                </a:lnTo>
                <a:lnTo>
                  <a:pt x="61" y="167"/>
                </a:lnTo>
                <a:lnTo>
                  <a:pt x="61" y="167"/>
                </a:lnTo>
                <a:lnTo>
                  <a:pt x="61" y="167"/>
                </a:lnTo>
                <a:lnTo>
                  <a:pt x="63" y="167"/>
                </a:lnTo>
                <a:lnTo>
                  <a:pt x="63" y="169"/>
                </a:lnTo>
                <a:lnTo>
                  <a:pt x="63" y="169"/>
                </a:lnTo>
                <a:lnTo>
                  <a:pt x="63" y="169"/>
                </a:lnTo>
                <a:lnTo>
                  <a:pt x="64" y="169"/>
                </a:lnTo>
                <a:lnTo>
                  <a:pt x="64" y="170"/>
                </a:lnTo>
                <a:close/>
              </a:path>
            </a:pathLst>
          </a:custGeom>
          <a:solidFill>
            <a:srgbClr val="00FF6D"/>
          </a:solidFill>
          <a:ln w="9525">
            <a:noFill/>
            <a:round/>
            <a:headEnd/>
            <a:tailEnd/>
          </a:ln>
          <a:effectLst/>
        </p:spPr>
        <p:txBody>
          <a:bodyPr/>
          <a:lstStyle/>
          <a:p>
            <a:endParaRPr lang="en-GB"/>
          </a:p>
        </p:txBody>
      </p:sp>
      <p:sp>
        <p:nvSpPr>
          <p:cNvPr id="47491" name="Freeform 387"/>
          <p:cNvSpPr>
            <a:spLocks noEditPoints="1"/>
          </p:cNvSpPr>
          <p:nvPr/>
        </p:nvSpPr>
        <p:spPr bwMode="auto">
          <a:xfrm>
            <a:off x="5222875" y="3357563"/>
            <a:ext cx="220663" cy="223837"/>
          </a:xfrm>
          <a:custGeom>
            <a:avLst/>
            <a:gdLst/>
            <a:ahLst/>
            <a:cxnLst>
              <a:cxn ang="0">
                <a:pos x="84" y="0"/>
              </a:cxn>
              <a:cxn ang="0">
                <a:pos x="67" y="0"/>
              </a:cxn>
              <a:cxn ang="0">
                <a:pos x="51" y="4"/>
              </a:cxn>
              <a:cxn ang="0">
                <a:pos x="30" y="13"/>
              </a:cxn>
              <a:cxn ang="0">
                <a:pos x="7" y="36"/>
              </a:cxn>
              <a:cxn ang="0">
                <a:pos x="0" y="48"/>
              </a:cxn>
              <a:cxn ang="0">
                <a:pos x="2" y="48"/>
              </a:cxn>
              <a:cxn ang="0">
                <a:pos x="2" y="49"/>
              </a:cxn>
              <a:cxn ang="0">
                <a:pos x="2" y="51"/>
              </a:cxn>
              <a:cxn ang="0">
                <a:pos x="2" y="51"/>
              </a:cxn>
              <a:cxn ang="0">
                <a:pos x="18" y="27"/>
              </a:cxn>
              <a:cxn ang="0">
                <a:pos x="45" y="9"/>
              </a:cxn>
              <a:cxn ang="0">
                <a:pos x="76" y="2"/>
              </a:cxn>
              <a:cxn ang="0">
                <a:pos x="94" y="5"/>
              </a:cxn>
              <a:cxn ang="0">
                <a:pos x="94" y="4"/>
              </a:cxn>
              <a:cxn ang="0">
                <a:pos x="92" y="4"/>
              </a:cxn>
              <a:cxn ang="0">
                <a:pos x="90" y="2"/>
              </a:cxn>
              <a:cxn ang="0">
                <a:pos x="90" y="0"/>
              </a:cxn>
              <a:cxn ang="0">
                <a:pos x="67" y="164"/>
              </a:cxn>
              <a:cxn ang="0">
                <a:pos x="84" y="164"/>
              </a:cxn>
              <a:cxn ang="0">
                <a:pos x="100" y="161"/>
              </a:cxn>
              <a:cxn ang="0">
                <a:pos x="122" y="151"/>
              </a:cxn>
              <a:cxn ang="0">
                <a:pos x="145" y="128"/>
              </a:cxn>
              <a:cxn ang="0">
                <a:pos x="149" y="117"/>
              </a:cxn>
              <a:cxn ang="0">
                <a:pos x="149" y="115"/>
              </a:cxn>
              <a:cxn ang="0">
                <a:pos x="149" y="115"/>
              </a:cxn>
              <a:cxn ang="0">
                <a:pos x="149" y="113"/>
              </a:cxn>
              <a:cxn ang="0">
                <a:pos x="149" y="113"/>
              </a:cxn>
              <a:cxn ang="0">
                <a:pos x="131" y="138"/>
              </a:cxn>
              <a:cxn ang="0">
                <a:pos x="107" y="156"/>
              </a:cxn>
              <a:cxn ang="0">
                <a:pos x="76" y="163"/>
              </a:cxn>
              <a:cxn ang="0">
                <a:pos x="56" y="159"/>
              </a:cxn>
              <a:cxn ang="0">
                <a:pos x="58" y="161"/>
              </a:cxn>
              <a:cxn ang="0">
                <a:pos x="59" y="161"/>
              </a:cxn>
              <a:cxn ang="0">
                <a:pos x="59" y="163"/>
              </a:cxn>
              <a:cxn ang="0">
                <a:pos x="61" y="164"/>
              </a:cxn>
            </a:cxnLst>
            <a:rect l="0" t="0" r="r" b="b"/>
            <a:pathLst>
              <a:path w="149" h="164">
                <a:moveTo>
                  <a:pt x="90" y="0"/>
                </a:moveTo>
                <a:lnTo>
                  <a:pt x="84" y="0"/>
                </a:lnTo>
                <a:lnTo>
                  <a:pt x="76" y="0"/>
                </a:lnTo>
                <a:lnTo>
                  <a:pt x="67" y="0"/>
                </a:lnTo>
                <a:lnTo>
                  <a:pt x="59" y="2"/>
                </a:lnTo>
                <a:lnTo>
                  <a:pt x="51" y="4"/>
                </a:lnTo>
                <a:lnTo>
                  <a:pt x="43" y="5"/>
                </a:lnTo>
                <a:lnTo>
                  <a:pt x="30" y="13"/>
                </a:lnTo>
                <a:lnTo>
                  <a:pt x="17" y="23"/>
                </a:lnTo>
                <a:lnTo>
                  <a:pt x="7" y="36"/>
                </a:lnTo>
                <a:lnTo>
                  <a:pt x="0" y="46"/>
                </a:lnTo>
                <a:lnTo>
                  <a:pt x="0" y="48"/>
                </a:lnTo>
                <a:lnTo>
                  <a:pt x="0" y="48"/>
                </a:lnTo>
                <a:lnTo>
                  <a:pt x="2" y="48"/>
                </a:lnTo>
                <a:lnTo>
                  <a:pt x="2" y="49"/>
                </a:lnTo>
                <a:lnTo>
                  <a:pt x="2" y="49"/>
                </a:lnTo>
                <a:lnTo>
                  <a:pt x="2" y="49"/>
                </a:lnTo>
                <a:lnTo>
                  <a:pt x="2" y="51"/>
                </a:lnTo>
                <a:lnTo>
                  <a:pt x="2" y="51"/>
                </a:lnTo>
                <a:lnTo>
                  <a:pt x="2" y="51"/>
                </a:lnTo>
                <a:lnTo>
                  <a:pt x="8" y="38"/>
                </a:lnTo>
                <a:lnTo>
                  <a:pt x="18" y="27"/>
                </a:lnTo>
                <a:lnTo>
                  <a:pt x="31" y="17"/>
                </a:lnTo>
                <a:lnTo>
                  <a:pt x="45" y="9"/>
                </a:lnTo>
                <a:lnTo>
                  <a:pt x="59" y="4"/>
                </a:lnTo>
                <a:lnTo>
                  <a:pt x="76" y="2"/>
                </a:lnTo>
                <a:lnTo>
                  <a:pt x="92" y="4"/>
                </a:lnTo>
                <a:lnTo>
                  <a:pt x="94" y="5"/>
                </a:lnTo>
                <a:lnTo>
                  <a:pt x="94" y="5"/>
                </a:lnTo>
                <a:lnTo>
                  <a:pt x="94" y="4"/>
                </a:lnTo>
                <a:lnTo>
                  <a:pt x="92" y="4"/>
                </a:lnTo>
                <a:lnTo>
                  <a:pt x="92" y="4"/>
                </a:lnTo>
                <a:lnTo>
                  <a:pt x="92" y="2"/>
                </a:lnTo>
                <a:lnTo>
                  <a:pt x="90" y="2"/>
                </a:lnTo>
                <a:lnTo>
                  <a:pt x="90" y="2"/>
                </a:lnTo>
                <a:lnTo>
                  <a:pt x="90" y="0"/>
                </a:lnTo>
                <a:close/>
                <a:moveTo>
                  <a:pt x="61" y="164"/>
                </a:moveTo>
                <a:lnTo>
                  <a:pt x="67" y="164"/>
                </a:lnTo>
                <a:lnTo>
                  <a:pt x="76" y="164"/>
                </a:lnTo>
                <a:lnTo>
                  <a:pt x="84" y="164"/>
                </a:lnTo>
                <a:lnTo>
                  <a:pt x="92" y="163"/>
                </a:lnTo>
                <a:lnTo>
                  <a:pt x="100" y="161"/>
                </a:lnTo>
                <a:lnTo>
                  <a:pt x="107" y="158"/>
                </a:lnTo>
                <a:lnTo>
                  <a:pt x="122" y="151"/>
                </a:lnTo>
                <a:lnTo>
                  <a:pt x="133" y="141"/>
                </a:lnTo>
                <a:lnTo>
                  <a:pt x="145" y="128"/>
                </a:lnTo>
                <a:lnTo>
                  <a:pt x="149" y="118"/>
                </a:lnTo>
                <a:lnTo>
                  <a:pt x="149" y="117"/>
                </a:lnTo>
                <a:lnTo>
                  <a:pt x="149" y="117"/>
                </a:lnTo>
                <a:lnTo>
                  <a:pt x="149" y="115"/>
                </a:lnTo>
                <a:lnTo>
                  <a:pt x="149" y="115"/>
                </a:lnTo>
                <a:lnTo>
                  <a:pt x="149" y="115"/>
                </a:lnTo>
                <a:lnTo>
                  <a:pt x="149" y="113"/>
                </a:lnTo>
                <a:lnTo>
                  <a:pt x="149" y="113"/>
                </a:lnTo>
                <a:lnTo>
                  <a:pt x="149" y="113"/>
                </a:lnTo>
                <a:lnTo>
                  <a:pt x="149" y="113"/>
                </a:lnTo>
                <a:lnTo>
                  <a:pt x="141" y="126"/>
                </a:lnTo>
                <a:lnTo>
                  <a:pt x="131" y="138"/>
                </a:lnTo>
                <a:lnTo>
                  <a:pt x="120" y="148"/>
                </a:lnTo>
                <a:lnTo>
                  <a:pt x="107" y="156"/>
                </a:lnTo>
                <a:lnTo>
                  <a:pt x="92" y="161"/>
                </a:lnTo>
                <a:lnTo>
                  <a:pt x="76" y="163"/>
                </a:lnTo>
                <a:lnTo>
                  <a:pt x="59" y="161"/>
                </a:lnTo>
                <a:lnTo>
                  <a:pt x="56" y="159"/>
                </a:lnTo>
                <a:lnTo>
                  <a:pt x="58" y="159"/>
                </a:lnTo>
                <a:lnTo>
                  <a:pt x="58" y="161"/>
                </a:lnTo>
                <a:lnTo>
                  <a:pt x="58" y="161"/>
                </a:lnTo>
                <a:lnTo>
                  <a:pt x="59" y="161"/>
                </a:lnTo>
                <a:lnTo>
                  <a:pt x="59" y="163"/>
                </a:lnTo>
                <a:lnTo>
                  <a:pt x="59" y="163"/>
                </a:lnTo>
                <a:lnTo>
                  <a:pt x="61" y="163"/>
                </a:lnTo>
                <a:lnTo>
                  <a:pt x="61" y="164"/>
                </a:lnTo>
                <a:close/>
              </a:path>
            </a:pathLst>
          </a:custGeom>
          <a:solidFill>
            <a:srgbClr val="00FF72"/>
          </a:solidFill>
          <a:ln w="9525">
            <a:noFill/>
            <a:round/>
            <a:headEnd/>
            <a:tailEnd/>
          </a:ln>
          <a:effectLst/>
        </p:spPr>
        <p:txBody>
          <a:bodyPr/>
          <a:lstStyle/>
          <a:p>
            <a:endParaRPr lang="en-GB"/>
          </a:p>
        </p:txBody>
      </p:sp>
      <p:sp>
        <p:nvSpPr>
          <p:cNvPr id="47492" name="Freeform 388"/>
          <p:cNvSpPr>
            <a:spLocks noEditPoints="1"/>
          </p:cNvSpPr>
          <p:nvPr/>
        </p:nvSpPr>
        <p:spPr bwMode="auto">
          <a:xfrm>
            <a:off x="5226050" y="3360738"/>
            <a:ext cx="217488" cy="219075"/>
          </a:xfrm>
          <a:custGeom>
            <a:avLst/>
            <a:gdLst/>
            <a:ahLst/>
            <a:cxnLst>
              <a:cxn ang="0">
                <a:pos x="90" y="2"/>
              </a:cxn>
              <a:cxn ang="0">
                <a:pos x="57" y="2"/>
              </a:cxn>
              <a:cxn ang="0">
                <a:pos x="29" y="15"/>
              </a:cxn>
              <a:cxn ang="0">
                <a:pos x="6" y="36"/>
              </a:cxn>
              <a:cxn ang="0">
                <a:pos x="0" y="49"/>
              </a:cxn>
              <a:cxn ang="0">
                <a:pos x="0" y="51"/>
              </a:cxn>
              <a:cxn ang="0">
                <a:pos x="0" y="52"/>
              </a:cxn>
              <a:cxn ang="0">
                <a:pos x="0" y="54"/>
              </a:cxn>
              <a:cxn ang="0">
                <a:pos x="2" y="56"/>
              </a:cxn>
              <a:cxn ang="0">
                <a:pos x="10" y="38"/>
              </a:cxn>
              <a:cxn ang="0">
                <a:pos x="31" y="16"/>
              </a:cxn>
              <a:cxn ang="0">
                <a:pos x="57" y="5"/>
              </a:cxn>
              <a:cxn ang="0">
                <a:pos x="88" y="5"/>
              </a:cxn>
              <a:cxn ang="0">
                <a:pos x="95" y="7"/>
              </a:cxn>
              <a:cxn ang="0">
                <a:pos x="95" y="5"/>
              </a:cxn>
              <a:cxn ang="0">
                <a:pos x="93" y="5"/>
              </a:cxn>
              <a:cxn ang="0">
                <a:pos x="93" y="3"/>
              </a:cxn>
              <a:cxn ang="0">
                <a:pos x="54" y="157"/>
              </a:cxn>
              <a:cxn ang="0">
                <a:pos x="74" y="161"/>
              </a:cxn>
              <a:cxn ang="0">
                <a:pos x="105" y="154"/>
              </a:cxn>
              <a:cxn ang="0">
                <a:pos x="129" y="136"/>
              </a:cxn>
              <a:cxn ang="0">
                <a:pos x="147" y="111"/>
              </a:cxn>
              <a:cxn ang="0">
                <a:pos x="147" y="110"/>
              </a:cxn>
              <a:cxn ang="0">
                <a:pos x="146" y="108"/>
              </a:cxn>
              <a:cxn ang="0">
                <a:pos x="146" y="106"/>
              </a:cxn>
              <a:cxn ang="0">
                <a:pos x="146" y="105"/>
              </a:cxn>
              <a:cxn ang="0">
                <a:pos x="144" y="110"/>
              </a:cxn>
              <a:cxn ang="0">
                <a:pos x="128" y="134"/>
              </a:cxn>
              <a:cxn ang="0">
                <a:pos x="103" y="151"/>
              </a:cxn>
              <a:cxn ang="0">
                <a:pos x="74" y="157"/>
              </a:cxn>
              <a:cxn ang="0">
                <a:pos x="51" y="154"/>
              </a:cxn>
              <a:cxn ang="0">
                <a:pos x="52" y="154"/>
              </a:cxn>
              <a:cxn ang="0">
                <a:pos x="52" y="156"/>
              </a:cxn>
              <a:cxn ang="0">
                <a:pos x="54" y="157"/>
              </a:cxn>
              <a:cxn ang="0">
                <a:pos x="54" y="157"/>
              </a:cxn>
            </a:cxnLst>
            <a:rect l="0" t="0" r="r" b="b"/>
            <a:pathLst>
              <a:path w="147" h="161">
                <a:moveTo>
                  <a:pt x="92" y="3"/>
                </a:moveTo>
                <a:lnTo>
                  <a:pt x="90" y="2"/>
                </a:lnTo>
                <a:lnTo>
                  <a:pt x="74" y="0"/>
                </a:lnTo>
                <a:lnTo>
                  <a:pt x="57" y="2"/>
                </a:lnTo>
                <a:lnTo>
                  <a:pt x="43" y="7"/>
                </a:lnTo>
                <a:lnTo>
                  <a:pt x="29" y="15"/>
                </a:lnTo>
                <a:lnTo>
                  <a:pt x="16" y="25"/>
                </a:lnTo>
                <a:lnTo>
                  <a:pt x="6" y="36"/>
                </a:lnTo>
                <a:lnTo>
                  <a:pt x="0" y="49"/>
                </a:lnTo>
                <a:lnTo>
                  <a:pt x="0" y="49"/>
                </a:lnTo>
                <a:lnTo>
                  <a:pt x="0" y="51"/>
                </a:lnTo>
                <a:lnTo>
                  <a:pt x="0" y="51"/>
                </a:lnTo>
                <a:lnTo>
                  <a:pt x="0" y="52"/>
                </a:lnTo>
                <a:lnTo>
                  <a:pt x="0" y="52"/>
                </a:lnTo>
                <a:lnTo>
                  <a:pt x="0" y="52"/>
                </a:lnTo>
                <a:lnTo>
                  <a:pt x="0" y="54"/>
                </a:lnTo>
                <a:lnTo>
                  <a:pt x="0" y="54"/>
                </a:lnTo>
                <a:lnTo>
                  <a:pt x="2" y="56"/>
                </a:lnTo>
                <a:lnTo>
                  <a:pt x="3" y="51"/>
                </a:lnTo>
                <a:lnTo>
                  <a:pt x="10" y="38"/>
                </a:lnTo>
                <a:lnTo>
                  <a:pt x="20" y="26"/>
                </a:lnTo>
                <a:lnTo>
                  <a:pt x="31" y="16"/>
                </a:lnTo>
                <a:lnTo>
                  <a:pt x="43" y="10"/>
                </a:lnTo>
                <a:lnTo>
                  <a:pt x="57" y="5"/>
                </a:lnTo>
                <a:lnTo>
                  <a:pt x="74" y="3"/>
                </a:lnTo>
                <a:lnTo>
                  <a:pt x="88" y="5"/>
                </a:lnTo>
                <a:lnTo>
                  <a:pt x="97" y="7"/>
                </a:lnTo>
                <a:lnTo>
                  <a:pt x="95" y="7"/>
                </a:lnTo>
                <a:lnTo>
                  <a:pt x="95" y="7"/>
                </a:lnTo>
                <a:lnTo>
                  <a:pt x="95" y="5"/>
                </a:lnTo>
                <a:lnTo>
                  <a:pt x="93" y="5"/>
                </a:lnTo>
                <a:lnTo>
                  <a:pt x="93" y="5"/>
                </a:lnTo>
                <a:lnTo>
                  <a:pt x="93" y="3"/>
                </a:lnTo>
                <a:lnTo>
                  <a:pt x="93" y="3"/>
                </a:lnTo>
                <a:lnTo>
                  <a:pt x="92" y="3"/>
                </a:lnTo>
                <a:close/>
                <a:moveTo>
                  <a:pt x="54" y="157"/>
                </a:moveTo>
                <a:lnTo>
                  <a:pt x="57" y="159"/>
                </a:lnTo>
                <a:lnTo>
                  <a:pt x="74" y="161"/>
                </a:lnTo>
                <a:lnTo>
                  <a:pt x="90" y="159"/>
                </a:lnTo>
                <a:lnTo>
                  <a:pt x="105" y="154"/>
                </a:lnTo>
                <a:lnTo>
                  <a:pt x="118" y="146"/>
                </a:lnTo>
                <a:lnTo>
                  <a:pt x="129" y="136"/>
                </a:lnTo>
                <a:lnTo>
                  <a:pt x="139" y="124"/>
                </a:lnTo>
                <a:lnTo>
                  <a:pt x="147" y="111"/>
                </a:lnTo>
                <a:lnTo>
                  <a:pt x="147" y="111"/>
                </a:lnTo>
                <a:lnTo>
                  <a:pt x="147" y="110"/>
                </a:lnTo>
                <a:lnTo>
                  <a:pt x="146" y="110"/>
                </a:lnTo>
                <a:lnTo>
                  <a:pt x="146" y="108"/>
                </a:lnTo>
                <a:lnTo>
                  <a:pt x="146" y="108"/>
                </a:lnTo>
                <a:lnTo>
                  <a:pt x="146" y="106"/>
                </a:lnTo>
                <a:lnTo>
                  <a:pt x="146" y="106"/>
                </a:lnTo>
                <a:lnTo>
                  <a:pt x="146" y="105"/>
                </a:lnTo>
                <a:lnTo>
                  <a:pt x="146" y="105"/>
                </a:lnTo>
                <a:lnTo>
                  <a:pt x="144" y="110"/>
                </a:lnTo>
                <a:lnTo>
                  <a:pt x="138" y="123"/>
                </a:lnTo>
                <a:lnTo>
                  <a:pt x="128" y="134"/>
                </a:lnTo>
                <a:lnTo>
                  <a:pt x="116" y="144"/>
                </a:lnTo>
                <a:lnTo>
                  <a:pt x="103" y="151"/>
                </a:lnTo>
                <a:lnTo>
                  <a:pt x="88" y="156"/>
                </a:lnTo>
                <a:lnTo>
                  <a:pt x="74" y="157"/>
                </a:lnTo>
                <a:lnTo>
                  <a:pt x="57" y="156"/>
                </a:lnTo>
                <a:lnTo>
                  <a:pt x="51" y="154"/>
                </a:lnTo>
                <a:lnTo>
                  <a:pt x="51" y="154"/>
                </a:lnTo>
                <a:lnTo>
                  <a:pt x="52" y="154"/>
                </a:lnTo>
                <a:lnTo>
                  <a:pt x="52" y="156"/>
                </a:lnTo>
                <a:lnTo>
                  <a:pt x="52" y="156"/>
                </a:lnTo>
                <a:lnTo>
                  <a:pt x="54" y="156"/>
                </a:lnTo>
                <a:lnTo>
                  <a:pt x="54" y="157"/>
                </a:lnTo>
                <a:lnTo>
                  <a:pt x="54" y="157"/>
                </a:lnTo>
                <a:lnTo>
                  <a:pt x="54" y="157"/>
                </a:lnTo>
                <a:close/>
              </a:path>
            </a:pathLst>
          </a:custGeom>
          <a:solidFill>
            <a:srgbClr val="00FF77"/>
          </a:solidFill>
          <a:ln w="9525">
            <a:noFill/>
            <a:round/>
            <a:headEnd/>
            <a:tailEnd/>
          </a:ln>
          <a:effectLst/>
        </p:spPr>
        <p:txBody>
          <a:bodyPr/>
          <a:lstStyle/>
          <a:p>
            <a:endParaRPr lang="en-GB"/>
          </a:p>
        </p:txBody>
      </p:sp>
      <p:sp>
        <p:nvSpPr>
          <p:cNvPr id="47493" name="Freeform 389"/>
          <p:cNvSpPr>
            <a:spLocks noEditPoints="1"/>
          </p:cNvSpPr>
          <p:nvPr/>
        </p:nvSpPr>
        <p:spPr bwMode="auto">
          <a:xfrm>
            <a:off x="5229225" y="3365500"/>
            <a:ext cx="212725" cy="209550"/>
          </a:xfrm>
          <a:custGeom>
            <a:avLst/>
            <a:gdLst/>
            <a:ahLst/>
            <a:cxnLst>
              <a:cxn ang="0">
                <a:pos x="86" y="2"/>
              </a:cxn>
              <a:cxn ang="0">
                <a:pos x="55" y="2"/>
              </a:cxn>
              <a:cxn ang="0">
                <a:pos x="29" y="13"/>
              </a:cxn>
              <a:cxn ang="0">
                <a:pos x="8" y="35"/>
              </a:cxn>
              <a:cxn ang="0">
                <a:pos x="0" y="53"/>
              </a:cxn>
              <a:cxn ang="0">
                <a:pos x="0" y="54"/>
              </a:cxn>
              <a:cxn ang="0">
                <a:pos x="0" y="56"/>
              </a:cxn>
              <a:cxn ang="0">
                <a:pos x="0" y="56"/>
              </a:cxn>
              <a:cxn ang="0">
                <a:pos x="0" y="58"/>
              </a:cxn>
              <a:cxn ang="0">
                <a:pos x="9" y="36"/>
              </a:cxn>
              <a:cxn ang="0">
                <a:pos x="31" y="17"/>
              </a:cxn>
              <a:cxn ang="0">
                <a:pos x="57" y="5"/>
              </a:cxn>
              <a:cxn ang="0">
                <a:pos x="86" y="5"/>
              </a:cxn>
              <a:cxn ang="0">
                <a:pos x="98" y="8"/>
              </a:cxn>
              <a:cxn ang="0">
                <a:pos x="96" y="7"/>
              </a:cxn>
              <a:cxn ang="0">
                <a:pos x="96" y="5"/>
              </a:cxn>
              <a:cxn ang="0">
                <a:pos x="95" y="5"/>
              </a:cxn>
              <a:cxn ang="0">
                <a:pos x="49" y="151"/>
              </a:cxn>
              <a:cxn ang="0">
                <a:pos x="72" y="154"/>
              </a:cxn>
              <a:cxn ang="0">
                <a:pos x="101" y="148"/>
              </a:cxn>
              <a:cxn ang="0">
                <a:pos x="126" y="131"/>
              </a:cxn>
              <a:cxn ang="0">
                <a:pos x="142" y="107"/>
              </a:cxn>
              <a:cxn ang="0">
                <a:pos x="144" y="102"/>
              </a:cxn>
              <a:cxn ang="0">
                <a:pos x="144" y="100"/>
              </a:cxn>
              <a:cxn ang="0">
                <a:pos x="142" y="99"/>
              </a:cxn>
              <a:cxn ang="0">
                <a:pos x="142" y="97"/>
              </a:cxn>
              <a:cxn ang="0">
                <a:pos x="139" y="105"/>
              </a:cxn>
              <a:cxn ang="0">
                <a:pos x="124" y="130"/>
              </a:cxn>
              <a:cxn ang="0">
                <a:pos x="100" y="144"/>
              </a:cxn>
              <a:cxn ang="0">
                <a:pos x="72" y="151"/>
              </a:cxn>
              <a:cxn ang="0">
                <a:pos x="45" y="146"/>
              </a:cxn>
              <a:cxn ang="0">
                <a:pos x="45" y="148"/>
              </a:cxn>
              <a:cxn ang="0">
                <a:pos x="47" y="148"/>
              </a:cxn>
              <a:cxn ang="0">
                <a:pos x="49" y="149"/>
              </a:cxn>
              <a:cxn ang="0">
                <a:pos x="49" y="151"/>
              </a:cxn>
            </a:cxnLst>
            <a:rect l="0" t="0" r="r" b="b"/>
            <a:pathLst>
              <a:path w="144" h="154">
                <a:moveTo>
                  <a:pt x="95" y="4"/>
                </a:moveTo>
                <a:lnTo>
                  <a:pt x="86" y="2"/>
                </a:lnTo>
                <a:lnTo>
                  <a:pt x="72" y="0"/>
                </a:lnTo>
                <a:lnTo>
                  <a:pt x="55" y="2"/>
                </a:lnTo>
                <a:lnTo>
                  <a:pt x="41" y="7"/>
                </a:lnTo>
                <a:lnTo>
                  <a:pt x="29" y="13"/>
                </a:lnTo>
                <a:lnTo>
                  <a:pt x="18" y="23"/>
                </a:lnTo>
                <a:lnTo>
                  <a:pt x="8" y="35"/>
                </a:lnTo>
                <a:lnTo>
                  <a:pt x="1" y="48"/>
                </a:lnTo>
                <a:lnTo>
                  <a:pt x="0" y="53"/>
                </a:lnTo>
                <a:lnTo>
                  <a:pt x="0" y="53"/>
                </a:lnTo>
                <a:lnTo>
                  <a:pt x="0" y="54"/>
                </a:lnTo>
                <a:lnTo>
                  <a:pt x="0" y="54"/>
                </a:lnTo>
                <a:lnTo>
                  <a:pt x="0" y="56"/>
                </a:lnTo>
                <a:lnTo>
                  <a:pt x="0" y="56"/>
                </a:lnTo>
                <a:lnTo>
                  <a:pt x="0" y="56"/>
                </a:lnTo>
                <a:lnTo>
                  <a:pt x="0" y="58"/>
                </a:lnTo>
                <a:lnTo>
                  <a:pt x="0" y="58"/>
                </a:lnTo>
                <a:lnTo>
                  <a:pt x="3" y="48"/>
                </a:lnTo>
                <a:lnTo>
                  <a:pt x="9" y="36"/>
                </a:lnTo>
                <a:lnTo>
                  <a:pt x="19" y="25"/>
                </a:lnTo>
                <a:lnTo>
                  <a:pt x="31" y="17"/>
                </a:lnTo>
                <a:lnTo>
                  <a:pt x="42" y="8"/>
                </a:lnTo>
                <a:lnTo>
                  <a:pt x="57" y="5"/>
                </a:lnTo>
                <a:lnTo>
                  <a:pt x="72" y="4"/>
                </a:lnTo>
                <a:lnTo>
                  <a:pt x="86" y="5"/>
                </a:lnTo>
                <a:lnTo>
                  <a:pt x="98" y="8"/>
                </a:lnTo>
                <a:lnTo>
                  <a:pt x="98" y="8"/>
                </a:lnTo>
                <a:lnTo>
                  <a:pt x="96" y="7"/>
                </a:lnTo>
                <a:lnTo>
                  <a:pt x="96" y="7"/>
                </a:lnTo>
                <a:lnTo>
                  <a:pt x="96" y="7"/>
                </a:lnTo>
                <a:lnTo>
                  <a:pt x="96" y="5"/>
                </a:lnTo>
                <a:lnTo>
                  <a:pt x="95" y="5"/>
                </a:lnTo>
                <a:lnTo>
                  <a:pt x="95" y="5"/>
                </a:lnTo>
                <a:lnTo>
                  <a:pt x="95" y="4"/>
                </a:lnTo>
                <a:close/>
                <a:moveTo>
                  <a:pt x="49" y="151"/>
                </a:moveTo>
                <a:lnTo>
                  <a:pt x="55" y="153"/>
                </a:lnTo>
                <a:lnTo>
                  <a:pt x="72" y="154"/>
                </a:lnTo>
                <a:lnTo>
                  <a:pt x="86" y="153"/>
                </a:lnTo>
                <a:lnTo>
                  <a:pt x="101" y="148"/>
                </a:lnTo>
                <a:lnTo>
                  <a:pt x="114" y="141"/>
                </a:lnTo>
                <a:lnTo>
                  <a:pt x="126" y="131"/>
                </a:lnTo>
                <a:lnTo>
                  <a:pt x="136" y="120"/>
                </a:lnTo>
                <a:lnTo>
                  <a:pt x="142" y="107"/>
                </a:lnTo>
                <a:lnTo>
                  <a:pt x="144" y="102"/>
                </a:lnTo>
                <a:lnTo>
                  <a:pt x="144" y="102"/>
                </a:lnTo>
                <a:lnTo>
                  <a:pt x="144" y="100"/>
                </a:lnTo>
                <a:lnTo>
                  <a:pt x="144" y="100"/>
                </a:lnTo>
                <a:lnTo>
                  <a:pt x="144" y="99"/>
                </a:lnTo>
                <a:lnTo>
                  <a:pt x="142" y="99"/>
                </a:lnTo>
                <a:lnTo>
                  <a:pt x="142" y="97"/>
                </a:lnTo>
                <a:lnTo>
                  <a:pt x="142" y="97"/>
                </a:lnTo>
                <a:lnTo>
                  <a:pt x="142" y="97"/>
                </a:lnTo>
                <a:lnTo>
                  <a:pt x="139" y="105"/>
                </a:lnTo>
                <a:lnTo>
                  <a:pt x="132" y="118"/>
                </a:lnTo>
                <a:lnTo>
                  <a:pt x="124" y="130"/>
                </a:lnTo>
                <a:lnTo>
                  <a:pt x="113" y="138"/>
                </a:lnTo>
                <a:lnTo>
                  <a:pt x="100" y="144"/>
                </a:lnTo>
                <a:lnTo>
                  <a:pt x="86" y="149"/>
                </a:lnTo>
                <a:lnTo>
                  <a:pt x="72" y="151"/>
                </a:lnTo>
                <a:lnTo>
                  <a:pt x="57" y="149"/>
                </a:lnTo>
                <a:lnTo>
                  <a:pt x="45" y="146"/>
                </a:lnTo>
                <a:lnTo>
                  <a:pt x="45" y="146"/>
                </a:lnTo>
                <a:lnTo>
                  <a:pt x="45" y="148"/>
                </a:lnTo>
                <a:lnTo>
                  <a:pt x="47" y="148"/>
                </a:lnTo>
                <a:lnTo>
                  <a:pt x="47" y="148"/>
                </a:lnTo>
                <a:lnTo>
                  <a:pt x="47" y="149"/>
                </a:lnTo>
                <a:lnTo>
                  <a:pt x="49" y="149"/>
                </a:lnTo>
                <a:lnTo>
                  <a:pt x="49" y="149"/>
                </a:lnTo>
                <a:lnTo>
                  <a:pt x="49" y="151"/>
                </a:lnTo>
                <a:close/>
              </a:path>
            </a:pathLst>
          </a:custGeom>
          <a:solidFill>
            <a:srgbClr val="00FF7C"/>
          </a:solidFill>
          <a:ln w="9525">
            <a:noFill/>
            <a:round/>
            <a:headEnd/>
            <a:tailEnd/>
          </a:ln>
          <a:effectLst/>
        </p:spPr>
        <p:txBody>
          <a:bodyPr/>
          <a:lstStyle/>
          <a:p>
            <a:endParaRPr lang="en-GB"/>
          </a:p>
        </p:txBody>
      </p:sp>
      <p:sp>
        <p:nvSpPr>
          <p:cNvPr id="47494" name="Freeform 390"/>
          <p:cNvSpPr>
            <a:spLocks noEditPoints="1"/>
          </p:cNvSpPr>
          <p:nvPr/>
        </p:nvSpPr>
        <p:spPr bwMode="auto">
          <a:xfrm>
            <a:off x="5229225" y="3370263"/>
            <a:ext cx="209550" cy="200025"/>
          </a:xfrm>
          <a:custGeom>
            <a:avLst/>
            <a:gdLst/>
            <a:ahLst/>
            <a:cxnLst>
              <a:cxn ang="0">
                <a:pos x="86" y="1"/>
              </a:cxn>
              <a:cxn ang="0">
                <a:pos x="57" y="1"/>
              </a:cxn>
              <a:cxn ang="0">
                <a:pos x="31" y="13"/>
              </a:cxn>
              <a:cxn ang="0">
                <a:pos x="9" y="32"/>
              </a:cxn>
              <a:cxn ang="0">
                <a:pos x="0" y="54"/>
              </a:cxn>
              <a:cxn ang="0">
                <a:pos x="1" y="55"/>
              </a:cxn>
              <a:cxn ang="0">
                <a:pos x="1" y="57"/>
              </a:cxn>
              <a:cxn ang="0">
                <a:pos x="1" y="59"/>
              </a:cxn>
              <a:cxn ang="0">
                <a:pos x="1" y="60"/>
              </a:cxn>
              <a:cxn ang="0">
                <a:pos x="6" y="45"/>
              </a:cxn>
              <a:cxn ang="0">
                <a:pos x="21" y="22"/>
              </a:cxn>
              <a:cxn ang="0">
                <a:pos x="44" y="8"/>
              </a:cxn>
              <a:cxn ang="0">
                <a:pos x="72" y="3"/>
              </a:cxn>
              <a:cxn ang="0">
                <a:pos x="100" y="8"/>
              </a:cxn>
              <a:cxn ang="0">
                <a:pos x="101" y="9"/>
              </a:cxn>
              <a:cxn ang="0">
                <a:pos x="100" y="8"/>
              </a:cxn>
              <a:cxn ang="0">
                <a:pos x="100" y="6"/>
              </a:cxn>
              <a:cxn ang="0">
                <a:pos x="98" y="4"/>
              </a:cxn>
              <a:cxn ang="0">
                <a:pos x="45" y="142"/>
              </a:cxn>
              <a:cxn ang="0">
                <a:pos x="72" y="147"/>
              </a:cxn>
              <a:cxn ang="0">
                <a:pos x="100" y="140"/>
              </a:cxn>
              <a:cxn ang="0">
                <a:pos x="124" y="126"/>
              </a:cxn>
              <a:cxn ang="0">
                <a:pos x="139" y="101"/>
              </a:cxn>
              <a:cxn ang="0">
                <a:pos x="142" y="91"/>
              </a:cxn>
              <a:cxn ang="0">
                <a:pos x="142" y="90"/>
              </a:cxn>
              <a:cxn ang="0">
                <a:pos x="142" y="88"/>
              </a:cxn>
              <a:cxn ang="0">
                <a:pos x="141" y="86"/>
              </a:cxn>
              <a:cxn ang="0">
                <a:pos x="141" y="88"/>
              </a:cxn>
              <a:cxn ang="0">
                <a:pos x="131" y="113"/>
              </a:cxn>
              <a:cxn ang="0">
                <a:pos x="111" y="132"/>
              </a:cxn>
              <a:cxn ang="0">
                <a:pos x="85" y="142"/>
              </a:cxn>
              <a:cxn ang="0">
                <a:pos x="57" y="142"/>
              </a:cxn>
              <a:cxn ang="0">
                <a:pos x="42" y="137"/>
              </a:cxn>
              <a:cxn ang="0">
                <a:pos x="42" y="139"/>
              </a:cxn>
              <a:cxn ang="0">
                <a:pos x="44" y="140"/>
              </a:cxn>
              <a:cxn ang="0">
                <a:pos x="44" y="140"/>
              </a:cxn>
              <a:cxn ang="0">
                <a:pos x="45" y="142"/>
              </a:cxn>
            </a:cxnLst>
            <a:rect l="0" t="0" r="r" b="b"/>
            <a:pathLst>
              <a:path w="142" h="147">
                <a:moveTo>
                  <a:pt x="98" y="4"/>
                </a:moveTo>
                <a:lnTo>
                  <a:pt x="86" y="1"/>
                </a:lnTo>
                <a:lnTo>
                  <a:pt x="72" y="0"/>
                </a:lnTo>
                <a:lnTo>
                  <a:pt x="57" y="1"/>
                </a:lnTo>
                <a:lnTo>
                  <a:pt x="42" y="4"/>
                </a:lnTo>
                <a:lnTo>
                  <a:pt x="31" y="13"/>
                </a:lnTo>
                <a:lnTo>
                  <a:pt x="19" y="21"/>
                </a:lnTo>
                <a:lnTo>
                  <a:pt x="9" y="32"/>
                </a:lnTo>
                <a:lnTo>
                  <a:pt x="3" y="44"/>
                </a:lnTo>
                <a:lnTo>
                  <a:pt x="0" y="54"/>
                </a:lnTo>
                <a:lnTo>
                  <a:pt x="1" y="55"/>
                </a:lnTo>
                <a:lnTo>
                  <a:pt x="1" y="55"/>
                </a:lnTo>
                <a:lnTo>
                  <a:pt x="1" y="55"/>
                </a:lnTo>
                <a:lnTo>
                  <a:pt x="1" y="57"/>
                </a:lnTo>
                <a:lnTo>
                  <a:pt x="1" y="57"/>
                </a:lnTo>
                <a:lnTo>
                  <a:pt x="1" y="59"/>
                </a:lnTo>
                <a:lnTo>
                  <a:pt x="1" y="59"/>
                </a:lnTo>
                <a:lnTo>
                  <a:pt x="1" y="60"/>
                </a:lnTo>
                <a:lnTo>
                  <a:pt x="1" y="59"/>
                </a:lnTo>
                <a:lnTo>
                  <a:pt x="6" y="45"/>
                </a:lnTo>
                <a:lnTo>
                  <a:pt x="13" y="34"/>
                </a:lnTo>
                <a:lnTo>
                  <a:pt x="21" y="22"/>
                </a:lnTo>
                <a:lnTo>
                  <a:pt x="32" y="14"/>
                </a:lnTo>
                <a:lnTo>
                  <a:pt x="44" y="8"/>
                </a:lnTo>
                <a:lnTo>
                  <a:pt x="57" y="4"/>
                </a:lnTo>
                <a:lnTo>
                  <a:pt x="72" y="3"/>
                </a:lnTo>
                <a:lnTo>
                  <a:pt x="85" y="4"/>
                </a:lnTo>
                <a:lnTo>
                  <a:pt x="100" y="8"/>
                </a:lnTo>
                <a:lnTo>
                  <a:pt x="101" y="9"/>
                </a:lnTo>
                <a:lnTo>
                  <a:pt x="101" y="9"/>
                </a:lnTo>
                <a:lnTo>
                  <a:pt x="101" y="8"/>
                </a:lnTo>
                <a:lnTo>
                  <a:pt x="100" y="8"/>
                </a:lnTo>
                <a:lnTo>
                  <a:pt x="100" y="8"/>
                </a:lnTo>
                <a:lnTo>
                  <a:pt x="100" y="6"/>
                </a:lnTo>
                <a:lnTo>
                  <a:pt x="100" y="6"/>
                </a:lnTo>
                <a:lnTo>
                  <a:pt x="98" y="4"/>
                </a:lnTo>
                <a:lnTo>
                  <a:pt x="98" y="4"/>
                </a:lnTo>
                <a:close/>
                <a:moveTo>
                  <a:pt x="45" y="142"/>
                </a:moveTo>
                <a:lnTo>
                  <a:pt x="57" y="145"/>
                </a:lnTo>
                <a:lnTo>
                  <a:pt x="72" y="147"/>
                </a:lnTo>
                <a:lnTo>
                  <a:pt x="86" y="145"/>
                </a:lnTo>
                <a:lnTo>
                  <a:pt x="100" y="140"/>
                </a:lnTo>
                <a:lnTo>
                  <a:pt x="113" y="134"/>
                </a:lnTo>
                <a:lnTo>
                  <a:pt x="124" y="126"/>
                </a:lnTo>
                <a:lnTo>
                  <a:pt x="132" y="114"/>
                </a:lnTo>
                <a:lnTo>
                  <a:pt x="139" y="101"/>
                </a:lnTo>
                <a:lnTo>
                  <a:pt x="142" y="93"/>
                </a:lnTo>
                <a:lnTo>
                  <a:pt x="142" y="91"/>
                </a:lnTo>
                <a:lnTo>
                  <a:pt x="142" y="91"/>
                </a:lnTo>
                <a:lnTo>
                  <a:pt x="142" y="90"/>
                </a:lnTo>
                <a:lnTo>
                  <a:pt x="142" y="90"/>
                </a:lnTo>
                <a:lnTo>
                  <a:pt x="142" y="88"/>
                </a:lnTo>
                <a:lnTo>
                  <a:pt x="141" y="88"/>
                </a:lnTo>
                <a:lnTo>
                  <a:pt x="141" y="86"/>
                </a:lnTo>
                <a:lnTo>
                  <a:pt x="141" y="86"/>
                </a:lnTo>
                <a:lnTo>
                  <a:pt x="141" y="88"/>
                </a:lnTo>
                <a:lnTo>
                  <a:pt x="137" y="101"/>
                </a:lnTo>
                <a:lnTo>
                  <a:pt x="131" y="113"/>
                </a:lnTo>
                <a:lnTo>
                  <a:pt x="121" y="124"/>
                </a:lnTo>
                <a:lnTo>
                  <a:pt x="111" y="132"/>
                </a:lnTo>
                <a:lnTo>
                  <a:pt x="100" y="139"/>
                </a:lnTo>
                <a:lnTo>
                  <a:pt x="85" y="142"/>
                </a:lnTo>
                <a:lnTo>
                  <a:pt x="72" y="144"/>
                </a:lnTo>
                <a:lnTo>
                  <a:pt x="57" y="142"/>
                </a:lnTo>
                <a:lnTo>
                  <a:pt x="44" y="139"/>
                </a:lnTo>
                <a:lnTo>
                  <a:pt x="42" y="137"/>
                </a:lnTo>
                <a:lnTo>
                  <a:pt x="42" y="137"/>
                </a:lnTo>
                <a:lnTo>
                  <a:pt x="42" y="139"/>
                </a:lnTo>
                <a:lnTo>
                  <a:pt x="42" y="139"/>
                </a:lnTo>
                <a:lnTo>
                  <a:pt x="44" y="140"/>
                </a:lnTo>
                <a:lnTo>
                  <a:pt x="44" y="140"/>
                </a:lnTo>
                <a:lnTo>
                  <a:pt x="44" y="140"/>
                </a:lnTo>
                <a:lnTo>
                  <a:pt x="45" y="142"/>
                </a:lnTo>
                <a:lnTo>
                  <a:pt x="45" y="142"/>
                </a:lnTo>
                <a:close/>
              </a:path>
            </a:pathLst>
          </a:custGeom>
          <a:solidFill>
            <a:srgbClr val="00FF82"/>
          </a:solidFill>
          <a:ln w="9525">
            <a:noFill/>
            <a:round/>
            <a:headEnd/>
            <a:tailEnd/>
          </a:ln>
          <a:effectLst/>
        </p:spPr>
        <p:txBody>
          <a:bodyPr/>
          <a:lstStyle/>
          <a:p>
            <a:endParaRPr lang="en-GB"/>
          </a:p>
        </p:txBody>
      </p:sp>
      <p:sp>
        <p:nvSpPr>
          <p:cNvPr id="47495" name="Freeform 391"/>
          <p:cNvSpPr>
            <a:spLocks noEditPoints="1"/>
          </p:cNvSpPr>
          <p:nvPr/>
        </p:nvSpPr>
        <p:spPr bwMode="auto">
          <a:xfrm>
            <a:off x="5230813" y="3375025"/>
            <a:ext cx="206375" cy="192088"/>
          </a:xfrm>
          <a:custGeom>
            <a:avLst/>
            <a:gdLst/>
            <a:ahLst/>
            <a:cxnLst>
              <a:cxn ang="0">
                <a:pos x="99" y="5"/>
              </a:cxn>
              <a:cxn ang="0">
                <a:pos x="71" y="0"/>
              </a:cxn>
              <a:cxn ang="0">
                <a:pos x="43" y="5"/>
              </a:cxn>
              <a:cxn ang="0">
                <a:pos x="20" y="19"/>
              </a:cxn>
              <a:cxn ang="0">
                <a:pos x="5" y="42"/>
              </a:cxn>
              <a:cxn ang="0">
                <a:pos x="0" y="57"/>
              </a:cxn>
              <a:cxn ang="0">
                <a:pos x="2" y="59"/>
              </a:cxn>
              <a:cxn ang="0">
                <a:pos x="2" y="60"/>
              </a:cxn>
              <a:cxn ang="0">
                <a:pos x="2" y="62"/>
              </a:cxn>
              <a:cxn ang="0">
                <a:pos x="3" y="64"/>
              </a:cxn>
              <a:cxn ang="0">
                <a:pos x="8" y="44"/>
              </a:cxn>
              <a:cxn ang="0">
                <a:pos x="21" y="23"/>
              </a:cxn>
              <a:cxn ang="0">
                <a:pos x="44" y="8"/>
              </a:cxn>
              <a:cxn ang="0">
                <a:pos x="71" y="3"/>
              </a:cxn>
              <a:cxn ang="0">
                <a:pos x="97" y="8"/>
              </a:cxn>
              <a:cxn ang="0">
                <a:pos x="105" y="11"/>
              </a:cxn>
              <a:cxn ang="0">
                <a:pos x="103" y="10"/>
              </a:cxn>
              <a:cxn ang="0">
                <a:pos x="102" y="8"/>
              </a:cxn>
              <a:cxn ang="0">
                <a:pos x="102" y="8"/>
              </a:cxn>
              <a:cxn ang="0">
                <a:pos x="41" y="134"/>
              </a:cxn>
              <a:cxn ang="0">
                <a:pos x="56" y="139"/>
              </a:cxn>
              <a:cxn ang="0">
                <a:pos x="84" y="139"/>
              </a:cxn>
              <a:cxn ang="0">
                <a:pos x="110" y="129"/>
              </a:cxn>
              <a:cxn ang="0">
                <a:pos x="130" y="110"/>
              </a:cxn>
              <a:cxn ang="0">
                <a:pos x="140" y="85"/>
              </a:cxn>
              <a:cxn ang="0">
                <a:pos x="140" y="82"/>
              </a:cxn>
              <a:cxn ang="0">
                <a:pos x="140" y="80"/>
              </a:cxn>
              <a:cxn ang="0">
                <a:pos x="138" y="78"/>
              </a:cxn>
              <a:cxn ang="0">
                <a:pos x="138" y="77"/>
              </a:cxn>
              <a:cxn ang="0">
                <a:pos x="136" y="83"/>
              </a:cxn>
              <a:cxn ang="0">
                <a:pos x="126" y="108"/>
              </a:cxn>
              <a:cxn ang="0">
                <a:pos x="108" y="126"/>
              </a:cxn>
              <a:cxn ang="0">
                <a:pos x="84" y="137"/>
              </a:cxn>
              <a:cxn ang="0">
                <a:pos x="56" y="137"/>
              </a:cxn>
              <a:cxn ang="0">
                <a:pos x="36" y="129"/>
              </a:cxn>
              <a:cxn ang="0">
                <a:pos x="38" y="129"/>
              </a:cxn>
              <a:cxn ang="0">
                <a:pos x="38" y="131"/>
              </a:cxn>
              <a:cxn ang="0">
                <a:pos x="40" y="133"/>
              </a:cxn>
              <a:cxn ang="0">
                <a:pos x="41" y="134"/>
              </a:cxn>
            </a:cxnLst>
            <a:rect l="0" t="0" r="r" b="b"/>
            <a:pathLst>
              <a:path w="140" h="141">
                <a:moveTo>
                  <a:pt x="100" y="6"/>
                </a:moveTo>
                <a:lnTo>
                  <a:pt x="99" y="5"/>
                </a:lnTo>
                <a:lnTo>
                  <a:pt x="84" y="1"/>
                </a:lnTo>
                <a:lnTo>
                  <a:pt x="71" y="0"/>
                </a:lnTo>
                <a:lnTo>
                  <a:pt x="56" y="1"/>
                </a:lnTo>
                <a:lnTo>
                  <a:pt x="43" y="5"/>
                </a:lnTo>
                <a:lnTo>
                  <a:pt x="31" y="11"/>
                </a:lnTo>
                <a:lnTo>
                  <a:pt x="20" y="19"/>
                </a:lnTo>
                <a:lnTo>
                  <a:pt x="12" y="31"/>
                </a:lnTo>
                <a:lnTo>
                  <a:pt x="5" y="42"/>
                </a:lnTo>
                <a:lnTo>
                  <a:pt x="0" y="56"/>
                </a:lnTo>
                <a:lnTo>
                  <a:pt x="0" y="57"/>
                </a:lnTo>
                <a:lnTo>
                  <a:pt x="0" y="57"/>
                </a:lnTo>
                <a:lnTo>
                  <a:pt x="2" y="59"/>
                </a:lnTo>
                <a:lnTo>
                  <a:pt x="2" y="59"/>
                </a:lnTo>
                <a:lnTo>
                  <a:pt x="2" y="60"/>
                </a:lnTo>
                <a:lnTo>
                  <a:pt x="2" y="60"/>
                </a:lnTo>
                <a:lnTo>
                  <a:pt x="2" y="62"/>
                </a:lnTo>
                <a:lnTo>
                  <a:pt x="2" y="62"/>
                </a:lnTo>
                <a:lnTo>
                  <a:pt x="3" y="64"/>
                </a:lnTo>
                <a:lnTo>
                  <a:pt x="3" y="57"/>
                </a:lnTo>
                <a:lnTo>
                  <a:pt x="8" y="44"/>
                </a:lnTo>
                <a:lnTo>
                  <a:pt x="13" y="33"/>
                </a:lnTo>
                <a:lnTo>
                  <a:pt x="21" y="23"/>
                </a:lnTo>
                <a:lnTo>
                  <a:pt x="33" y="15"/>
                </a:lnTo>
                <a:lnTo>
                  <a:pt x="44" y="8"/>
                </a:lnTo>
                <a:lnTo>
                  <a:pt x="56" y="3"/>
                </a:lnTo>
                <a:lnTo>
                  <a:pt x="71" y="3"/>
                </a:lnTo>
                <a:lnTo>
                  <a:pt x="84" y="3"/>
                </a:lnTo>
                <a:lnTo>
                  <a:pt x="97" y="8"/>
                </a:lnTo>
                <a:lnTo>
                  <a:pt x="105" y="13"/>
                </a:lnTo>
                <a:lnTo>
                  <a:pt x="105" y="11"/>
                </a:lnTo>
                <a:lnTo>
                  <a:pt x="103" y="11"/>
                </a:lnTo>
                <a:lnTo>
                  <a:pt x="103" y="10"/>
                </a:lnTo>
                <a:lnTo>
                  <a:pt x="103" y="10"/>
                </a:lnTo>
                <a:lnTo>
                  <a:pt x="102" y="8"/>
                </a:lnTo>
                <a:lnTo>
                  <a:pt x="102" y="8"/>
                </a:lnTo>
                <a:lnTo>
                  <a:pt x="102" y="8"/>
                </a:lnTo>
                <a:lnTo>
                  <a:pt x="100" y="6"/>
                </a:lnTo>
                <a:close/>
                <a:moveTo>
                  <a:pt x="41" y="134"/>
                </a:moveTo>
                <a:lnTo>
                  <a:pt x="43" y="136"/>
                </a:lnTo>
                <a:lnTo>
                  <a:pt x="56" y="139"/>
                </a:lnTo>
                <a:lnTo>
                  <a:pt x="71" y="141"/>
                </a:lnTo>
                <a:lnTo>
                  <a:pt x="84" y="139"/>
                </a:lnTo>
                <a:lnTo>
                  <a:pt x="99" y="136"/>
                </a:lnTo>
                <a:lnTo>
                  <a:pt x="110" y="129"/>
                </a:lnTo>
                <a:lnTo>
                  <a:pt x="120" y="121"/>
                </a:lnTo>
                <a:lnTo>
                  <a:pt x="130" y="110"/>
                </a:lnTo>
                <a:lnTo>
                  <a:pt x="136" y="98"/>
                </a:lnTo>
                <a:lnTo>
                  <a:pt x="140" y="85"/>
                </a:lnTo>
                <a:lnTo>
                  <a:pt x="140" y="83"/>
                </a:lnTo>
                <a:lnTo>
                  <a:pt x="140" y="82"/>
                </a:lnTo>
                <a:lnTo>
                  <a:pt x="140" y="82"/>
                </a:lnTo>
                <a:lnTo>
                  <a:pt x="140" y="80"/>
                </a:lnTo>
                <a:lnTo>
                  <a:pt x="138" y="80"/>
                </a:lnTo>
                <a:lnTo>
                  <a:pt x="138" y="78"/>
                </a:lnTo>
                <a:lnTo>
                  <a:pt x="138" y="78"/>
                </a:lnTo>
                <a:lnTo>
                  <a:pt x="138" y="77"/>
                </a:lnTo>
                <a:lnTo>
                  <a:pt x="138" y="77"/>
                </a:lnTo>
                <a:lnTo>
                  <a:pt x="136" y="83"/>
                </a:lnTo>
                <a:lnTo>
                  <a:pt x="133" y="96"/>
                </a:lnTo>
                <a:lnTo>
                  <a:pt x="126" y="108"/>
                </a:lnTo>
                <a:lnTo>
                  <a:pt x="118" y="118"/>
                </a:lnTo>
                <a:lnTo>
                  <a:pt x="108" y="126"/>
                </a:lnTo>
                <a:lnTo>
                  <a:pt x="97" y="133"/>
                </a:lnTo>
                <a:lnTo>
                  <a:pt x="84" y="137"/>
                </a:lnTo>
                <a:lnTo>
                  <a:pt x="71" y="137"/>
                </a:lnTo>
                <a:lnTo>
                  <a:pt x="56" y="137"/>
                </a:lnTo>
                <a:lnTo>
                  <a:pt x="44" y="133"/>
                </a:lnTo>
                <a:lnTo>
                  <a:pt x="36" y="129"/>
                </a:lnTo>
                <a:lnTo>
                  <a:pt x="36" y="129"/>
                </a:lnTo>
                <a:lnTo>
                  <a:pt x="38" y="129"/>
                </a:lnTo>
                <a:lnTo>
                  <a:pt x="38" y="131"/>
                </a:lnTo>
                <a:lnTo>
                  <a:pt x="38" y="131"/>
                </a:lnTo>
                <a:lnTo>
                  <a:pt x="40" y="133"/>
                </a:lnTo>
                <a:lnTo>
                  <a:pt x="40" y="133"/>
                </a:lnTo>
                <a:lnTo>
                  <a:pt x="40" y="134"/>
                </a:lnTo>
                <a:lnTo>
                  <a:pt x="41" y="134"/>
                </a:lnTo>
                <a:close/>
              </a:path>
            </a:pathLst>
          </a:custGeom>
          <a:solidFill>
            <a:srgbClr val="00FF87"/>
          </a:solidFill>
          <a:ln w="9525">
            <a:noFill/>
            <a:round/>
            <a:headEnd/>
            <a:tailEnd/>
          </a:ln>
          <a:effectLst/>
        </p:spPr>
        <p:txBody>
          <a:bodyPr/>
          <a:lstStyle/>
          <a:p>
            <a:endParaRPr lang="en-GB"/>
          </a:p>
        </p:txBody>
      </p:sp>
      <p:sp>
        <p:nvSpPr>
          <p:cNvPr id="47496" name="Freeform 392"/>
          <p:cNvSpPr>
            <a:spLocks noEditPoints="1"/>
          </p:cNvSpPr>
          <p:nvPr/>
        </p:nvSpPr>
        <p:spPr bwMode="auto">
          <a:xfrm>
            <a:off x="5235575" y="3378200"/>
            <a:ext cx="198438" cy="182563"/>
          </a:xfrm>
          <a:custGeom>
            <a:avLst/>
            <a:gdLst/>
            <a:ahLst/>
            <a:cxnLst>
              <a:cxn ang="0">
                <a:pos x="94" y="5"/>
              </a:cxn>
              <a:cxn ang="0">
                <a:pos x="68" y="0"/>
              </a:cxn>
              <a:cxn ang="0">
                <a:pos x="41" y="5"/>
              </a:cxn>
              <a:cxn ang="0">
                <a:pos x="18" y="20"/>
              </a:cxn>
              <a:cxn ang="0">
                <a:pos x="5" y="41"/>
              </a:cxn>
              <a:cxn ang="0">
                <a:pos x="0" y="61"/>
              </a:cxn>
              <a:cxn ang="0">
                <a:pos x="0" y="62"/>
              </a:cxn>
              <a:cxn ang="0">
                <a:pos x="0" y="64"/>
              </a:cxn>
              <a:cxn ang="0">
                <a:pos x="2" y="66"/>
              </a:cxn>
              <a:cxn ang="0">
                <a:pos x="2" y="67"/>
              </a:cxn>
              <a:cxn ang="0">
                <a:pos x="4" y="54"/>
              </a:cxn>
              <a:cxn ang="0">
                <a:pos x="14" y="31"/>
              </a:cxn>
              <a:cxn ang="0">
                <a:pos x="32" y="13"/>
              </a:cxn>
              <a:cxn ang="0">
                <a:pos x="55" y="3"/>
              </a:cxn>
              <a:cxn ang="0">
                <a:pos x="81" y="3"/>
              </a:cxn>
              <a:cxn ang="0">
                <a:pos x="104" y="13"/>
              </a:cxn>
              <a:cxn ang="0">
                <a:pos x="107" y="15"/>
              </a:cxn>
              <a:cxn ang="0">
                <a:pos x="105" y="13"/>
              </a:cxn>
              <a:cxn ang="0">
                <a:pos x="104" y="12"/>
              </a:cxn>
              <a:cxn ang="0">
                <a:pos x="102" y="10"/>
              </a:cxn>
              <a:cxn ang="0">
                <a:pos x="33" y="126"/>
              </a:cxn>
              <a:cxn ang="0">
                <a:pos x="53" y="134"/>
              </a:cxn>
              <a:cxn ang="0">
                <a:pos x="81" y="134"/>
              </a:cxn>
              <a:cxn ang="0">
                <a:pos x="105" y="123"/>
              </a:cxn>
              <a:cxn ang="0">
                <a:pos x="123" y="105"/>
              </a:cxn>
              <a:cxn ang="0">
                <a:pos x="133" y="80"/>
              </a:cxn>
              <a:cxn ang="0">
                <a:pos x="135" y="72"/>
              </a:cxn>
              <a:cxn ang="0">
                <a:pos x="133" y="71"/>
              </a:cxn>
              <a:cxn ang="0">
                <a:pos x="133" y="69"/>
              </a:cxn>
              <a:cxn ang="0">
                <a:pos x="133" y="67"/>
              </a:cxn>
              <a:cxn ang="0">
                <a:pos x="132" y="67"/>
              </a:cxn>
              <a:cxn ang="0">
                <a:pos x="132" y="66"/>
              </a:cxn>
              <a:cxn ang="0">
                <a:pos x="132" y="66"/>
              </a:cxn>
              <a:cxn ang="0">
                <a:pos x="132" y="67"/>
              </a:cxn>
              <a:cxn ang="0">
                <a:pos x="133" y="67"/>
              </a:cxn>
              <a:cxn ang="0">
                <a:pos x="132" y="67"/>
              </a:cxn>
              <a:cxn ang="0">
                <a:pos x="127" y="92"/>
              </a:cxn>
              <a:cxn ang="0">
                <a:pos x="114" y="113"/>
              </a:cxn>
              <a:cxn ang="0">
                <a:pos x="92" y="126"/>
              </a:cxn>
              <a:cxn ang="0">
                <a:pos x="68" y="133"/>
              </a:cxn>
              <a:cxn ang="0">
                <a:pos x="41" y="126"/>
              </a:cxn>
              <a:cxn ang="0">
                <a:pos x="28" y="120"/>
              </a:cxn>
              <a:cxn ang="0">
                <a:pos x="30" y="121"/>
              </a:cxn>
              <a:cxn ang="0">
                <a:pos x="32" y="123"/>
              </a:cxn>
              <a:cxn ang="0">
                <a:pos x="32" y="125"/>
              </a:cxn>
              <a:cxn ang="0">
                <a:pos x="33" y="126"/>
              </a:cxn>
            </a:cxnLst>
            <a:rect l="0" t="0" r="r" b="b"/>
            <a:pathLst>
              <a:path w="135" h="134">
                <a:moveTo>
                  <a:pt x="102" y="10"/>
                </a:moveTo>
                <a:lnTo>
                  <a:pt x="94" y="5"/>
                </a:lnTo>
                <a:lnTo>
                  <a:pt x="81" y="0"/>
                </a:lnTo>
                <a:lnTo>
                  <a:pt x="68" y="0"/>
                </a:lnTo>
                <a:lnTo>
                  <a:pt x="53" y="0"/>
                </a:lnTo>
                <a:lnTo>
                  <a:pt x="41" y="5"/>
                </a:lnTo>
                <a:lnTo>
                  <a:pt x="30" y="12"/>
                </a:lnTo>
                <a:lnTo>
                  <a:pt x="18" y="20"/>
                </a:lnTo>
                <a:lnTo>
                  <a:pt x="10" y="30"/>
                </a:lnTo>
                <a:lnTo>
                  <a:pt x="5" y="41"/>
                </a:lnTo>
                <a:lnTo>
                  <a:pt x="0" y="54"/>
                </a:lnTo>
                <a:lnTo>
                  <a:pt x="0" y="61"/>
                </a:lnTo>
                <a:lnTo>
                  <a:pt x="0" y="62"/>
                </a:lnTo>
                <a:lnTo>
                  <a:pt x="0" y="62"/>
                </a:lnTo>
                <a:lnTo>
                  <a:pt x="0" y="64"/>
                </a:lnTo>
                <a:lnTo>
                  <a:pt x="0" y="64"/>
                </a:lnTo>
                <a:lnTo>
                  <a:pt x="2" y="66"/>
                </a:lnTo>
                <a:lnTo>
                  <a:pt x="2" y="66"/>
                </a:lnTo>
                <a:lnTo>
                  <a:pt x="2" y="67"/>
                </a:lnTo>
                <a:lnTo>
                  <a:pt x="2" y="67"/>
                </a:lnTo>
                <a:lnTo>
                  <a:pt x="2" y="67"/>
                </a:lnTo>
                <a:lnTo>
                  <a:pt x="4" y="54"/>
                </a:lnTo>
                <a:lnTo>
                  <a:pt x="7" y="43"/>
                </a:lnTo>
                <a:lnTo>
                  <a:pt x="14" y="31"/>
                </a:lnTo>
                <a:lnTo>
                  <a:pt x="22" y="21"/>
                </a:lnTo>
                <a:lnTo>
                  <a:pt x="32" y="13"/>
                </a:lnTo>
                <a:lnTo>
                  <a:pt x="41" y="7"/>
                </a:lnTo>
                <a:lnTo>
                  <a:pt x="55" y="3"/>
                </a:lnTo>
                <a:lnTo>
                  <a:pt x="68" y="2"/>
                </a:lnTo>
                <a:lnTo>
                  <a:pt x="81" y="3"/>
                </a:lnTo>
                <a:lnTo>
                  <a:pt x="92" y="7"/>
                </a:lnTo>
                <a:lnTo>
                  <a:pt x="104" y="13"/>
                </a:lnTo>
                <a:lnTo>
                  <a:pt x="107" y="16"/>
                </a:lnTo>
                <a:lnTo>
                  <a:pt x="107" y="15"/>
                </a:lnTo>
                <a:lnTo>
                  <a:pt x="105" y="15"/>
                </a:lnTo>
                <a:lnTo>
                  <a:pt x="105" y="13"/>
                </a:lnTo>
                <a:lnTo>
                  <a:pt x="104" y="13"/>
                </a:lnTo>
                <a:lnTo>
                  <a:pt x="104" y="12"/>
                </a:lnTo>
                <a:lnTo>
                  <a:pt x="104" y="12"/>
                </a:lnTo>
                <a:lnTo>
                  <a:pt x="102" y="10"/>
                </a:lnTo>
                <a:lnTo>
                  <a:pt x="102" y="10"/>
                </a:lnTo>
                <a:close/>
                <a:moveTo>
                  <a:pt x="33" y="126"/>
                </a:moveTo>
                <a:lnTo>
                  <a:pt x="41" y="130"/>
                </a:lnTo>
                <a:lnTo>
                  <a:pt x="53" y="134"/>
                </a:lnTo>
                <a:lnTo>
                  <a:pt x="68" y="134"/>
                </a:lnTo>
                <a:lnTo>
                  <a:pt x="81" y="134"/>
                </a:lnTo>
                <a:lnTo>
                  <a:pt x="94" y="130"/>
                </a:lnTo>
                <a:lnTo>
                  <a:pt x="105" y="123"/>
                </a:lnTo>
                <a:lnTo>
                  <a:pt x="115" y="115"/>
                </a:lnTo>
                <a:lnTo>
                  <a:pt x="123" y="105"/>
                </a:lnTo>
                <a:lnTo>
                  <a:pt x="130" y="93"/>
                </a:lnTo>
                <a:lnTo>
                  <a:pt x="133" y="80"/>
                </a:lnTo>
                <a:lnTo>
                  <a:pt x="135" y="74"/>
                </a:lnTo>
                <a:lnTo>
                  <a:pt x="135" y="72"/>
                </a:lnTo>
                <a:lnTo>
                  <a:pt x="133" y="72"/>
                </a:lnTo>
                <a:lnTo>
                  <a:pt x="133" y="71"/>
                </a:lnTo>
                <a:lnTo>
                  <a:pt x="133" y="71"/>
                </a:lnTo>
                <a:lnTo>
                  <a:pt x="133" y="69"/>
                </a:lnTo>
                <a:lnTo>
                  <a:pt x="133" y="69"/>
                </a:lnTo>
                <a:lnTo>
                  <a:pt x="133" y="67"/>
                </a:lnTo>
                <a:lnTo>
                  <a:pt x="133" y="67"/>
                </a:lnTo>
                <a:lnTo>
                  <a:pt x="132" y="67"/>
                </a:lnTo>
                <a:lnTo>
                  <a:pt x="132" y="66"/>
                </a:lnTo>
                <a:lnTo>
                  <a:pt x="132" y="66"/>
                </a:lnTo>
                <a:lnTo>
                  <a:pt x="132" y="66"/>
                </a:lnTo>
                <a:lnTo>
                  <a:pt x="132" y="66"/>
                </a:lnTo>
                <a:lnTo>
                  <a:pt x="132" y="67"/>
                </a:lnTo>
                <a:lnTo>
                  <a:pt x="132" y="67"/>
                </a:lnTo>
                <a:lnTo>
                  <a:pt x="132" y="67"/>
                </a:lnTo>
                <a:lnTo>
                  <a:pt x="133" y="67"/>
                </a:lnTo>
                <a:lnTo>
                  <a:pt x="133" y="67"/>
                </a:lnTo>
                <a:lnTo>
                  <a:pt x="132" y="67"/>
                </a:lnTo>
                <a:lnTo>
                  <a:pt x="132" y="80"/>
                </a:lnTo>
                <a:lnTo>
                  <a:pt x="127" y="92"/>
                </a:lnTo>
                <a:lnTo>
                  <a:pt x="122" y="103"/>
                </a:lnTo>
                <a:lnTo>
                  <a:pt x="114" y="113"/>
                </a:lnTo>
                <a:lnTo>
                  <a:pt x="104" y="121"/>
                </a:lnTo>
                <a:lnTo>
                  <a:pt x="92" y="126"/>
                </a:lnTo>
                <a:lnTo>
                  <a:pt x="81" y="131"/>
                </a:lnTo>
                <a:lnTo>
                  <a:pt x="68" y="133"/>
                </a:lnTo>
                <a:lnTo>
                  <a:pt x="55" y="131"/>
                </a:lnTo>
                <a:lnTo>
                  <a:pt x="41" y="126"/>
                </a:lnTo>
                <a:lnTo>
                  <a:pt x="32" y="121"/>
                </a:lnTo>
                <a:lnTo>
                  <a:pt x="28" y="120"/>
                </a:lnTo>
                <a:lnTo>
                  <a:pt x="28" y="120"/>
                </a:lnTo>
                <a:lnTo>
                  <a:pt x="30" y="121"/>
                </a:lnTo>
                <a:lnTo>
                  <a:pt x="30" y="121"/>
                </a:lnTo>
                <a:lnTo>
                  <a:pt x="32" y="123"/>
                </a:lnTo>
                <a:lnTo>
                  <a:pt x="32" y="123"/>
                </a:lnTo>
                <a:lnTo>
                  <a:pt x="32" y="125"/>
                </a:lnTo>
                <a:lnTo>
                  <a:pt x="33" y="125"/>
                </a:lnTo>
                <a:lnTo>
                  <a:pt x="33" y="126"/>
                </a:lnTo>
                <a:close/>
              </a:path>
            </a:pathLst>
          </a:custGeom>
          <a:solidFill>
            <a:srgbClr val="00FF8C"/>
          </a:solidFill>
          <a:ln w="9525">
            <a:noFill/>
            <a:round/>
            <a:headEnd/>
            <a:tailEnd/>
          </a:ln>
          <a:effectLst/>
        </p:spPr>
        <p:txBody>
          <a:bodyPr/>
          <a:lstStyle/>
          <a:p>
            <a:endParaRPr lang="en-GB"/>
          </a:p>
        </p:txBody>
      </p:sp>
      <p:sp>
        <p:nvSpPr>
          <p:cNvPr id="47497" name="Freeform 393"/>
          <p:cNvSpPr>
            <a:spLocks noEditPoints="1"/>
          </p:cNvSpPr>
          <p:nvPr/>
        </p:nvSpPr>
        <p:spPr bwMode="auto">
          <a:xfrm>
            <a:off x="5237163" y="3381375"/>
            <a:ext cx="192087" cy="177800"/>
          </a:xfrm>
          <a:custGeom>
            <a:avLst/>
            <a:gdLst/>
            <a:ahLst/>
            <a:cxnLst>
              <a:cxn ang="0">
                <a:pos x="130" y="64"/>
              </a:cxn>
              <a:cxn ang="0">
                <a:pos x="130" y="62"/>
              </a:cxn>
              <a:cxn ang="0">
                <a:pos x="128" y="59"/>
              </a:cxn>
              <a:cxn ang="0">
                <a:pos x="126" y="55"/>
              </a:cxn>
              <a:cxn ang="0">
                <a:pos x="126" y="54"/>
              </a:cxn>
              <a:cxn ang="0">
                <a:pos x="130" y="65"/>
              </a:cxn>
              <a:cxn ang="0">
                <a:pos x="125" y="90"/>
              </a:cxn>
              <a:cxn ang="0">
                <a:pos x="112" y="111"/>
              </a:cxn>
              <a:cxn ang="0">
                <a:pos x="90" y="124"/>
              </a:cxn>
              <a:cxn ang="0">
                <a:pos x="66" y="131"/>
              </a:cxn>
              <a:cxn ang="0">
                <a:pos x="39" y="124"/>
              </a:cxn>
              <a:cxn ang="0">
                <a:pos x="26" y="118"/>
              </a:cxn>
              <a:cxn ang="0">
                <a:pos x="25" y="114"/>
              </a:cxn>
              <a:cxn ang="0">
                <a:pos x="25" y="113"/>
              </a:cxn>
              <a:cxn ang="0">
                <a:pos x="23" y="111"/>
              </a:cxn>
              <a:cxn ang="0">
                <a:pos x="21" y="109"/>
              </a:cxn>
              <a:cxn ang="0">
                <a:pos x="31" y="116"/>
              </a:cxn>
              <a:cxn ang="0">
                <a:pos x="53" y="126"/>
              </a:cxn>
              <a:cxn ang="0">
                <a:pos x="77" y="126"/>
              </a:cxn>
              <a:cxn ang="0">
                <a:pos x="100" y="116"/>
              </a:cxn>
              <a:cxn ang="0">
                <a:pos x="116" y="100"/>
              </a:cxn>
              <a:cxn ang="0">
                <a:pos x="126" y="78"/>
              </a:cxn>
              <a:cxn ang="0">
                <a:pos x="130" y="65"/>
              </a:cxn>
              <a:cxn ang="0">
                <a:pos x="102" y="11"/>
              </a:cxn>
              <a:cxn ang="0">
                <a:pos x="79" y="1"/>
              </a:cxn>
              <a:cxn ang="0">
                <a:pos x="53" y="1"/>
              </a:cxn>
              <a:cxn ang="0">
                <a:pos x="30" y="11"/>
              </a:cxn>
              <a:cxn ang="0">
                <a:pos x="12" y="29"/>
              </a:cxn>
              <a:cxn ang="0">
                <a:pos x="2" y="52"/>
              </a:cxn>
              <a:cxn ang="0">
                <a:pos x="0" y="65"/>
              </a:cxn>
              <a:cxn ang="0">
                <a:pos x="2" y="69"/>
              </a:cxn>
              <a:cxn ang="0">
                <a:pos x="2" y="70"/>
              </a:cxn>
              <a:cxn ang="0">
                <a:pos x="3" y="73"/>
              </a:cxn>
              <a:cxn ang="0">
                <a:pos x="5" y="75"/>
              </a:cxn>
              <a:cxn ang="0">
                <a:pos x="5" y="52"/>
              </a:cxn>
              <a:cxn ang="0">
                <a:pos x="13" y="31"/>
              </a:cxn>
              <a:cxn ang="0">
                <a:pos x="31" y="14"/>
              </a:cxn>
              <a:cxn ang="0">
                <a:pos x="53" y="5"/>
              </a:cxn>
              <a:cxn ang="0">
                <a:pos x="77" y="5"/>
              </a:cxn>
              <a:cxn ang="0">
                <a:pos x="100" y="14"/>
              </a:cxn>
              <a:cxn ang="0">
                <a:pos x="112" y="24"/>
              </a:cxn>
              <a:cxn ang="0">
                <a:pos x="110" y="21"/>
              </a:cxn>
              <a:cxn ang="0">
                <a:pos x="108" y="19"/>
              </a:cxn>
              <a:cxn ang="0">
                <a:pos x="107" y="16"/>
              </a:cxn>
              <a:cxn ang="0">
                <a:pos x="105" y="14"/>
              </a:cxn>
            </a:cxnLst>
            <a:rect l="0" t="0" r="r" b="b"/>
            <a:pathLst>
              <a:path w="130" h="131">
                <a:moveTo>
                  <a:pt x="130" y="65"/>
                </a:moveTo>
                <a:lnTo>
                  <a:pt x="130" y="64"/>
                </a:lnTo>
                <a:lnTo>
                  <a:pt x="130" y="62"/>
                </a:lnTo>
                <a:lnTo>
                  <a:pt x="130" y="62"/>
                </a:lnTo>
                <a:lnTo>
                  <a:pt x="128" y="60"/>
                </a:lnTo>
                <a:lnTo>
                  <a:pt x="128" y="59"/>
                </a:lnTo>
                <a:lnTo>
                  <a:pt x="128" y="57"/>
                </a:lnTo>
                <a:lnTo>
                  <a:pt x="126" y="55"/>
                </a:lnTo>
                <a:lnTo>
                  <a:pt x="126" y="55"/>
                </a:lnTo>
                <a:lnTo>
                  <a:pt x="126" y="54"/>
                </a:lnTo>
                <a:lnTo>
                  <a:pt x="128" y="65"/>
                </a:lnTo>
                <a:lnTo>
                  <a:pt x="130" y="65"/>
                </a:lnTo>
                <a:lnTo>
                  <a:pt x="130" y="78"/>
                </a:lnTo>
                <a:lnTo>
                  <a:pt x="125" y="90"/>
                </a:lnTo>
                <a:lnTo>
                  <a:pt x="120" y="101"/>
                </a:lnTo>
                <a:lnTo>
                  <a:pt x="112" y="111"/>
                </a:lnTo>
                <a:lnTo>
                  <a:pt x="102" y="119"/>
                </a:lnTo>
                <a:lnTo>
                  <a:pt x="90" y="124"/>
                </a:lnTo>
                <a:lnTo>
                  <a:pt x="79" y="129"/>
                </a:lnTo>
                <a:lnTo>
                  <a:pt x="66" y="131"/>
                </a:lnTo>
                <a:lnTo>
                  <a:pt x="53" y="129"/>
                </a:lnTo>
                <a:lnTo>
                  <a:pt x="39" y="124"/>
                </a:lnTo>
                <a:lnTo>
                  <a:pt x="30" y="119"/>
                </a:lnTo>
                <a:lnTo>
                  <a:pt x="26" y="118"/>
                </a:lnTo>
                <a:lnTo>
                  <a:pt x="26" y="116"/>
                </a:lnTo>
                <a:lnTo>
                  <a:pt x="25" y="114"/>
                </a:lnTo>
                <a:lnTo>
                  <a:pt x="25" y="114"/>
                </a:lnTo>
                <a:lnTo>
                  <a:pt x="25" y="113"/>
                </a:lnTo>
                <a:lnTo>
                  <a:pt x="23" y="113"/>
                </a:lnTo>
                <a:lnTo>
                  <a:pt x="23" y="111"/>
                </a:lnTo>
                <a:lnTo>
                  <a:pt x="21" y="109"/>
                </a:lnTo>
                <a:lnTo>
                  <a:pt x="21" y="109"/>
                </a:lnTo>
                <a:lnTo>
                  <a:pt x="21" y="109"/>
                </a:lnTo>
                <a:lnTo>
                  <a:pt x="31" y="116"/>
                </a:lnTo>
                <a:lnTo>
                  <a:pt x="41" y="123"/>
                </a:lnTo>
                <a:lnTo>
                  <a:pt x="53" y="126"/>
                </a:lnTo>
                <a:lnTo>
                  <a:pt x="66" y="128"/>
                </a:lnTo>
                <a:lnTo>
                  <a:pt x="77" y="126"/>
                </a:lnTo>
                <a:lnTo>
                  <a:pt x="89" y="123"/>
                </a:lnTo>
                <a:lnTo>
                  <a:pt x="100" y="116"/>
                </a:lnTo>
                <a:lnTo>
                  <a:pt x="108" y="109"/>
                </a:lnTo>
                <a:lnTo>
                  <a:pt x="116" y="100"/>
                </a:lnTo>
                <a:lnTo>
                  <a:pt x="123" y="90"/>
                </a:lnTo>
                <a:lnTo>
                  <a:pt x="126" y="78"/>
                </a:lnTo>
                <a:lnTo>
                  <a:pt x="128" y="65"/>
                </a:lnTo>
                <a:lnTo>
                  <a:pt x="130" y="65"/>
                </a:lnTo>
                <a:close/>
                <a:moveTo>
                  <a:pt x="105" y="14"/>
                </a:moveTo>
                <a:lnTo>
                  <a:pt x="102" y="11"/>
                </a:lnTo>
                <a:lnTo>
                  <a:pt x="90" y="5"/>
                </a:lnTo>
                <a:lnTo>
                  <a:pt x="79" y="1"/>
                </a:lnTo>
                <a:lnTo>
                  <a:pt x="66" y="0"/>
                </a:lnTo>
                <a:lnTo>
                  <a:pt x="53" y="1"/>
                </a:lnTo>
                <a:lnTo>
                  <a:pt x="39" y="5"/>
                </a:lnTo>
                <a:lnTo>
                  <a:pt x="30" y="11"/>
                </a:lnTo>
                <a:lnTo>
                  <a:pt x="20" y="19"/>
                </a:lnTo>
                <a:lnTo>
                  <a:pt x="12" y="29"/>
                </a:lnTo>
                <a:lnTo>
                  <a:pt x="5" y="41"/>
                </a:lnTo>
                <a:lnTo>
                  <a:pt x="2" y="52"/>
                </a:lnTo>
                <a:lnTo>
                  <a:pt x="0" y="65"/>
                </a:lnTo>
                <a:lnTo>
                  <a:pt x="0" y="65"/>
                </a:lnTo>
                <a:lnTo>
                  <a:pt x="0" y="67"/>
                </a:lnTo>
                <a:lnTo>
                  <a:pt x="2" y="69"/>
                </a:lnTo>
                <a:lnTo>
                  <a:pt x="2" y="69"/>
                </a:lnTo>
                <a:lnTo>
                  <a:pt x="2" y="70"/>
                </a:lnTo>
                <a:lnTo>
                  <a:pt x="3" y="72"/>
                </a:lnTo>
                <a:lnTo>
                  <a:pt x="3" y="73"/>
                </a:lnTo>
                <a:lnTo>
                  <a:pt x="3" y="75"/>
                </a:lnTo>
                <a:lnTo>
                  <a:pt x="5" y="75"/>
                </a:lnTo>
                <a:lnTo>
                  <a:pt x="3" y="65"/>
                </a:lnTo>
                <a:lnTo>
                  <a:pt x="5" y="52"/>
                </a:lnTo>
                <a:lnTo>
                  <a:pt x="8" y="41"/>
                </a:lnTo>
                <a:lnTo>
                  <a:pt x="13" y="31"/>
                </a:lnTo>
                <a:lnTo>
                  <a:pt x="21" y="21"/>
                </a:lnTo>
                <a:lnTo>
                  <a:pt x="31" y="14"/>
                </a:lnTo>
                <a:lnTo>
                  <a:pt x="41" y="8"/>
                </a:lnTo>
                <a:lnTo>
                  <a:pt x="53" y="5"/>
                </a:lnTo>
                <a:lnTo>
                  <a:pt x="66" y="3"/>
                </a:lnTo>
                <a:lnTo>
                  <a:pt x="77" y="5"/>
                </a:lnTo>
                <a:lnTo>
                  <a:pt x="89" y="8"/>
                </a:lnTo>
                <a:lnTo>
                  <a:pt x="100" y="14"/>
                </a:lnTo>
                <a:lnTo>
                  <a:pt x="108" y="21"/>
                </a:lnTo>
                <a:lnTo>
                  <a:pt x="112" y="24"/>
                </a:lnTo>
                <a:lnTo>
                  <a:pt x="110" y="23"/>
                </a:lnTo>
                <a:lnTo>
                  <a:pt x="110" y="21"/>
                </a:lnTo>
                <a:lnTo>
                  <a:pt x="108" y="19"/>
                </a:lnTo>
                <a:lnTo>
                  <a:pt x="108" y="19"/>
                </a:lnTo>
                <a:lnTo>
                  <a:pt x="107" y="18"/>
                </a:lnTo>
                <a:lnTo>
                  <a:pt x="107" y="16"/>
                </a:lnTo>
                <a:lnTo>
                  <a:pt x="105" y="14"/>
                </a:lnTo>
                <a:lnTo>
                  <a:pt x="105" y="14"/>
                </a:lnTo>
                <a:close/>
              </a:path>
            </a:pathLst>
          </a:custGeom>
          <a:solidFill>
            <a:srgbClr val="00FF91"/>
          </a:solidFill>
          <a:ln w="9525">
            <a:noFill/>
            <a:round/>
            <a:headEnd/>
            <a:tailEnd/>
          </a:ln>
          <a:effectLst/>
        </p:spPr>
        <p:txBody>
          <a:bodyPr/>
          <a:lstStyle/>
          <a:p>
            <a:endParaRPr lang="en-GB"/>
          </a:p>
        </p:txBody>
      </p:sp>
      <p:sp>
        <p:nvSpPr>
          <p:cNvPr id="47498" name="Freeform 394"/>
          <p:cNvSpPr>
            <a:spLocks/>
          </p:cNvSpPr>
          <p:nvPr/>
        </p:nvSpPr>
        <p:spPr bwMode="auto">
          <a:xfrm>
            <a:off x="5241925" y="3386138"/>
            <a:ext cx="185738" cy="169862"/>
          </a:xfrm>
          <a:custGeom>
            <a:avLst/>
            <a:gdLst/>
            <a:ahLst/>
            <a:cxnLst>
              <a:cxn ang="0">
                <a:pos x="123" y="51"/>
              </a:cxn>
              <a:cxn ang="0">
                <a:pos x="122" y="48"/>
              </a:cxn>
              <a:cxn ang="0">
                <a:pos x="120" y="43"/>
              </a:cxn>
              <a:cxn ang="0">
                <a:pos x="118" y="39"/>
              </a:cxn>
              <a:cxn ang="0">
                <a:pos x="115" y="34"/>
              </a:cxn>
              <a:cxn ang="0">
                <a:pos x="113" y="31"/>
              </a:cxn>
              <a:cxn ang="0">
                <a:pos x="112" y="28"/>
              </a:cxn>
              <a:cxn ang="0">
                <a:pos x="110" y="25"/>
              </a:cxn>
              <a:cxn ang="0">
                <a:pos x="109" y="21"/>
              </a:cxn>
              <a:cxn ang="0">
                <a:pos x="97" y="11"/>
              </a:cxn>
              <a:cxn ang="0">
                <a:pos x="74" y="2"/>
              </a:cxn>
              <a:cxn ang="0">
                <a:pos x="50" y="2"/>
              </a:cxn>
              <a:cxn ang="0">
                <a:pos x="28" y="11"/>
              </a:cxn>
              <a:cxn ang="0">
                <a:pos x="10" y="28"/>
              </a:cxn>
              <a:cxn ang="0">
                <a:pos x="2" y="49"/>
              </a:cxn>
              <a:cxn ang="0">
                <a:pos x="2" y="72"/>
              </a:cxn>
              <a:cxn ang="0">
                <a:pos x="4" y="77"/>
              </a:cxn>
              <a:cxn ang="0">
                <a:pos x="5" y="80"/>
              </a:cxn>
              <a:cxn ang="0">
                <a:pos x="7" y="85"/>
              </a:cxn>
              <a:cxn ang="0">
                <a:pos x="9" y="88"/>
              </a:cxn>
              <a:cxn ang="0">
                <a:pos x="12" y="93"/>
              </a:cxn>
              <a:cxn ang="0">
                <a:pos x="13" y="98"/>
              </a:cxn>
              <a:cxn ang="0">
                <a:pos x="15" y="102"/>
              </a:cxn>
              <a:cxn ang="0">
                <a:pos x="18" y="106"/>
              </a:cxn>
              <a:cxn ang="0">
                <a:pos x="28" y="113"/>
              </a:cxn>
              <a:cxn ang="0">
                <a:pos x="50" y="123"/>
              </a:cxn>
              <a:cxn ang="0">
                <a:pos x="74" y="123"/>
              </a:cxn>
              <a:cxn ang="0">
                <a:pos x="97" y="113"/>
              </a:cxn>
              <a:cxn ang="0">
                <a:pos x="113" y="97"/>
              </a:cxn>
              <a:cxn ang="0">
                <a:pos x="123" y="75"/>
              </a:cxn>
              <a:cxn ang="0">
                <a:pos x="122" y="62"/>
              </a:cxn>
              <a:cxn ang="0">
                <a:pos x="117" y="39"/>
              </a:cxn>
              <a:cxn ang="0">
                <a:pos x="104" y="20"/>
              </a:cxn>
              <a:cxn ang="0">
                <a:pos x="86" y="8"/>
              </a:cxn>
              <a:cxn ang="0">
                <a:pos x="63" y="3"/>
              </a:cxn>
              <a:cxn ang="0">
                <a:pos x="40" y="8"/>
              </a:cxn>
              <a:cxn ang="0">
                <a:pos x="20" y="20"/>
              </a:cxn>
              <a:cxn ang="0">
                <a:pos x="9" y="39"/>
              </a:cxn>
              <a:cxn ang="0">
                <a:pos x="4" y="62"/>
              </a:cxn>
              <a:cxn ang="0">
                <a:pos x="9" y="85"/>
              </a:cxn>
              <a:cxn ang="0">
                <a:pos x="20" y="103"/>
              </a:cxn>
              <a:cxn ang="0">
                <a:pos x="40" y="116"/>
              </a:cxn>
              <a:cxn ang="0">
                <a:pos x="63" y="121"/>
              </a:cxn>
              <a:cxn ang="0">
                <a:pos x="86" y="116"/>
              </a:cxn>
              <a:cxn ang="0">
                <a:pos x="104" y="103"/>
              </a:cxn>
              <a:cxn ang="0">
                <a:pos x="117" y="85"/>
              </a:cxn>
              <a:cxn ang="0">
                <a:pos x="122" y="62"/>
              </a:cxn>
            </a:cxnLst>
            <a:rect l="0" t="0" r="r" b="b"/>
            <a:pathLst>
              <a:path w="125" h="125">
                <a:moveTo>
                  <a:pt x="125" y="62"/>
                </a:moveTo>
                <a:lnTo>
                  <a:pt x="123" y="51"/>
                </a:lnTo>
                <a:lnTo>
                  <a:pt x="122" y="49"/>
                </a:lnTo>
                <a:lnTo>
                  <a:pt x="122" y="48"/>
                </a:lnTo>
                <a:lnTo>
                  <a:pt x="120" y="44"/>
                </a:lnTo>
                <a:lnTo>
                  <a:pt x="120" y="43"/>
                </a:lnTo>
                <a:lnTo>
                  <a:pt x="118" y="41"/>
                </a:lnTo>
                <a:lnTo>
                  <a:pt x="118" y="39"/>
                </a:lnTo>
                <a:lnTo>
                  <a:pt x="117" y="38"/>
                </a:lnTo>
                <a:lnTo>
                  <a:pt x="115" y="34"/>
                </a:lnTo>
                <a:lnTo>
                  <a:pt x="115" y="33"/>
                </a:lnTo>
                <a:lnTo>
                  <a:pt x="113" y="31"/>
                </a:lnTo>
                <a:lnTo>
                  <a:pt x="113" y="29"/>
                </a:lnTo>
                <a:lnTo>
                  <a:pt x="112" y="28"/>
                </a:lnTo>
                <a:lnTo>
                  <a:pt x="110" y="26"/>
                </a:lnTo>
                <a:lnTo>
                  <a:pt x="110" y="25"/>
                </a:lnTo>
                <a:lnTo>
                  <a:pt x="109" y="23"/>
                </a:lnTo>
                <a:lnTo>
                  <a:pt x="109" y="21"/>
                </a:lnTo>
                <a:lnTo>
                  <a:pt x="105" y="18"/>
                </a:lnTo>
                <a:lnTo>
                  <a:pt x="97" y="11"/>
                </a:lnTo>
                <a:lnTo>
                  <a:pt x="86" y="5"/>
                </a:lnTo>
                <a:lnTo>
                  <a:pt x="74" y="2"/>
                </a:lnTo>
                <a:lnTo>
                  <a:pt x="63" y="0"/>
                </a:lnTo>
                <a:lnTo>
                  <a:pt x="50" y="2"/>
                </a:lnTo>
                <a:lnTo>
                  <a:pt x="38" y="5"/>
                </a:lnTo>
                <a:lnTo>
                  <a:pt x="28" y="11"/>
                </a:lnTo>
                <a:lnTo>
                  <a:pt x="18" y="18"/>
                </a:lnTo>
                <a:lnTo>
                  <a:pt x="10" y="28"/>
                </a:lnTo>
                <a:lnTo>
                  <a:pt x="5" y="38"/>
                </a:lnTo>
                <a:lnTo>
                  <a:pt x="2" y="49"/>
                </a:lnTo>
                <a:lnTo>
                  <a:pt x="0" y="62"/>
                </a:lnTo>
                <a:lnTo>
                  <a:pt x="2" y="72"/>
                </a:lnTo>
                <a:lnTo>
                  <a:pt x="2" y="75"/>
                </a:lnTo>
                <a:lnTo>
                  <a:pt x="4" y="77"/>
                </a:lnTo>
                <a:lnTo>
                  <a:pt x="4" y="79"/>
                </a:lnTo>
                <a:lnTo>
                  <a:pt x="5" y="80"/>
                </a:lnTo>
                <a:lnTo>
                  <a:pt x="5" y="84"/>
                </a:lnTo>
                <a:lnTo>
                  <a:pt x="7" y="85"/>
                </a:lnTo>
                <a:lnTo>
                  <a:pt x="9" y="87"/>
                </a:lnTo>
                <a:lnTo>
                  <a:pt x="9" y="88"/>
                </a:lnTo>
                <a:lnTo>
                  <a:pt x="10" y="92"/>
                </a:lnTo>
                <a:lnTo>
                  <a:pt x="12" y="93"/>
                </a:lnTo>
                <a:lnTo>
                  <a:pt x="12" y="95"/>
                </a:lnTo>
                <a:lnTo>
                  <a:pt x="13" y="98"/>
                </a:lnTo>
                <a:lnTo>
                  <a:pt x="15" y="100"/>
                </a:lnTo>
                <a:lnTo>
                  <a:pt x="15" y="102"/>
                </a:lnTo>
                <a:lnTo>
                  <a:pt x="17" y="103"/>
                </a:lnTo>
                <a:lnTo>
                  <a:pt x="18" y="106"/>
                </a:lnTo>
                <a:lnTo>
                  <a:pt x="18" y="106"/>
                </a:lnTo>
                <a:lnTo>
                  <a:pt x="28" y="113"/>
                </a:lnTo>
                <a:lnTo>
                  <a:pt x="38" y="120"/>
                </a:lnTo>
                <a:lnTo>
                  <a:pt x="50" y="123"/>
                </a:lnTo>
                <a:lnTo>
                  <a:pt x="63" y="125"/>
                </a:lnTo>
                <a:lnTo>
                  <a:pt x="74" y="123"/>
                </a:lnTo>
                <a:lnTo>
                  <a:pt x="86" y="120"/>
                </a:lnTo>
                <a:lnTo>
                  <a:pt x="97" y="113"/>
                </a:lnTo>
                <a:lnTo>
                  <a:pt x="105" y="106"/>
                </a:lnTo>
                <a:lnTo>
                  <a:pt x="113" y="97"/>
                </a:lnTo>
                <a:lnTo>
                  <a:pt x="120" y="87"/>
                </a:lnTo>
                <a:lnTo>
                  <a:pt x="123" y="75"/>
                </a:lnTo>
                <a:lnTo>
                  <a:pt x="125" y="62"/>
                </a:lnTo>
                <a:lnTo>
                  <a:pt x="122" y="62"/>
                </a:lnTo>
                <a:lnTo>
                  <a:pt x="120" y="51"/>
                </a:lnTo>
                <a:lnTo>
                  <a:pt x="117" y="39"/>
                </a:lnTo>
                <a:lnTo>
                  <a:pt x="112" y="29"/>
                </a:lnTo>
                <a:lnTo>
                  <a:pt x="104" y="20"/>
                </a:lnTo>
                <a:lnTo>
                  <a:pt x="95" y="13"/>
                </a:lnTo>
                <a:lnTo>
                  <a:pt x="86" y="8"/>
                </a:lnTo>
                <a:lnTo>
                  <a:pt x="74" y="5"/>
                </a:lnTo>
                <a:lnTo>
                  <a:pt x="63" y="3"/>
                </a:lnTo>
                <a:lnTo>
                  <a:pt x="50" y="5"/>
                </a:lnTo>
                <a:lnTo>
                  <a:pt x="40" y="8"/>
                </a:lnTo>
                <a:lnTo>
                  <a:pt x="30" y="13"/>
                </a:lnTo>
                <a:lnTo>
                  <a:pt x="20" y="20"/>
                </a:lnTo>
                <a:lnTo>
                  <a:pt x="13" y="29"/>
                </a:lnTo>
                <a:lnTo>
                  <a:pt x="9" y="39"/>
                </a:lnTo>
                <a:lnTo>
                  <a:pt x="4" y="51"/>
                </a:lnTo>
                <a:lnTo>
                  <a:pt x="4" y="62"/>
                </a:lnTo>
                <a:lnTo>
                  <a:pt x="4" y="74"/>
                </a:lnTo>
                <a:lnTo>
                  <a:pt x="9" y="85"/>
                </a:lnTo>
                <a:lnTo>
                  <a:pt x="13" y="95"/>
                </a:lnTo>
                <a:lnTo>
                  <a:pt x="20" y="103"/>
                </a:lnTo>
                <a:lnTo>
                  <a:pt x="30" y="111"/>
                </a:lnTo>
                <a:lnTo>
                  <a:pt x="40" y="116"/>
                </a:lnTo>
                <a:lnTo>
                  <a:pt x="50" y="120"/>
                </a:lnTo>
                <a:lnTo>
                  <a:pt x="63" y="121"/>
                </a:lnTo>
                <a:lnTo>
                  <a:pt x="74" y="120"/>
                </a:lnTo>
                <a:lnTo>
                  <a:pt x="86" y="116"/>
                </a:lnTo>
                <a:lnTo>
                  <a:pt x="95" y="111"/>
                </a:lnTo>
                <a:lnTo>
                  <a:pt x="104" y="103"/>
                </a:lnTo>
                <a:lnTo>
                  <a:pt x="112" y="95"/>
                </a:lnTo>
                <a:lnTo>
                  <a:pt x="117" y="85"/>
                </a:lnTo>
                <a:lnTo>
                  <a:pt x="120" y="74"/>
                </a:lnTo>
                <a:lnTo>
                  <a:pt x="122" y="62"/>
                </a:lnTo>
                <a:lnTo>
                  <a:pt x="125" y="62"/>
                </a:lnTo>
                <a:close/>
              </a:path>
            </a:pathLst>
          </a:custGeom>
          <a:solidFill>
            <a:srgbClr val="00FF96"/>
          </a:solidFill>
          <a:ln w="9525">
            <a:noFill/>
            <a:round/>
            <a:headEnd/>
            <a:tailEnd/>
          </a:ln>
          <a:effectLst/>
        </p:spPr>
        <p:txBody>
          <a:bodyPr/>
          <a:lstStyle/>
          <a:p>
            <a:endParaRPr lang="en-GB"/>
          </a:p>
        </p:txBody>
      </p:sp>
      <p:sp>
        <p:nvSpPr>
          <p:cNvPr id="47499" name="Freeform 395"/>
          <p:cNvSpPr>
            <a:spLocks/>
          </p:cNvSpPr>
          <p:nvPr/>
        </p:nvSpPr>
        <p:spPr bwMode="auto">
          <a:xfrm>
            <a:off x="5248275" y="3389313"/>
            <a:ext cx="174625" cy="160337"/>
          </a:xfrm>
          <a:custGeom>
            <a:avLst/>
            <a:gdLst/>
            <a:ahLst/>
            <a:cxnLst>
              <a:cxn ang="0">
                <a:pos x="116" y="48"/>
              </a:cxn>
              <a:cxn ang="0">
                <a:pos x="108" y="26"/>
              </a:cxn>
              <a:cxn ang="0">
                <a:pos x="91" y="10"/>
              </a:cxn>
              <a:cxn ang="0">
                <a:pos x="70" y="2"/>
              </a:cxn>
              <a:cxn ang="0">
                <a:pos x="46" y="2"/>
              </a:cxn>
              <a:cxn ang="0">
                <a:pos x="26" y="10"/>
              </a:cxn>
              <a:cxn ang="0">
                <a:pos x="9" y="26"/>
              </a:cxn>
              <a:cxn ang="0">
                <a:pos x="0" y="48"/>
              </a:cxn>
              <a:cxn ang="0">
                <a:pos x="0" y="71"/>
              </a:cxn>
              <a:cxn ang="0">
                <a:pos x="9" y="92"/>
              </a:cxn>
              <a:cxn ang="0">
                <a:pos x="26" y="108"/>
              </a:cxn>
              <a:cxn ang="0">
                <a:pos x="46" y="117"/>
              </a:cxn>
              <a:cxn ang="0">
                <a:pos x="70" y="117"/>
              </a:cxn>
              <a:cxn ang="0">
                <a:pos x="91" y="108"/>
              </a:cxn>
              <a:cxn ang="0">
                <a:pos x="108" y="92"/>
              </a:cxn>
              <a:cxn ang="0">
                <a:pos x="116" y="71"/>
              </a:cxn>
              <a:cxn ang="0">
                <a:pos x="114" y="59"/>
              </a:cxn>
              <a:cxn ang="0">
                <a:pos x="109" y="38"/>
              </a:cxn>
              <a:cxn ang="0">
                <a:pos x="98" y="20"/>
              </a:cxn>
              <a:cxn ang="0">
                <a:pos x="80" y="7"/>
              </a:cxn>
              <a:cxn ang="0">
                <a:pos x="59" y="4"/>
              </a:cxn>
              <a:cxn ang="0">
                <a:pos x="36" y="7"/>
              </a:cxn>
              <a:cxn ang="0">
                <a:pos x="19" y="20"/>
              </a:cxn>
              <a:cxn ang="0">
                <a:pos x="6" y="38"/>
              </a:cxn>
              <a:cxn ang="0">
                <a:pos x="1" y="59"/>
              </a:cxn>
              <a:cxn ang="0">
                <a:pos x="6" y="81"/>
              </a:cxn>
              <a:cxn ang="0">
                <a:pos x="19" y="99"/>
              </a:cxn>
              <a:cxn ang="0">
                <a:pos x="36" y="112"/>
              </a:cxn>
              <a:cxn ang="0">
                <a:pos x="59" y="115"/>
              </a:cxn>
              <a:cxn ang="0">
                <a:pos x="80" y="112"/>
              </a:cxn>
              <a:cxn ang="0">
                <a:pos x="98" y="99"/>
              </a:cxn>
              <a:cxn ang="0">
                <a:pos x="109" y="81"/>
              </a:cxn>
              <a:cxn ang="0">
                <a:pos x="114" y="59"/>
              </a:cxn>
            </a:cxnLst>
            <a:rect l="0" t="0" r="r" b="b"/>
            <a:pathLst>
              <a:path w="118" h="118">
                <a:moveTo>
                  <a:pt x="118" y="59"/>
                </a:moveTo>
                <a:lnTo>
                  <a:pt x="116" y="48"/>
                </a:lnTo>
                <a:lnTo>
                  <a:pt x="113" y="36"/>
                </a:lnTo>
                <a:lnTo>
                  <a:pt x="108" y="26"/>
                </a:lnTo>
                <a:lnTo>
                  <a:pt x="100" y="17"/>
                </a:lnTo>
                <a:lnTo>
                  <a:pt x="91" y="10"/>
                </a:lnTo>
                <a:lnTo>
                  <a:pt x="82" y="5"/>
                </a:lnTo>
                <a:lnTo>
                  <a:pt x="70" y="2"/>
                </a:lnTo>
                <a:lnTo>
                  <a:pt x="59" y="0"/>
                </a:lnTo>
                <a:lnTo>
                  <a:pt x="46" y="2"/>
                </a:lnTo>
                <a:lnTo>
                  <a:pt x="36" y="5"/>
                </a:lnTo>
                <a:lnTo>
                  <a:pt x="26" y="10"/>
                </a:lnTo>
                <a:lnTo>
                  <a:pt x="16" y="17"/>
                </a:lnTo>
                <a:lnTo>
                  <a:pt x="9" y="26"/>
                </a:lnTo>
                <a:lnTo>
                  <a:pt x="5" y="36"/>
                </a:lnTo>
                <a:lnTo>
                  <a:pt x="0" y="48"/>
                </a:lnTo>
                <a:lnTo>
                  <a:pt x="0" y="59"/>
                </a:lnTo>
                <a:lnTo>
                  <a:pt x="0" y="71"/>
                </a:lnTo>
                <a:lnTo>
                  <a:pt x="5" y="82"/>
                </a:lnTo>
                <a:lnTo>
                  <a:pt x="9" y="92"/>
                </a:lnTo>
                <a:lnTo>
                  <a:pt x="16" y="100"/>
                </a:lnTo>
                <a:lnTo>
                  <a:pt x="26" y="108"/>
                </a:lnTo>
                <a:lnTo>
                  <a:pt x="36" y="113"/>
                </a:lnTo>
                <a:lnTo>
                  <a:pt x="46" y="117"/>
                </a:lnTo>
                <a:lnTo>
                  <a:pt x="59" y="118"/>
                </a:lnTo>
                <a:lnTo>
                  <a:pt x="70" y="117"/>
                </a:lnTo>
                <a:lnTo>
                  <a:pt x="82" y="113"/>
                </a:lnTo>
                <a:lnTo>
                  <a:pt x="91" y="108"/>
                </a:lnTo>
                <a:lnTo>
                  <a:pt x="100" y="100"/>
                </a:lnTo>
                <a:lnTo>
                  <a:pt x="108" y="92"/>
                </a:lnTo>
                <a:lnTo>
                  <a:pt x="113" y="82"/>
                </a:lnTo>
                <a:lnTo>
                  <a:pt x="116" y="71"/>
                </a:lnTo>
                <a:lnTo>
                  <a:pt x="118" y="59"/>
                </a:lnTo>
                <a:lnTo>
                  <a:pt x="114" y="59"/>
                </a:lnTo>
                <a:lnTo>
                  <a:pt x="113" y="48"/>
                </a:lnTo>
                <a:lnTo>
                  <a:pt x="109" y="38"/>
                </a:lnTo>
                <a:lnTo>
                  <a:pt x="105" y="28"/>
                </a:lnTo>
                <a:lnTo>
                  <a:pt x="98" y="20"/>
                </a:lnTo>
                <a:lnTo>
                  <a:pt x="90" y="13"/>
                </a:lnTo>
                <a:lnTo>
                  <a:pt x="80" y="7"/>
                </a:lnTo>
                <a:lnTo>
                  <a:pt x="70" y="4"/>
                </a:lnTo>
                <a:lnTo>
                  <a:pt x="59" y="4"/>
                </a:lnTo>
                <a:lnTo>
                  <a:pt x="47" y="4"/>
                </a:lnTo>
                <a:lnTo>
                  <a:pt x="36" y="7"/>
                </a:lnTo>
                <a:lnTo>
                  <a:pt x="28" y="13"/>
                </a:lnTo>
                <a:lnTo>
                  <a:pt x="19" y="20"/>
                </a:lnTo>
                <a:lnTo>
                  <a:pt x="11" y="28"/>
                </a:lnTo>
                <a:lnTo>
                  <a:pt x="6" y="38"/>
                </a:lnTo>
                <a:lnTo>
                  <a:pt x="3" y="48"/>
                </a:lnTo>
                <a:lnTo>
                  <a:pt x="1" y="59"/>
                </a:lnTo>
                <a:lnTo>
                  <a:pt x="3" y="71"/>
                </a:lnTo>
                <a:lnTo>
                  <a:pt x="6" y="81"/>
                </a:lnTo>
                <a:lnTo>
                  <a:pt x="11" y="90"/>
                </a:lnTo>
                <a:lnTo>
                  <a:pt x="19" y="99"/>
                </a:lnTo>
                <a:lnTo>
                  <a:pt x="28" y="105"/>
                </a:lnTo>
                <a:lnTo>
                  <a:pt x="36" y="112"/>
                </a:lnTo>
                <a:lnTo>
                  <a:pt x="47" y="115"/>
                </a:lnTo>
                <a:lnTo>
                  <a:pt x="59" y="115"/>
                </a:lnTo>
                <a:lnTo>
                  <a:pt x="70" y="115"/>
                </a:lnTo>
                <a:lnTo>
                  <a:pt x="80" y="112"/>
                </a:lnTo>
                <a:lnTo>
                  <a:pt x="90" y="105"/>
                </a:lnTo>
                <a:lnTo>
                  <a:pt x="98" y="99"/>
                </a:lnTo>
                <a:lnTo>
                  <a:pt x="105" y="90"/>
                </a:lnTo>
                <a:lnTo>
                  <a:pt x="109" y="81"/>
                </a:lnTo>
                <a:lnTo>
                  <a:pt x="113" y="71"/>
                </a:lnTo>
                <a:lnTo>
                  <a:pt x="114" y="59"/>
                </a:lnTo>
                <a:lnTo>
                  <a:pt x="118" y="59"/>
                </a:lnTo>
                <a:close/>
              </a:path>
            </a:pathLst>
          </a:custGeom>
          <a:solidFill>
            <a:srgbClr val="00FF9C"/>
          </a:solidFill>
          <a:ln w="9525">
            <a:noFill/>
            <a:round/>
            <a:headEnd/>
            <a:tailEnd/>
          </a:ln>
          <a:effectLst/>
        </p:spPr>
        <p:txBody>
          <a:bodyPr/>
          <a:lstStyle/>
          <a:p>
            <a:endParaRPr lang="en-GB"/>
          </a:p>
        </p:txBody>
      </p:sp>
      <p:sp>
        <p:nvSpPr>
          <p:cNvPr id="47500" name="Freeform 396"/>
          <p:cNvSpPr>
            <a:spLocks/>
          </p:cNvSpPr>
          <p:nvPr/>
        </p:nvSpPr>
        <p:spPr bwMode="auto">
          <a:xfrm>
            <a:off x="5249863" y="3395663"/>
            <a:ext cx="166687" cy="150812"/>
          </a:xfrm>
          <a:custGeom>
            <a:avLst/>
            <a:gdLst/>
            <a:ahLst/>
            <a:cxnLst>
              <a:cxn ang="0">
                <a:pos x="112" y="44"/>
              </a:cxn>
              <a:cxn ang="0">
                <a:pos x="104" y="24"/>
              </a:cxn>
              <a:cxn ang="0">
                <a:pos x="89" y="9"/>
              </a:cxn>
              <a:cxn ang="0">
                <a:pos x="69" y="0"/>
              </a:cxn>
              <a:cxn ang="0">
                <a:pos x="46" y="0"/>
              </a:cxn>
              <a:cxn ang="0">
                <a:pos x="27" y="9"/>
              </a:cxn>
              <a:cxn ang="0">
                <a:pos x="10" y="24"/>
              </a:cxn>
              <a:cxn ang="0">
                <a:pos x="2" y="44"/>
              </a:cxn>
              <a:cxn ang="0">
                <a:pos x="2" y="67"/>
              </a:cxn>
              <a:cxn ang="0">
                <a:pos x="10" y="86"/>
              </a:cxn>
              <a:cxn ang="0">
                <a:pos x="27" y="101"/>
              </a:cxn>
              <a:cxn ang="0">
                <a:pos x="46" y="111"/>
              </a:cxn>
              <a:cxn ang="0">
                <a:pos x="69" y="111"/>
              </a:cxn>
              <a:cxn ang="0">
                <a:pos x="89" y="101"/>
              </a:cxn>
              <a:cxn ang="0">
                <a:pos x="104" y="86"/>
              </a:cxn>
              <a:cxn ang="0">
                <a:pos x="112" y="67"/>
              </a:cxn>
              <a:cxn ang="0">
                <a:pos x="110" y="55"/>
              </a:cxn>
              <a:cxn ang="0">
                <a:pos x="107" y="34"/>
              </a:cxn>
              <a:cxn ang="0">
                <a:pos x="95" y="18"/>
              </a:cxn>
              <a:cxn ang="0">
                <a:pos x="77" y="6"/>
              </a:cxn>
              <a:cxn ang="0">
                <a:pos x="58" y="3"/>
              </a:cxn>
              <a:cxn ang="0">
                <a:pos x="36" y="6"/>
              </a:cxn>
              <a:cxn ang="0">
                <a:pos x="20" y="18"/>
              </a:cxn>
              <a:cxn ang="0">
                <a:pos x="8" y="34"/>
              </a:cxn>
              <a:cxn ang="0">
                <a:pos x="4" y="55"/>
              </a:cxn>
              <a:cxn ang="0">
                <a:pos x="8" y="77"/>
              </a:cxn>
              <a:cxn ang="0">
                <a:pos x="20" y="93"/>
              </a:cxn>
              <a:cxn ang="0">
                <a:pos x="36" y="104"/>
              </a:cxn>
              <a:cxn ang="0">
                <a:pos x="58" y="108"/>
              </a:cxn>
              <a:cxn ang="0">
                <a:pos x="77" y="104"/>
              </a:cxn>
              <a:cxn ang="0">
                <a:pos x="95" y="93"/>
              </a:cxn>
              <a:cxn ang="0">
                <a:pos x="107" y="77"/>
              </a:cxn>
              <a:cxn ang="0">
                <a:pos x="110" y="55"/>
              </a:cxn>
            </a:cxnLst>
            <a:rect l="0" t="0" r="r" b="b"/>
            <a:pathLst>
              <a:path w="113" h="111">
                <a:moveTo>
                  <a:pt x="113" y="55"/>
                </a:moveTo>
                <a:lnTo>
                  <a:pt x="112" y="44"/>
                </a:lnTo>
                <a:lnTo>
                  <a:pt x="108" y="34"/>
                </a:lnTo>
                <a:lnTo>
                  <a:pt x="104" y="24"/>
                </a:lnTo>
                <a:lnTo>
                  <a:pt x="97" y="16"/>
                </a:lnTo>
                <a:lnTo>
                  <a:pt x="89" y="9"/>
                </a:lnTo>
                <a:lnTo>
                  <a:pt x="79" y="3"/>
                </a:lnTo>
                <a:lnTo>
                  <a:pt x="69" y="0"/>
                </a:lnTo>
                <a:lnTo>
                  <a:pt x="58" y="0"/>
                </a:lnTo>
                <a:lnTo>
                  <a:pt x="46" y="0"/>
                </a:lnTo>
                <a:lnTo>
                  <a:pt x="35" y="3"/>
                </a:lnTo>
                <a:lnTo>
                  <a:pt x="27" y="9"/>
                </a:lnTo>
                <a:lnTo>
                  <a:pt x="18" y="16"/>
                </a:lnTo>
                <a:lnTo>
                  <a:pt x="10" y="24"/>
                </a:lnTo>
                <a:lnTo>
                  <a:pt x="5" y="34"/>
                </a:lnTo>
                <a:lnTo>
                  <a:pt x="2" y="44"/>
                </a:lnTo>
                <a:lnTo>
                  <a:pt x="0" y="55"/>
                </a:lnTo>
                <a:lnTo>
                  <a:pt x="2" y="67"/>
                </a:lnTo>
                <a:lnTo>
                  <a:pt x="5" y="77"/>
                </a:lnTo>
                <a:lnTo>
                  <a:pt x="10" y="86"/>
                </a:lnTo>
                <a:lnTo>
                  <a:pt x="18" y="95"/>
                </a:lnTo>
                <a:lnTo>
                  <a:pt x="27" y="101"/>
                </a:lnTo>
                <a:lnTo>
                  <a:pt x="35" y="108"/>
                </a:lnTo>
                <a:lnTo>
                  <a:pt x="46" y="111"/>
                </a:lnTo>
                <a:lnTo>
                  <a:pt x="58" y="111"/>
                </a:lnTo>
                <a:lnTo>
                  <a:pt x="69" y="111"/>
                </a:lnTo>
                <a:lnTo>
                  <a:pt x="79" y="108"/>
                </a:lnTo>
                <a:lnTo>
                  <a:pt x="89" y="101"/>
                </a:lnTo>
                <a:lnTo>
                  <a:pt x="97" y="95"/>
                </a:lnTo>
                <a:lnTo>
                  <a:pt x="104" y="86"/>
                </a:lnTo>
                <a:lnTo>
                  <a:pt x="108" y="77"/>
                </a:lnTo>
                <a:lnTo>
                  <a:pt x="112" y="67"/>
                </a:lnTo>
                <a:lnTo>
                  <a:pt x="113" y="55"/>
                </a:lnTo>
                <a:lnTo>
                  <a:pt x="110" y="55"/>
                </a:lnTo>
                <a:lnTo>
                  <a:pt x="108" y="44"/>
                </a:lnTo>
                <a:lnTo>
                  <a:pt x="107" y="34"/>
                </a:lnTo>
                <a:lnTo>
                  <a:pt x="102" y="26"/>
                </a:lnTo>
                <a:lnTo>
                  <a:pt x="95" y="18"/>
                </a:lnTo>
                <a:lnTo>
                  <a:pt x="87" y="11"/>
                </a:lnTo>
                <a:lnTo>
                  <a:pt x="77" y="6"/>
                </a:lnTo>
                <a:lnTo>
                  <a:pt x="68" y="3"/>
                </a:lnTo>
                <a:lnTo>
                  <a:pt x="58" y="3"/>
                </a:lnTo>
                <a:lnTo>
                  <a:pt x="46" y="3"/>
                </a:lnTo>
                <a:lnTo>
                  <a:pt x="36" y="6"/>
                </a:lnTo>
                <a:lnTo>
                  <a:pt x="28" y="11"/>
                </a:lnTo>
                <a:lnTo>
                  <a:pt x="20" y="18"/>
                </a:lnTo>
                <a:lnTo>
                  <a:pt x="13" y="26"/>
                </a:lnTo>
                <a:lnTo>
                  <a:pt x="8" y="34"/>
                </a:lnTo>
                <a:lnTo>
                  <a:pt x="5" y="44"/>
                </a:lnTo>
                <a:lnTo>
                  <a:pt x="4" y="55"/>
                </a:lnTo>
                <a:lnTo>
                  <a:pt x="5" y="65"/>
                </a:lnTo>
                <a:lnTo>
                  <a:pt x="8" y="77"/>
                </a:lnTo>
                <a:lnTo>
                  <a:pt x="13" y="85"/>
                </a:lnTo>
                <a:lnTo>
                  <a:pt x="20" y="93"/>
                </a:lnTo>
                <a:lnTo>
                  <a:pt x="28" y="99"/>
                </a:lnTo>
                <a:lnTo>
                  <a:pt x="36" y="104"/>
                </a:lnTo>
                <a:lnTo>
                  <a:pt x="46" y="108"/>
                </a:lnTo>
                <a:lnTo>
                  <a:pt x="58" y="108"/>
                </a:lnTo>
                <a:lnTo>
                  <a:pt x="68" y="108"/>
                </a:lnTo>
                <a:lnTo>
                  <a:pt x="77" y="104"/>
                </a:lnTo>
                <a:lnTo>
                  <a:pt x="87" y="99"/>
                </a:lnTo>
                <a:lnTo>
                  <a:pt x="95" y="93"/>
                </a:lnTo>
                <a:lnTo>
                  <a:pt x="102" y="85"/>
                </a:lnTo>
                <a:lnTo>
                  <a:pt x="107" y="77"/>
                </a:lnTo>
                <a:lnTo>
                  <a:pt x="108" y="65"/>
                </a:lnTo>
                <a:lnTo>
                  <a:pt x="110" y="55"/>
                </a:lnTo>
                <a:lnTo>
                  <a:pt x="113" y="55"/>
                </a:lnTo>
                <a:close/>
              </a:path>
            </a:pathLst>
          </a:custGeom>
          <a:solidFill>
            <a:srgbClr val="00FFA1"/>
          </a:solidFill>
          <a:ln w="9525">
            <a:noFill/>
            <a:round/>
            <a:headEnd/>
            <a:tailEnd/>
          </a:ln>
          <a:effectLst/>
        </p:spPr>
        <p:txBody>
          <a:bodyPr/>
          <a:lstStyle/>
          <a:p>
            <a:endParaRPr lang="en-GB"/>
          </a:p>
        </p:txBody>
      </p:sp>
      <p:sp>
        <p:nvSpPr>
          <p:cNvPr id="47501" name="Freeform 397"/>
          <p:cNvSpPr>
            <a:spLocks/>
          </p:cNvSpPr>
          <p:nvPr/>
        </p:nvSpPr>
        <p:spPr bwMode="auto">
          <a:xfrm>
            <a:off x="5256213" y="3398838"/>
            <a:ext cx="155575" cy="142875"/>
          </a:xfrm>
          <a:custGeom>
            <a:avLst/>
            <a:gdLst/>
            <a:ahLst/>
            <a:cxnLst>
              <a:cxn ang="0">
                <a:pos x="104" y="41"/>
              </a:cxn>
              <a:cxn ang="0">
                <a:pos x="98" y="23"/>
              </a:cxn>
              <a:cxn ang="0">
                <a:pos x="83" y="8"/>
              </a:cxn>
              <a:cxn ang="0">
                <a:pos x="64" y="0"/>
              </a:cxn>
              <a:cxn ang="0">
                <a:pos x="42" y="0"/>
              </a:cxn>
              <a:cxn ang="0">
                <a:pos x="24" y="8"/>
              </a:cxn>
              <a:cxn ang="0">
                <a:pos x="9" y="23"/>
              </a:cxn>
              <a:cxn ang="0">
                <a:pos x="1" y="41"/>
              </a:cxn>
              <a:cxn ang="0">
                <a:pos x="1" y="62"/>
              </a:cxn>
              <a:cxn ang="0">
                <a:pos x="9" y="82"/>
              </a:cxn>
              <a:cxn ang="0">
                <a:pos x="24" y="96"/>
              </a:cxn>
              <a:cxn ang="0">
                <a:pos x="42" y="105"/>
              </a:cxn>
              <a:cxn ang="0">
                <a:pos x="64" y="105"/>
              </a:cxn>
              <a:cxn ang="0">
                <a:pos x="83" y="96"/>
              </a:cxn>
              <a:cxn ang="0">
                <a:pos x="98" y="82"/>
              </a:cxn>
              <a:cxn ang="0">
                <a:pos x="104" y="62"/>
              </a:cxn>
              <a:cxn ang="0">
                <a:pos x="103" y="52"/>
              </a:cxn>
              <a:cxn ang="0">
                <a:pos x="100" y="33"/>
              </a:cxn>
              <a:cxn ang="0">
                <a:pos x="88" y="16"/>
              </a:cxn>
              <a:cxn ang="0">
                <a:pos x="73" y="6"/>
              </a:cxn>
              <a:cxn ang="0">
                <a:pos x="54" y="1"/>
              </a:cxn>
              <a:cxn ang="0">
                <a:pos x="34" y="6"/>
              </a:cxn>
              <a:cxn ang="0">
                <a:pos x="18" y="16"/>
              </a:cxn>
              <a:cxn ang="0">
                <a:pos x="6" y="33"/>
              </a:cxn>
              <a:cxn ang="0">
                <a:pos x="3" y="52"/>
              </a:cxn>
              <a:cxn ang="0">
                <a:pos x="6" y="72"/>
              </a:cxn>
              <a:cxn ang="0">
                <a:pos x="18" y="88"/>
              </a:cxn>
              <a:cxn ang="0">
                <a:pos x="34" y="98"/>
              </a:cxn>
              <a:cxn ang="0">
                <a:pos x="54" y="103"/>
              </a:cxn>
              <a:cxn ang="0">
                <a:pos x="73" y="98"/>
              </a:cxn>
              <a:cxn ang="0">
                <a:pos x="88" y="88"/>
              </a:cxn>
              <a:cxn ang="0">
                <a:pos x="100" y="72"/>
              </a:cxn>
              <a:cxn ang="0">
                <a:pos x="103" y="52"/>
              </a:cxn>
            </a:cxnLst>
            <a:rect l="0" t="0" r="r" b="b"/>
            <a:pathLst>
              <a:path w="106" h="105">
                <a:moveTo>
                  <a:pt x="106" y="52"/>
                </a:moveTo>
                <a:lnTo>
                  <a:pt x="104" y="41"/>
                </a:lnTo>
                <a:lnTo>
                  <a:pt x="103" y="31"/>
                </a:lnTo>
                <a:lnTo>
                  <a:pt x="98" y="23"/>
                </a:lnTo>
                <a:lnTo>
                  <a:pt x="91" y="15"/>
                </a:lnTo>
                <a:lnTo>
                  <a:pt x="83" y="8"/>
                </a:lnTo>
                <a:lnTo>
                  <a:pt x="73" y="3"/>
                </a:lnTo>
                <a:lnTo>
                  <a:pt x="64" y="0"/>
                </a:lnTo>
                <a:lnTo>
                  <a:pt x="54" y="0"/>
                </a:lnTo>
                <a:lnTo>
                  <a:pt x="42" y="0"/>
                </a:lnTo>
                <a:lnTo>
                  <a:pt x="32" y="3"/>
                </a:lnTo>
                <a:lnTo>
                  <a:pt x="24" y="8"/>
                </a:lnTo>
                <a:lnTo>
                  <a:pt x="16" y="15"/>
                </a:lnTo>
                <a:lnTo>
                  <a:pt x="9" y="23"/>
                </a:lnTo>
                <a:lnTo>
                  <a:pt x="4" y="31"/>
                </a:lnTo>
                <a:lnTo>
                  <a:pt x="1" y="41"/>
                </a:lnTo>
                <a:lnTo>
                  <a:pt x="0" y="52"/>
                </a:lnTo>
                <a:lnTo>
                  <a:pt x="1" y="62"/>
                </a:lnTo>
                <a:lnTo>
                  <a:pt x="4" y="74"/>
                </a:lnTo>
                <a:lnTo>
                  <a:pt x="9" y="82"/>
                </a:lnTo>
                <a:lnTo>
                  <a:pt x="16" y="90"/>
                </a:lnTo>
                <a:lnTo>
                  <a:pt x="24" y="96"/>
                </a:lnTo>
                <a:lnTo>
                  <a:pt x="32" y="101"/>
                </a:lnTo>
                <a:lnTo>
                  <a:pt x="42" y="105"/>
                </a:lnTo>
                <a:lnTo>
                  <a:pt x="54" y="105"/>
                </a:lnTo>
                <a:lnTo>
                  <a:pt x="64" y="105"/>
                </a:lnTo>
                <a:lnTo>
                  <a:pt x="73" y="101"/>
                </a:lnTo>
                <a:lnTo>
                  <a:pt x="83" y="96"/>
                </a:lnTo>
                <a:lnTo>
                  <a:pt x="91" y="90"/>
                </a:lnTo>
                <a:lnTo>
                  <a:pt x="98" y="82"/>
                </a:lnTo>
                <a:lnTo>
                  <a:pt x="103" y="74"/>
                </a:lnTo>
                <a:lnTo>
                  <a:pt x="104" y="62"/>
                </a:lnTo>
                <a:lnTo>
                  <a:pt x="106" y="52"/>
                </a:lnTo>
                <a:lnTo>
                  <a:pt x="103" y="52"/>
                </a:lnTo>
                <a:lnTo>
                  <a:pt x="103" y="42"/>
                </a:lnTo>
                <a:lnTo>
                  <a:pt x="100" y="33"/>
                </a:lnTo>
                <a:lnTo>
                  <a:pt x="95" y="24"/>
                </a:lnTo>
                <a:lnTo>
                  <a:pt x="88" y="16"/>
                </a:lnTo>
                <a:lnTo>
                  <a:pt x="82" y="11"/>
                </a:lnTo>
                <a:lnTo>
                  <a:pt x="73" y="6"/>
                </a:lnTo>
                <a:lnTo>
                  <a:pt x="64" y="3"/>
                </a:lnTo>
                <a:lnTo>
                  <a:pt x="54" y="1"/>
                </a:lnTo>
                <a:lnTo>
                  <a:pt x="44" y="3"/>
                </a:lnTo>
                <a:lnTo>
                  <a:pt x="34" y="6"/>
                </a:lnTo>
                <a:lnTo>
                  <a:pt x="26" y="11"/>
                </a:lnTo>
                <a:lnTo>
                  <a:pt x="18" y="16"/>
                </a:lnTo>
                <a:lnTo>
                  <a:pt x="11" y="24"/>
                </a:lnTo>
                <a:lnTo>
                  <a:pt x="6" y="33"/>
                </a:lnTo>
                <a:lnTo>
                  <a:pt x="4" y="42"/>
                </a:lnTo>
                <a:lnTo>
                  <a:pt x="3" y="52"/>
                </a:lnTo>
                <a:lnTo>
                  <a:pt x="4" y="62"/>
                </a:lnTo>
                <a:lnTo>
                  <a:pt x="6" y="72"/>
                </a:lnTo>
                <a:lnTo>
                  <a:pt x="11" y="80"/>
                </a:lnTo>
                <a:lnTo>
                  <a:pt x="18" y="88"/>
                </a:lnTo>
                <a:lnTo>
                  <a:pt x="26" y="93"/>
                </a:lnTo>
                <a:lnTo>
                  <a:pt x="34" y="98"/>
                </a:lnTo>
                <a:lnTo>
                  <a:pt x="44" y="101"/>
                </a:lnTo>
                <a:lnTo>
                  <a:pt x="54" y="103"/>
                </a:lnTo>
                <a:lnTo>
                  <a:pt x="64" y="101"/>
                </a:lnTo>
                <a:lnTo>
                  <a:pt x="73" y="98"/>
                </a:lnTo>
                <a:lnTo>
                  <a:pt x="82" y="93"/>
                </a:lnTo>
                <a:lnTo>
                  <a:pt x="88" y="88"/>
                </a:lnTo>
                <a:lnTo>
                  <a:pt x="95" y="80"/>
                </a:lnTo>
                <a:lnTo>
                  <a:pt x="100" y="72"/>
                </a:lnTo>
                <a:lnTo>
                  <a:pt x="103" y="62"/>
                </a:lnTo>
                <a:lnTo>
                  <a:pt x="103" y="52"/>
                </a:lnTo>
                <a:lnTo>
                  <a:pt x="106" y="52"/>
                </a:lnTo>
                <a:close/>
              </a:path>
            </a:pathLst>
          </a:custGeom>
          <a:solidFill>
            <a:srgbClr val="00FFA6"/>
          </a:solidFill>
          <a:ln w="9525">
            <a:noFill/>
            <a:round/>
            <a:headEnd/>
            <a:tailEnd/>
          </a:ln>
          <a:effectLst/>
        </p:spPr>
        <p:txBody>
          <a:bodyPr/>
          <a:lstStyle/>
          <a:p>
            <a:endParaRPr lang="en-GB"/>
          </a:p>
        </p:txBody>
      </p:sp>
      <p:sp>
        <p:nvSpPr>
          <p:cNvPr id="47502" name="Freeform 398"/>
          <p:cNvSpPr>
            <a:spLocks/>
          </p:cNvSpPr>
          <p:nvPr/>
        </p:nvSpPr>
        <p:spPr bwMode="auto">
          <a:xfrm>
            <a:off x="5259388" y="3400425"/>
            <a:ext cx="149225" cy="138113"/>
          </a:xfrm>
          <a:custGeom>
            <a:avLst/>
            <a:gdLst/>
            <a:ahLst/>
            <a:cxnLst>
              <a:cxn ang="0">
                <a:pos x="100" y="41"/>
              </a:cxn>
              <a:cxn ang="0">
                <a:pos x="92" y="23"/>
              </a:cxn>
              <a:cxn ang="0">
                <a:pos x="79" y="10"/>
              </a:cxn>
              <a:cxn ang="0">
                <a:pos x="61" y="2"/>
              </a:cxn>
              <a:cxn ang="0">
                <a:pos x="41" y="2"/>
              </a:cxn>
              <a:cxn ang="0">
                <a:pos x="23" y="10"/>
              </a:cxn>
              <a:cxn ang="0">
                <a:pos x="8" y="23"/>
              </a:cxn>
              <a:cxn ang="0">
                <a:pos x="1" y="41"/>
              </a:cxn>
              <a:cxn ang="0">
                <a:pos x="1" y="61"/>
              </a:cxn>
              <a:cxn ang="0">
                <a:pos x="8" y="79"/>
              </a:cxn>
              <a:cxn ang="0">
                <a:pos x="23" y="92"/>
              </a:cxn>
              <a:cxn ang="0">
                <a:pos x="41" y="100"/>
              </a:cxn>
              <a:cxn ang="0">
                <a:pos x="61" y="100"/>
              </a:cxn>
              <a:cxn ang="0">
                <a:pos x="79" y="92"/>
              </a:cxn>
              <a:cxn ang="0">
                <a:pos x="92" y="79"/>
              </a:cxn>
              <a:cxn ang="0">
                <a:pos x="100" y="61"/>
              </a:cxn>
              <a:cxn ang="0">
                <a:pos x="98" y="51"/>
              </a:cxn>
              <a:cxn ang="0">
                <a:pos x="93" y="33"/>
              </a:cxn>
              <a:cxn ang="0">
                <a:pos x="83" y="18"/>
              </a:cxn>
              <a:cxn ang="0">
                <a:pos x="69" y="7"/>
              </a:cxn>
              <a:cxn ang="0">
                <a:pos x="51" y="4"/>
              </a:cxn>
              <a:cxn ang="0">
                <a:pos x="31" y="7"/>
              </a:cxn>
              <a:cxn ang="0">
                <a:pos x="16" y="18"/>
              </a:cxn>
              <a:cxn ang="0">
                <a:pos x="6" y="33"/>
              </a:cxn>
              <a:cxn ang="0">
                <a:pos x="3" y="51"/>
              </a:cxn>
              <a:cxn ang="0">
                <a:pos x="6" y="69"/>
              </a:cxn>
              <a:cxn ang="0">
                <a:pos x="16" y="84"/>
              </a:cxn>
              <a:cxn ang="0">
                <a:pos x="31" y="95"/>
              </a:cxn>
              <a:cxn ang="0">
                <a:pos x="51" y="99"/>
              </a:cxn>
              <a:cxn ang="0">
                <a:pos x="69" y="95"/>
              </a:cxn>
              <a:cxn ang="0">
                <a:pos x="83" y="84"/>
              </a:cxn>
              <a:cxn ang="0">
                <a:pos x="93" y="69"/>
              </a:cxn>
              <a:cxn ang="0">
                <a:pos x="98" y="51"/>
              </a:cxn>
            </a:cxnLst>
            <a:rect l="0" t="0" r="r" b="b"/>
            <a:pathLst>
              <a:path w="100" h="102">
                <a:moveTo>
                  <a:pt x="100" y="51"/>
                </a:moveTo>
                <a:lnTo>
                  <a:pt x="100" y="41"/>
                </a:lnTo>
                <a:lnTo>
                  <a:pt x="97" y="32"/>
                </a:lnTo>
                <a:lnTo>
                  <a:pt x="92" y="23"/>
                </a:lnTo>
                <a:lnTo>
                  <a:pt x="85" y="15"/>
                </a:lnTo>
                <a:lnTo>
                  <a:pt x="79" y="10"/>
                </a:lnTo>
                <a:lnTo>
                  <a:pt x="70" y="5"/>
                </a:lnTo>
                <a:lnTo>
                  <a:pt x="61" y="2"/>
                </a:lnTo>
                <a:lnTo>
                  <a:pt x="51" y="0"/>
                </a:lnTo>
                <a:lnTo>
                  <a:pt x="41" y="2"/>
                </a:lnTo>
                <a:lnTo>
                  <a:pt x="31" y="5"/>
                </a:lnTo>
                <a:lnTo>
                  <a:pt x="23" y="10"/>
                </a:lnTo>
                <a:lnTo>
                  <a:pt x="15" y="15"/>
                </a:lnTo>
                <a:lnTo>
                  <a:pt x="8" y="23"/>
                </a:lnTo>
                <a:lnTo>
                  <a:pt x="3" y="32"/>
                </a:lnTo>
                <a:lnTo>
                  <a:pt x="1" y="41"/>
                </a:lnTo>
                <a:lnTo>
                  <a:pt x="0" y="51"/>
                </a:lnTo>
                <a:lnTo>
                  <a:pt x="1" y="61"/>
                </a:lnTo>
                <a:lnTo>
                  <a:pt x="3" y="71"/>
                </a:lnTo>
                <a:lnTo>
                  <a:pt x="8" y="79"/>
                </a:lnTo>
                <a:lnTo>
                  <a:pt x="15" y="87"/>
                </a:lnTo>
                <a:lnTo>
                  <a:pt x="23" y="92"/>
                </a:lnTo>
                <a:lnTo>
                  <a:pt x="31" y="97"/>
                </a:lnTo>
                <a:lnTo>
                  <a:pt x="41" y="100"/>
                </a:lnTo>
                <a:lnTo>
                  <a:pt x="51" y="102"/>
                </a:lnTo>
                <a:lnTo>
                  <a:pt x="61" y="100"/>
                </a:lnTo>
                <a:lnTo>
                  <a:pt x="70" y="97"/>
                </a:lnTo>
                <a:lnTo>
                  <a:pt x="79" y="92"/>
                </a:lnTo>
                <a:lnTo>
                  <a:pt x="85" y="87"/>
                </a:lnTo>
                <a:lnTo>
                  <a:pt x="92" y="79"/>
                </a:lnTo>
                <a:lnTo>
                  <a:pt x="97" y="71"/>
                </a:lnTo>
                <a:lnTo>
                  <a:pt x="100" y="61"/>
                </a:lnTo>
                <a:lnTo>
                  <a:pt x="100" y="51"/>
                </a:lnTo>
                <a:lnTo>
                  <a:pt x="98" y="51"/>
                </a:lnTo>
                <a:lnTo>
                  <a:pt x="97" y="41"/>
                </a:lnTo>
                <a:lnTo>
                  <a:pt x="93" y="33"/>
                </a:lnTo>
                <a:lnTo>
                  <a:pt x="90" y="25"/>
                </a:lnTo>
                <a:lnTo>
                  <a:pt x="83" y="18"/>
                </a:lnTo>
                <a:lnTo>
                  <a:pt x="77" y="12"/>
                </a:lnTo>
                <a:lnTo>
                  <a:pt x="69" y="7"/>
                </a:lnTo>
                <a:lnTo>
                  <a:pt x="61" y="5"/>
                </a:lnTo>
                <a:lnTo>
                  <a:pt x="51" y="4"/>
                </a:lnTo>
                <a:lnTo>
                  <a:pt x="41" y="5"/>
                </a:lnTo>
                <a:lnTo>
                  <a:pt x="31" y="7"/>
                </a:lnTo>
                <a:lnTo>
                  <a:pt x="24" y="12"/>
                </a:lnTo>
                <a:lnTo>
                  <a:pt x="16" y="18"/>
                </a:lnTo>
                <a:lnTo>
                  <a:pt x="11" y="25"/>
                </a:lnTo>
                <a:lnTo>
                  <a:pt x="6" y="33"/>
                </a:lnTo>
                <a:lnTo>
                  <a:pt x="3" y="41"/>
                </a:lnTo>
                <a:lnTo>
                  <a:pt x="3" y="51"/>
                </a:lnTo>
                <a:lnTo>
                  <a:pt x="3" y="61"/>
                </a:lnTo>
                <a:lnTo>
                  <a:pt x="6" y="69"/>
                </a:lnTo>
                <a:lnTo>
                  <a:pt x="11" y="77"/>
                </a:lnTo>
                <a:lnTo>
                  <a:pt x="16" y="84"/>
                </a:lnTo>
                <a:lnTo>
                  <a:pt x="24" y="91"/>
                </a:lnTo>
                <a:lnTo>
                  <a:pt x="31" y="95"/>
                </a:lnTo>
                <a:lnTo>
                  <a:pt x="41" y="97"/>
                </a:lnTo>
                <a:lnTo>
                  <a:pt x="51" y="99"/>
                </a:lnTo>
                <a:lnTo>
                  <a:pt x="61" y="97"/>
                </a:lnTo>
                <a:lnTo>
                  <a:pt x="69" y="95"/>
                </a:lnTo>
                <a:lnTo>
                  <a:pt x="77" y="91"/>
                </a:lnTo>
                <a:lnTo>
                  <a:pt x="83" y="84"/>
                </a:lnTo>
                <a:lnTo>
                  <a:pt x="90" y="77"/>
                </a:lnTo>
                <a:lnTo>
                  <a:pt x="93" y="69"/>
                </a:lnTo>
                <a:lnTo>
                  <a:pt x="97" y="61"/>
                </a:lnTo>
                <a:lnTo>
                  <a:pt x="98" y="51"/>
                </a:lnTo>
                <a:lnTo>
                  <a:pt x="100" y="51"/>
                </a:lnTo>
                <a:close/>
              </a:path>
            </a:pathLst>
          </a:custGeom>
          <a:solidFill>
            <a:srgbClr val="00FFAB"/>
          </a:solidFill>
          <a:ln w="9525">
            <a:noFill/>
            <a:round/>
            <a:headEnd/>
            <a:tailEnd/>
          </a:ln>
          <a:effectLst/>
        </p:spPr>
        <p:txBody>
          <a:bodyPr/>
          <a:lstStyle/>
          <a:p>
            <a:endParaRPr lang="en-GB"/>
          </a:p>
        </p:txBody>
      </p:sp>
      <p:sp>
        <p:nvSpPr>
          <p:cNvPr id="47503" name="Freeform 399"/>
          <p:cNvSpPr>
            <a:spLocks/>
          </p:cNvSpPr>
          <p:nvPr/>
        </p:nvSpPr>
        <p:spPr bwMode="auto">
          <a:xfrm>
            <a:off x="5264150" y="3405188"/>
            <a:ext cx="141288" cy="130175"/>
          </a:xfrm>
          <a:custGeom>
            <a:avLst/>
            <a:gdLst/>
            <a:ahLst/>
            <a:cxnLst>
              <a:cxn ang="0">
                <a:pos x="94" y="37"/>
              </a:cxn>
              <a:cxn ang="0">
                <a:pos x="87" y="21"/>
              </a:cxn>
              <a:cxn ang="0">
                <a:pos x="74" y="8"/>
              </a:cxn>
              <a:cxn ang="0">
                <a:pos x="58" y="1"/>
              </a:cxn>
              <a:cxn ang="0">
                <a:pos x="38" y="1"/>
              </a:cxn>
              <a:cxn ang="0">
                <a:pos x="21" y="8"/>
              </a:cxn>
              <a:cxn ang="0">
                <a:pos x="8" y="21"/>
              </a:cxn>
              <a:cxn ang="0">
                <a:pos x="0" y="37"/>
              </a:cxn>
              <a:cxn ang="0">
                <a:pos x="0" y="57"/>
              </a:cxn>
              <a:cxn ang="0">
                <a:pos x="8" y="73"/>
              </a:cxn>
              <a:cxn ang="0">
                <a:pos x="21" y="87"/>
              </a:cxn>
              <a:cxn ang="0">
                <a:pos x="38" y="93"/>
              </a:cxn>
              <a:cxn ang="0">
                <a:pos x="58" y="93"/>
              </a:cxn>
              <a:cxn ang="0">
                <a:pos x="74" y="87"/>
              </a:cxn>
              <a:cxn ang="0">
                <a:pos x="87" y="73"/>
              </a:cxn>
              <a:cxn ang="0">
                <a:pos x="94" y="57"/>
              </a:cxn>
              <a:cxn ang="0">
                <a:pos x="92" y="47"/>
              </a:cxn>
              <a:cxn ang="0">
                <a:pos x="89" y="29"/>
              </a:cxn>
              <a:cxn ang="0">
                <a:pos x="79" y="16"/>
              </a:cxn>
              <a:cxn ang="0">
                <a:pos x="64" y="6"/>
              </a:cxn>
              <a:cxn ang="0">
                <a:pos x="48" y="3"/>
              </a:cxn>
              <a:cxn ang="0">
                <a:pos x="30" y="6"/>
              </a:cxn>
              <a:cxn ang="0">
                <a:pos x="17" y="16"/>
              </a:cxn>
              <a:cxn ang="0">
                <a:pos x="7" y="29"/>
              </a:cxn>
              <a:cxn ang="0">
                <a:pos x="3" y="47"/>
              </a:cxn>
              <a:cxn ang="0">
                <a:pos x="7" y="64"/>
              </a:cxn>
              <a:cxn ang="0">
                <a:pos x="17" y="78"/>
              </a:cxn>
              <a:cxn ang="0">
                <a:pos x="30" y="88"/>
              </a:cxn>
              <a:cxn ang="0">
                <a:pos x="48" y="91"/>
              </a:cxn>
              <a:cxn ang="0">
                <a:pos x="64" y="88"/>
              </a:cxn>
              <a:cxn ang="0">
                <a:pos x="79" y="78"/>
              </a:cxn>
              <a:cxn ang="0">
                <a:pos x="89" y="64"/>
              </a:cxn>
              <a:cxn ang="0">
                <a:pos x="92" y="47"/>
              </a:cxn>
            </a:cxnLst>
            <a:rect l="0" t="0" r="r" b="b"/>
            <a:pathLst>
              <a:path w="95" h="95">
                <a:moveTo>
                  <a:pt x="95" y="47"/>
                </a:moveTo>
                <a:lnTo>
                  <a:pt x="94" y="37"/>
                </a:lnTo>
                <a:lnTo>
                  <a:pt x="90" y="29"/>
                </a:lnTo>
                <a:lnTo>
                  <a:pt x="87" y="21"/>
                </a:lnTo>
                <a:lnTo>
                  <a:pt x="80" y="14"/>
                </a:lnTo>
                <a:lnTo>
                  <a:pt x="74" y="8"/>
                </a:lnTo>
                <a:lnTo>
                  <a:pt x="66" y="3"/>
                </a:lnTo>
                <a:lnTo>
                  <a:pt x="58" y="1"/>
                </a:lnTo>
                <a:lnTo>
                  <a:pt x="48" y="0"/>
                </a:lnTo>
                <a:lnTo>
                  <a:pt x="38" y="1"/>
                </a:lnTo>
                <a:lnTo>
                  <a:pt x="28" y="3"/>
                </a:lnTo>
                <a:lnTo>
                  <a:pt x="21" y="8"/>
                </a:lnTo>
                <a:lnTo>
                  <a:pt x="13" y="14"/>
                </a:lnTo>
                <a:lnTo>
                  <a:pt x="8" y="21"/>
                </a:lnTo>
                <a:lnTo>
                  <a:pt x="3" y="29"/>
                </a:lnTo>
                <a:lnTo>
                  <a:pt x="0" y="37"/>
                </a:lnTo>
                <a:lnTo>
                  <a:pt x="0" y="47"/>
                </a:lnTo>
                <a:lnTo>
                  <a:pt x="0" y="57"/>
                </a:lnTo>
                <a:lnTo>
                  <a:pt x="3" y="65"/>
                </a:lnTo>
                <a:lnTo>
                  <a:pt x="8" y="73"/>
                </a:lnTo>
                <a:lnTo>
                  <a:pt x="13" y="80"/>
                </a:lnTo>
                <a:lnTo>
                  <a:pt x="21" y="87"/>
                </a:lnTo>
                <a:lnTo>
                  <a:pt x="28" y="91"/>
                </a:lnTo>
                <a:lnTo>
                  <a:pt x="38" y="93"/>
                </a:lnTo>
                <a:lnTo>
                  <a:pt x="48" y="95"/>
                </a:lnTo>
                <a:lnTo>
                  <a:pt x="58" y="93"/>
                </a:lnTo>
                <a:lnTo>
                  <a:pt x="66" y="91"/>
                </a:lnTo>
                <a:lnTo>
                  <a:pt x="74" y="87"/>
                </a:lnTo>
                <a:lnTo>
                  <a:pt x="80" y="80"/>
                </a:lnTo>
                <a:lnTo>
                  <a:pt x="87" y="73"/>
                </a:lnTo>
                <a:lnTo>
                  <a:pt x="90" y="65"/>
                </a:lnTo>
                <a:lnTo>
                  <a:pt x="94" y="57"/>
                </a:lnTo>
                <a:lnTo>
                  <a:pt x="95" y="47"/>
                </a:lnTo>
                <a:lnTo>
                  <a:pt x="92" y="47"/>
                </a:lnTo>
                <a:lnTo>
                  <a:pt x="90" y="39"/>
                </a:lnTo>
                <a:lnTo>
                  <a:pt x="89" y="29"/>
                </a:lnTo>
                <a:lnTo>
                  <a:pt x="84" y="23"/>
                </a:lnTo>
                <a:lnTo>
                  <a:pt x="79" y="16"/>
                </a:lnTo>
                <a:lnTo>
                  <a:pt x="72" y="11"/>
                </a:lnTo>
                <a:lnTo>
                  <a:pt x="64" y="6"/>
                </a:lnTo>
                <a:lnTo>
                  <a:pt x="56" y="3"/>
                </a:lnTo>
                <a:lnTo>
                  <a:pt x="48" y="3"/>
                </a:lnTo>
                <a:lnTo>
                  <a:pt x="38" y="3"/>
                </a:lnTo>
                <a:lnTo>
                  <a:pt x="30" y="6"/>
                </a:lnTo>
                <a:lnTo>
                  <a:pt x="23" y="11"/>
                </a:lnTo>
                <a:lnTo>
                  <a:pt x="17" y="16"/>
                </a:lnTo>
                <a:lnTo>
                  <a:pt x="10" y="23"/>
                </a:lnTo>
                <a:lnTo>
                  <a:pt x="7" y="29"/>
                </a:lnTo>
                <a:lnTo>
                  <a:pt x="3" y="39"/>
                </a:lnTo>
                <a:lnTo>
                  <a:pt x="3" y="47"/>
                </a:lnTo>
                <a:lnTo>
                  <a:pt x="3" y="55"/>
                </a:lnTo>
                <a:lnTo>
                  <a:pt x="7" y="64"/>
                </a:lnTo>
                <a:lnTo>
                  <a:pt x="10" y="72"/>
                </a:lnTo>
                <a:lnTo>
                  <a:pt x="17" y="78"/>
                </a:lnTo>
                <a:lnTo>
                  <a:pt x="23" y="83"/>
                </a:lnTo>
                <a:lnTo>
                  <a:pt x="30" y="88"/>
                </a:lnTo>
                <a:lnTo>
                  <a:pt x="38" y="90"/>
                </a:lnTo>
                <a:lnTo>
                  <a:pt x="48" y="91"/>
                </a:lnTo>
                <a:lnTo>
                  <a:pt x="56" y="90"/>
                </a:lnTo>
                <a:lnTo>
                  <a:pt x="64" y="88"/>
                </a:lnTo>
                <a:lnTo>
                  <a:pt x="72" y="83"/>
                </a:lnTo>
                <a:lnTo>
                  <a:pt x="79" y="78"/>
                </a:lnTo>
                <a:lnTo>
                  <a:pt x="84" y="72"/>
                </a:lnTo>
                <a:lnTo>
                  <a:pt x="89" y="64"/>
                </a:lnTo>
                <a:lnTo>
                  <a:pt x="90" y="55"/>
                </a:lnTo>
                <a:lnTo>
                  <a:pt x="92" y="47"/>
                </a:lnTo>
                <a:lnTo>
                  <a:pt x="95" y="47"/>
                </a:lnTo>
                <a:close/>
              </a:path>
            </a:pathLst>
          </a:custGeom>
          <a:solidFill>
            <a:srgbClr val="00FFB0"/>
          </a:solidFill>
          <a:ln w="9525">
            <a:noFill/>
            <a:round/>
            <a:headEnd/>
            <a:tailEnd/>
          </a:ln>
          <a:effectLst/>
        </p:spPr>
        <p:txBody>
          <a:bodyPr/>
          <a:lstStyle/>
          <a:p>
            <a:endParaRPr lang="en-GB"/>
          </a:p>
        </p:txBody>
      </p:sp>
      <p:sp>
        <p:nvSpPr>
          <p:cNvPr id="47504" name="Freeform 400"/>
          <p:cNvSpPr>
            <a:spLocks/>
          </p:cNvSpPr>
          <p:nvPr/>
        </p:nvSpPr>
        <p:spPr bwMode="auto">
          <a:xfrm>
            <a:off x="5268913" y="3409950"/>
            <a:ext cx="131762" cy="119063"/>
          </a:xfrm>
          <a:custGeom>
            <a:avLst/>
            <a:gdLst/>
            <a:ahLst/>
            <a:cxnLst>
              <a:cxn ang="0">
                <a:pos x="87" y="36"/>
              </a:cxn>
              <a:cxn ang="0">
                <a:pos x="81" y="20"/>
              </a:cxn>
              <a:cxn ang="0">
                <a:pos x="69" y="8"/>
              </a:cxn>
              <a:cxn ang="0">
                <a:pos x="53" y="0"/>
              </a:cxn>
              <a:cxn ang="0">
                <a:pos x="35" y="0"/>
              </a:cxn>
              <a:cxn ang="0">
                <a:pos x="20" y="8"/>
              </a:cxn>
              <a:cxn ang="0">
                <a:pos x="7" y="20"/>
              </a:cxn>
              <a:cxn ang="0">
                <a:pos x="0" y="36"/>
              </a:cxn>
              <a:cxn ang="0">
                <a:pos x="0" y="52"/>
              </a:cxn>
              <a:cxn ang="0">
                <a:pos x="7" y="69"/>
              </a:cxn>
              <a:cxn ang="0">
                <a:pos x="20" y="80"/>
              </a:cxn>
              <a:cxn ang="0">
                <a:pos x="35" y="87"/>
              </a:cxn>
              <a:cxn ang="0">
                <a:pos x="53" y="87"/>
              </a:cxn>
              <a:cxn ang="0">
                <a:pos x="69" y="80"/>
              </a:cxn>
              <a:cxn ang="0">
                <a:pos x="81" y="69"/>
              </a:cxn>
              <a:cxn ang="0">
                <a:pos x="87" y="52"/>
              </a:cxn>
              <a:cxn ang="0">
                <a:pos x="86" y="44"/>
              </a:cxn>
              <a:cxn ang="0">
                <a:pos x="82" y="28"/>
              </a:cxn>
              <a:cxn ang="0">
                <a:pos x="74" y="15"/>
              </a:cxn>
              <a:cxn ang="0">
                <a:pos x="61" y="7"/>
              </a:cxn>
              <a:cxn ang="0">
                <a:pos x="45" y="3"/>
              </a:cxn>
              <a:cxn ang="0">
                <a:pos x="28" y="7"/>
              </a:cxn>
              <a:cxn ang="0">
                <a:pos x="15" y="15"/>
              </a:cxn>
              <a:cxn ang="0">
                <a:pos x="5" y="28"/>
              </a:cxn>
              <a:cxn ang="0">
                <a:pos x="2" y="44"/>
              </a:cxn>
              <a:cxn ang="0">
                <a:pos x="5" y="61"/>
              </a:cxn>
              <a:cxn ang="0">
                <a:pos x="15" y="74"/>
              </a:cxn>
              <a:cxn ang="0">
                <a:pos x="28" y="82"/>
              </a:cxn>
              <a:cxn ang="0">
                <a:pos x="45" y="85"/>
              </a:cxn>
              <a:cxn ang="0">
                <a:pos x="61" y="82"/>
              </a:cxn>
              <a:cxn ang="0">
                <a:pos x="74" y="74"/>
              </a:cxn>
              <a:cxn ang="0">
                <a:pos x="82" y="61"/>
              </a:cxn>
              <a:cxn ang="0">
                <a:pos x="86" y="44"/>
              </a:cxn>
            </a:cxnLst>
            <a:rect l="0" t="0" r="r" b="b"/>
            <a:pathLst>
              <a:path w="89" h="88">
                <a:moveTo>
                  <a:pt x="89" y="44"/>
                </a:moveTo>
                <a:lnTo>
                  <a:pt x="87" y="36"/>
                </a:lnTo>
                <a:lnTo>
                  <a:pt x="86" y="26"/>
                </a:lnTo>
                <a:lnTo>
                  <a:pt x="81" y="20"/>
                </a:lnTo>
                <a:lnTo>
                  <a:pt x="76" y="13"/>
                </a:lnTo>
                <a:lnTo>
                  <a:pt x="69" y="8"/>
                </a:lnTo>
                <a:lnTo>
                  <a:pt x="61" y="3"/>
                </a:lnTo>
                <a:lnTo>
                  <a:pt x="53" y="0"/>
                </a:lnTo>
                <a:lnTo>
                  <a:pt x="45" y="0"/>
                </a:lnTo>
                <a:lnTo>
                  <a:pt x="35" y="0"/>
                </a:lnTo>
                <a:lnTo>
                  <a:pt x="27" y="3"/>
                </a:lnTo>
                <a:lnTo>
                  <a:pt x="20" y="8"/>
                </a:lnTo>
                <a:lnTo>
                  <a:pt x="14" y="13"/>
                </a:lnTo>
                <a:lnTo>
                  <a:pt x="7" y="20"/>
                </a:lnTo>
                <a:lnTo>
                  <a:pt x="4" y="26"/>
                </a:lnTo>
                <a:lnTo>
                  <a:pt x="0" y="36"/>
                </a:lnTo>
                <a:lnTo>
                  <a:pt x="0" y="44"/>
                </a:lnTo>
                <a:lnTo>
                  <a:pt x="0" y="52"/>
                </a:lnTo>
                <a:lnTo>
                  <a:pt x="4" y="61"/>
                </a:lnTo>
                <a:lnTo>
                  <a:pt x="7" y="69"/>
                </a:lnTo>
                <a:lnTo>
                  <a:pt x="14" y="75"/>
                </a:lnTo>
                <a:lnTo>
                  <a:pt x="20" y="80"/>
                </a:lnTo>
                <a:lnTo>
                  <a:pt x="27" y="85"/>
                </a:lnTo>
                <a:lnTo>
                  <a:pt x="35" y="87"/>
                </a:lnTo>
                <a:lnTo>
                  <a:pt x="45" y="88"/>
                </a:lnTo>
                <a:lnTo>
                  <a:pt x="53" y="87"/>
                </a:lnTo>
                <a:lnTo>
                  <a:pt x="61" y="85"/>
                </a:lnTo>
                <a:lnTo>
                  <a:pt x="69" y="80"/>
                </a:lnTo>
                <a:lnTo>
                  <a:pt x="76" y="75"/>
                </a:lnTo>
                <a:lnTo>
                  <a:pt x="81" y="69"/>
                </a:lnTo>
                <a:lnTo>
                  <a:pt x="86" y="61"/>
                </a:lnTo>
                <a:lnTo>
                  <a:pt x="87" y="52"/>
                </a:lnTo>
                <a:lnTo>
                  <a:pt x="89" y="44"/>
                </a:lnTo>
                <a:lnTo>
                  <a:pt x="86" y="44"/>
                </a:lnTo>
                <a:lnTo>
                  <a:pt x="84" y="36"/>
                </a:lnTo>
                <a:lnTo>
                  <a:pt x="82" y="28"/>
                </a:lnTo>
                <a:lnTo>
                  <a:pt x="79" y="21"/>
                </a:lnTo>
                <a:lnTo>
                  <a:pt x="74" y="15"/>
                </a:lnTo>
                <a:lnTo>
                  <a:pt x="68" y="10"/>
                </a:lnTo>
                <a:lnTo>
                  <a:pt x="61" y="7"/>
                </a:lnTo>
                <a:lnTo>
                  <a:pt x="53" y="3"/>
                </a:lnTo>
                <a:lnTo>
                  <a:pt x="45" y="3"/>
                </a:lnTo>
                <a:lnTo>
                  <a:pt x="36" y="3"/>
                </a:lnTo>
                <a:lnTo>
                  <a:pt x="28" y="7"/>
                </a:lnTo>
                <a:lnTo>
                  <a:pt x="22" y="10"/>
                </a:lnTo>
                <a:lnTo>
                  <a:pt x="15" y="15"/>
                </a:lnTo>
                <a:lnTo>
                  <a:pt x="10" y="21"/>
                </a:lnTo>
                <a:lnTo>
                  <a:pt x="5" y="28"/>
                </a:lnTo>
                <a:lnTo>
                  <a:pt x="4" y="36"/>
                </a:lnTo>
                <a:lnTo>
                  <a:pt x="2" y="44"/>
                </a:lnTo>
                <a:lnTo>
                  <a:pt x="4" y="52"/>
                </a:lnTo>
                <a:lnTo>
                  <a:pt x="5" y="61"/>
                </a:lnTo>
                <a:lnTo>
                  <a:pt x="10" y="67"/>
                </a:lnTo>
                <a:lnTo>
                  <a:pt x="15" y="74"/>
                </a:lnTo>
                <a:lnTo>
                  <a:pt x="22" y="79"/>
                </a:lnTo>
                <a:lnTo>
                  <a:pt x="28" y="82"/>
                </a:lnTo>
                <a:lnTo>
                  <a:pt x="36" y="85"/>
                </a:lnTo>
                <a:lnTo>
                  <a:pt x="45" y="85"/>
                </a:lnTo>
                <a:lnTo>
                  <a:pt x="53" y="85"/>
                </a:lnTo>
                <a:lnTo>
                  <a:pt x="61" y="82"/>
                </a:lnTo>
                <a:lnTo>
                  <a:pt x="68" y="79"/>
                </a:lnTo>
                <a:lnTo>
                  <a:pt x="74" y="74"/>
                </a:lnTo>
                <a:lnTo>
                  <a:pt x="79" y="67"/>
                </a:lnTo>
                <a:lnTo>
                  <a:pt x="82" y="61"/>
                </a:lnTo>
                <a:lnTo>
                  <a:pt x="84" y="52"/>
                </a:lnTo>
                <a:lnTo>
                  <a:pt x="86" y="44"/>
                </a:lnTo>
                <a:lnTo>
                  <a:pt x="89" y="44"/>
                </a:lnTo>
                <a:close/>
              </a:path>
            </a:pathLst>
          </a:custGeom>
          <a:solidFill>
            <a:srgbClr val="00FFB6"/>
          </a:solidFill>
          <a:ln w="9525">
            <a:noFill/>
            <a:round/>
            <a:headEnd/>
            <a:tailEnd/>
          </a:ln>
          <a:effectLst/>
        </p:spPr>
        <p:txBody>
          <a:bodyPr/>
          <a:lstStyle/>
          <a:p>
            <a:endParaRPr lang="en-GB"/>
          </a:p>
        </p:txBody>
      </p:sp>
      <p:sp>
        <p:nvSpPr>
          <p:cNvPr id="47505" name="Freeform 401"/>
          <p:cNvSpPr>
            <a:spLocks/>
          </p:cNvSpPr>
          <p:nvPr/>
        </p:nvSpPr>
        <p:spPr bwMode="auto">
          <a:xfrm>
            <a:off x="5272088" y="3414713"/>
            <a:ext cx="123825" cy="111125"/>
          </a:xfrm>
          <a:custGeom>
            <a:avLst/>
            <a:gdLst/>
            <a:ahLst/>
            <a:cxnLst>
              <a:cxn ang="0">
                <a:pos x="82" y="33"/>
              </a:cxn>
              <a:cxn ang="0">
                <a:pos x="77" y="18"/>
              </a:cxn>
              <a:cxn ang="0">
                <a:pos x="66" y="7"/>
              </a:cxn>
              <a:cxn ang="0">
                <a:pos x="51" y="0"/>
              </a:cxn>
              <a:cxn ang="0">
                <a:pos x="34" y="0"/>
              </a:cxn>
              <a:cxn ang="0">
                <a:pos x="20" y="7"/>
              </a:cxn>
              <a:cxn ang="0">
                <a:pos x="8" y="18"/>
              </a:cxn>
              <a:cxn ang="0">
                <a:pos x="2" y="33"/>
              </a:cxn>
              <a:cxn ang="0">
                <a:pos x="2" y="49"/>
              </a:cxn>
              <a:cxn ang="0">
                <a:pos x="8" y="64"/>
              </a:cxn>
              <a:cxn ang="0">
                <a:pos x="20" y="76"/>
              </a:cxn>
              <a:cxn ang="0">
                <a:pos x="34" y="82"/>
              </a:cxn>
              <a:cxn ang="0">
                <a:pos x="51" y="82"/>
              </a:cxn>
              <a:cxn ang="0">
                <a:pos x="66" y="76"/>
              </a:cxn>
              <a:cxn ang="0">
                <a:pos x="77" y="64"/>
              </a:cxn>
              <a:cxn ang="0">
                <a:pos x="82" y="49"/>
              </a:cxn>
              <a:cxn ang="0">
                <a:pos x="80" y="41"/>
              </a:cxn>
              <a:cxn ang="0">
                <a:pos x="77" y="27"/>
              </a:cxn>
              <a:cxn ang="0">
                <a:pos x="69" y="13"/>
              </a:cxn>
              <a:cxn ang="0">
                <a:pos x="57" y="5"/>
              </a:cxn>
              <a:cxn ang="0">
                <a:pos x="43" y="4"/>
              </a:cxn>
              <a:cxn ang="0">
                <a:pos x="28" y="5"/>
              </a:cxn>
              <a:cxn ang="0">
                <a:pos x="15" y="13"/>
              </a:cxn>
              <a:cxn ang="0">
                <a:pos x="7" y="27"/>
              </a:cxn>
              <a:cxn ang="0">
                <a:pos x="3" y="41"/>
              </a:cxn>
              <a:cxn ang="0">
                <a:pos x="7" y="56"/>
              </a:cxn>
              <a:cxn ang="0">
                <a:pos x="15" y="69"/>
              </a:cxn>
              <a:cxn ang="0">
                <a:pos x="28" y="77"/>
              </a:cxn>
              <a:cxn ang="0">
                <a:pos x="43" y="79"/>
              </a:cxn>
              <a:cxn ang="0">
                <a:pos x="57" y="77"/>
              </a:cxn>
              <a:cxn ang="0">
                <a:pos x="69" y="69"/>
              </a:cxn>
              <a:cxn ang="0">
                <a:pos x="77" y="56"/>
              </a:cxn>
              <a:cxn ang="0">
                <a:pos x="80" y="41"/>
              </a:cxn>
            </a:cxnLst>
            <a:rect l="0" t="0" r="r" b="b"/>
            <a:pathLst>
              <a:path w="84" h="82">
                <a:moveTo>
                  <a:pt x="84" y="41"/>
                </a:moveTo>
                <a:lnTo>
                  <a:pt x="82" y="33"/>
                </a:lnTo>
                <a:lnTo>
                  <a:pt x="80" y="25"/>
                </a:lnTo>
                <a:lnTo>
                  <a:pt x="77" y="18"/>
                </a:lnTo>
                <a:lnTo>
                  <a:pt x="72" y="12"/>
                </a:lnTo>
                <a:lnTo>
                  <a:pt x="66" y="7"/>
                </a:lnTo>
                <a:lnTo>
                  <a:pt x="59" y="4"/>
                </a:lnTo>
                <a:lnTo>
                  <a:pt x="51" y="0"/>
                </a:lnTo>
                <a:lnTo>
                  <a:pt x="43" y="0"/>
                </a:lnTo>
                <a:lnTo>
                  <a:pt x="34" y="0"/>
                </a:lnTo>
                <a:lnTo>
                  <a:pt x="26" y="4"/>
                </a:lnTo>
                <a:lnTo>
                  <a:pt x="20" y="7"/>
                </a:lnTo>
                <a:lnTo>
                  <a:pt x="13" y="12"/>
                </a:lnTo>
                <a:lnTo>
                  <a:pt x="8" y="18"/>
                </a:lnTo>
                <a:lnTo>
                  <a:pt x="3" y="25"/>
                </a:lnTo>
                <a:lnTo>
                  <a:pt x="2" y="33"/>
                </a:lnTo>
                <a:lnTo>
                  <a:pt x="0" y="41"/>
                </a:lnTo>
                <a:lnTo>
                  <a:pt x="2" y="49"/>
                </a:lnTo>
                <a:lnTo>
                  <a:pt x="3" y="58"/>
                </a:lnTo>
                <a:lnTo>
                  <a:pt x="8" y="64"/>
                </a:lnTo>
                <a:lnTo>
                  <a:pt x="13" y="71"/>
                </a:lnTo>
                <a:lnTo>
                  <a:pt x="20" y="76"/>
                </a:lnTo>
                <a:lnTo>
                  <a:pt x="26" y="79"/>
                </a:lnTo>
                <a:lnTo>
                  <a:pt x="34" y="82"/>
                </a:lnTo>
                <a:lnTo>
                  <a:pt x="43" y="82"/>
                </a:lnTo>
                <a:lnTo>
                  <a:pt x="51" y="82"/>
                </a:lnTo>
                <a:lnTo>
                  <a:pt x="59" y="79"/>
                </a:lnTo>
                <a:lnTo>
                  <a:pt x="66" y="76"/>
                </a:lnTo>
                <a:lnTo>
                  <a:pt x="72" y="71"/>
                </a:lnTo>
                <a:lnTo>
                  <a:pt x="77" y="64"/>
                </a:lnTo>
                <a:lnTo>
                  <a:pt x="80" y="58"/>
                </a:lnTo>
                <a:lnTo>
                  <a:pt x="82" y="49"/>
                </a:lnTo>
                <a:lnTo>
                  <a:pt x="84" y="41"/>
                </a:lnTo>
                <a:lnTo>
                  <a:pt x="80" y="41"/>
                </a:lnTo>
                <a:lnTo>
                  <a:pt x="80" y="33"/>
                </a:lnTo>
                <a:lnTo>
                  <a:pt x="77" y="27"/>
                </a:lnTo>
                <a:lnTo>
                  <a:pt x="74" y="20"/>
                </a:lnTo>
                <a:lnTo>
                  <a:pt x="69" y="13"/>
                </a:lnTo>
                <a:lnTo>
                  <a:pt x="64" y="10"/>
                </a:lnTo>
                <a:lnTo>
                  <a:pt x="57" y="5"/>
                </a:lnTo>
                <a:lnTo>
                  <a:pt x="49" y="4"/>
                </a:lnTo>
                <a:lnTo>
                  <a:pt x="43" y="4"/>
                </a:lnTo>
                <a:lnTo>
                  <a:pt x="34" y="4"/>
                </a:lnTo>
                <a:lnTo>
                  <a:pt x="28" y="5"/>
                </a:lnTo>
                <a:lnTo>
                  <a:pt x="21" y="10"/>
                </a:lnTo>
                <a:lnTo>
                  <a:pt x="15" y="13"/>
                </a:lnTo>
                <a:lnTo>
                  <a:pt x="10" y="20"/>
                </a:lnTo>
                <a:lnTo>
                  <a:pt x="7" y="27"/>
                </a:lnTo>
                <a:lnTo>
                  <a:pt x="5" y="33"/>
                </a:lnTo>
                <a:lnTo>
                  <a:pt x="3" y="41"/>
                </a:lnTo>
                <a:lnTo>
                  <a:pt x="5" y="49"/>
                </a:lnTo>
                <a:lnTo>
                  <a:pt x="7" y="56"/>
                </a:lnTo>
                <a:lnTo>
                  <a:pt x="10" y="63"/>
                </a:lnTo>
                <a:lnTo>
                  <a:pt x="15" y="69"/>
                </a:lnTo>
                <a:lnTo>
                  <a:pt x="21" y="72"/>
                </a:lnTo>
                <a:lnTo>
                  <a:pt x="28" y="77"/>
                </a:lnTo>
                <a:lnTo>
                  <a:pt x="34" y="79"/>
                </a:lnTo>
                <a:lnTo>
                  <a:pt x="43" y="79"/>
                </a:lnTo>
                <a:lnTo>
                  <a:pt x="49" y="79"/>
                </a:lnTo>
                <a:lnTo>
                  <a:pt x="57" y="77"/>
                </a:lnTo>
                <a:lnTo>
                  <a:pt x="64" y="72"/>
                </a:lnTo>
                <a:lnTo>
                  <a:pt x="69" y="69"/>
                </a:lnTo>
                <a:lnTo>
                  <a:pt x="74" y="63"/>
                </a:lnTo>
                <a:lnTo>
                  <a:pt x="77" y="56"/>
                </a:lnTo>
                <a:lnTo>
                  <a:pt x="80" y="49"/>
                </a:lnTo>
                <a:lnTo>
                  <a:pt x="80" y="41"/>
                </a:lnTo>
                <a:lnTo>
                  <a:pt x="84" y="41"/>
                </a:lnTo>
                <a:close/>
              </a:path>
            </a:pathLst>
          </a:custGeom>
          <a:solidFill>
            <a:srgbClr val="00FFBB"/>
          </a:solidFill>
          <a:ln w="9525">
            <a:noFill/>
            <a:round/>
            <a:headEnd/>
            <a:tailEnd/>
          </a:ln>
          <a:effectLst/>
        </p:spPr>
        <p:txBody>
          <a:bodyPr/>
          <a:lstStyle/>
          <a:p>
            <a:endParaRPr lang="en-GB"/>
          </a:p>
        </p:txBody>
      </p:sp>
      <p:sp>
        <p:nvSpPr>
          <p:cNvPr id="47506" name="Freeform 402"/>
          <p:cNvSpPr>
            <a:spLocks/>
          </p:cNvSpPr>
          <p:nvPr/>
        </p:nvSpPr>
        <p:spPr bwMode="auto">
          <a:xfrm>
            <a:off x="5276850" y="3419475"/>
            <a:ext cx="112713" cy="101600"/>
          </a:xfrm>
          <a:custGeom>
            <a:avLst/>
            <a:gdLst/>
            <a:ahLst/>
            <a:cxnLst>
              <a:cxn ang="0">
                <a:pos x="77" y="29"/>
              </a:cxn>
              <a:cxn ang="0">
                <a:pos x="71" y="16"/>
              </a:cxn>
              <a:cxn ang="0">
                <a:pos x="61" y="6"/>
              </a:cxn>
              <a:cxn ang="0">
                <a:pos x="46" y="0"/>
              </a:cxn>
              <a:cxn ang="0">
                <a:pos x="31" y="0"/>
              </a:cxn>
              <a:cxn ang="0">
                <a:pos x="18" y="6"/>
              </a:cxn>
              <a:cxn ang="0">
                <a:pos x="7" y="16"/>
              </a:cxn>
              <a:cxn ang="0">
                <a:pos x="2" y="29"/>
              </a:cxn>
              <a:cxn ang="0">
                <a:pos x="2" y="45"/>
              </a:cxn>
              <a:cxn ang="0">
                <a:pos x="7" y="59"/>
              </a:cxn>
              <a:cxn ang="0">
                <a:pos x="18" y="68"/>
              </a:cxn>
              <a:cxn ang="0">
                <a:pos x="31" y="75"/>
              </a:cxn>
              <a:cxn ang="0">
                <a:pos x="46" y="75"/>
              </a:cxn>
              <a:cxn ang="0">
                <a:pos x="61" y="68"/>
              </a:cxn>
              <a:cxn ang="0">
                <a:pos x="71" y="59"/>
              </a:cxn>
              <a:cxn ang="0">
                <a:pos x="77" y="45"/>
              </a:cxn>
              <a:cxn ang="0">
                <a:pos x="74" y="37"/>
              </a:cxn>
              <a:cxn ang="0">
                <a:pos x="72" y="24"/>
              </a:cxn>
              <a:cxn ang="0">
                <a:pos x="64" y="13"/>
              </a:cxn>
              <a:cxn ang="0">
                <a:pos x="53" y="4"/>
              </a:cxn>
              <a:cxn ang="0">
                <a:pos x="40" y="1"/>
              </a:cxn>
              <a:cxn ang="0">
                <a:pos x="25" y="4"/>
              </a:cxn>
              <a:cxn ang="0">
                <a:pos x="13" y="13"/>
              </a:cxn>
              <a:cxn ang="0">
                <a:pos x="7" y="24"/>
              </a:cxn>
              <a:cxn ang="0">
                <a:pos x="4" y="37"/>
              </a:cxn>
              <a:cxn ang="0">
                <a:pos x="7" y="50"/>
              </a:cxn>
              <a:cxn ang="0">
                <a:pos x="13" y="62"/>
              </a:cxn>
              <a:cxn ang="0">
                <a:pos x="25" y="70"/>
              </a:cxn>
              <a:cxn ang="0">
                <a:pos x="40" y="73"/>
              </a:cxn>
              <a:cxn ang="0">
                <a:pos x="53" y="70"/>
              </a:cxn>
              <a:cxn ang="0">
                <a:pos x="64" y="62"/>
              </a:cxn>
              <a:cxn ang="0">
                <a:pos x="72" y="50"/>
              </a:cxn>
              <a:cxn ang="0">
                <a:pos x="74" y="37"/>
              </a:cxn>
            </a:cxnLst>
            <a:rect l="0" t="0" r="r" b="b"/>
            <a:pathLst>
              <a:path w="77" h="75">
                <a:moveTo>
                  <a:pt x="77" y="37"/>
                </a:moveTo>
                <a:lnTo>
                  <a:pt x="77" y="29"/>
                </a:lnTo>
                <a:lnTo>
                  <a:pt x="74" y="23"/>
                </a:lnTo>
                <a:lnTo>
                  <a:pt x="71" y="16"/>
                </a:lnTo>
                <a:lnTo>
                  <a:pt x="66" y="9"/>
                </a:lnTo>
                <a:lnTo>
                  <a:pt x="61" y="6"/>
                </a:lnTo>
                <a:lnTo>
                  <a:pt x="54" y="1"/>
                </a:lnTo>
                <a:lnTo>
                  <a:pt x="46" y="0"/>
                </a:lnTo>
                <a:lnTo>
                  <a:pt x="40" y="0"/>
                </a:lnTo>
                <a:lnTo>
                  <a:pt x="31" y="0"/>
                </a:lnTo>
                <a:lnTo>
                  <a:pt x="25" y="1"/>
                </a:lnTo>
                <a:lnTo>
                  <a:pt x="18" y="6"/>
                </a:lnTo>
                <a:lnTo>
                  <a:pt x="12" y="9"/>
                </a:lnTo>
                <a:lnTo>
                  <a:pt x="7" y="16"/>
                </a:lnTo>
                <a:lnTo>
                  <a:pt x="4" y="23"/>
                </a:lnTo>
                <a:lnTo>
                  <a:pt x="2" y="29"/>
                </a:lnTo>
                <a:lnTo>
                  <a:pt x="0" y="37"/>
                </a:lnTo>
                <a:lnTo>
                  <a:pt x="2" y="45"/>
                </a:lnTo>
                <a:lnTo>
                  <a:pt x="4" y="52"/>
                </a:lnTo>
                <a:lnTo>
                  <a:pt x="7" y="59"/>
                </a:lnTo>
                <a:lnTo>
                  <a:pt x="12" y="65"/>
                </a:lnTo>
                <a:lnTo>
                  <a:pt x="18" y="68"/>
                </a:lnTo>
                <a:lnTo>
                  <a:pt x="25" y="73"/>
                </a:lnTo>
                <a:lnTo>
                  <a:pt x="31" y="75"/>
                </a:lnTo>
                <a:lnTo>
                  <a:pt x="40" y="75"/>
                </a:lnTo>
                <a:lnTo>
                  <a:pt x="46" y="75"/>
                </a:lnTo>
                <a:lnTo>
                  <a:pt x="54" y="73"/>
                </a:lnTo>
                <a:lnTo>
                  <a:pt x="61" y="68"/>
                </a:lnTo>
                <a:lnTo>
                  <a:pt x="66" y="65"/>
                </a:lnTo>
                <a:lnTo>
                  <a:pt x="71" y="59"/>
                </a:lnTo>
                <a:lnTo>
                  <a:pt x="74" y="52"/>
                </a:lnTo>
                <a:lnTo>
                  <a:pt x="77" y="45"/>
                </a:lnTo>
                <a:lnTo>
                  <a:pt x="77" y="37"/>
                </a:lnTo>
                <a:lnTo>
                  <a:pt x="74" y="37"/>
                </a:lnTo>
                <a:lnTo>
                  <a:pt x="74" y="31"/>
                </a:lnTo>
                <a:lnTo>
                  <a:pt x="72" y="24"/>
                </a:lnTo>
                <a:lnTo>
                  <a:pt x="69" y="18"/>
                </a:lnTo>
                <a:lnTo>
                  <a:pt x="64" y="13"/>
                </a:lnTo>
                <a:lnTo>
                  <a:pt x="59" y="8"/>
                </a:lnTo>
                <a:lnTo>
                  <a:pt x="53" y="4"/>
                </a:lnTo>
                <a:lnTo>
                  <a:pt x="46" y="3"/>
                </a:lnTo>
                <a:lnTo>
                  <a:pt x="40" y="1"/>
                </a:lnTo>
                <a:lnTo>
                  <a:pt x="31" y="3"/>
                </a:lnTo>
                <a:lnTo>
                  <a:pt x="25" y="4"/>
                </a:lnTo>
                <a:lnTo>
                  <a:pt x="20" y="8"/>
                </a:lnTo>
                <a:lnTo>
                  <a:pt x="13" y="13"/>
                </a:lnTo>
                <a:lnTo>
                  <a:pt x="10" y="18"/>
                </a:lnTo>
                <a:lnTo>
                  <a:pt x="7" y="24"/>
                </a:lnTo>
                <a:lnTo>
                  <a:pt x="5" y="31"/>
                </a:lnTo>
                <a:lnTo>
                  <a:pt x="4" y="37"/>
                </a:lnTo>
                <a:lnTo>
                  <a:pt x="5" y="44"/>
                </a:lnTo>
                <a:lnTo>
                  <a:pt x="7" y="50"/>
                </a:lnTo>
                <a:lnTo>
                  <a:pt x="10" y="57"/>
                </a:lnTo>
                <a:lnTo>
                  <a:pt x="13" y="62"/>
                </a:lnTo>
                <a:lnTo>
                  <a:pt x="20" y="67"/>
                </a:lnTo>
                <a:lnTo>
                  <a:pt x="25" y="70"/>
                </a:lnTo>
                <a:lnTo>
                  <a:pt x="31" y="72"/>
                </a:lnTo>
                <a:lnTo>
                  <a:pt x="40" y="73"/>
                </a:lnTo>
                <a:lnTo>
                  <a:pt x="46" y="72"/>
                </a:lnTo>
                <a:lnTo>
                  <a:pt x="53" y="70"/>
                </a:lnTo>
                <a:lnTo>
                  <a:pt x="59" y="67"/>
                </a:lnTo>
                <a:lnTo>
                  <a:pt x="64" y="62"/>
                </a:lnTo>
                <a:lnTo>
                  <a:pt x="69" y="57"/>
                </a:lnTo>
                <a:lnTo>
                  <a:pt x="72" y="50"/>
                </a:lnTo>
                <a:lnTo>
                  <a:pt x="74" y="44"/>
                </a:lnTo>
                <a:lnTo>
                  <a:pt x="74" y="37"/>
                </a:lnTo>
                <a:lnTo>
                  <a:pt x="77" y="37"/>
                </a:lnTo>
                <a:close/>
              </a:path>
            </a:pathLst>
          </a:custGeom>
          <a:solidFill>
            <a:srgbClr val="00FFC0"/>
          </a:solidFill>
          <a:ln w="9525">
            <a:noFill/>
            <a:round/>
            <a:headEnd/>
            <a:tailEnd/>
          </a:ln>
          <a:effectLst/>
        </p:spPr>
        <p:txBody>
          <a:bodyPr/>
          <a:lstStyle/>
          <a:p>
            <a:endParaRPr lang="en-GB"/>
          </a:p>
        </p:txBody>
      </p:sp>
      <p:sp>
        <p:nvSpPr>
          <p:cNvPr id="47507" name="Freeform 403"/>
          <p:cNvSpPr>
            <a:spLocks/>
          </p:cNvSpPr>
          <p:nvPr/>
        </p:nvSpPr>
        <p:spPr bwMode="auto">
          <a:xfrm>
            <a:off x="5281613" y="3421063"/>
            <a:ext cx="104775" cy="98425"/>
          </a:xfrm>
          <a:custGeom>
            <a:avLst/>
            <a:gdLst/>
            <a:ahLst/>
            <a:cxnLst>
              <a:cxn ang="0">
                <a:pos x="70" y="30"/>
              </a:cxn>
              <a:cxn ang="0">
                <a:pos x="65" y="17"/>
              </a:cxn>
              <a:cxn ang="0">
                <a:pos x="55" y="7"/>
              </a:cxn>
              <a:cxn ang="0">
                <a:pos x="42" y="2"/>
              </a:cxn>
              <a:cxn ang="0">
                <a:pos x="27" y="2"/>
              </a:cxn>
              <a:cxn ang="0">
                <a:pos x="16" y="7"/>
              </a:cxn>
              <a:cxn ang="0">
                <a:pos x="6" y="17"/>
              </a:cxn>
              <a:cxn ang="0">
                <a:pos x="1" y="30"/>
              </a:cxn>
              <a:cxn ang="0">
                <a:pos x="1" y="43"/>
              </a:cxn>
              <a:cxn ang="0">
                <a:pos x="6" y="56"/>
              </a:cxn>
              <a:cxn ang="0">
                <a:pos x="16" y="66"/>
              </a:cxn>
              <a:cxn ang="0">
                <a:pos x="27" y="71"/>
              </a:cxn>
              <a:cxn ang="0">
                <a:pos x="42" y="71"/>
              </a:cxn>
              <a:cxn ang="0">
                <a:pos x="55" y="66"/>
              </a:cxn>
              <a:cxn ang="0">
                <a:pos x="65" y="56"/>
              </a:cxn>
              <a:cxn ang="0">
                <a:pos x="70" y="43"/>
              </a:cxn>
              <a:cxn ang="0">
                <a:pos x="68" y="36"/>
              </a:cxn>
              <a:cxn ang="0">
                <a:pos x="65" y="23"/>
              </a:cxn>
              <a:cxn ang="0">
                <a:pos x="59" y="13"/>
              </a:cxn>
              <a:cxn ang="0">
                <a:pos x="47" y="7"/>
              </a:cxn>
              <a:cxn ang="0">
                <a:pos x="36" y="3"/>
              </a:cxn>
              <a:cxn ang="0">
                <a:pos x="23" y="7"/>
              </a:cxn>
              <a:cxn ang="0">
                <a:pos x="13" y="13"/>
              </a:cxn>
              <a:cxn ang="0">
                <a:pos x="5" y="23"/>
              </a:cxn>
              <a:cxn ang="0">
                <a:pos x="3" y="36"/>
              </a:cxn>
              <a:cxn ang="0">
                <a:pos x="5" y="49"/>
              </a:cxn>
              <a:cxn ang="0">
                <a:pos x="13" y="59"/>
              </a:cxn>
              <a:cxn ang="0">
                <a:pos x="23" y="66"/>
              </a:cxn>
              <a:cxn ang="0">
                <a:pos x="36" y="69"/>
              </a:cxn>
              <a:cxn ang="0">
                <a:pos x="47" y="66"/>
              </a:cxn>
              <a:cxn ang="0">
                <a:pos x="59" y="59"/>
              </a:cxn>
              <a:cxn ang="0">
                <a:pos x="65" y="49"/>
              </a:cxn>
              <a:cxn ang="0">
                <a:pos x="68" y="36"/>
              </a:cxn>
            </a:cxnLst>
            <a:rect l="0" t="0" r="r" b="b"/>
            <a:pathLst>
              <a:path w="70" h="72">
                <a:moveTo>
                  <a:pt x="70" y="36"/>
                </a:moveTo>
                <a:lnTo>
                  <a:pt x="70" y="30"/>
                </a:lnTo>
                <a:lnTo>
                  <a:pt x="68" y="23"/>
                </a:lnTo>
                <a:lnTo>
                  <a:pt x="65" y="17"/>
                </a:lnTo>
                <a:lnTo>
                  <a:pt x="60" y="12"/>
                </a:lnTo>
                <a:lnTo>
                  <a:pt x="55" y="7"/>
                </a:lnTo>
                <a:lnTo>
                  <a:pt x="49" y="3"/>
                </a:lnTo>
                <a:lnTo>
                  <a:pt x="42" y="2"/>
                </a:lnTo>
                <a:lnTo>
                  <a:pt x="36" y="0"/>
                </a:lnTo>
                <a:lnTo>
                  <a:pt x="27" y="2"/>
                </a:lnTo>
                <a:lnTo>
                  <a:pt x="21" y="3"/>
                </a:lnTo>
                <a:lnTo>
                  <a:pt x="16" y="7"/>
                </a:lnTo>
                <a:lnTo>
                  <a:pt x="9" y="12"/>
                </a:lnTo>
                <a:lnTo>
                  <a:pt x="6" y="17"/>
                </a:lnTo>
                <a:lnTo>
                  <a:pt x="3" y="23"/>
                </a:lnTo>
                <a:lnTo>
                  <a:pt x="1" y="30"/>
                </a:lnTo>
                <a:lnTo>
                  <a:pt x="0" y="36"/>
                </a:lnTo>
                <a:lnTo>
                  <a:pt x="1" y="43"/>
                </a:lnTo>
                <a:lnTo>
                  <a:pt x="3" y="49"/>
                </a:lnTo>
                <a:lnTo>
                  <a:pt x="6" y="56"/>
                </a:lnTo>
                <a:lnTo>
                  <a:pt x="9" y="61"/>
                </a:lnTo>
                <a:lnTo>
                  <a:pt x="16" y="66"/>
                </a:lnTo>
                <a:lnTo>
                  <a:pt x="21" y="69"/>
                </a:lnTo>
                <a:lnTo>
                  <a:pt x="27" y="71"/>
                </a:lnTo>
                <a:lnTo>
                  <a:pt x="36" y="72"/>
                </a:lnTo>
                <a:lnTo>
                  <a:pt x="42" y="71"/>
                </a:lnTo>
                <a:lnTo>
                  <a:pt x="49" y="69"/>
                </a:lnTo>
                <a:lnTo>
                  <a:pt x="55" y="66"/>
                </a:lnTo>
                <a:lnTo>
                  <a:pt x="60" y="61"/>
                </a:lnTo>
                <a:lnTo>
                  <a:pt x="65" y="56"/>
                </a:lnTo>
                <a:lnTo>
                  <a:pt x="68" y="49"/>
                </a:lnTo>
                <a:lnTo>
                  <a:pt x="70" y="43"/>
                </a:lnTo>
                <a:lnTo>
                  <a:pt x="70" y="36"/>
                </a:lnTo>
                <a:lnTo>
                  <a:pt x="68" y="36"/>
                </a:lnTo>
                <a:lnTo>
                  <a:pt x="67" y="30"/>
                </a:lnTo>
                <a:lnTo>
                  <a:pt x="65" y="23"/>
                </a:lnTo>
                <a:lnTo>
                  <a:pt x="62" y="18"/>
                </a:lnTo>
                <a:lnTo>
                  <a:pt x="59" y="13"/>
                </a:lnTo>
                <a:lnTo>
                  <a:pt x="54" y="10"/>
                </a:lnTo>
                <a:lnTo>
                  <a:pt x="47" y="7"/>
                </a:lnTo>
                <a:lnTo>
                  <a:pt x="42" y="5"/>
                </a:lnTo>
                <a:lnTo>
                  <a:pt x="36" y="3"/>
                </a:lnTo>
                <a:lnTo>
                  <a:pt x="29" y="5"/>
                </a:lnTo>
                <a:lnTo>
                  <a:pt x="23" y="7"/>
                </a:lnTo>
                <a:lnTo>
                  <a:pt x="18" y="10"/>
                </a:lnTo>
                <a:lnTo>
                  <a:pt x="13" y="13"/>
                </a:lnTo>
                <a:lnTo>
                  <a:pt x="8" y="18"/>
                </a:lnTo>
                <a:lnTo>
                  <a:pt x="5" y="23"/>
                </a:lnTo>
                <a:lnTo>
                  <a:pt x="3" y="30"/>
                </a:lnTo>
                <a:lnTo>
                  <a:pt x="3" y="36"/>
                </a:lnTo>
                <a:lnTo>
                  <a:pt x="3" y="43"/>
                </a:lnTo>
                <a:lnTo>
                  <a:pt x="5" y="49"/>
                </a:lnTo>
                <a:lnTo>
                  <a:pt x="8" y="54"/>
                </a:lnTo>
                <a:lnTo>
                  <a:pt x="13" y="59"/>
                </a:lnTo>
                <a:lnTo>
                  <a:pt x="18" y="62"/>
                </a:lnTo>
                <a:lnTo>
                  <a:pt x="23" y="66"/>
                </a:lnTo>
                <a:lnTo>
                  <a:pt x="29" y="67"/>
                </a:lnTo>
                <a:lnTo>
                  <a:pt x="36" y="69"/>
                </a:lnTo>
                <a:lnTo>
                  <a:pt x="42" y="67"/>
                </a:lnTo>
                <a:lnTo>
                  <a:pt x="47" y="66"/>
                </a:lnTo>
                <a:lnTo>
                  <a:pt x="54" y="62"/>
                </a:lnTo>
                <a:lnTo>
                  <a:pt x="59" y="59"/>
                </a:lnTo>
                <a:lnTo>
                  <a:pt x="62" y="54"/>
                </a:lnTo>
                <a:lnTo>
                  <a:pt x="65" y="49"/>
                </a:lnTo>
                <a:lnTo>
                  <a:pt x="67" y="43"/>
                </a:lnTo>
                <a:lnTo>
                  <a:pt x="68" y="36"/>
                </a:lnTo>
                <a:lnTo>
                  <a:pt x="70" y="36"/>
                </a:lnTo>
                <a:close/>
              </a:path>
            </a:pathLst>
          </a:custGeom>
          <a:solidFill>
            <a:srgbClr val="00FFC5"/>
          </a:solidFill>
          <a:ln w="9525">
            <a:noFill/>
            <a:round/>
            <a:headEnd/>
            <a:tailEnd/>
          </a:ln>
          <a:effectLst/>
        </p:spPr>
        <p:txBody>
          <a:bodyPr/>
          <a:lstStyle/>
          <a:p>
            <a:endParaRPr lang="en-GB"/>
          </a:p>
        </p:txBody>
      </p:sp>
      <p:sp>
        <p:nvSpPr>
          <p:cNvPr id="47508" name="Freeform 404"/>
          <p:cNvSpPr>
            <a:spLocks/>
          </p:cNvSpPr>
          <p:nvPr/>
        </p:nvSpPr>
        <p:spPr bwMode="auto">
          <a:xfrm>
            <a:off x="5286375" y="3424238"/>
            <a:ext cx="96838" cy="90487"/>
          </a:xfrm>
          <a:custGeom>
            <a:avLst/>
            <a:gdLst/>
            <a:ahLst/>
            <a:cxnLst>
              <a:cxn ang="0">
                <a:pos x="64" y="27"/>
              </a:cxn>
              <a:cxn ang="0">
                <a:pos x="59" y="15"/>
              </a:cxn>
              <a:cxn ang="0">
                <a:pos x="51" y="7"/>
              </a:cxn>
              <a:cxn ang="0">
                <a:pos x="39" y="2"/>
              </a:cxn>
              <a:cxn ang="0">
                <a:pos x="26" y="2"/>
              </a:cxn>
              <a:cxn ang="0">
                <a:pos x="15" y="7"/>
              </a:cxn>
              <a:cxn ang="0">
                <a:pos x="5" y="15"/>
              </a:cxn>
              <a:cxn ang="0">
                <a:pos x="0" y="27"/>
              </a:cxn>
              <a:cxn ang="0">
                <a:pos x="0" y="40"/>
              </a:cxn>
              <a:cxn ang="0">
                <a:pos x="5" y="51"/>
              </a:cxn>
              <a:cxn ang="0">
                <a:pos x="15" y="59"/>
              </a:cxn>
              <a:cxn ang="0">
                <a:pos x="26" y="64"/>
              </a:cxn>
              <a:cxn ang="0">
                <a:pos x="39" y="64"/>
              </a:cxn>
              <a:cxn ang="0">
                <a:pos x="51" y="59"/>
              </a:cxn>
              <a:cxn ang="0">
                <a:pos x="59" y="51"/>
              </a:cxn>
              <a:cxn ang="0">
                <a:pos x="64" y="40"/>
              </a:cxn>
              <a:cxn ang="0">
                <a:pos x="62" y="33"/>
              </a:cxn>
              <a:cxn ang="0">
                <a:pos x="59" y="22"/>
              </a:cxn>
              <a:cxn ang="0">
                <a:pos x="52" y="12"/>
              </a:cxn>
              <a:cxn ang="0">
                <a:pos x="44" y="5"/>
              </a:cxn>
              <a:cxn ang="0">
                <a:pos x="33" y="4"/>
              </a:cxn>
              <a:cxn ang="0">
                <a:pos x="21" y="5"/>
              </a:cxn>
              <a:cxn ang="0">
                <a:pos x="11" y="12"/>
              </a:cxn>
              <a:cxn ang="0">
                <a:pos x="5" y="22"/>
              </a:cxn>
              <a:cxn ang="0">
                <a:pos x="3" y="33"/>
              </a:cxn>
              <a:cxn ang="0">
                <a:pos x="5" y="45"/>
              </a:cxn>
              <a:cxn ang="0">
                <a:pos x="11" y="55"/>
              </a:cxn>
              <a:cxn ang="0">
                <a:pos x="21" y="61"/>
              </a:cxn>
              <a:cxn ang="0">
                <a:pos x="33" y="63"/>
              </a:cxn>
              <a:cxn ang="0">
                <a:pos x="44" y="61"/>
              </a:cxn>
              <a:cxn ang="0">
                <a:pos x="52" y="55"/>
              </a:cxn>
              <a:cxn ang="0">
                <a:pos x="59" y="45"/>
              </a:cxn>
              <a:cxn ang="0">
                <a:pos x="62" y="33"/>
              </a:cxn>
            </a:cxnLst>
            <a:rect l="0" t="0" r="r" b="b"/>
            <a:pathLst>
              <a:path w="65" h="66">
                <a:moveTo>
                  <a:pt x="65" y="33"/>
                </a:moveTo>
                <a:lnTo>
                  <a:pt x="64" y="27"/>
                </a:lnTo>
                <a:lnTo>
                  <a:pt x="62" y="20"/>
                </a:lnTo>
                <a:lnTo>
                  <a:pt x="59" y="15"/>
                </a:lnTo>
                <a:lnTo>
                  <a:pt x="56" y="10"/>
                </a:lnTo>
                <a:lnTo>
                  <a:pt x="51" y="7"/>
                </a:lnTo>
                <a:lnTo>
                  <a:pt x="44" y="4"/>
                </a:lnTo>
                <a:lnTo>
                  <a:pt x="39" y="2"/>
                </a:lnTo>
                <a:lnTo>
                  <a:pt x="33" y="0"/>
                </a:lnTo>
                <a:lnTo>
                  <a:pt x="26" y="2"/>
                </a:lnTo>
                <a:lnTo>
                  <a:pt x="20" y="4"/>
                </a:lnTo>
                <a:lnTo>
                  <a:pt x="15" y="7"/>
                </a:lnTo>
                <a:lnTo>
                  <a:pt x="10" y="10"/>
                </a:lnTo>
                <a:lnTo>
                  <a:pt x="5" y="15"/>
                </a:lnTo>
                <a:lnTo>
                  <a:pt x="2" y="20"/>
                </a:lnTo>
                <a:lnTo>
                  <a:pt x="0" y="27"/>
                </a:lnTo>
                <a:lnTo>
                  <a:pt x="0" y="33"/>
                </a:lnTo>
                <a:lnTo>
                  <a:pt x="0" y="40"/>
                </a:lnTo>
                <a:lnTo>
                  <a:pt x="2" y="46"/>
                </a:lnTo>
                <a:lnTo>
                  <a:pt x="5" y="51"/>
                </a:lnTo>
                <a:lnTo>
                  <a:pt x="10" y="56"/>
                </a:lnTo>
                <a:lnTo>
                  <a:pt x="15" y="59"/>
                </a:lnTo>
                <a:lnTo>
                  <a:pt x="20" y="63"/>
                </a:lnTo>
                <a:lnTo>
                  <a:pt x="26" y="64"/>
                </a:lnTo>
                <a:lnTo>
                  <a:pt x="33" y="66"/>
                </a:lnTo>
                <a:lnTo>
                  <a:pt x="39" y="64"/>
                </a:lnTo>
                <a:lnTo>
                  <a:pt x="44" y="63"/>
                </a:lnTo>
                <a:lnTo>
                  <a:pt x="51" y="59"/>
                </a:lnTo>
                <a:lnTo>
                  <a:pt x="56" y="56"/>
                </a:lnTo>
                <a:lnTo>
                  <a:pt x="59" y="51"/>
                </a:lnTo>
                <a:lnTo>
                  <a:pt x="62" y="46"/>
                </a:lnTo>
                <a:lnTo>
                  <a:pt x="64" y="40"/>
                </a:lnTo>
                <a:lnTo>
                  <a:pt x="65" y="33"/>
                </a:lnTo>
                <a:lnTo>
                  <a:pt x="62" y="33"/>
                </a:lnTo>
                <a:lnTo>
                  <a:pt x="61" y="27"/>
                </a:lnTo>
                <a:lnTo>
                  <a:pt x="59" y="22"/>
                </a:lnTo>
                <a:lnTo>
                  <a:pt x="57" y="17"/>
                </a:lnTo>
                <a:lnTo>
                  <a:pt x="52" y="12"/>
                </a:lnTo>
                <a:lnTo>
                  <a:pt x="49" y="9"/>
                </a:lnTo>
                <a:lnTo>
                  <a:pt x="44" y="5"/>
                </a:lnTo>
                <a:lnTo>
                  <a:pt x="38" y="4"/>
                </a:lnTo>
                <a:lnTo>
                  <a:pt x="33" y="4"/>
                </a:lnTo>
                <a:lnTo>
                  <a:pt x="26" y="4"/>
                </a:lnTo>
                <a:lnTo>
                  <a:pt x="21" y="5"/>
                </a:lnTo>
                <a:lnTo>
                  <a:pt x="16" y="9"/>
                </a:lnTo>
                <a:lnTo>
                  <a:pt x="11" y="12"/>
                </a:lnTo>
                <a:lnTo>
                  <a:pt x="8" y="17"/>
                </a:lnTo>
                <a:lnTo>
                  <a:pt x="5" y="22"/>
                </a:lnTo>
                <a:lnTo>
                  <a:pt x="3" y="27"/>
                </a:lnTo>
                <a:lnTo>
                  <a:pt x="3" y="33"/>
                </a:lnTo>
                <a:lnTo>
                  <a:pt x="3" y="40"/>
                </a:lnTo>
                <a:lnTo>
                  <a:pt x="5" y="45"/>
                </a:lnTo>
                <a:lnTo>
                  <a:pt x="8" y="50"/>
                </a:lnTo>
                <a:lnTo>
                  <a:pt x="11" y="55"/>
                </a:lnTo>
                <a:lnTo>
                  <a:pt x="16" y="58"/>
                </a:lnTo>
                <a:lnTo>
                  <a:pt x="21" y="61"/>
                </a:lnTo>
                <a:lnTo>
                  <a:pt x="26" y="63"/>
                </a:lnTo>
                <a:lnTo>
                  <a:pt x="33" y="63"/>
                </a:lnTo>
                <a:lnTo>
                  <a:pt x="38" y="63"/>
                </a:lnTo>
                <a:lnTo>
                  <a:pt x="44" y="61"/>
                </a:lnTo>
                <a:lnTo>
                  <a:pt x="49" y="58"/>
                </a:lnTo>
                <a:lnTo>
                  <a:pt x="52" y="55"/>
                </a:lnTo>
                <a:lnTo>
                  <a:pt x="57" y="50"/>
                </a:lnTo>
                <a:lnTo>
                  <a:pt x="59" y="45"/>
                </a:lnTo>
                <a:lnTo>
                  <a:pt x="61" y="40"/>
                </a:lnTo>
                <a:lnTo>
                  <a:pt x="62" y="33"/>
                </a:lnTo>
                <a:lnTo>
                  <a:pt x="65" y="33"/>
                </a:lnTo>
                <a:close/>
              </a:path>
            </a:pathLst>
          </a:custGeom>
          <a:solidFill>
            <a:srgbClr val="00FFCA"/>
          </a:solidFill>
          <a:ln w="9525">
            <a:noFill/>
            <a:round/>
            <a:headEnd/>
            <a:tailEnd/>
          </a:ln>
          <a:effectLst/>
        </p:spPr>
        <p:txBody>
          <a:bodyPr/>
          <a:lstStyle/>
          <a:p>
            <a:endParaRPr lang="en-GB"/>
          </a:p>
        </p:txBody>
      </p:sp>
      <p:sp>
        <p:nvSpPr>
          <p:cNvPr id="47509" name="Freeform 405"/>
          <p:cNvSpPr>
            <a:spLocks/>
          </p:cNvSpPr>
          <p:nvPr/>
        </p:nvSpPr>
        <p:spPr bwMode="auto">
          <a:xfrm>
            <a:off x="5291138" y="3430588"/>
            <a:ext cx="87312" cy="79375"/>
          </a:xfrm>
          <a:custGeom>
            <a:avLst/>
            <a:gdLst/>
            <a:ahLst/>
            <a:cxnLst>
              <a:cxn ang="0">
                <a:pos x="58" y="23"/>
              </a:cxn>
              <a:cxn ang="0">
                <a:pos x="54" y="13"/>
              </a:cxn>
              <a:cxn ang="0">
                <a:pos x="46" y="5"/>
              </a:cxn>
              <a:cxn ang="0">
                <a:pos x="35" y="0"/>
              </a:cxn>
              <a:cxn ang="0">
                <a:pos x="23" y="0"/>
              </a:cxn>
              <a:cxn ang="0">
                <a:pos x="13" y="5"/>
              </a:cxn>
              <a:cxn ang="0">
                <a:pos x="5" y="13"/>
              </a:cxn>
              <a:cxn ang="0">
                <a:pos x="0" y="23"/>
              </a:cxn>
              <a:cxn ang="0">
                <a:pos x="0" y="36"/>
              </a:cxn>
              <a:cxn ang="0">
                <a:pos x="5" y="46"/>
              </a:cxn>
              <a:cxn ang="0">
                <a:pos x="13" y="54"/>
              </a:cxn>
              <a:cxn ang="0">
                <a:pos x="23" y="59"/>
              </a:cxn>
              <a:cxn ang="0">
                <a:pos x="35" y="59"/>
              </a:cxn>
              <a:cxn ang="0">
                <a:pos x="46" y="54"/>
              </a:cxn>
              <a:cxn ang="0">
                <a:pos x="54" y="46"/>
              </a:cxn>
              <a:cxn ang="0">
                <a:pos x="58" y="36"/>
              </a:cxn>
              <a:cxn ang="0">
                <a:pos x="56" y="29"/>
              </a:cxn>
              <a:cxn ang="0">
                <a:pos x="54" y="19"/>
              </a:cxn>
              <a:cxn ang="0">
                <a:pos x="48" y="10"/>
              </a:cxn>
              <a:cxn ang="0">
                <a:pos x="40" y="5"/>
              </a:cxn>
              <a:cxn ang="0">
                <a:pos x="30" y="3"/>
              </a:cxn>
              <a:cxn ang="0">
                <a:pos x="18" y="5"/>
              </a:cxn>
              <a:cxn ang="0">
                <a:pos x="10" y="10"/>
              </a:cxn>
              <a:cxn ang="0">
                <a:pos x="5" y="19"/>
              </a:cxn>
              <a:cxn ang="0">
                <a:pos x="3" y="29"/>
              </a:cxn>
              <a:cxn ang="0">
                <a:pos x="5" y="39"/>
              </a:cxn>
              <a:cxn ang="0">
                <a:pos x="10" y="47"/>
              </a:cxn>
              <a:cxn ang="0">
                <a:pos x="18" y="54"/>
              </a:cxn>
              <a:cxn ang="0">
                <a:pos x="30" y="55"/>
              </a:cxn>
              <a:cxn ang="0">
                <a:pos x="40" y="54"/>
              </a:cxn>
              <a:cxn ang="0">
                <a:pos x="48" y="47"/>
              </a:cxn>
              <a:cxn ang="0">
                <a:pos x="54" y="39"/>
              </a:cxn>
              <a:cxn ang="0">
                <a:pos x="56" y="29"/>
              </a:cxn>
            </a:cxnLst>
            <a:rect l="0" t="0" r="r" b="b"/>
            <a:pathLst>
              <a:path w="59" h="59">
                <a:moveTo>
                  <a:pt x="59" y="29"/>
                </a:moveTo>
                <a:lnTo>
                  <a:pt x="58" y="23"/>
                </a:lnTo>
                <a:lnTo>
                  <a:pt x="56" y="18"/>
                </a:lnTo>
                <a:lnTo>
                  <a:pt x="54" y="13"/>
                </a:lnTo>
                <a:lnTo>
                  <a:pt x="49" y="8"/>
                </a:lnTo>
                <a:lnTo>
                  <a:pt x="46" y="5"/>
                </a:lnTo>
                <a:lnTo>
                  <a:pt x="41" y="1"/>
                </a:lnTo>
                <a:lnTo>
                  <a:pt x="35" y="0"/>
                </a:lnTo>
                <a:lnTo>
                  <a:pt x="30" y="0"/>
                </a:lnTo>
                <a:lnTo>
                  <a:pt x="23" y="0"/>
                </a:lnTo>
                <a:lnTo>
                  <a:pt x="18" y="1"/>
                </a:lnTo>
                <a:lnTo>
                  <a:pt x="13" y="5"/>
                </a:lnTo>
                <a:lnTo>
                  <a:pt x="8" y="8"/>
                </a:lnTo>
                <a:lnTo>
                  <a:pt x="5" y="13"/>
                </a:lnTo>
                <a:lnTo>
                  <a:pt x="2" y="18"/>
                </a:lnTo>
                <a:lnTo>
                  <a:pt x="0" y="23"/>
                </a:lnTo>
                <a:lnTo>
                  <a:pt x="0" y="29"/>
                </a:lnTo>
                <a:lnTo>
                  <a:pt x="0" y="36"/>
                </a:lnTo>
                <a:lnTo>
                  <a:pt x="2" y="41"/>
                </a:lnTo>
                <a:lnTo>
                  <a:pt x="5" y="46"/>
                </a:lnTo>
                <a:lnTo>
                  <a:pt x="8" y="51"/>
                </a:lnTo>
                <a:lnTo>
                  <a:pt x="13" y="54"/>
                </a:lnTo>
                <a:lnTo>
                  <a:pt x="18" y="57"/>
                </a:lnTo>
                <a:lnTo>
                  <a:pt x="23" y="59"/>
                </a:lnTo>
                <a:lnTo>
                  <a:pt x="30" y="59"/>
                </a:lnTo>
                <a:lnTo>
                  <a:pt x="35" y="59"/>
                </a:lnTo>
                <a:lnTo>
                  <a:pt x="41" y="57"/>
                </a:lnTo>
                <a:lnTo>
                  <a:pt x="46" y="54"/>
                </a:lnTo>
                <a:lnTo>
                  <a:pt x="49" y="51"/>
                </a:lnTo>
                <a:lnTo>
                  <a:pt x="54" y="46"/>
                </a:lnTo>
                <a:lnTo>
                  <a:pt x="56" y="41"/>
                </a:lnTo>
                <a:lnTo>
                  <a:pt x="58" y="36"/>
                </a:lnTo>
                <a:lnTo>
                  <a:pt x="59" y="29"/>
                </a:lnTo>
                <a:lnTo>
                  <a:pt x="56" y="29"/>
                </a:lnTo>
                <a:lnTo>
                  <a:pt x="56" y="24"/>
                </a:lnTo>
                <a:lnTo>
                  <a:pt x="54" y="19"/>
                </a:lnTo>
                <a:lnTo>
                  <a:pt x="51" y="15"/>
                </a:lnTo>
                <a:lnTo>
                  <a:pt x="48" y="10"/>
                </a:lnTo>
                <a:lnTo>
                  <a:pt x="44" y="8"/>
                </a:lnTo>
                <a:lnTo>
                  <a:pt x="40" y="5"/>
                </a:lnTo>
                <a:lnTo>
                  <a:pt x="35" y="3"/>
                </a:lnTo>
                <a:lnTo>
                  <a:pt x="30" y="3"/>
                </a:lnTo>
                <a:lnTo>
                  <a:pt x="23" y="3"/>
                </a:lnTo>
                <a:lnTo>
                  <a:pt x="18" y="5"/>
                </a:lnTo>
                <a:lnTo>
                  <a:pt x="15" y="8"/>
                </a:lnTo>
                <a:lnTo>
                  <a:pt x="10" y="10"/>
                </a:lnTo>
                <a:lnTo>
                  <a:pt x="7" y="15"/>
                </a:lnTo>
                <a:lnTo>
                  <a:pt x="5" y="19"/>
                </a:lnTo>
                <a:lnTo>
                  <a:pt x="3" y="24"/>
                </a:lnTo>
                <a:lnTo>
                  <a:pt x="3" y="29"/>
                </a:lnTo>
                <a:lnTo>
                  <a:pt x="3" y="34"/>
                </a:lnTo>
                <a:lnTo>
                  <a:pt x="5" y="39"/>
                </a:lnTo>
                <a:lnTo>
                  <a:pt x="7" y="44"/>
                </a:lnTo>
                <a:lnTo>
                  <a:pt x="10" y="47"/>
                </a:lnTo>
                <a:lnTo>
                  <a:pt x="15" y="51"/>
                </a:lnTo>
                <a:lnTo>
                  <a:pt x="18" y="54"/>
                </a:lnTo>
                <a:lnTo>
                  <a:pt x="23" y="55"/>
                </a:lnTo>
                <a:lnTo>
                  <a:pt x="30" y="55"/>
                </a:lnTo>
                <a:lnTo>
                  <a:pt x="35" y="55"/>
                </a:lnTo>
                <a:lnTo>
                  <a:pt x="40" y="54"/>
                </a:lnTo>
                <a:lnTo>
                  <a:pt x="44" y="51"/>
                </a:lnTo>
                <a:lnTo>
                  <a:pt x="48" y="47"/>
                </a:lnTo>
                <a:lnTo>
                  <a:pt x="51" y="44"/>
                </a:lnTo>
                <a:lnTo>
                  <a:pt x="54" y="39"/>
                </a:lnTo>
                <a:lnTo>
                  <a:pt x="56" y="34"/>
                </a:lnTo>
                <a:lnTo>
                  <a:pt x="56" y="29"/>
                </a:lnTo>
                <a:lnTo>
                  <a:pt x="59" y="29"/>
                </a:lnTo>
                <a:close/>
              </a:path>
            </a:pathLst>
          </a:custGeom>
          <a:solidFill>
            <a:srgbClr val="00FFD0"/>
          </a:solidFill>
          <a:ln w="9525">
            <a:noFill/>
            <a:round/>
            <a:headEnd/>
            <a:tailEnd/>
          </a:ln>
          <a:effectLst/>
        </p:spPr>
        <p:txBody>
          <a:bodyPr/>
          <a:lstStyle/>
          <a:p>
            <a:endParaRPr lang="en-GB"/>
          </a:p>
        </p:txBody>
      </p:sp>
      <p:sp>
        <p:nvSpPr>
          <p:cNvPr id="47510" name="Freeform 406"/>
          <p:cNvSpPr>
            <a:spLocks/>
          </p:cNvSpPr>
          <p:nvPr/>
        </p:nvSpPr>
        <p:spPr bwMode="auto">
          <a:xfrm>
            <a:off x="5295900" y="3433763"/>
            <a:ext cx="77788" cy="71437"/>
          </a:xfrm>
          <a:custGeom>
            <a:avLst/>
            <a:gdLst/>
            <a:ahLst/>
            <a:cxnLst>
              <a:cxn ang="0">
                <a:pos x="53" y="21"/>
              </a:cxn>
              <a:cxn ang="0">
                <a:pos x="48" y="12"/>
              </a:cxn>
              <a:cxn ang="0">
                <a:pos x="41" y="5"/>
              </a:cxn>
              <a:cxn ang="0">
                <a:pos x="32" y="0"/>
              </a:cxn>
              <a:cxn ang="0">
                <a:pos x="20" y="0"/>
              </a:cxn>
              <a:cxn ang="0">
                <a:pos x="12" y="5"/>
              </a:cxn>
              <a:cxn ang="0">
                <a:pos x="4" y="12"/>
              </a:cxn>
              <a:cxn ang="0">
                <a:pos x="0" y="21"/>
              </a:cxn>
              <a:cxn ang="0">
                <a:pos x="0" y="31"/>
              </a:cxn>
              <a:cxn ang="0">
                <a:pos x="4" y="41"/>
              </a:cxn>
              <a:cxn ang="0">
                <a:pos x="12" y="48"/>
              </a:cxn>
              <a:cxn ang="0">
                <a:pos x="20" y="52"/>
              </a:cxn>
              <a:cxn ang="0">
                <a:pos x="32" y="52"/>
              </a:cxn>
              <a:cxn ang="0">
                <a:pos x="41" y="48"/>
              </a:cxn>
              <a:cxn ang="0">
                <a:pos x="48" y="41"/>
              </a:cxn>
              <a:cxn ang="0">
                <a:pos x="53" y="31"/>
              </a:cxn>
              <a:cxn ang="0">
                <a:pos x="50" y="26"/>
              </a:cxn>
              <a:cxn ang="0">
                <a:pos x="48" y="16"/>
              </a:cxn>
              <a:cxn ang="0">
                <a:pos x="43" y="10"/>
              </a:cxn>
              <a:cxn ang="0">
                <a:pos x="35" y="5"/>
              </a:cxn>
              <a:cxn ang="0">
                <a:pos x="27" y="3"/>
              </a:cxn>
              <a:cxn ang="0">
                <a:pos x="17" y="5"/>
              </a:cxn>
              <a:cxn ang="0">
                <a:pos x="10" y="10"/>
              </a:cxn>
              <a:cxn ang="0">
                <a:pos x="4" y="16"/>
              </a:cxn>
              <a:cxn ang="0">
                <a:pos x="2" y="26"/>
              </a:cxn>
              <a:cxn ang="0">
                <a:pos x="4" y="36"/>
              </a:cxn>
              <a:cxn ang="0">
                <a:pos x="10" y="43"/>
              </a:cxn>
              <a:cxn ang="0">
                <a:pos x="17" y="48"/>
              </a:cxn>
              <a:cxn ang="0">
                <a:pos x="27" y="49"/>
              </a:cxn>
              <a:cxn ang="0">
                <a:pos x="35" y="48"/>
              </a:cxn>
              <a:cxn ang="0">
                <a:pos x="43" y="43"/>
              </a:cxn>
              <a:cxn ang="0">
                <a:pos x="48" y="36"/>
              </a:cxn>
              <a:cxn ang="0">
                <a:pos x="50" y="26"/>
              </a:cxn>
            </a:cxnLst>
            <a:rect l="0" t="0" r="r" b="b"/>
            <a:pathLst>
              <a:path w="53" h="52">
                <a:moveTo>
                  <a:pt x="53" y="26"/>
                </a:moveTo>
                <a:lnTo>
                  <a:pt x="53" y="21"/>
                </a:lnTo>
                <a:lnTo>
                  <a:pt x="51" y="16"/>
                </a:lnTo>
                <a:lnTo>
                  <a:pt x="48" y="12"/>
                </a:lnTo>
                <a:lnTo>
                  <a:pt x="45" y="7"/>
                </a:lnTo>
                <a:lnTo>
                  <a:pt x="41" y="5"/>
                </a:lnTo>
                <a:lnTo>
                  <a:pt x="37" y="2"/>
                </a:lnTo>
                <a:lnTo>
                  <a:pt x="32" y="0"/>
                </a:lnTo>
                <a:lnTo>
                  <a:pt x="27" y="0"/>
                </a:lnTo>
                <a:lnTo>
                  <a:pt x="20" y="0"/>
                </a:lnTo>
                <a:lnTo>
                  <a:pt x="15" y="2"/>
                </a:lnTo>
                <a:lnTo>
                  <a:pt x="12" y="5"/>
                </a:lnTo>
                <a:lnTo>
                  <a:pt x="7" y="7"/>
                </a:lnTo>
                <a:lnTo>
                  <a:pt x="4" y="12"/>
                </a:lnTo>
                <a:lnTo>
                  <a:pt x="2" y="16"/>
                </a:lnTo>
                <a:lnTo>
                  <a:pt x="0" y="21"/>
                </a:lnTo>
                <a:lnTo>
                  <a:pt x="0" y="26"/>
                </a:lnTo>
                <a:lnTo>
                  <a:pt x="0" y="31"/>
                </a:lnTo>
                <a:lnTo>
                  <a:pt x="2" y="36"/>
                </a:lnTo>
                <a:lnTo>
                  <a:pt x="4" y="41"/>
                </a:lnTo>
                <a:lnTo>
                  <a:pt x="7" y="44"/>
                </a:lnTo>
                <a:lnTo>
                  <a:pt x="12" y="48"/>
                </a:lnTo>
                <a:lnTo>
                  <a:pt x="15" y="51"/>
                </a:lnTo>
                <a:lnTo>
                  <a:pt x="20" y="52"/>
                </a:lnTo>
                <a:lnTo>
                  <a:pt x="27" y="52"/>
                </a:lnTo>
                <a:lnTo>
                  <a:pt x="32" y="52"/>
                </a:lnTo>
                <a:lnTo>
                  <a:pt x="37" y="51"/>
                </a:lnTo>
                <a:lnTo>
                  <a:pt x="41" y="48"/>
                </a:lnTo>
                <a:lnTo>
                  <a:pt x="45" y="44"/>
                </a:lnTo>
                <a:lnTo>
                  <a:pt x="48" y="41"/>
                </a:lnTo>
                <a:lnTo>
                  <a:pt x="51" y="36"/>
                </a:lnTo>
                <a:lnTo>
                  <a:pt x="53" y="31"/>
                </a:lnTo>
                <a:lnTo>
                  <a:pt x="53" y="26"/>
                </a:lnTo>
                <a:lnTo>
                  <a:pt x="50" y="26"/>
                </a:lnTo>
                <a:lnTo>
                  <a:pt x="50" y="21"/>
                </a:lnTo>
                <a:lnTo>
                  <a:pt x="48" y="16"/>
                </a:lnTo>
                <a:lnTo>
                  <a:pt x="46" y="13"/>
                </a:lnTo>
                <a:lnTo>
                  <a:pt x="43" y="10"/>
                </a:lnTo>
                <a:lnTo>
                  <a:pt x="40" y="7"/>
                </a:lnTo>
                <a:lnTo>
                  <a:pt x="35" y="5"/>
                </a:lnTo>
                <a:lnTo>
                  <a:pt x="32" y="3"/>
                </a:lnTo>
                <a:lnTo>
                  <a:pt x="27" y="3"/>
                </a:lnTo>
                <a:lnTo>
                  <a:pt x="22" y="3"/>
                </a:lnTo>
                <a:lnTo>
                  <a:pt x="17" y="5"/>
                </a:lnTo>
                <a:lnTo>
                  <a:pt x="14" y="7"/>
                </a:lnTo>
                <a:lnTo>
                  <a:pt x="10" y="10"/>
                </a:lnTo>
                <a:lnTo>
                  <a:pt x="7" y="13"/>
                </a:lnTo>
                <a:lnTo>
                  <a:pt x="4" y="16"/>
                </a:lnTo>
                <a:lnTo>
                  <a:pt x="4" y="21"/>
                </a:lnTo>
                <a:lnTo>
                  <a:pt x="2" y="26"/>
                </a:lnTo>
                <a:lnTo>
                  <a:pt x="4" y="31"/>
                </a:lnTo>
                <a:lnTo>
                  <a:pt x="4" y="36"/>
                </a:lnTo>
                <a:lnTo>
                  <a:pt x="7" y="39"/>
                </a:lnTo>
                <a:lnTo>
                  <a:pt x="10" y="43"/>
                </a:lnTo>
                <a:lnTo>
                  <a:pt x="14" y="46"/>
                </a:lnTo>
                <a:lnTo>
                  <a:pt x="17" y="48"/>
                </a:lnTo>
                <a:lnTo>
                  <a:pt x="22" y="49"/>
                </a:lnTo>
                <a:lnTo>
                  <a:pt x="27" y="49"/>
                </a:lnTo>
                <a:lnTo>
                  <a:pt x="32" y="49"/>
                </a:lnTo>
                <a:lnTo>
                  <a:pt x="35" y="48"/>
                </a:lnTo>
                <a:lnTo>
                  <a:pt x="40" y="46"/>
                </a:lnTo>
                <a:lnTo>
                  <a:pt x="43" y="43"/>
                </a:lnTo>
                <a:lnTo>
                  <a:pt x="46" y="39"/>
                </a:lnTo>
                <a:lnTo>
                  <a:pt x="48" y="36"/>
                </a:lnTo>
                <a:lnTo>
                  <a:pt x="50" y="31"/>
                </a:lnTo>
                <a:lnTo>
                  <a:pt x="50" y="26"/>
                </a:lnTo>
                <a:lnTo>
                  <a:pt x="53" y="26"/>
                </a:lnTo>
                <a:close/>
              </a:path>
            </a:pathLst>
          </a:custGeom>
          <a:solidFill>
            <a:srgbClr val="00FFD5"/>
          </a:solidFill>
          <a:ln w="9525">
            <a:noFill/>
            <a:round/>
            <a:headEnd/>
            <a:tailEnd/>
          </a:ln>
          <a:effectLst/>
        </p:spPr>
        <p:txBody>
          <a:bodyPr/>
          <a:lstStyle/>
          <a:p>
            <a:endParaRPr lang="en-GB"/>
          </a:p>
        </p:txBody>
      </p:sp>
      <p:sp>
        <p:nvSpPr>
          <p:cNvPr id="47511" name="Freeform 407"/>
          <p:cNvSpPr>
            <a:spLocks/>
          </p:cNvSpPr>
          <p:nvPr/>
        </p:nvSpPr>
        <p:spPr bwMode="auto">
          <a:xfrm>
            <a:off x="5299075" y="3438525"/>
            <a:ext cx="69850" cy="61913"/>
          </a:xfrm>
          <a:custGeom>
            <a:avLst/>
            <a:gdLst/>
            <a:ahLst/>
            <a:cxnLst>
              <a:cxn ang="0">
                <a:pos x="48" y="18"/>
              </a:cxn>
              <a:cxn ang="0">
                <a:pos x="44" y="10"/>
              </a:cxn>
              <a:cxn ang="0">
                <a:pos x="38" y="4"/>
              </a:cxn>
              <a:cxn ang="0">
                <a:pos x="30" y="0"/>
              </a:cxn>
              <a:cxn ang="0">
                <a:pos x="20" y="0"/>
              </a:cxn>
              <a:cxn ang="0">
                <a:pos x="12" y="4"/>
              </a:cxn>
              <a:cxn ang="0">
                <a:pos x="5" y="10"/>
              </a:cxn>
              <a:cxn ang="0">
                <a:pos x="2" y="18"/>
              </a:cxn>
              <a:cxn ang="0">
                <a:pos x="2" y="28"/>
              </a:cxn>
              <a:cxn ang="0">
                <a:pos x="5" y="36"/>
              </a:cxn>
              <a:cxn ang="0">
                <a:pos x="12" y="43"/>
              </a:cxn>
              <a:cxn ang="0">
                <a:pos x="20" y="46"/>
              </a:cxn>
              <a:cxn ang="0">
                <a:pos x="30" y="46"/>
              </a:cxn>
              <a:cxn ang="0">
                <a:pos x="38" y="43"/>
              </a:cxn>
              <a:cxn ang="0">
                <a:pos x="44" y="36"/>
              </a:cxn>
              <a:cxn ang="0">
                <a:pos x="48" y="28"/>
              </a:cxn>
              <a:cxn ang="0">
                <a:pos x="44" y="23"/>
              </a:cxn>
              <a:cxn ang="0">
                <a:pos x="43" y="15"/>
              </a:cxn>
              <a:cxn ang="0">
                <a:pos x="39" y="9"/>
              </a:cxn>
              <a:cxn ang="0">
                <a:pos x="33" y="4"/>
              </a:cxn>
              <a:cxn ang="0">
                <a:pos x="25" y="2"/>
              </a:cxn>
              <a:cxn ang="0">
                <a:pos x="16" y="4"/>
              </a:cxn>
              <a:cxn ang="0">
                <a:pos x="10" y="9"/>
              </a:cxn>
              <a:cxn ang="0">
                <a:pos x="5" y="15"/>
              </a:cxn>
              <a:cxn ang="0">
                <a:pos x="3" y="23"/>
              </a:cxn>
              <a:cxn ang="0">
                <a:pos x="5" y="31"/>
              </a:cxn>
              <a:cxn ang="0">
                <a:pos x="10" y="38"/>
              </a:cxn>
              <a:cxn ang="0">
                <a:pos x="16" y="43"/>
              </a:cxn>
              <a:cxn ang="0">
                <a:pos x="25" y="45"/>
              </a:cxn>
              <a:cxn ang="0">
                <a:pos x="33" y="43"/>
              </a:cxn>
              <a:cxn ang="0">
                <a:pos x="39" y="38"/>
              </a:cxn>
              <a:cxn ang="0">
                <a:pos x="43" y="31"/>
              </a:cxn>
              <a:cxn ang="0">
                <a:pos x="44" y="23"/>
              </a:cxn>
            </a:cxnLst>
            <a:rect l="0" t="0" r="r" b="b"/>
            <a:pathLst>
              <a:path w="48" h="46">
                <a:moveTo>
                  <a:pt x="48" y="23"/>
                </a:moveTo>
                <a:lnTo>
                  <a:pt x="48" y="18"/>
                </a:lnTo>
                <a:lnTo>
                  <a:pt x="46" y="13"/>
                </a:lnTo>
                <a:lnTo>
                  <a:pt x="44" y="10"/>
                </a:lnTo>
                <a:lnTo>
                  <a:pt x="41" y="7"/>
                </a:lnTo>
                <a:lnTo>
                  <a:pt x="38" y="4"/>
                </a:lnTo>
                <a:lnTo>
                  <a:pt x="33" y="2"/>
                </a:lnTo>
                <a:lnTo>
                  <a:pt x="30" y="0"/>
                </a:lnTo>
                <a:lnTo>
                  <a:pt x="25" y="0"/>
                </a:lnTo>
                <a:lnTo>
                  <a:pt x="20" y="0"/>
                </a:lnTo>
                <a:lnTo>
                  <a:pt x="15" y="2"/>
                </a:lnTo>
                <a:lnTo>
                  <a:pt x="12" y="4"/>
                </a:lnTo>
                <a:lnTo>
                  <a:pt x="8" y="7"/>
                </a:lnTo>
                <a:lnTo>
                  <a:pt x="5" y="10"/>
                </a:lnTo>
                <a:lnTo>
                  <a:pt x="2" y="13"/>
                </a:lnTo>
                <a:lnTo>
                  <a:pt x="2" y="18"/>
                </a:lnTo>
                <a:lnTo>
                  <a:pt x="0" y="23"/>
                </a:lnTo>
                <a:lnTo>
                  <a:pt x="2" y="28"/>
                </a:lnTo>
                <a:lnTo>
                  <a:pt x="2" y="33"/>
                </a:lnTo>
                <a:lnTo>
                  <a:pt x="5" y="36"/>
                </a:lnTo>
                <a:lnTo>
                  <a:pt x="8" y="40"/>
                </a:lnTo>
                <a:lnTo>
                  <a:pt x="12" y="43"/>
                </a:lnTo>
                <a:lnTo>
                  <a:pt x="15" y="45"/>
                </a:lnTo>
                <a:lnTo>
                  <a:pt x="20" y="46"/>
                </a:lnTo>
                <a:lnTo>
                  <a:pt x="25" y="46"/>
                </a:lnTo>
                <a:lnTo>
                  <a:pt x="30" y="46"/>
                </a:lnTo>
                <a:lnTo>
                  <a:pt x="33" y="45"/>
                </a:lnTo>
                <a:lnTo>
                  <a:pt x="38" y="43"/>
                </a:lnTo>
                <a:lnTo>
                  <a:pt x="41" y="40"/>
                </a:lnTo>
                <a:lnTo>
                  <a:pt x="44" y="36"/>
                </a:lnTo>
                <a:lnTo>
                  <a:pt x="46" y="33"/>
                </a:lnTo>
                <a:lnTo>
                  <a:pt x="48" y="28"/>
                </a:lnTo>
                <a:lnTo>
                  <a:pt x="48" y="23"/>
                </a:lnTo>
                <a:lnTo>
                  <a:pt x="44" y="23"/>
                </a:lnTo>
                <a:lnTo>
                  <a:pt x="44" y="18"/>
                </a:lnTo>
                <a:lnTo>
                  <a:pt x="43" y="15"/>
                </a:lnTo>
                <a:lnTo>
                  <a:pt x="41" y="12"/>
                </a:lnTo>
                <a:lnTo>
                  <a:pt x="39" y="9"/>
                </a:lnTo>
                <a:lnTo>
                  <a:pt x="36" y="7"/>
                </a:lnTo>
                <a:lnTo>
                  <a:pt x="33" y="4"/>
                </a:lnTo>
                <a:lnTo>
                  <a:pt x="28" y="4"/>
                </a:lnTo>
                <a:lnTo>
                  <a:pt x="25" y="2"/>
                </a:lnTo>
                <a:lnTo>
                  <a:pt x="20" y="4"/>
                </a:lnTo>
                <a:lnTo>
                  <a:pt x="16" y="4"/>
                </a:lnTo>
                <a:lnTo>
                  <a:pt x="13" y="7"/>
                </a:lnTo>
                <a:lnTo>
                  <a:pt x="10" y="9"/>
                </a:lnTo>
                <a:lnTo>
                  <a:pt x="7" y="12"/>
                </a:lnTo>
                <a:lnTo>
                  <a:pt x="5" y="15"/>
                </a:lnTo>
                <a:lnTo>
                  <a:pt x="3" y="18"/>
                </a:lnTo>
                <a:lnTo>
                  <a:pt x="3" y="23"/>
                </a:lnTo>
                <a:lnTo>
                  <a:pt x="3" y="28"/>
                </a:lnTo>
                <a:lnTo>
                  <a:pt x="5" y="31"/>
                </a:lnTo>
                <a:lnTo>
                  <a:pt x="7" y="35"/>
                </a:lnTo>
                <a:lnTo>
                  <a:pt x="10" y="38"/>
                </a:lnTo>
                <a:lnTo>
                  <a:pt x="13" y="40"/>
                </a:lnTo>
                <a:lnTo>
                  <a:pt x="16" y="43"/>
                </a:lnTo>
                <a:lnTo>
                  <a:pt x="20" y="43"/>
                </a:lnTo>
                <a:lnTo>
                  <a:pt x="25" y="45"/>
                </a:lnTo>
                <a:lnTo>
                  <a:pt x="28" y="43"/>
                </a:lnTo>
                <a:lnTo>
                  <a:pt x="33" y="43"/>
                </a:lnTo>
                <a:lnTo>
                  <a:pt x="36" y="40"/>
                </a:lnTo>
                <a:lnTo>
                  <a:pt x="39" y="38"/>
                </a:lnTo>
                <a:lnTo>
                  <a:pt x="41" y="35"/>
                </a:lnTo>
                <a:lnTo>
                  <a:pt x="43" y="31"/>
                </a:lnTo>
                <a:lnTo>
                  <a:pt x="44" y="28"/>
                </a:lnTo>
                <a:lnTo>
                  <a:pt x="44" y="23"/>
                </a:lnTo>
                <a:lnTo>
                  <a:pt x="48" y="23"/>
                </a:lnTo>
                <a:close/>
              </a:path>
            </a:pathLst>
          </a:custGeom>
          <a:solidFill>
            <a:srgbClr val="00FFDA"/>
          </a:solidFill>
          <a:ln w="9525">
            <a:noFill/>
            <a:round/>
            <a:headEnd/>
            <a:tailEnd/>
          </a:ln>
          <a:effectLst/>
        </p:spPr>
        <p:txBody>
          <a:bodyPr/>
          <a:lstStyle/>
          <a:p>
            <a:endParaRPr lang="en-GB"/>
          </a:p>
        </p:txBody>
      </p:sp>
      <p:sp>
        <p:nvSpPr>
          <p:cNvPr id="47512" name="Freeform 408"/>
          <p:cNvSpPr>
            <a:spLocks/>
          </p:cNvSpPr>
          <p:nvPr/>
        </p:nvSpPr>
        <p:spPr bwMode="auto">
          <a:xfrm>
            <a:off x="5302250" y="3441700"/>
            <a:ext cx="61913" cy="58738"/>
          </a:xfrm>
          <a:custGeom>
            <a:avLst/>
            <a:gdLst/>
            <a:ahLst/>
            <a:cxnLst>
              <a:cxn ang="0">
                <a:pos x="41" y="16"/>
              </a:cxn>
              <a:cxn ang="0">
                <a:pos x="38" y="10"/>
              </a:cxn>
              <a:cxn ang="0">
                <a:pos x="33" y="5"/>
              </a:cxn>
              <a:cxn ang="0">
                <a:pos x="25" y="2"/>
              </a:cxn>
              <a:cxn ang="0">
                <a:pos x="17" y="2"/>
              </a:cxn>
              <a:cxn ang="0">
                <a:pos x="10" y="5"/>
              </a:cxn>
              <a:cxn ang="0">
                <a:pos x="4" y="10"/>
              </a:cxn>
              <a:cxn ang="0">
                <a:pos x="0" y="16"/>
              </a:cxn>
              <a:cxn ang="0">
                <a:pos x="0" y="26"/>
              </a:cxn>
              <a:cxn ang="0">
                <a:pos x="4" y="33"/>
              </a:cxn>
              <a:cxn ang="0">
                <a:pos x="10" y="38"/>
              </a:cxn>
              <a:cxn ang="0">
                <a:pos x="17" y="41"/>
              </a:cxn>
              <a:cxn ang="0">
                <a:pos x="25" y="41"/>
              </a:cxn>
              <a:cxn ang="0">
                <a:pos x="33" y="38"/>
              </a:cxn>
              <a:cxn ang="0">
                <a:pos x="38" y="33"/>
              </a:cxn>
              <a:cxn ang="0">
                <a:pos x="41" y="26"/>
              </a:cxn>
              <a:cxn ang="0">
                <a:pos x="40" y="21"/>
              </a:cxn>
              <a:cxn ang="0">
                <a:pos x="38" y="15"/>
              </a:cxn>
              <a:cxn ang="0">
                <a:pos x="33" y="8"/>
              </a:cxn>
              <a:cxn ang="0">
                <a:pos x="28" y="5"/>
              </a:cxn>
              <a:cxn ang="0">
                <a:pos x="22" y="3"/>
              </a:cxn>
              <a:cxn ang="0">
                <a:pos x="15" y="5"/>
              </a:cxn>
              <a:cxn ang="0">
                <a:pos x="9" y="8"/>
              </a:cxn>
              <a:cxn ang="0">
                <a:pos x="5" y="15"/>
              </a:cxn>
              <a:cxn ang="0">
                <a:pos x="4" y="21"/>
              </a:cxn>
              <a:cxn ang="0">
                <a:pos x="5" y="28"/>
              </a:cxn>
              <a:cxn ang="0">
                <a:pos x="9" y="34"/>
              </a:cxn>
              <a:cxn ang="0">
                <a:pos x="15" y="38"/>
              </a:cxn>
              <a:cxn ang="0">
                <a:pos x="22" y="39"/>
              </a:cxn>
              <a:cxn ang="0">
                <a:pos x="28" y="38"/>
              </a:cxn>
              <a:cxn ang="0">
                <a:pos x="33" y="34"/>
              </a:cxn>
              <a:cxn ang="0">
                <a:pos x="38" y="28"/>
              </a:cxn>
              <a:cxn ang="0">
                <a:pos x="40" y="21"/>
              </a:cxn>
            </a:cxnLst>
            <a:rect l="0" t="0" r="r" b="b"/>
            <a:pathLst>
              <a:path w="41" h="43">
                <a:moveTo>
                  <a:pt x="41" y="21"/>
                </a:moveTo>
                <a:lnTo>
                  <a:pt x="41" y="16"/>
                </a:lnTo>
                <a:lnTo>
                  <a:pt x="40" y="13"/>
                </a:lnTo>
                <a:lnTo>
                  <a:pt x="38" y="10"/>
                </a:lnTo>
                <a:lnTo>
                  <a:pt x="36" y="7"/>
                </a:lnTo>
                <a:lnTo>
                  <a:pt x="33" y="5"/>
                </a:lnTo>
                <a:lnTo>
                  <a:pt x="30" y="2"/>
                </a:lnTo>
                <a:lnTo>
                  <a:pt x="25" y="2"/>
                </a:lnTo>
                <a:lnTo>
                  <a:pt x="22" y="0"/>
                </a:lnTo>
                <a:lnTo>
                  <a:pt x="17" y="2"/>
                </a:lnTo>
                <a:lnTo>
                  <a:pt x="13" y="2"/>
                </a:lnTo>
                <a:lnTo>
                  <a:pt x="10" y="5"/>
                </a:lnTo>
                <a:lnTo>
                  <a:pt x="7" y="7"/>
                </a:lnTo>
                <a:lnTo>
                  <a:pt x="4" y="10"/>
                </a:lnTo>
                <a:lnTo>
                  <a:pt x="2" y="13"/>
                </a:lnTo>
                <a:lnTo>
                  <a:pt x="0" y="16"/>
                </a:lnTo>
                <a:lnTo>
                  <a:pt x="0" y="21"/>
                </a:lnTo>
                <a:lnTo>
                  <a:pt x="0" y="26"/>
                </a:lnTo>
                <a:lnTo>
                  <a:pt x="2" y="29"/>
                </a:lnTo>
                <a:lnTo>
                  <a:pt x="4" y="33"/>
                </a:lnTo>
                <a:lnTo>
                  <a:pt x="7" y="36"/>
                </a:lnTo>
                <a:lnTo>
                  <a:pt x="10" y="38"/>
                </a:lnTo>
                <a:lnTo>
                  <a:pt x="13" y="41"/>
                </a:lnTo>
                <a:lnTo>
                  <a:pt x="17" y="41"/>
                </a:lnTo>
                <a:lnTo>
                  <a:pt x="22" y="43"/>
                </a:lnTo>
                <a:lnTo>
                  <a:pt x="25" y="41"/>
                </a:lnTo>
                <a:lnTo>
                  <a:pt x="30" y="41"/>
                </a:lnTo>
                <a:lnTo>
                  <a:pt x="33" y="38"/>
                </a:lnTo>
                <a:lnTo>
                  <a:pt x="36" y="36"/>
                </a:lnTo>
                <a:lnTo>
                  <a:pt x="38" y="33"/>
                </a:lnTo>
                <a:lnTo>
                  <a:pt x="40" y="29"/>
                </a:lnTo>
                <a:lnTo>
                  <a:pt x="41" y="26"/>
                </a:lnTo>
                <a:lnTo>
                  <a:pt x="41" y="21"/>
                </a:lnTo>
                <a:lnTo>
                  <a:pt x="40" y="21"/>
                </a:lnTo>
                <a:lnTo>
                  <a:pt x="38" y="18"/>
                </a:lnTo>
                <a:lnTo>
                  <a:pt x="38" y="15"/>
                </a:lnTo>
                <a:lnTo>
                  <a:pt x="36" y="11"/>
                </a:lnTo>
                <a:lnTo>
                  <a:pt x="33" y="8"/>
                </a:lnTo>
                <a:lnTo>
                  <a:pt x="32" y="7"/>
                </a:lnTo>
                <a:lnTo>
                  <a:pt x="28" y="5"/>
                </a:lnTo>
                <a:lnTo>
                  <a:pt x="25" y="3"/>
                </a:lnTo>
                <a:lnTo>
                  <a:pt x="22" y="3"/>
                </a:lnTo>
                <a:lnTo>
                  <a:pt x="18" y="3"/>
                </a:lnTo>
                <a:lnTo>
                  <a:pt x="15" y="5"/>
                </a:lnTo>
                <a:lnTo>
                  <a:pt x="12" y="7"/>
                </a:lnTo>
                <a:lnTo>
                  <a:pt x="9" y="8"/>
                </a:lnTo>
                <a:lnTo>
                  <a:pt x="7" y="11"/>
                </a:lnTo>
                <a:lnTo>
                  <a:pt x="5" y="15"/>
                </a:lnTo>
                <a:lnTo>
                  <a:pt x="4" y="18"/>
                </a:lnTo>
                <a:lnTo>
                  <a:pt x="4" y="21"/>
                </a:lnTo>
                <a:lnTo>
                  <a:pt x="4" y="25"/>
                </a:lnTo>
                <a:lnTo>
                  <a:pt x="5" y="28"/>
                </a:lnTo>
                <a:lnTo>
                  <a:pt x="7" y="31"/>
                </a:lnTo>
                <a:lnTo>
                  <a:pt x="9" y="34"/>
                </a:lnTo>
                <a:lnTo>
                  <a:pt x="12" y="36"/>
                </a:lnTo>
                <a:lnTo>
                  <a:pt x="15" y="38"/>
                </a:lnTo>
                <a:lnTo>
                  <a:pt x="18" y="39"/>
                </a:lnTo>
                <a:lnTo>
                  <a:pt x="22" y="39"/>
                </a:lnTo>
                <a:lnTo>
                  <a:pt x="25" y="39"/>
                </a:lnTo>
                <a:lnTo>
                  <a:pt x="28" y="38"/>
                </a:lnTo>
                <a:lnTo>
                  <a:pt x="32" y="36"/>
                </a:lnTo>
                <a:lnTo>
                  <a:pt x="33" y="34"/>
                </a:lnTo>
                <a:lnTo>
                  <a:pt x="36" y="31"/>
                </a:lnTo>
                <a:lnTo>
                  <a:pt x="38" y="28"/>
                </a:lnTo>
                <a:lnTo>
                  <a:pt x="38" y="25"/>
                </a:lnTo>
                <a:lnTo>
                  <a:pt x="40" y="21"/>
                </a:lnTo>
                <a:lnTo>
                  <a:pt x="41" y="21"/>
                </a:lnTo>
                <a:close/>
              </a:path>
            </a:pathLst>
          </a:custGeom>
          <a:solidFill>
            <a:srgbClr val="00FFDF"/>
          </a:solidFill>
          <a:ln w="9525">
            <a:noFill/>
            <a:round/>
            <a:headEnd/>
            <a:tailEnd/>
          </a:ln>
          <a:effectLst/>
        </p:spPr>
        <p:txBody>
          <a:bodyPr/>
          <a:lstStyle/>
          <a:p>
            <a:endParaRPr lang="en-GB"/>
          </a:p>
        </p:txBody>
      </p:sp>
      <p:sp>
        <p:nvSpPr>
          <p:cNvPr id="47513" name="Freeform 409"/>
          <p:cNvSpPr>
            <a:spLocks/>
          </p:cNvSpPr>
          <p:nvPr/>
        </p:nvSpPr>
        <p:spPr bwMode="auto">
          <a:xfrm>
            <a:off x="5308600" y="3444875"/>
            <a:ext cx="53975" cy="49213"/>
          </a:xfrm>
          <a:custGeom>
            <a:avLst/>
            <a:gdLst/>
            <a:ahLst/>
            <a:cxnLst>
              <a:cxn ang="0">
                <a:pos x="34" y="15"/>
              </a:cxn>
              <a:cxn ang="0">
                <a:pos x="32" y="8"/>
              </a:cxn>
              <a:cxn ang="0">
                <a:pos x="28" y="4"/>
              </a:cxn>
              <a:cxn ang="0">
                <a:pos x="21" y="0"/>
              </a:cxn>
              <a:cxn ang="0">
                <a:pos x="14" y="0"/>
              </a:cxn>
              <a:cxn ang="0">
                <a:pos x="8" y="4"/>
              </a:cxn>
              <a:cxn ang="0">
                <a:pos x="3" y="8"/>
              </a:cxn>
              <a:cxn ang="0">
                <a:pos x="0" y="15"/>
              </a:cxn>
              <a:cxn ang="0">
                <a:pos x="0" y="22"/>
              </a:cxn>
              <a:cxn ang="0">
                <a:pos x="3" y="28"/>
              </a:cxn>
              <a:cxn ang="0">
                <a:pos x="8" y="33"/>
              </a:cxn>
              <a:cxn ang="0">
                <a:pos x="14" y="36"/>
              </a:cxn>
              <a:cxn ang="0">
                <a:pos x="21" y="36"/>
              </a:cxn>
              <a:cxn ang="0">
                <a:pos x="28" y="33"/>
              </a:cxn>
              <a:cxn ang="0">
                <a:pos x="32" y="28"/>
              </a:cxn>
              <a:cxn ang="0">
                <a:pos x="34" y="22"/>
              </a:cxn>
              <a:cxn ang="0">
                <a:pos x="32" y="18"/>
              </a:cxn>
              <a:cxn ang="0">
                <a:pos x="31" y="12"/>
              </a:cxn>
              <a:cxn ang="0">
                <a:pos x="28" y="8"/>
              </a:cxn>
              <a:cxn ang="0">
                <a:pos x="23" y="5"/>
              </a:cxn>
              <a:cxn ang="0">
                <a:pos x="18" y="4"/>
              </a:cxn>
              <a:cxn ang="0">
                <a:pos x="11" y="5"/>
              </a:cxn>
              <a:cxn ang="0">
                <a:pos x="6" y="8"/>
              </a:cxn>
              <a:cxn ang="0">
                <a:pos x="3" y="12"/>
              </a:cxn>
              <a:cxn ang="0">
                <a:pos x="3" y="18"/>
              </a:cxn>
              <a:cxn ang="0">
                <a:pos x="3" y="23"/>
              </a:cxn>
              <a:cxn ang="0">
                <a:pos x="6" y="28"/>
              </a:cxn>
              <a:cxn ang="0">
                <a:pos x="11" y="31"/>
              </a:cxn>
              <a:cxn ang="0">
                <a:pos x="18" y="33"/>
              </a:cxn>
              <a:cxn ang="0">
                <a:pos x="23" y="31"/>
              </a:cxn>
              <a:cxn ang="0">
                <a:pos x="28" y="28"/>
              </a:cxn>
              <a:cxn ang="0">
                <a:pos x="31" y="23"/>
              </a:cxn>
              <a:cxn ang="0">
                <a:pos x="32" y="18"/>
              </a:cxn>
            </a:cxnLst>
            <a:rect l="0" t="0" r="r" b="b"/>
            <a:pathLst>
              <a:path w="36" h="36">
                <a:moveTo>
                  <a:pt x="36" y="18"/>
                </a:moveTo>
                <a:lnTo>
                  <a:pt x="34" y="15"/>
                </a:lnTo>
                <a:lnTo>
                  <a:pt x="34" y="12"/>
                </a:lnTo>
                <a:lnTo>
                  <a:pt x="32" y="8"/>
                </a:lnTo>
                <a:lnTo>
                  <a:pt x="29" y="5"/>
                </a:lnTo>
                <a:lnTo>
                  <a:pt x="28" y="4"/>
                </a:lnTo>
                <a:lnTo>
                  <a:pt x="24" y="2"/>
                </a:lnTo>
                <a:lnTo>
                  <a:pt x="21" y="0"/>
                </a:lnTo>
                <a:lnTo>
                  <a:pt x="18" y="0"/>
                </a:lnTo>
                <a:lnTo>
                  <a:pt x="14" y="0"/>
                </a:lnTo>
                <a:lnTo>
                  <a:pt x="11" y="2"/>
                </a:lnTo>
                <a:lnTo>
                  <a:pt x="8" y="4"/>
                </a:lnTo>
                <a:lnTo>
                  <a:pt x="5" y="5"/>
                </a:lnTo>
                <a:lnTo>
                  <a:pt x="3" y="8"/>
                </a:lnTo>
                <a:lnTo>
                  <a:pt x="1" y="12"/>
                </a:lnTo>
                <a:lnTo>
                  <a:pt x="0" y="15"/>
                </a:lnTo>
                <a:lnTo>
                  <a:pt x="0" y="18"/>
                </a:lnTo>
                <a:lnTo>
                  <a:pt x="0" y="22"/>
                </a:lnTo>
                <a:lnTo>
                  <a:pt x="1" y="25"/>
                </a:lnTo>
                <a:lnTo>
                  <a:pt x="3" y="28"/>
                </a:lnTo>
                <a:lnTo>
                  <a:pt x="5" y="31"/>
                </a:lnTo>
                <a:lnTo>
                  <a:pt x="8" y="33"/>
                </a:lnTo>
                <a:lnTo>
                  <a:pt x="11" y="35"/>
                </a:lnTo>
                <a:lnTo>
                  <a:pt x="14" y="36"/>
                </a:lnTo>
                <a:lnTo>
                  <a:pt x="18" y="36"/>
                </a:lnTo>
                <a:lnTo>
                  <a:pt x="21" y="36"/>
                </a:lnTo>
                <a:lnTo>
                  <a:pt x="24" y="35"/>
                </a:lnTo>
                <a:lnTo>
                  <a:pt x="28" y="33"/>
                </a:lnTo>
                <a:lnTo>
                  <a:pt x="29" y="31"/>
                </a:lnTo>
                <a:lnTo>
                  <a:pt x="32" y="28"/>
                </a:lnTo>
                <a:lnTo>
                  <a:pt x="34" y="25"/>
                </a:lnTo>
                <a:lnTo>
                  <a:pt x="34" y="22"/>
                </a:lnTo>
                <a:lnTo>
                  <a:pt x="36" y="18"/>
                </a:lnTo>
                <a:lnTo>
                  <a:pt x="32" y="18"/>
                </a:lnTo>
                <a:lnTo>
                  <a:pt x="32" y="15"/>
                </a:lnTo>
                <a:lnTo>
                  <a:pt x="31" y="12"/>
                </a:lnTo>
                <a:lnTo>
                  <a:pt x="29" y="10"/>
                </a:lnTo>
                <a:lnTo>
                  <a:pt x="28" y="8"/>
                </a:lnTo>
                <a:lnTo>
                  <a:pt x="26" y="5"/>
                </a:lnTo>
                <a:lnTo>
                  <a:pt x="23" y="5"/>
                </a:lnTo>
                <a:lnTo>
                  <a:pt x="21" y="4"/>
                </a:lnTo>
                <a:lnTo>
                  <a:pt x="18" y="4"/>
                </a:lnTo>
                <a:lnTo>
                  <a:pt x="14" y="4"/>
                </a:lnTo>
                <a:lnTo>
                  <a:pt x="11" y="5"/>
                </a:lnTo>
                <a:lnTo>
                  <a:pt x="9" y="5"/>
                </a:lnTo>
                <a:lnTo>
                  <a:pt x="6" y="8"/>
                </a:lnTo>
                <a:lnTo>
                  <a:pt x="5" y="10"/>
                </a:lnTo>
                <a:lnTo>
                  <a:pt x="3" y="12"/>
                </a:lnTo>
                <a:lnTo>
                  <a:pt x="3" y="15"/>
                </a:lnTo>
                <a:lnTo>
                  <a:pt x="3" y="18"/>
                </a:lnTo>
                <a:lnTo>
                  <a:pt x="3" y="22"/>
                </a:lnTo>
                <a:lnTo>
                  <a:pt x="3" y="23"/>
                </a:lnTo>
                <a:lnTo>
                  <a:pt x="5" y="26"/>
                </a:lnTo>
                <a:lnTo>
                  <a:pt x="6" y="28"/>
                </a:lnTo>
                <a:lnTo>
                  <a:pt x="9" y="30"/>
                </a:lnTo>
                <a:lnTo>
                  <a:pt x="11" y="31"/>
                </a:lnTo>
                <a:lnTo>
                  <a:pt x="14" y="33"/>
                </a:lnTo>
                <a:lnTo>
                  <a:pt x="18" y="33"/>
                </a:lnTo>
                <a:lnTo>
                  <a:pt x="21" y="33"/>
                </a:lnTo>
                <a:lnTo>
                  <a:pt x="23" y="31"/>
                </a:lnTo>
                <a:lnTo>
                  <a:pt x="26" y="30"/>
                </a:lnTo>
                <a:lnTo>
                  <a:pt x="28" y="28"/>
                </a:lnTo>
                <a:lnTo>
                  <a:pt x="29" y="26"/>
                </a:lnTo>
                <a:lnTo>
                  <a:pt x="31" y="23"/>
                </a:lnTo>
                <a:lnTo>
                  <a:pt x="32" y="22"/>
                </a:lnTo>
                <a:lnTo>
                  <a:pt x="32" y="18"/>
                </a:lnTo>
                <a:lnTo>
                  <a:pt x="36" y="18"/>
                </a:lnTo>
                <a:close/>
              </a:path>
            </a:pathLst>
          </a:custGeom>
          <a:solidFill>
            <a:srgbClr val="00FFE4"/>
          </a:solidFill>
          <a:ln w="9525">
            <a:noFill/>
            <a:round/>
            <a:headEnd/>
            <a:tailEnd/>
          </a:ln>
          <a:effectLst/>
        </p:spPr>
        <p:txBody>
          <a:bodyPr/>
          <a:lstStyle/>
          <a:p>
            <a:endParaRPr lang="en-GB"/>
          </a:p>
        </p:txBody>
      </p:sp>
      <p:sp>
        <p:nvSpPr>
          <p:cNvPr id="47514" name="Freeform 410"/>
          <p:cNvSpPr>
            <a:spLocks/>
          </p:cNvSpPr>
          <p:nvPr/>
        </p:nvSpPr>
        <p:spPr bwMode="auto">
          <a:xfrm>
            <a:off x="5313363" y="3451225"/>
            <a:ext cx="42862" cy="39688"/>
          </a:xfrm>
          <a:custGeom>
            <a:avLst/>
            <a:gdLst/>
            <a:ahLst/>
            <a:cxnLst>
              <a:cxn ang="0">
                <a:pos x="29" y="11"/>
              </a:cxn>
              <a:cxn ang="0">
                <a:pos x="26" y="6"/>
              </a:cxn>
              <a:cxn ang="0">
                <a:pos x="23" y="1"/>
              </a:cxn>
              <a:cxn ang="0">
                <a:pos x="18" y="0"/>
              </a:cxn>
              <a:cxn ang="0">
                <a:pos x="11" y="0"/>
              </a:cxn>
              <a:cxn ang="0">
                <a:pos x="6" y="1"/>
              </a:cxn>
              <a:cxn ang="0">
                <a:pos x="2" y="6"/>
              </a:cxn>
              <a:cxn ang="0">
                <a:pos x="0" y="11"/>
              </a:cxn>
              <a:cxn ang="0">
                <a:pos x="0" y="18"/>
              </a:cxn>
              <a:cxn ang="0">
                <a:pos x="2" y="22"/>
              </a:cxn>
              <a:cxn ang="0">
                <a:pos x="6" y="26"/>
              </a:cxn>
              <a:cxn ang="0">
                <a:pos x="11" y="29"/>
              </a:cxn>
              <a:cxn ang="0">
                <a:pos x="18" y="29"/>
              </a:cxn>
              <a:cxn ang="0">
                <a:pos x="23" y="26"/>
              </a:cxn>
              <a:cxn ang="0">
                <a:pos x="26" y="22"/>
              </a:cxn>
              <a:cxn ang="0">
                <a:pos x="29" y="18"/>
              </a:cxn>
              <a:cxn ang="0">
                <a:pos x="26" y="14"/>
              </a:cxn>
              <a:cxn ang="0">
                <a:pos x="25" y="9"/>
              </a:cxn>
              <a:cxn ang="0">
                <a:pos x="23" y="6"/>
              </a:cxn>
              <a:cxn ang="0">
                <a:pos x="20" y="3"/>
              </a:cxn>
              <a:cxn ang="0">
                <a:pos x="15" y="3"/>
              </a:cxn>
              <a:cxn ang="0">
                <a:pos x="10" y="3"/>
              </a:cxn>
              <a:cxn ang="0">
                <a:pos x="6" y="6"/>
              </a:cxn>
              <a:cxn ang="0">
                <a:pos x="3" y="9"/>
              </a:cxn>
              <a:cxn ang="0">
                <a:pos x="3" y="14"/>
              </a:cxn>
              <a:cxn ang="0">
                <a:pos x="3" y="19"/>
              </a:cxn>
              <a:cxn ang="0">
                <a:pos x="6" y="22"/>
              </a:cxn>
              <a:cxn ang="0">
                <a:pos x="10" y="26"/>
              </a:cxn>
              <a:cxn ang="0">
                <a:pos x="15" y="26"/>
              </a:cxn>
              <a:cxn ang="0">
                <a:pos x="20" y="26"/>
              </a:cxn>
              <a:cxn ang="0">
                <a:pos x="23" y="22"/>
              </a:cxn>
              <a:cxn ang="0">
                <a:pos x="25" y="19"/>
              </a:cxn>
              <a:cxn ang="0">
                <a:pos x="26" y="14"/>
              </a:cxn>
            </a:cxnLst>
            <a:rect l="0" t="0" r="r" b="b"/>
            <a:pathLst>
              <a:path w="29" h="29">
                <a:moveTo>
                  <a:pt x="29" y="14"/>
                </a:moveTo>
                <a:lnTo>
                  <a:pt x="29" y="11"/>
                </a:lnTo>
                <a:lnTo>
                  <a:pt x="28" y="8"/>
                </a:lnTo>
                <a:lnTo>
                  <a:pt x="26" y="6"/>
                </a:lnTo>
                <a:lnTo>
                  <a:pt x="25" y="4"/>
                </a:lnTo>
                <a:lnTo>
                  <a:pt x="23" y="1"/>
                </a:lnTo>
                <a:lnTo>
                  <a:pt x="20" y="1"/>
                </a:lnTo>
                <a:lnTo>
                  <a:pt x="18" y="0"/>
                </a:lnTo>
                <a:lnTo>
                  <a:pt x="15" y="0"/>
                </a:lnTo>
                <a:lnTo>
                  <a:pt x="11" y="0"/>
                </a:lnTo>
                <a:lnTo>
                  <a:pt x="8" y="1"/>
                </a:lnTo>
                <a:lnTo>
                  <a:pt x="6" y="1"/>
                </a:lnTo>
                <a:lnTo>
                  <a:pt x="3" y="4"/>
                </a:lnTo>
                <a:lnTo>
                  <a:pt x="2" y="6"/>
                </a:lnTo>
                <a:lnTo>
                  <a:pt x="0" y="8"/>
                </a:lnTo>
                <a:lnTo>
                  <a:pt x="0" y="11"/>
                </a:lnTo>
                <a:lnTo>
                  <a:pt x="0" y="14"/>
                </a:lnTo>
                <a:lnTo>
                  <a:pt x="0" y="18"/>
                </a:lnTo>
                <a:lnTo>
                  <a:pt x="0" y="19"/>
                </a:lnTo>
                <a:lnTo>
                  <a:pt x="2" y="22"/>
                </a:lnTo>
                <a:lnTo>
                  <a:pt x="3" y="24"/>
                </a:lnTo>
                <a:lnTo>
                  <a:pt x="6" y="26"/>
                </a:lnTo>
                <a:lnTo>
                  <a:pt x="8" y="27"/>
                </a:lnTo>
                <a:lnTo>
                  <a:pt x="11" y="29"/>
                </a:lnTo>
                <a:lnTo>
                  <a:pt x="15" y="29"/>
                </a:lnTo>
                <a:lnTo>
                  <a:pt x="18" y="29"/>
                </a:lnTo>
                <a:lnTo>
                  <a:pt x="20" y="27"/>
                </a:lnTo>
                <a:lnTo>
                  <a:pt x="23" y="26"/>
                </a:lnTo>
                <a:lnTo>
                  <a:pt x="25" y="24"/>
                </a:lnTo>
                <a:lnTo>
                  <a:pt x="26" y="22"/>
                </a:lnTo>
                <a:lnTo>
                  <a:pt x="28" y="19"/>
                </a:lnTo>
                <a:lnTo>
                  <a:pt x="29" y="18"/>
                </a:lnTo>
                <a:lnTo>
                  <a:pt x="29" y="14"/>
                </a:lnTo>
                <a:lnTo>
                  <a:pt x="26" y="14"/>
                </a:lnTo>
                <a:lnTo>
                  <a:pt x="26" y="13"/>
                </a:lnTo>
                <a:lnTo>
                  <a:pt x="25" y="9"/>
                </a:lnTo>
                <a:lnTo>
                  <a:pt x="25" y="8"/>
                </a:lnTo>
                <a:lnTo>
                  <a:pt x="23" y="6"/>
                </a:lnTo>
                <a:lnTo>
                  <a:pt x="21" y="4"/>
                </a:lnTo>
                <a:lnTo>
                  <a:pt x="20" y="3"/>
                </a:lnTo>
                <a:lnTo>
                  <a:pt x="16" y="3"/>
                </a:lnTo>
                <a:lnTo>
                  <a:pt x="15" y="3"/>
                </a:lnTo>
                <a:lnTo>
                  <a:pt x="11" y="3"/>
                </a:lnTo>
                <a:lnTo>
                  <a:pt x="10" y="3"/>
                </a:lnTo>
                <a:lnTo>
                  <a:pt x="8" y="4"/>
                </a:lnTo>
                <a:lnTo>
                  <a:pt x="6" y="6"/>
                </a:lnTo>
                <a:lnTo>
                  <a:pt x="5" y="8"/>
                </a:lnTo>
                <a:lnTo>
                  <a:pt x="3" y="9"/>
                </a:lnTo>
                <a:lnTo>
                  <a:pt x="3" y="13"/>
                </a:lnTo>
                <a:lnTo>
                  <a:pt x="3" y="14"/>
                </a:lnTo>
                <a:lnTo>
                  <a:pt x="3" y="16"/>
                </a:lnTo>
                <a:lnTo>
                  <a:pt x="3" y="19"/>
                </a:lnTo>
                <a:lnTo>
                  <a:pt x="5" y="21"/>
                </a:lnTo>
                <a:lnTo>
                  <a:pt x="6" y="22"/>
                </a:lnTo>
                <a:lnTo>
                  <a:pt x="8" y="24"/>
                </a:lnTo>
                <a:lnTo>
                  <a:pt x="10" y="26"/>
                </a:lnTo>
                <a:lnTo>
                  <a:pt x="11" y="26"/>
                </a:lnTo>
                <a:lnTo>
                  <a:pt x="15" y="26"/>
                </a:lnTo>
                <a:lnTo>
                  <a:pt x="16" y="26"/>
                </a:lnTo>
                <a:lnTo>
                  <a:pt x="20" y="26"/>
                </a:lnTo>
                <a:lnTo>
                  <a:pt x="21" y="24"/>
                </a:lnTo>
                <a:lnTo>
                  <a:pt x="23" y="22"/>
                </a:lnTo>
                <a:lnTo>
                  <a:pt x="25" y="21"/>
                </a:lnTo>
                <a:lnTo>
                  <a:pt x="25" y="19"/>
                </a:lnTo>
                <a:lnTo>
                  <a:pt x="26" y="16"/>
                </a:lnTo>
                <a:lnTo>
                  <a:pt x="26" y="14"/>
                </a:lnTo>
                <a:lnTo>
                  <a:pt x="29" y="14"/>
                </a:lnTo>
                <a:close/>
              </a:path>
            </a:pathLst>
          </a:custGeom>
          <a:solidFill>
            <a:srgbClr val="00FFEA"/>
          </a:solidFill>
          <a:ln w="9525">
            <a:noFill/>
            <a:round/>
            <a:headEnd/>
            <a:tailEnd/>
          </a:ln>
          <a:effectLst/>
        </p:spPr>
        <p:txBody>
          <a:bodyPr/>
          <a:lstStyle/>
          <a:p>
            <a:endParaRPr lang="en-GB"/>
          </a:p>
        </p:txBody>
      </p:sp>
      <p:sp>
        <p:nvSpPr>
          <p:cNvPr id="47515" name="Freeform 411"/>
          <p:cNvSpPr>
            <a:spLocks/>
          </p:cNvSpPr>
          <p:nvPr/>
        </p:nvSpPr>
        <p:spPr bwMode="auto">
          <a:xfrm>
            <a:off x="5318125" y="3454400"/>
            <a:ext cx="33338" cy="31750"/>
          </a:xfrm>
          <a:custGeom>
            <a:avLst/>
            <a:gdLst/>
            <a:ahLst/>
            <a:cxnLst>
              <a:cxn ang="0">
                <a:pos x="23" y="10"/>
              </a:cxn>
              <a:cxn ang="0">
                <a:pos x="22" y="5"/>
              </a:cxn>
              <a:cxn ang="0">
                <a:pos x="18" y="1"/>
              </a:cxn>
              <a:cxn ang="0">
                <a:pos x="13" y="0"/>
              </a:cxn>
              <a:cxn ang="0">
                <a:pos x="8" y="0"/>
              </a:cxn>
              <a:cxn ang="0">
                <a:pos x="5" y="1"/>
              </a:cxn>
              <a:cxn ang="0">
                <a:pos x="2" y="5"/>
              </a:cxn>
              <a:cxn ang="0">
                <a:pos x="0" y="10"/>
              </a:cxn>
              <a:cxn ang="0">
                <a:pos x="0" y="13"/>
              </a:cxn>
              <a:cxn ang="0">
                <a:pos x="2" y="18"/>
              </a:cxn>
              <a:cxn ang="0">
                <a:pos x="5" y="21"/>
              </a:cxn>
              <a:cxn ang="0">
                <a:pos x="8" y="23"/>
              </a:cxn>
              <a:cxn ang="0">
                <a:pos x="13" y="23"/>
              </a:cxn>
              <a:cxn ang="0">
                <a:pos x="18" y="21"/>
              </a:cxn>
              <a:cxn ang="0">
                <a:pos x="22" y="18"/>
              </a:cxn>
              <a:cxn ang="0">
                <a:pos x="23" y="13"/>
              </a:cxn>
              <a:cxn ang="0">
                <a:pos x="20" y="11"/>
              </a:cxn>
              <a:cxn ang="0">
                <a:pos x="20" y="8"/>
              </a:cxn>
              <a:cxn ang="0">
                <a:pos x="18" y="5"/>
              </a:cxn>
              <a:cxn ang="0">
                <a:pos x="15" y="3"/>
              </a:cxn>
              <a:cxn ang="0">
                <a:pos x="12" y="3"/>
              </a:cxn>
              <a:cxn ang="0">
                <a:pos x="8" y="3"/>
              </a:cxn>
              <a:cxn ang="0">
                <a:pos x="5" y="5"/>
              </a:cxn>
              <a:cxn ang="0">
                <a:pos x="3" y="8"/>
              </a:cxn>
              <a:cxn ang="0">
                <a:pos x="2" y="11"/>
              </a:cxn>
              <a:cxn ang="0">
                <a:pos x="3" y="15"/>
              </a:cxn>
              <a:cxn ang="0">
                <a:pos x="5" y="18"/>
              </a:cxn>
              <a:cxn ang="0">
                <a:pos x="8" y="19"/>
              </a:cxn>
              <a:cxn ang="0">
                <a:pos x="12" y="19"/>
              </a:cxn>
              <a:cxn ang="0">
                <a:pos x="15" y="19"/>
              </a:cxn>
              <a:cxn ang="0">
                <a:pos x="18" y="18"/>
              </a:cxn>
              <a:cxn ang="0">
                <a:pos x="20" y="15"/>
              </a:cxn>
              <a:cxn ang="0">
                <a:pos x="20" y="11"/>
              </a:cxn>
            </a:cxnLst>
            <a:rect l="0" t="0" r="r" b="b"/>
            <a:pathLst>
              <a:path w="23" h="23">
                <a:moveTo>
                  <a:pt x="23" y="11"/>
                </a:moveTo>
                <a:lnTo>
                  <a:pt x="23" y="10"/>
                </a:lnTo>
                <a:lnTo>
                  <a:pt x="22" y="6"/>
                </a:lnTo>
                <a:lnTo>
                  <a:pt x="22" y="5"/>
                </a:lnTo>
                <a:lnTo>
                  <a:pt x="20" y="3"/>
                </a:lnTo>
                <a:lnTo>
                  <a:pt x="18" y="1"/>
                </a:lnTo>
                <a:lnTo>
                  <a:pt x="17" y="0"/>
                </a:lnTo>
                <a:lnTo>
                  <a:pt x="13" y="0"/>
                </a:lnTo>
                <a:lnTo>
                  <a:pt x="12" y="0"/>
                </a:lnTo>
                <a:lnTo>
                  <a:pt x="8" y="0"/>
                </a:lnTo>
                <a:lnTo>
                  <a:pt x="7" y="0"/>
                </a:lnTo>
                <a:lnTo>
                  <a:pt x="5" y="1"/>
                </a:lnTo>
                <a:lnTo>
                  <a:pt x="3" y="3"/>
                </a:lnTo>
                <a:lnTo>
                  <a:pt x="2" y="5"/>
                </a:lnTo>
                <a:lnTo>
                  <a:pt x="0" y="6"/>
                </a:lnTo>
                <a:lnTo>
                  <a:pt x="0" y="10"/>
                </a:lnTo>
                <a:lnTo>
                  <a:pt x="0" y="11"/>
                </a:lnTo>
                <a:lnTo>
                  <a:pt x="0" y="13"/>
                </a:lnTo>
                <a:lnTo>
                  <a:pt x="0" y="16"/>
                </a:lnTo>
                <a:lnTo>
                  <a:pt x="2" y="18"/>
                </a:lnTo>
                <a:lnTo>
                  <a:pt x="3" y="19"/>
                </a:lnTo>
                <a:lnTo>
                  <a:pt x="5" y="21"/>
                </a:lnTo>
                <a:lnTo>
                  <a:pt x="7" y="23"/>
                </a:lnTo>
                <a:lnTo>
                  <a:pt x="8" y="23"/>
                </a:lnTo>
                <a:lnTo>
                  <a:pt x="12" y="23"/>
                </a:lnTo>
                <a:lnTo>
                  <a:pt x="13" y="23"/>
                </a:lnTo>
                <a:lnTo>
                  <a:pt x="17" y="23"/>
                </a:lnTo>
                <a:lnTo>
                  <a:pt x="18" y="21"/>
                </a:lnTo>
                <a:lnTo>
                  <a:pt x="20" y="19"/>
                </a:lnTo>
                <a:lnTo>
                  <a:pt x="22" y="18"/>
                </a:lnTo>
                <a:lnTo>
                  <a:pt x="22" y="16"/>
                </a:lnTo>
                <a:lnTo>
                  <a:pt x="23" y="13"/>
                </a:lnTo>
                <a:lnTo>
                  <a:pt x="23" y="11"/>
                </a:lnTo>
                <a:lnTo>
                  <a:pt x="20" y="11"/>
                </a:lnTo>
                <a:lnTo>
                  <a:pt x="20" y="10"/>
                </a:lnTo>
                <a:lnTo>
                  <a:pt x="20" y="8"/>
                </a:lnTo>
                <a:lnTo>
                  <a:pt x="18" y="6"/>
                </a:lnTo>
                <a:lnTo>
                  <a:pt x="18" y="5"/>
                </a:lnTo>
                <a:lnTo>
                  <a:pt x="17" y="3"/>
                </a:lnTo>
                <a:lnTo>
                  <a:pt x="15" y="3"/>
                </a:lnTo>
                <a:lnTo>
                  <a:pt x="13" y="3"/>
                </a:lnTo>
                <a:lnTo>
                  <a:pt x="12" y="3"/>
                </a:lnTo>
                <a:lnTo>
                  <a:pt x="10" y="3"/>
                </a:lnTo>
                <a:lnTo>
                  <a:pt x="8" y="3"/>
                </a:lnTo>
                <a:lnTo>
                  <a:pt x="7" y="3"/>
                </a:lnTo>
                <a:lnTo>
                  <a:pt x="5" y="5"/>
                </a:lnTo>
                <a:lnTo>
                  <a:pt x="3" y="6"/>
                </a:lnTo>
                <a:lnTo>
                  <a:pt x="3" y="8"/>
                </a:lnTo>
                <a:lnTo>
                  <a:pt x="2" y="10"/>
                </a:lnTo>
                <a:lnTo>
                  <a:pt x="2" y="11"/>
                </a:lnTo>
                <a:lnTo>
                  <a:pt x="2" y="13"/>
                </a:lnTo>
                <a:lnTo>
                  <a:pt x="3" y="15"/>
                </a:lnTo>
                <a:lnTo>
                  <a:pt x="3" y="16"/>
                </a:lnTo>
                <a:lnTo>
                  <a:pt x="5" y="18"/>
                </a:lnTo>
                <a:lnTo>
                  <a:pt x="7" y="18"/>
                </a:lnTo>
                <a:lnTo>
                  <a:pt x="8" y="19"/>
                </a:lnTo>
                <a:lnTo>
                  <a:pt x="10" y="19"/>
                </a:lnTo>
                <a:lnTo>
                  <a:pt x="12" y="19"/>
                </a:lnTo>
                <a:lnTo>
                  <a:pt x="13" y="19"/>
                </a:lnTo>
                <a:lnTo>
                  <a:pt x="15" y="19"/>
                </a:lnTo>
                <a:lnTo>
                  <a:pt x="17" y="18"/>
                </a:lnTo>
                <a:lnTo>
                  <a:pt x="18" y="18"/>
                </a:lnTo>
                <a:lnTo>
                  <a:pt x="18" y="16"/>
                </a:lnTo>
                <a:lnTo>
                  <a:pt x="20" y="15"/>
                </a:lnTo>
                <a:lnTo>
                  <a:pt x="20" y="13"/>
                </a:lnTo>
                <a:lnTo>
                  <a:pt x="20" y="11"/>
                </a:lnTo>
                <a:lnTo>
                  <a:pt x="23" y="11"/>
                </a:lnTo>
                <a:close/>
              </a:path>
            </a:pathLst>
          </a:custGeom>
          <a:solidFill>
            <a:srgbClr val="00FFEF"/>
          </a:solidFill>
          <a:ln w="9525">
            <a:noFill/>
            <a:round/>
            <a:headEnd/>
            <a:tailEnd/>
          </a:ln>
          <a:effectLst/>
        </p:spPr>
        <p:txBody>
          <a:bodyPr/>
          <a:lstStyle/>
          <a:p>
            <a:endParaRPr lang="en-GB"/>
          </a:p>
        </p:txBody>
      </p:sp>
      <p:sp>
        <p:nvSpPr>
          <p:cNvPr id="47516" name="Freeform 412"/>
          <p:cNvSpPr>
            <a:spLocks/>
          </p:cNvSpPr>
          <p:nvPr/>
        </p:nvSpPr>
        <p:spPr bwMode="auto">
          <a:xfrm>
            <a:off x="5321300" y="3459163"/>
            <a:ext cx="25400" cy="22225"/>
          </a:xfrm>
          <a:custGeom>
            <a:avLst/>
            <a:gdLst/>
            <a:ahLst/>
            <a:cxnLst>
              <a:cxn ang="0">
                <a:pos x="18" y="7"/>
              </a:cxn>
              <a:cxn ang="0">
                <a:pos x="16" y="3"/>
              </a:cxn>
              <a:cxn ang="0">
                <a:pos x="15" y="0"/>
              </a:cxn>
              <a:cxn ang="0">
                <a:pos x="11" y="0"/>
              </a:cxn>
              <a:cxn ang="0">
                <a:pos x="8" y="0"/>
              </a:cxn>
              <a:cxn ang="0">
                <a:pos x="5" y="0"/>
              </a:cxn>
              <a:cxn ang="0">
                <a:pos x="1" y="3"/>
              </a:cxn>
              <a:cxn ang="0">
                <a:pos x="0" y="7"/>
              </a:cxn>
              <a:cxn ang="0">
                <a:pos x="0" y="10"/>
              </a:cxn>
              <a:cxn ang="0">
                <a:pos x="1" y="13"/>
              </a:cxn>
              <a:cxn ang="0">
                <a:pos x="5" y="15"/>
              </a:cxn>
              <a:cxn ang="0">
                <a:pos x="8" y="16"/>
              </a:cxn>
              <a:cxn ang="0">
                <a:pos x="11" y="16"/>
              </a:cxn>
              <a:cxn ang="0">
                <a:pos x="15" y="15"/>
              </a:cxn>
              <a:cxn ang="0">
                <a:pos x="16" y="13"/>
              </a:cxn>
              <a:cxn ang="0">
                <a:pos x="18" y="10"/>
              </a:cxn>
              <a:cxn ang="0">
                <a:pos x="15" y="8"/>
              </a:cxn>
              <a:cxn ang="0">
                <a:pos x="15" y="7"/>
              </a:cxn>
              <a:cxn ang="0">
                <a:pos x="13" y="3"/>
              </a:cxn>
              <a:cxn ang="0">
                <a:pos x="11" y="3"/>
              </a:cxn>
              <a:cxn ang="0">
                <a:pos x="10" y="2"/>
              </a:cxn>
              <a:cxn ang="0">
                <a:pos x="6" y="3"/>
              </a:cxn>
              <a:cxn ang="0">
                <a:pos x="5" y="3"/>
              </a:cxn>
              <a:cxn ang="0">
                <a:pos x="3" y="7"/>
              </a:cxn>
              <a:cxn ang="0">
                <a:pos x="3" y="8"/>
              </a:cxn>
              <a:cxn ang="0">
                <a:pos x="3" y="10"/>
              </a:cxn>
              <a:cxn ang="0">
                <a:pos x="5" y="13"/>
              </a:cxn>
              <a:cxn ang="0">
                <a:pos x="6" y="13"/>
              </a:cxn>
              <a:cxn ang="0">
                <a:pos x="10" y="15"/>
              </a:cxn>
              <a:cxn ang="0">
                <a:pos x="11" y="13"/>
              </a:cxn>
              <a:cxn ang="0">
                <a:pos x="13" y="13"/>
              </a:cxn>
              <a:cxn ang="0">
                <a:pos x="15" y="10"/>
              </a:cxn>
              <a:cxn ang="0">
                <a:pos x="15" y="8"/>
              </a:cxn>
            </a:cxnLst>
            <a:rect l="0" t="0" r="r" b="b"/>
            <a:pathLst>
              <a:path w="18" h="16">
                <a:moveTo>
                  <a:pt x="18" y="8"/>
                </a:moveTo>
                <a:lnTo>
                  <a:pt x="18" y="7"/>
                </a:lnTo>
                <a:lnTo>
                  <a:pt x="18" y="5"/>
                </a:lnTo>
                <a:lnTo>
                  <a:pt x="16" y="3"/>
                </a:lnTo>
                <a:lnTo>
                  <a:pt x="16" y="2"/>
                </a:lnTo>
                <a:lnTo>
                  <a:pt x="15" y="0"/>
                </a:lnTo>
                <a:lnTo>
                  <a:pt x="13" y="0"/>
                </a:lnTo>
                <a:lnTo>
                  <a:pt x="11" y="0"/>
                </a:lnTo>
                <a:lnTo>
                  <a:pt x="10" y="0"/>
                </a:lnTo>
                <a:lnTo>
                  <a:pt x="8" y="0"/>
                </a:lnTo>
                <a:lnTo>
                  <a:pt x="6" y="0"/>
                </a:lnTo>
                <a:lnTo>
                  <a:pt x="5" y="0"/>
                </a:lnTo>
                <a:lnTo>
                  <a:pt x="3" y="2"/>
                </a:lnTo>
                <a:lnTo>
                  <a:pt x="1" y="3"/>
                </a:lnTo>
                <a:lnTo>
                  <a:pt x="1" y="5"/>
                </a:lnTo>
                <a:lnTo>
                  <a:pt x="0" y="7"/>
                </a:lnTo>
                <a:lnTo>
                  <a:pt x="0" y="8"/>
                </a:lnTo>
                <a:lnTo>
                  <a:pt x="0" y="10"/>
                </a:lnTo>
                <a:lnTo>
                  <a:pt x="1" y="12"/>
                </a:lnTo>
                <a:lnTo>
                  <a:pt x="1" y="13"/>
                </a:lnTo>
                <a:lnTo>
                  <a:pt x="3" y="15"/>
                </a:lnTo>
                <a:lnTo>
                  <a:pt x="5" y="15"/>
                </a:lnTo>
                <a:lnTo>
                  <a:pt x="6" y="16"/>
                </a:lnTo>
                <a:lnTo>
                  <a:pt x="8" y="16"/>
                </a:lnTo>
                <a:lnTo>
                  <a:pt x="10" y="16"/>
                </a:lnTo>
                <a:lnTo>
                  <a:pt x="11" y="16"/>
                </a:lnTo>
                <a:lnTo>
                  <a:pt x="13" y="16"/>
                </a:lnTo>
                <a:lnTo>
                  <a:pt x="15" y="15"/>
                </a:lnTo>
                <a:lnTo>
                  <a:pt x="16" y="15"/>
                </a:lnTo>
                <a:lnTo>
                  <a:pt x="16" y="13"/>
                </a:lnTo>
                <a:lnTo>
                  <a:pt x="18" y="12"/>
                </a:lnTo>
                <a:lnTo>
                  <a:pt x="18" y="10"/>
                </a:lnTo>
                <a:lnTo>
                  <a:pt x="18" y="8"/>
                </a:lnTo>
                <a:lnTo>
                  <a:pt x="15" y="8"/>
                </a:lnTo>
                <a:lnTo>
                  <a:pt x="15" y="7"/>
                </a:lnTo>
                <a:lnTo>
                  <a:pt x="15" y="7"/>
                </a:lnTo>
                <a:lnTo>
                  <a:pt x="15" y="5"/>
                </a:lnTo>
                <a:lnTo>
                  <a:pt x="13" y="3"/>
                </a:lnTo>
                <a:lnTo>
                  <a:pt x="13" y="3"/>
                </a:lnTo>
                <a:lnTo>
                  <a:pt x="11" y="3"/>
                </a:lnTo>
                <a:lnTo>
                  <a:pt x="10" y="2"/>
                </a:lnTo>
                <a:lnTo>
                  <a:pt x="10" y="2"/>
                </a:lnTo>
                <a:lnTo>
                  <a:pt x="8" y="2"/>
                </a:lnTo>
                <a:lnTo>
                  <a:pt x="6" y="3"/>
                </a:lnTo>
                <a:lnTo>
                  <a:pt x="6" y="3"/>
                </a:lnTo>
                <a:lnTo>
                  <a:pt x="5" y="3"/>
                </a:lnTo>
                <a:lnTo>
                  <a:pt x="5" y="5"/>
                </a:lnTo>
                <a:lnTo>
                  <a:pt x="3" y="7"/>
                </a:lnTo>
                <a:lnTo>
                  <a:pt x="3" y="7"/>
                </a:lnTo>
                <a:lnTo>
                  <a:pt x="3" y="8"/>
                </a:lnTo>
                <a:lnTo>
                  <a:pt x="3" y="10"/>
                </a:lnTo>
                <a:lnTo>
                  <a:pt x="3" y="10"/>
                </a:lnTo>
                <a:lnTo>
                  <a:pt x="5" y="12"/>
                </a:lnTo>
                <a:lnTo>
                  <a:pt x="5" y="13"/>
                </a:lnTo>
                <a:lnTo>
                  <a:pt x="6" y="13"/>
                </a:lnTo>
                <a:lnTo>
                  <a:pt x="6" y="13"/>
                </a:lnTo>
                <a:lnTo>
                  <a:pt x="8" y="13"/>
                </a:lnTo>
                <a:lnTo>
                  <a:pt x="10" y="15"/>
                </a:lnTo>
                <a:lnTo>
                  <a:pt x="10" y="13"/>
                </a:lnTo>
                <a:lnTo>
                  <a:pt x="11" y="13"/>
                </a:lnTo>
                <a:lnTo>
                  <a:pt x="13" y="13"/>
                </a:lnTo>
                <a:lnTo>
                  <a:pt x="13" y="13"/>
                </a:lnTo>
                <a:lnTo>
                  <a:pt x="15" y="12"/>
                </a:lnTo>
                <a:lnTo>
                  <a:pt x="15" y="10"/>
                </a:lnTo>
                <a:lnTo>
                  <a:pt x="15" y="10"/>
                </a:lnTo>
                <a:lnTo>
                  <a:pt x="15" y="8"/>
                </a:lnTo>
                <a:lnTo>
                  <a:pt x="18" y="8"/>
                </a:lnTo>
                <a:close/>
              </a:path>
            </a:pathLst>
          </a:custGeom>
          <a:solidFill>
            <a:srgbClr val="00FFF4"/>
          </a:solidFill>
          <a:ln w="9525">
            <a:noFill/>
            <a:round/>
            <a:headEnd/>
            <a:tailEnd/>
          </a:ln>
          <a:effectLst/>
        </p:spPr>
        <p:txBody>
          <a:bodyPr/>
          <a:lstStyle/>
          <a:p>
            <a:endParaRPr lang="en-GB"/>
          </a:p>
        </p:txBody>
      </p:sp>
      <p:sp>
        <p:nvSpPr>
          <p:cNvPr id="47517" name="Freeform 413"/>
          <p:cNvSpPr>
            <a:spLocks/>
          </p:cNvSpPr>
          <p:nvPr/>
        </p:nvSpPr>
        <p:spPr bwMode="auto">
          <a:xfrm>
            <a:off x="5324475" y="3462338"/>
            <a:ext cx="19050" cy="17462"/>
          </a:xfrm>
          <a:custGeom>
            <a:avLst/>
            <a:gdLst/>
            <a:ahLst/>
            <a:cxnLst>
              <a:cxn ang="0">
                <a:pos x="12" y="6"/>
              </a:cxn>
              <a:cxn ang="0">
                <a:pos x="12" y="5"/>
              </a:cxn>
              <a:cxn ang="0">
                <a:pos x="12" y="5"/>
              </a:cxn>
              <a:cxn ang="0">
                <a:pos x="12" y="3"/>
              </a:cxn>
              <a:cxn ang="0">
                <a:pos x="10" y="1"/>
              </a:cxn>
              <a:cxn ang="0">
                <a:pos x="10" y="1"/>
              </a:cxn>
              <a:cxn ang="0">
                <a:pos x="8" y="1"/>
              </a:cxn>
              <a:cxn ang="0">
                <a:pos x="7" y="0"/>
              </a:cxn>
              <a:cxn ang="0">
                <a:pos x="7" y="0"/>
              </a:cxn>
              <a:cxn ang="0">
                <a:pos x="5" y="0"/>
              </a:cxn>
              <a:cxn ang="0">
                <a:pos x="3" y="1"/>
              </a:cxn>
              <a:cxn ang="0">
                <a:pos x="3" y="1"/>
              </a:cxn>
              <a:cxn ang="0">
                <a:pos x="2" y="1"/>
              </a:cxn>
              <a:cxn ang="0">
                <a:pos x="2" y="3"/>
              </a:cxn>
              <a:cxn ang="0">
                <a:pos x="0" y="5"/>
              </a:cxn>
              <a:cxn ang="0">
                <a:pos x="0" y="5"/>
              </a:cxn>
              <a:cxn ang="0">
                <a:pos x="0" y="6"/>
              </a:cxn>
              <a:cxn ang="0">
                <a:pos x="0" y="8"/>
              </a:cxn>
              <a:cxn ang="0">
                <a:pos x="0" y="8"/>
              </a:cxn>
              <a:cxn ang="0">
                <a:pos x="2" y="10"/>
              </a:cxn>
              <a:cxn ang="0">
                <a:pos x="2" y="11"/>
              </a:cxn>
              <a:cxn ang="0">
                <a:pos x="3" y="11"/>
              </a:cxn>
              <a:cxn ang="0">
                <a:pos x="3" y="11"/>
              </a:cxn>
              <a:cxn ang="0">
                <a:pos x="5" y="11"/>
              </a:cxn>
              <a:cxn ang="0">
                <a:pos x="7" y="13"/>
              </a:cxn>
              <a:cxn ang="0">
                <a:pos x="7" y="11"/>
              </a:cxn>
              <a:cxn ang="0">
                <a:pos x="8" y="11"/>
              </a:cxn>
              <a:cxn ang="0">
                <a:pos x="10" y="11"/>
              </a:cxn>
              <a:cxn ang="0">
                <a:pos x="10" y="11"/>
              </a:cxn>
              <a:cxn ang="0">
                <a:pos x="12" y="10"/>
              </a:cxn>
              <a:cxn ang="0">
                <a:pos x="12" y="8"/>
              </a:cxn>
              <a:cxn ang="0">
                <a:pos x="12" y="8"/>
              </a:cxn>
              <a:cxn ang="0">
                <a:pos x="12" y="6"/>
              </a:cxn>
            </a:cxnLst>
            <a:rect l="0" t="0" r="r" b="b"/>
            <a:pathLst>
              <a:path w="12" h="13">
                <a:moveTo>
                  <a:pt x="12" y="6"/>
                </a:moveTo>
                <a:lnTo>
                  <a:pt x="12" y="5"/>
                </a:lnTo>
                <a:lnTo>
                  <a:pt x="12" y="5"/>
                </a:lnTo>
                <a:lnTo>
                  <a:pt x="12" y="3"/>
                </a:lnTo>
                <a:lnTo>
                  <a:pt x="10" y="1"/>
                </a:lnTo>
                <a:lnTo>
                  <a:pt x="10" y="1"/>
                </a:lnTo>
                <a:lnTo>
                  <a:pt x="8" y="1"/>
                </a:lnTo>
                <a:lnTo>
                  <a:pt x="7" y="0"/>
                </a:lnTo>
                <a:lnTo>
                  <a:pt x="7" y="0"/>
                </a:lnTo>
                <a:lnTo>
                  <a:pt x="5" y="0"/>
                </a:lnTo>
                <a:lnTo>
                  <a:pt x="3" y="1"/>
                </a:lnTo>
                <a:lnTo>
                  <a:pt x="3" y="1"/>
                </a:lnTo>
                <a:lnTo>
                  <a:pt x="2" y="1"/>
                </a:lnTo>
                <a:lnTo>
                  <a:pt x="2" y="3"/>
                </a:lnTo>
                <a:lnTo>
                  <a:pt x="0" y="5"/>
                </a:lnTo>
                <a:lnTo>
                  <a:pt x="0" y="5"/>
                </a:lnTo>
                <a:lnTo>
                  <a:pt x="0" y="6"/>
                </a:lnTo>
                <a:lnTo>
                  <a:pt x="0" y="8"/>
                </a:lnTo>
                <a:lnTo>
                  <a:pt x="0" y="8"/>
                </a:lnTo>
                <a:lnTo>
                  <a:pt x="2" y="10"/>
                </a:lnTo>
                <a:lnTo>
                  <a:pt x="2" y="11"/>
                </a:lnTo>
                <a:lnTo>
                  <a:pt x="3" y="11"/>
                </a:lnTo>
                <a:lnTo>
                  <a:pt x="3" y="11"/>
                </a:lnTo>
                <a:lnTo>
                  <a:pt x="5" y="11"/>
                </a:lnTo>
                <a:lnTo>
                  <a:pt x="7" y="13"/>
                </a:lnTo>
                <a:lnTo>
                  <a:pt x="7" y="11"/>
                </a:lnTo>
                <a:lnTo>
                  <a:pt x="8" y="11"/>
                </a:lnTo>
                <a:lnTo>
                  <a:pt x="10" y="11"/>
                </a:lnTo>
                <a:lnTo>
                  <a:pt x="10" y="11"/>
                </a:lnTo>
                <a:lnTo>
                  <a:pt x="12" y="10"/>
                </a:lnTo>
                <a:lnTo>
                  <a:pt x="12" y="8"/>
                </a:lnTo>
                <a:lnTo>
                  <a:pt x="12" y="8"/>
                </a:lnTo>
                <a:lnTo>
                  <a:pt x="12" y="6"/>
                </a:lnTo>
                <a:close/>
              </a:path>
            </a:pathLst>
          </a:custGeom>
          <a:solidFill>
            <a:srgbClr val="00FFF9"/>
          </a:solidFill>
          <a:ln w="9525">
            <a:noFill/>
            <a:round/>
            <a:headEnd/>
            <a:tailEnd/>
          </a:ln>
          <a:effectLst/>
        </p:spPr>
        <p:txBody>
          <a:bodyPr/>
          <a:lstStyle/>
          <a:p>
            <a:endParaRPr lang="en-GB"/>
          </a:p>
        </p:txBody>
      </p:sp>
      <p:sp>
        <p:nvSpPr>
          <p:cNvPr id="47518" name="Freeform 414"/>
          <p:cNvSpPr>
            <a:spLocks/>
          </p:cNvSpPr>
          <p:nvPr/>
        </p:nvSpPr>
        <p:spPr bwMode="auto">
          <a:xfrm>
            <a:off x="5329238" y="3465513"/>
            <a:ext cx="11112" cy="9525"/>
          </a:xfrm>
          <a:custGeom>
            <a:avLst/>
            <a:gdLst/>
            <a:ahLst/>
            <a:cxnLst>
              <a:cxn ang="0">
                <a:pos x="7" y="3"/>
              </a:cxn>
              <a:cxn ang="0">
                <a:pos x="5" y="3"/>
              </a:cxn>
              <a:cxn ang="0">
                <a:pos x="5" y="2"/>
              </a:cxn>
              <a:cxn ang="0">
                <a:pos x="5" y="2"/>
              </a:cxn>
              <a:cxn ang="0">
                <a:pos x="5" y="2"/>
              </a:cxn>
              <a:cxn ang="0">
                <a:pos x="5" y="0"/>
              </a:cxn>
              <a:cxn ang="0">
                <a:pos x="4" y="0"/>
              </a:cxn>
              <a:cxn ang="0">
                <a:pos x="4" y="0"/>
              </a:cxn>
              <a:cxn ang="0">
                <a:pos x="4" y="0"/>
              </a:cxn>
              <a:cxn ang="0">
                <a:pos x="2" y="0"/>
              </a:cxn>
              <a:cxn ang="0">
                <a:pos x="2" y="0"/>
              </a:cxn>
              <a:cxn ang="0">
                <a:pos x="2" y="0"/>
              </a:cxn>
              <a:cxn ang="0">
                <a:pos x="0" y="2"/>
              </a:cxn>
              <a:cxn ang="0">
                <a:pos x="0" y="2"/>
              </a:cxn>
              <a:cxn ang="0">
                <a:pos x="0" y="2"/>
              </a:cxn>
              <a:cxn ang="0">
                <a:pos x="0" y="3"/>
              </a:cxn>
              <a:cxn ang="0">
                <a:pos x="0" y="3"/>
              </a:cxn>
              <a:cxn ang="0">
                <a:pos x="0" y="3"/>
              </a:cxn>
              <a:cxn ang="0">
                <a:pos x="0" y="5"/>
              </a:cxn>
              <a:cxn ang="0">
                <a:pos x="0" y="5"/>
              </a:cxn>
              <a:cxn ang="0">
                <a:pos x="0" y="5"/>
              </a:cxn>
              <a:cxn ang="0">
                <a:pos x="2" y="5"/>
              </a:cxn>
              <a:cxn ang="0">
                <a:pos x="2" y="7"/>
              </a:cxn>
              <a:cxn ang="0">
                <a:pos x="2" y="7"/>
              </a:cxn>
              <a:cxn ang="0">
                <a:pos x="4" y="7"/>
              </a:cxn>
              <a:cxn ang="0">
                <a:pos x="4" y="7"/>
              </a:cxn>
              <a:cxn ang="0">
                <a:pos x="4" y="7"/>
              </a:cxn>
              <a:cxn ang="0">
                <a:pos x="5" y="5"/>
              </a:cxn>
              <a:cxn ang="0">
                <a:pos x="5" y="5"/>
              </a:cxn>
              <a:cxn ang="0">
                <a:pos x="5" y="5"/>
              </a:cxn>
              <a:cxn ang="0">
                <a:pos x="5" y="5"/>
              </a:cxn>
              <a:cxn ang="0">
                <a:pos x="5" y="3"/>
              </a:cxn>
              <a:cxn ang="0">
                <a:pos x="7" y="3"/>
              </a:cxn>
            </a:cxnLst>
            <a:rect l="0" t="0" r="r" b="b"/>
            <a:pathLst>
              <a:path w="7" h="7">
                <a:moveTo>
                  <a:pt x="7" y="3"/>
                </a:moveTo>
                <a:lnTo>
                  <a:pt x="5" y="3"/>
                </a:lnTo>
                <a:lnTo>
                  <a:pt x="5" y="2"/>
                </a:lnTo>
                <a:lnTo>
                  <a:pt x="5" y="2"/>
                </a:lnTo>
                <a:lnTo>
                  <a:pt x="5" y="2"/>
                </a:lnTo>
                <a:lnTo>
                  <a:pt x="5" y="0"/>
                </a:lnTo>
                <a:lnTo>
                  <a:pt x="4" y="0"/>
                </a:lnTo>
                <a:lnTo>
                  <a:pt x="4" y="0"/>
                </a:lnTo>
                <a:lnTo>
                  <a:pt x="4" y="0"/>
                </a:lnTo>
                <a:lnTo>
                  <a:pt x="2" y="0"/>
                </a:lnTo>
                <a:lnTo>
                  <a:pt x="2" y="0"/>
                </a:lnTo>
                <a:lnTo>
                  <a:pt x="2" y="0"/>
                </a:lnTo>
                <a:lnTo>
                  <a:pt x="0" y="2"/>
                </a:lnTo>
                <a:lnTo>
                  <a:pt x="0" y="2"/>
                </a:lnTo>
                <a:lnTo>
                  <a:pt x="0" y="2"/>
                </a:lnTo>
                <a:lnTo>
                  <a:pt x="0" y="3"/>
                </a:lnTo>
                <a:lnTo>
                  <a:pt x="0" y="3"/>
                </a:lnTo>
                <a:lnTo>
                  <a:pt x="0" y="3"/>
                </a:lnTo>
                <a:lnTo>
                  <a:pt x="0" y="5"/>
                </a:lnTo>
                <a:lnTo>
                  <a:pt x="0" y="5"/>
                </a:lnTo>
                <a:lnTo>
                  <a:pt x="0" y="5"/>
                </a:lnTo>
                <a:lnTo>
                  <a:pt x="2" y="5"/>
                </a:lnTo>
                <a:lnTo>
                  <a:pt x="2" y="7"/>
                </a:lnTo>
                <a:lnTo>
                  <a:pt x="2" y="7"/>
                </a:lnTo>
                <a:lnTo>
                  <a:pt x="4" y="7"/>
                </a:lnTo>
                <a:lnTo>
                  <a:pt x="4" y="7"/>
                </a:lnTo>
                <a:lnTo>
                  <a:pt x="4" y="7"/>
                </a:lnTo>
                <a:lnTo>
                  <a:pt x="5" y="5"/>
                </a:lnTo>
                <a:lnTo>
                  <a:pt x="5" y="5"/>
                </a:lnTo>
                <a:lnTo>
                  <a:pt x="5" y="5"/>
                </a:lnTo>
                <a:lnTo>
                  <a:pt x="5" y="5"/>
                </a:lnTo>
                <a:lnTo>
                  <a:pt x="5" y="3"/>
                </a:lnTo>
                <a:lnTo>
                  <a:pt x="7" y="3"/>
                </a:lnTo>
                <a:close/>
              </a:path>
            </a:pathLst>
          </a:custGeom>
          <a:solidFill>
            <a:srgbClr val="00FFFF"/>
          </a:solidFill>
          <a:ln w="9525">
            <a:noFill/>
            <a:round/>
            <a:headEnd/>
            <a:tailEnd/>
          </a:ln>
          <a:effectLst/>
        </p:spPr>
        <p:txBody>
          <a:bodyPr/>
          <a:lstStyle/>
          <a:p>
            <a:endParaRPr lang="en-GB"/>
          </a:p>
        </p:txBody>
      </p:sp>
      <p:sp>
        <p:nvSpPr>
          <p:cNvPr id="47519" name="Freeform 415"/>
          <p:cNvSpPr>
            <a:spLocks noEditPoints="1"/>
          </p:cNvSpPr>
          <p:nvPr/>
        </p:nvSpPr>
        <p:spPr bwMode="auto">
          <a:xfrm>
            <a:off x="5267325" y="3308350"/>
            <a:ext cx="184150" cy="290513"/>
          </a:xfrm>
          <a:custGeom>
            <a:avLst/>
            <a:gdLst/>
            <a:ahLst/>
            <a:cxnLst>
              <a:cxn ang="0">
                <a:pos x="21" y="0"/>
              </a:cxn>
              <a:cxn ang="0">
                <a:pos x="18" y="1"/>
              </a:cxn>
              <a:cxn ang="0">
                <a:pos x="8" y="6"/>
              </a:cxn>
              <a:cxn ang="0">
                <a:pos x="0" y="11"/>
              </a:cxn>
              <a:cxn ang="0">
                <a:pos x="1" y="9"/>
              </a:cxn>
              <a:cxn ang="0">
                <a:pos x="1" y="8"/>
              </a:cxn>
              <a:cxn ang="0">
                <a:pos x="3" y="8"/>
              </a:cxn>
              <a:cxn ang="0">
                <a:pos x="5" y="6"/>
              </a:cxn>
              <a:cxn ang="0">
                <a:pos x="5" y="6"/>
              </a:cxn>
              <a:cxn ang="0">
                <a:pos x="6" y="5"/>
              </a:cxn>
              <a:cxn ang="0">
                <a:pos x="8" y="5"/>
              </a:cxn>
              <a:cxn ang="0">
                <a:pos x="10" y="3"/>
              </a:cxn>
              <a:cxn ang="0">
                <a:pos x="10" y="3"/>
              </a:cxn>
              <a:cxn ang="0">
                <a:pos x="11" y="1"/>
              </a:cxn>
              <a:cxn ang="0">
                <a:pos x="13" y="1"/>
              </a:cxn>
              <a:cxn ang="0">
                <a:pos x="15" y="1"/>
              </a:cxn>
              <a:cxn ang="0">
                <a:pos x="16" y="1"/>
              </a:cxn>
              <a:cxn ang="0">
                <a:pos x="18" y="1"/>
              </a:cxn>
              <a:cxn ang="0">
                <a:pos x="19" y="0"/>
              </a:cxn>
              <a:cxn ang="0">
                <a:pos x="21" y="0"/>
              </a:cxn>
              <a:cxn ang="0">
                <a:pos x="103" y="214"/>
              </a:cxn>
              <a:cxn ang="0">
                <a:pos x="106" y="213"/>
              </a:cxn>
              <a:cxn ang="0">
                <a:pos x="116" y="208"/>
              </a:cxn>
              <a:cxn ang="0">
                <a:pos x="124" y="203"/>
              </a:cxn>
              <a:cxn ang="0">
                <a:pos x="123" y="204"/>
              </a:cxn>
              <a:cxn ang="0">
                <a:pos x="123" y="206"/>
              </a:cxn>
              <a:cxn ang="0">
                <a:pos x="121" y="208"/>
              </a:cxn>
              <a:cxn ang="0">
                <a:pos x="119" y="208"/>
              </a:cxn>
              <a:cxn ang="0">
                <a:pos x="119" y="209"/>
              </a:cxn>
              <a:cxn ang="0">
                <a:pos x="118" y="209"/>
              </a:cxn>
              <a:cxn ang="0">
                <a:pos x="116" y="211"/>
              </a:cxn>
              <a:cxn ang="0">
                <a:pos x="115" y="211"/>
              </a:cxn>
              <a:cxn ang="0">
                <a:pos x="113" y="213"/>
              </a:cxn>
              <a:cxn ang="0">
                <a:pos x="111" y="213"/>
              </a:cxn>
              <a:cxn ang="0">
                <a:pos x="111" y="213"/>
              </a:cxn>
              <a:cxn ang="0">
                <a:pos x="110" y="214"/>
              </a:cxn>
              <a:cxn ang="0">
                <a:pos x="108" y="214"/>
              </a:cxn>
              <a:cxn ang="0">
                <a:pos x="106" y="214"/>
              </a:cxn>
              <a:cxn ang="0">
                <a:pos x="105" y="214"/>
              </a:cxn>
              <a:cxn ang="0">
                <a:pos x="103" y="214"/>
              </a:cxn>
            </a:cxnLst>
            <a:rect l="0" t="0" r="r" b="b"/>
            <a:pathLst>
              <a:path w="124" h="214">
                <a:moveTo>
                  <a:pt x="21" y="0"/>
                </a:moveTo>
                <a:lnTo>
                  <a:pt x="18" y="1"/>
                </a:lnTo>
                <a:lnTo>
                  <a:pt x="8" y="6"/>
                </a:lnTo>
                <a:lnTo>
                  <a:pt x="0" y="11"/>
                </a:lnTo>
                <a:lnTo>
                  <a:pt x="1" y="9"/>
                </a:lnTo>
                <a:lnTo>
                  <a:pt x="1" y="8"/>
                </a:lnTo>
                <a:lnTo>
                  <a:pt x="3" y="8"/>
                </a:lnTo>
                <a:lnTo>
                  <a:pt x="5" y="6"/>
                </a:lnTo>
                <a:lnTo>
                  <a:pt x="5" y="6"/>
                </a:lnTo>
                <a:lnTo>
                  <a:pt x="6" y="5"/>
                </a:lnTo>
                <a:lnTo>
                  <a:pt x="8" y="5"/>
                </a:lnTo>
                <a:lnTo>
                  <a:pt x="10" y="3"/>
                </a:lnTo>
                <a:lnTo>
                  <a:pt x="10" y="3"/>
                </a:lnTo>
                <a:lnTo>
                  <a:pt x="11" y="1"/>
                </a:lnTo>
                <a:lnTo>
                  <a:pt x="13" y="1"/>
                </a:lnTo>
                <a:lnTo>
                  <a:pt x="15" y="1"/>
                </a:lnTo>
                <a:lnTo>
                  <a:pt x="16" y="1"/>
                </a:lnTo>
                <a:lnTo>
                  <a:pt x="18" y="1"/>
                </a:lnTo>
                <a:lnTo>
                  <a:pt x="19" y="0"/>
                </a:lnTo>
                <a:lnTo>
                  <a:pt x="21" y="0"/>
                </a:lnTo>
                <a:close/>
                <a:moveTo>
                  <a:pt x="103" y="214"/>
                </a:moveTo>
                <a:lnTo>
                  <a:pt x="106" y="213"/>
                </a:lnTo>
                <a:lnTo>
                  <a:pt x="116" y="208"/>
                </a:lnTo>
                <a:lnTo>
                  <a:pt x="124" y="203"/>
                </a:lnTo>
                <a:lnTo>
                  <a:pt x="123" y="204"/>
                </a:lnTo>
                <a:lnTo>
                  <a:pt x="123" y="206"/>
                </a:lnTo>
                <a:lnTo>
                  <a:pt x="121" y="208"/>
                </a:lnTo>
                <a:lnTo>
                  <a:pt x="119" y="208"/>
                </a:lnTo>
                <a:lnTo>
                  <a:pt x="119" y="209"/>
                </a:lnTo>
                <a:lnTo>
                  <a:pt x="118" y="209"/>
                </a:lnTo>
                <a:lnTo>
                  <a:pt x="116" y="211"/>
                </a:lnTo>
                <a:lnTo>
                  <a:pt x="115" y="211"/>
                </a:lnTo>
                <a:lnTo>
                  <a:pt x="113" y="213"/>
                </a:lnTo>
                <a:lnTo>
                  <a:pt x="111" y="213"/>
                </a:lnTo>
                <a:lnTo>
                  <a:pt x="111" y="213"/>
                </a:lnTo>
                <a:lnTo>
                  <a:pt x="110" y="214"/>
                </a:lnTo>
                <a:lnTo>
                  <a:pt x="108" y="214"/>
                </a:lnTo>
                <a:lnTo>
                  <a:pt x="106" y="214"/>
                </a:lnTo>
                <a:lnTo>
                  <a:pt x="105" y="214"/>
                </a:lnTo>
                <a:lnTo>
                  <a:pt x="103" y="214"/>
                </a:lnTo>
                <a:close/>
              </a:path>
            </a:pathLst>
          </a:custGeom>
          <a:solidFill>
            <a:srgbClr val="00FF2E"/>
          </a:solidFill>
          <a:ln w="9525">
            <a:noFill/>
            <a:round/>
            <a:headEnd/>
            <a:tailEnd/>
          </a:ln>
          <a:effectLst/>
        </p:spPr>
        <p:txBody>
          <a:bodyPr/>
          <a:lstStyle/>
          <a:p>
            <a:endParaRPr lang="en-GB"/>
          </a:p>
        </p:txBody>
      </p:sp>
      <p:sp>
        <p:nvSpPr>
          <p:cNvPr id="47520" name="Freeform 416"/>
          <p:cNvSpPr>
            <a:spLocks noEditPoints="1"/>
          </p:cNvSpPr>
          <p:nvPr/>
        </p:nvSpPr>
        <p:spPr bwMode="auto">
          <a:xfrm>
            <a:off x="5259388" y="3308350"/>
            <a:ext cx="198437" cy="290513"/>
          </a:xfrm>
          <a:custGeom>
            <a:avLst/>
            <a:gdLst/>
            <a:ahLst/>
            <a:cxnLst>
              <a:cxn ang="0">
                <a:pos x="26" y="0"/>
              </a:cxn>
              <a:cxn ang="0">
                <a:pos x="23" y="1"/>
              </a:cxn>
              <a:cxn ang="0">
                <a:pos x="13" y="6"/>
              </a:cxn>
              <a:cxn ang="0">
                <a:pos x="5" y="11"/>
              </a:cxn>
              <a:cxn ang="0">
                <a:pos x="5" y="11"/>
              </a:cxn>
              <a:cxn ang="0">
                <a:pos x="3" y="13"/>
              </a:cxn>
              <a:cxn ang="0">
                <a:pos x="3" y="13"/>
              </a:cxn>
              <a:cxn ang="0">
                <a:pos x="1" y="14"/>
              </a:cxn>
              <a:cxn ang="0">
                <a:pos x="1" y="14"/>
              </a:cxn>
              <a:cxn ang="0">
                <a:pos x="1" y="16"/>
              </a:cxn>
              <a:cxn ang="0">
                <a:pos x="0" y="16"/>
              </a:cxn>
              <a:cxn ang="0">
                <a:pos x="0" y="18"/>
              </a:cxn>
              <a:cxn ang="0">
                <a:pos x="5" y="14"/>
              </a:cxn>
              <a:cxn ang="0">
                <a:pos x="13" y="8"/>
              </a:cxn>
              <a:cxn ang="0">
                <a:pos x="23" y="5"/>
              </a:cxn>
              <a:cxn ang="0">
                <a:pos x="33" y="0"/>
              </a:cxn>
              <a:cxn ang="0">
                <a:pos x="33" y="0"/>
              </a:cxn>
              <a:cxn ang="0">
                <a:pos x="31" y="0"/>
              </a:cxn>
              <a:cxn ang="0">
                <a:pos x="31" y="0"/>
              </a:cxn>
              <a:cxn ang="0">
                <a:pos x="29" y="0"/>
              </a:cxn>
              <a:cxn ang="0">
                <a:pos x="28" y="0"/>
              </a:cxn>
              <a:cxn ang="0">
                <a:pos x="28" y="0"/>
              </a:cxn>
              <a:cxn ang="0">
                <a:pos x="26" y="0"/>
              </a:cxn>
              <a:cxn ang="0">
                <a:pos x="26" y="0"/>
              </a:cxn>
              <a:cxn ang="0">
                <a:pos x="108" y="214"/>
              </a:cxn>
              <a:cxn ang="0">
                <a:pos x="111" y="213"/>
              </a:cxn>
              <a:cxn ang="0">
                <a:pos x="121" y="208"/>
              </a:cxn>
              <a:cxn ang="0">
                <a:pos x="129" y="203"/>
              </a:cxn>
              <a:cxn ang="0">
                <a:pos x="131" y="203"/>
              </a:cxn>
              <a:cxn ang="0">
                <a:pos x="131" y="201"/>
              </a:cxn>
              <a:cxn ang="0">
                <a:pos x="131" y="201"/>
              </a:cxn>
              <a:cxn ang="0">
                <a:pos x="133" y="200"/>
              </a:cxn>
              <a:cxn ang="0">
                <a:pos x="133" y="200"/>
              </a:cxn>
              <a:cxn ang="0">
                <a:pos x="133" y="198"/>
              </a:cxn>
              <a:cxn ang="0">
                <a:pos x="134" y="198"/>
              </a:cxn>
              <a:cxn ang="0">
                <a:pos x="134" y="196"/>
              </a:cxn>
              <a:cxn ang="0">
                <a:pos x="129" y="200"/>
              </a:cxn>
              <a:cxn ang="0">
                <a:pos x="121" y="206"/>
              </a:cxn>
              <a:cxn ang="0">
                <a:pos x="111" y="211"/>
              </a:cxn>
              <a:cxn ang="0">
                <a:pos x="100" y="214"/>
              </a:cxn>
              <a:cxn ang="0">
                <a:pos x="100" y="214"/>
              </a:cxn>
              <a:cxn ang="0">
                <a:pos x="101" y="214"/>
              </a:cxn>
              <a:cxn ang="0">
                <a:pos x="101" y="214"/>
              </a:cxn>
              <a:cxn ang="0">
                <a:pos x="103" y="214"/>
              </a:cxn>
              <a:cxn ang="0">
                <a:pos x="105" y="214"/>
              </a:cxn>
              <a:cxn ang="0">
                <a:pos x="105" y="214"/>
              </a:cxn>
              <a:cxn ang="0">
                <a:pos x="106" y="214"/>
              </a:cxn>
              <a:cxn ang="0">
                <a:pos x="106" y="214"/>
              </a:cxn>
              <a:cxn ang="0">
                <a:pos x="108" y="214"/>
              </a:cxn>
            </a:cxnLst>
            <a:rect l="0" t="0" r="r" b="b"/>
            <a:pathLst>
              <a:path w="134" h="214">
                <a:moveTo>
                  <a:pt x="26" y="0"/>
                </a:moveTo>
                <a:lnTo>
                  <a:pt x="23" y="1"/>
                </a:lnTo>
                <a:lnTo>
                  <a:pt x="13" y="6"/>
                </a:lnTo>
                <a:lnTo>
                  <a:pt x="5" y="11"/>
                </a:lnTo>
                <a:lnTo>
                  <a:pt x="5" y="11"/>
                </a:lnTo>
                <a:lnTo>
                  <a:pt x="3" y="13"/>
                </a:lnTo>
                <a:lnTo>
                  <a:pt x="3" y="13"/>
                </a:lnTo>
                <a:lnTo>
                  <a:pt x="1" y="14"/>
                </a:lnTo>
                <a:lnTo>
                  <a:pt x="1" y="14"/>
                </a:lnTo>
                <a:lnTo>
                  <a:pt x="1" y="16"/>
                </a:lnTo>
                <a:lnTo>
                  <a:pt x="0" y="16"/>
                </a:lnTo>
                <a:lnTo>
                  <a:pt x="0" y="18"/>
                </a:lnTo>
                <a:lnTo>
                  <a:pt x="5" y="14"/>
                </a:lnTo>
                <a:lnTo>
                  <a:pt x="13" y="8"/>
                </a:lnTo>
                <a:lnTo>
                  <a:pt x="23" y="5"/>
                </a:lnTo>
                <a:lnTo>
                  <a:pt x="33" y="0"/>
                </a:lnTo>
                <a:lnTo>
                  <a:pt x="33" y="0"/>
                </a:lnTo>
                <a:lnTo>
                  <a:pt x="31" y="0"/>
                </a:lnTo>
                <a:lnTo>
                  <a:pt x="31" y="0"/>
                </a:lnTo>
                <a:lnTo>
                  <a:pt x="29" y="0"/>
                </a:lnTo>
                <a:lnTo>
                  <a:pt x="28" y="0"/>
                </a:lnTo>
                <a:lnTo>
                  <a:pt x="28" y="0"/>
                </a:lnTo>
                <a:lnTo>
                  <a:pt x="26" y="0"/>
                </a:lnTo>
                <a:lnTo>
                  <a:pt x="26" y="0"/>
                </a:lnTo>
                <a:close/>
                <a:moveTo>
                  <a:pt x="108" y="214"/>
                </a:moveTo>
                <a:lnTo>
                  <a:pt x="111" y="213"/>
                </a:lnTo>
                <a:lnTo>
                  <a:pt x="121" y="208"/>
                </a:lnTo>
                <a:lnTo>
                  <a:pt x="129" y="203"/>
                </a:lnTo>
                <a:lnTo>
                  <a:pt x="131" y="203"/>
                </a:lnTo>
                <a:lnTo>
                  <a:pt x="131" y="201"/>
                </a:lnTo>
                <a:lnTo>
                  <a:pt x="131" y="201"/>
                </a:lnTo>
                <a:lnTo>
                  <a:pt x="133" y="200"/>
                </a:lnTo>
                <a:lnTo>
                  <a:pt x="133" y="200"/>
                </a:lnTo>
                <a:lnTo>
                  <a:pt x="133" y="198"/>
                </a:lnTo>
                <a:lnTo>
                  <a:pt x="134" y="198"/>
                </a:lnTo>
                <a:lnTo>
                  <a:pt x="134" y="196"/>
                </a:lnTo>
                <a:lnTo>
                  <a:pt x="129" y="200"/>
                </a:lnTo>
                <a:lnTo>
                  <a:pt x="121" y="206"/>
                </a:lnTo>
                <a:lnTo>
                  <a:pt x="111" y="211"/>
                </a:lnTo>
                <a:lnTo>
                  <a:pt x="100" y="214"/>
                </a:lnTo>
                <a:lnTo>
                  <a:pt x="100" y="214"/>
                </a:lnTo>
                <a:lnTo>
                  <a:pt x="101" y="214"/>
                </a:lnTo>
                <a:lnTo>
                  <a:pt x="101" y="214"/>
                </a:lnTo>
                <a:lnTo>
                  <a:pt x="103" y="214"/>
                </a:lnTo>
                <a:lnTo>
                  <a:pt x="105" y="214"/>
                </a:lnTo>
                <a:lnTo>
                  <a:pt x="105" y="214"/>
                </a:lnTo>
                <a:lnTo>
                  <a:pt x="106" y="214"/>
                </a:lnTo>
                <a:lnTo>
                  <a:pt x="106" y="214"/>
                </a:lnTo>
                <a:lnTo>
                  <a:pt x="108" y="214"/>
                </a:lnTo>
                <a:close/>
              </a:path>
            </a:pathLst>
          </a:custGeom>
          <a:solidFill>
            <a:srgbClr val="00FF34"/>
          </a:solidFill>
          <a:ln w="9525">
            <a:noFill/>
            <a:round/>
            <a:headEnd/>
            <a:tailEnd/>
          </a:ln>
          <a:effectLst/>
        </p:spPr>
        <p:txBody>
          <a:bodyPr/>
          <a:lstStyle/>
          <a:p>
            <a:endParaRPr lang="en-GB"/>
          </a:p>
        </p:txBody>
      </p:sp>
      <p:sp>
        <p:nvSpPr>
          <p:cNvPr id="47521" name="Freeform 417"/>
          <p:cNvSpPr>
            <a:spLocks noEditPoints="1"/>
          </p:cNvSpPr>
          <p:nvPr/>
        </p:nvSpPr>
        <p:spPr bwMode="auto">
          <a:xfrm>
            <a:off x="5257800" y="3308350"/>
            <a:ext cx="203200" cy="290513"/>
          </a:xfrm>
          <a:custGeom>
            <a:avLst/>
            <a:gdLst/>
            <a:ahLst/>
            <a:cxnLst>
              <a:cxn ang="0">
                <a:pos x="35" y="0"/>
              </a:cxn>
              <a:cxn ang="0">
                <a:pos x="25" y="5"/>
              </a:cxn>
              <a:cxn ang="0">
                <a:pos x="15" y="8"/>
              </a:cxn>
              <a:cxn ang="0">
                <a:pos x="7" y="14"/>
              </a:cxn>
              <a:cxn ang="0">
                <a:pos x="2" y="18"/>
              </a:cxn>
              <a:cxn ang="0">
                <a:pos x="2" y="18"/>
              </a:cxn>
              <a:cxn ang="0">
                <a:pos x="2" y="19"/>
              </a:cxn>
              <a:cxn ang="0">
                <a:pos x="2" y="19"/>
              </a:cxn>
              <a:cxn ang="0">
                <a:pos x="0" y="19"/>
              </a:cxn>
              <a:cxn ang="0">
                <a:pos x="0" y="21"/>
              </a:cxn>
              <a:cxn ang="0">
                <a:pos x="0" y="21"/>
              </a:cxn>
              <a:cxn ang="0">
                <a:pos x="0" y="23"/>
              </a:cxn>
              <a:cxn ang="0">
                <a:pos x="0" y="23"/>
              </a:cxn>
              <a:cxn ang="0">
                <a:pos x="8" y="16"/>
              </a:cxn>
              <a:cxn ang="0">
                <a:pos x="17" y="11"/>
              </a:cxn>
              <a:cxn ang="0">
                <a:pos x="26" y="6"/>
              </a:cxn>
              <a:cxn ang="0">
                <a:pos x="36" y="3"/>
              </a:cxn>
              <a:cxn ang="0">
                <a:pos x="41" y="1"/>
              </a:cxn>
              <a:cxn ang="0">
                <a:pos x="41" y="1"/>
              </a:cxn>
              <a:cxn ang="0">
                <a:pos x="40" y="1"/>
              </a:cxn>
              <a:cxn ang="0">
                <a:pos x="40" y="1"/>
              </a:cxn>
              <a:cxn ang="0">
                <a:pos x="38" y="1"/>
              </a:cxn>
              <a:cxn ang="0">
                <a:pos x="38" y="1"/>
              </a:cxn>
              <a:cxn ang="0">
                <a:pos x="36" y="1"/>
              </a:cxn>
              <a:cxn ang="0">
                <a:pos x="36" y="0"/>
              </a:cxn>
              <a:cxn ang="0">
                <a:pos x="35" y="0"/>
              </a:cxn>
              <a:cxn ang="0">
                <a:pos x="102" y="214"/>
              </a:cxn>
              <a:cxn ang="0">
                <a:pos x="102" y="214"/>
              </a:cxn>
              <a:cxn ang="0">
                <a:pos x="113" y="211"/>
              </a:cxn>
              <a:cxn ang="0">
                <a:pos x="123" y="206"/>
              </a:cxn>
              <a:cxn ang="0">
                <a:pos x="131" y="200"/>
              </a:cxn>
              <a:cxn ang="0">
                <a:pos x="136" y="196"/>
              </a:cxn>
              <a:cxn ang="0">
                <a:pos x="136" y="196"/>
              </a:cxn>
              <a:cxn ang="0">
                <a:pos x="136" y="196"/>
              </a:cxn>
              <a:cxn ang="0">
                <a:pos x="136" y="195"/>
              </a:cxn>
              <a:cxn ang="0">
                <a:pos x="138" y="195"/>
              </a:cxn>
              <a:cxn ang="0">
                <a:pos x="138" y="193"/>
              </a:cxn>
              <a:cxn ang="0">
                <a:pos x="138" y="193"/>
              </a:cxn>
              <a:cxn ang="0">
                <a:pos x="138" y="191"/>
              </a:cxn>
              <a:cxn ang="0">
                <a:pos x="138" y="191"/>
              </a:cxn>
              <a:cxn ang="0">
                <a:pos x="130" y="198"/>
              </a:cxn>
              <a:cxn ang="0">
                <a:pos x="122" y="203"/>
              </a:cxn>
              <a:cxn ang="0">
                <a:pos x="112" y="208"/>
              </a:cxn>
              <a:cxn ang="0">
                <a:pos x="102" y="211"/>
              </a:cxn>
              <a:cxn ang="0">
                <a:pos x="95" y="213"/>
              </a:cxn>
              <a:cxn ang="0">
                <a:pos x="97" y="213"/>
              </a:cxn>
              <a:cxn ang="0">
                <a:pos x="97" y="213"/>
              </a:cxn>
              <a:cxn ang="0">
                <a:pos x="99" y="214"/>
              </a:cxn>
              <a:cxn ang="0">
                <a:pos x="99" y="214"/>
              </a:cxn>
              <a:cxn ang="0">
                <a:pos x="100" y="214"/>
              </a:cxn>
              <a:cxn ang="0">
                <a:pos x="100" y="214"/>
              </a:cxn>
              <a:cxn ang="0">
                <a:pos x="102" y="214"/>
              </a:cxn>
              <a:cxn ang="0">
                <a:pos x="102" y="214"/>
              </a:cxn>
            </a:cxnLst>
            <a:rect l="0" t="0" r="r" b="b"/>
            <a:pathLst>
              <a:path w="138" h="214">
                <a:moveTo>
                  <a:pt x="35" y="0"/>
                </a:moveTo>
                <a:lnTo>
                  <a:pt x="25" y="5"/>
                </a:lnTo>
                <a:lnTo>
                  <a:pt x="15" y="8"/>
                </a:lnTo>
                <a:lnTo>
                  <a:pt x="7" y="14"/>
                </a:lnTo>
                <a:lnTo>
                  <a:pt x="2" y="18"/>
                </a:lnTo>
                <a:lnTo>
                  <a:pt x="2" y="18"/>
                </a:lnTo>
                <a:lnTo>
                  <a:pt x="2" y="19"/>
                </a:lnTo>
                <a:lnTo>
                  <a:pt x="2" y="19"/>
                </a:lnTo>
                <a:lnTo>
                  <a:pt x="0" y="19"/>
                </a:lnTo>
                <a:lnTo>
                  <a:pt x="0" y="21"/>
                </a:lnTo>
                <a:lnTo>
                  <a:pt x="0" y="21"/>
                </a:lnTo>
                <a:lnTo>
                  <a:pt x="0" y="23"/>
                </a:lnTo>
                <a:lnTo>
                  <a:pt x="0" y="23"/>
                </a:lnTo>
                <a:lnTo>
                  <a:pt x="8" y="16"/>
                </a:lnTo>
                <a:lnTo>
                  <a:pt x="17" y="11"/>
                </a:lnTo>
                <a:lnTo>
                  <a:pt x="26" y="6"/>
                </a:lnTo>
                <a:lnTo>
                  <a:pt x="36" y="3"/>
                </a:lnTo>
                <a:lnTo>
                  <a:pt x="41" y="1"/>
                </a:lnTo>
                <a:lnTo>
                  <a:pt x="41" y="1"/>
                </a:lnTo>
                <a:lnTo>
                  <a:pt x="40" y="1"/>
                </a:lnTo>
                <a:lnTo>
                  <a:pt x="40" y="1"/>
                </a:lnTo>
                <a:lnTo>
                  <a:pt x="38" y="1"/>
                </a:lnTo>
                <a:lnTo>
                  <a:pt x="38" y="1"/>
                </a:lnTo>
                <a:lnTo>
                  <a:pt x="36" y="1"/>
                </a:lnTo>
                <a:lnTo>
                  <a:pt x="36" y="0"/>
                </a:lnTo>
                <a:lnTo>
                  <a:pt x="35" y="0"/>
                </a:lnTo>
                <a:close/>
                <a:moveTo>
                  <a:pt x="102" y="214"/>
                </a:moveTo>
                <a:lnTo>
                  <a:pt x="102" y="214"/>
                </a:lnTo>
                <a:lnTo>
                  <a:pt x="113" y="211"/>
                </a:lnTo>
                <a:lnTo>
                  <a:pt x="123" y="206"/>
                </a:lnTo>
                <a:lnTo>
                  <a:pt x="131" y="200"/>
                </a:lnTo>
                <a:lnTo>
                  <a:pt x="136" y="196"/>
                </a:lnTo>
                <a:lnTo>
                  <a:pt x="136" y="196"/>
                </a:lnTo>
                <a:lnTo>
                  <a:pt x="136" y="196"/>
                </a:lnTo>
                <a:lnTo>
                  <a:pt x="136" y="195"/>
                </a:lnTo>
                <a:lnTo>
                  <a:pt x="138" y="195"/>
                </a:lnTo>
                <a:lnTo>
                  <a:pt x="138" y="193"/>
                </a:lnTo>
                <a:lnTo>
                  <a:pt x="138" y="193"/>
                </a:lnTo>
                <a:lnTo>
                  <a:pt x="138" y="191"/>
                </a:lnTo>
                <a:lnTo>
                  <a:pt x="138" y="191"/>
                </a:lnTo>
                <a:lnTo>
                  <a:pt x="130" y="198"/>
                </a:lnTo>
                <a:lnTo>
                  <a:pt x="122" y="203"/>
                </a:lnTo>
                <a:lnTo>
                  <a:pt x="112" y="208"/>
                </a:lnTo>
                <a:lnTo>
                  <a:pt x="102" y="211"/>
                </a:lnTo>
                <a:lnTo>
                  <a:pt x="95" y="213"/>
                </a:lnTo>
                <a:lnTo>
                  <a:pt x="97" y="213"/>
                </a:lnTo>
                <a:lnTo>
                  <a:pt x="97" y="213"/>
                </a:lnTo>
                <a:lnTo>
                  <a:pt x="99" y="214"/>
                </a:lnTo>
                <a:lnTo>
                  <a:pt x="99" y="214"/>
                </a:lnTo>
                <a:lnTo>
                  <a:pt x="100" y="214"/>
                </a:lnTo>
                <a:lnTo>
                  <a:pt x="100" y="214"/>
                </a:lnTo>
                <a:lnTo>
                  <a:pt x="102" y="214"/>
                </a:lnTo>
                <a:lnTo>
                  <a:pt x="102" y="214"/>
                </a:lnTo>
                <a:close/>
              </a:path>
            </a:pathLst>
          </a:custGeom>
          <a:solidFill>
            <a:srgbClr val="00FF39"/>
          </a:solidFill>
          <a:ln w="9525">
            <a:noFill/>
            <a:round/>
            <a:headEnd/>
            <a:tailEnd/>
          </a:ln>
          <a:effectLst/>
        </p:spPr>
        <p:txBody>
          <a:bodyPr/>
          <a:lstStyle/>
          <a:p>
            <a:endParaRPr lang="en-GB"/>
          </a:p>
        </p:txBody>
      </p:sp>
      <p:sp>
        <p:nvSpPr>
          <p:cNvPr id="47522" name="Freeform 418"/>
          <p:cNvSpPr>
            <a:spLocks noEditPoints="1"/>
          </p:cNvSpPr>
          <p:nvPr/>
        </p:nvSpPr>
        <p:spPr bwMode="auto">
          <a:xfrm>
            <a:off x="5253038" y="3309938"/>
            <a:ext cx="211137" cy="287337"/>
          </a:xfrm>
          <a:custGeom>
            <a:avLst/>
            <a:gdLst/>
            <a:ahLst/>
            <a:cxnLst>
              <a:cxn ang="0">
                <a:pos x="44" y="0"/>
              </a:cxn>
              <a:cxn ang="0">
                <a:pos x="39" y="2"/>
              </a:cxn>
              <a:cxn ang="0">
                <a:pos x="29" y="5"/>
              </a:cxn>
              <a:cxn ang="0">
                <a:pos x="20" y="10"/>
              </a:cxn>
              <a:cxn ang="0">
                <a:pos x="11" y="15"/>
              </a:cxn>
              <a:cxn ang="0">
                <a:pos x="3" y="22"/>
              </a:cxn>
              <a:cxn ang="0">
                <a:pos x="2" y="23"/>
              </a:cxn>
              <a:cxn ang="0">
                <a:pos x="2" y="23"/>
              </a:cxn>
              <a:cxn ang="0">
                <a:pos x="2" y="23"/>
              </a:cxn>
              <a:cxn ang="0">
                <a:pos x="2" y="25"/>
              </a:cxn>
              <a:cxn ang="0">
                <a:pos x="2" y="25"/>
              </a:cxn>
              <a:cxn ang="0">
                <a:pos x="2" y="27"/>
              </a:cxn>
              <a:cxn ang="0">
                <a:pos x="2" y="27"/>
              </a:cxn>
              <a:cxn ang="0">
                <a:pos x="0" y="28"/>
              </a:cxn>
              <a:cxn ang="0">
                <a:pos x="5" y="25"/>
              </a:cxn>
              <a:cxn ang="0">
                <a:pos x="13" y="18"/>
              </a:cxn>
              <a:cxn ang="0">
                <a:pos x="21" y="13"/>
              </a:cxn>
              <a:cxn ang="0">
                <a:pos x="31" y="8"/>
              </a:cxn>
              <a:cxn ang="0">
                <a:pos x="41" y="5"/>
              </a:cxn>
              <a:cxn ang="0">
                <a:pos x="49" y="2"/>
              </a:cxn>
              <a:cxn ang="0">
                <a:pos x="49" y="2"/>
              </a:cxn>
              <a:cxn ang="0">
                <a:pos x="49" y="2"/>
              </a:cxn>
              <a:cxn ang="0">
                <a:pos x="47" y="2"/>
              </a:cxn>
              <a:cxn ang="0">
                <a:pos x="47" y="2"/>
              </a:cxn>
              <a:cxn ang="0">
                <a:pos x="46" y="0"/>
              </a:cxn>
              <a:cxn ang="0">
                <a:pos x="46" y="0"/>
              </a:cxn>
              <a:cxn ang="0">
                <a:pos x="46" y="0"/>
              </a:cxn>
              <a:cxn ang="0">
                <a:pos x="44" y="0"/>
              </a:cxn>
              <a:cxn ang="0">
                <a:pos x="98" y="212"/>
              </a:cxn>
              <a:cxn ang="0">
                <a:pos x="105" y="210"/>
              </a:cxn>
              <a:cxn ang="0">
                <a:pos x="115" y="207"/>
              </a:cxn>
              <a:cxn ang="0">
                <a:pos x="125" y="202"/>
              </a:cxn>
              <a:cxn ang="0">
                <a:pos x="133" y="197"/>
              </a:cxn>
              <a:cxn ang="0">
                <a:pos x="141" y="190"/>
              </a:cxn>
              <a:cxn ang="0">
                <a:pos x="141" y="190"/>
              </a:cxn>
              <a:cxn ang="0">
                <a:pos x="143" y="189"/>
              </a:cxn>
              <a:cxn ang="0">
                <a:pos x="143" y="189"/>
              </a:cxn>
              <a:cxn ang="0">
                <a:pos x="143" y="187"/>
              </a:cxn>
              <a:cxn ang="0">
                <a:pos x="143" y="187"/>
              </a:cxn>
              <a:cxn ang="0">
                <a:pos x="143" y="187"/>
              </a:cxn>
              <a:cxn ang="0">
                <a:pos x="143" y="185"/>
              </a:cxn>
              <a:cxn ang="0">
                <a:pos x="143" y="185"/>
              </a:cxn>
              <a:cxn ang="0">
                <a:pos x="139" y="189"/>
              </a:cxn>
              <a:cxn ang="0">
                <a:pos x="131" y="194"/>
              </a:cxn>
              <a:cxn ang="0">
                <a:pos x="123" y="200"/>
              </a:cxn>
              <a:cxn ang="0">
                <a:pos x="113" y="203"/>
              </a:cxn>
              <a:cxn ang="0">
                <a:pos x="103" y="208"/>
              </a:cxn>
              <a:cxn ang="0">
                <a:pos x="93" y="210"/>
              </a:cxn>
              <a:cxn ang="0">
                <a:pos x="95" y="210"/>
              </a:cxn>
              <a:cxn ang="0">
                <a:pos x="95" y="210"/>
              </a:cxn>
              <a:cxn ang="0">
                <a:pos x="95" y="212"/>
              </a:cxn>
              <a:cxn ang="0">
                <a:pos x="97" y="212"/>
              </a:cxn>
              <a:cxn ang="0">
                <a:pos x="97" y="212"/>
              </a:cxn>
              <a:cxn ang="0">
                <a:pos x="98" y="212"/>
              </a:cxn>
              <a:cxn ang="0">
                <a:pos x="98" y="212"/>
              </a:cxn>
              <a:cxn ang="0">
                <a:pos x="98" y="212"/>
              </a:cxn>
            </a:cxnLst>
            <a:rect l="0" t="0" r="r" b="b"/>
            <a:pathLst>
              <a:path w="143" h="212">
                <a:moveTo>
                  <a:pt x="44" y="0"/>
                </a:moveTo>
                <a:lnTo>
                  <a:pt x="39" y="2"/>
                </a:lnTo>
                <a:lnTo>
                  <a:pt x="29" y="5"/>
                </a:lnTo>
                <a:lnTo>
                  <a:pt x="20" y="10"/>
                </a:lnTo>
                <a:lnTo>
                  <a:pt x="11" y="15"/>
                </a:lnTo>
                <a:lnTo>
                  <a:pt x="3" y="22"/>
                </a:lnTo>
                <a:lnTo>
                  <a:pt x="2" y="23"/>
                </a:lnTo>
                <a:lnTo>
                  <a:pt x="2" y="23"/>
                </a:lnTo>
                <a:lnTo>
                  <a:pt x="2" y="23"/>
                </a:lnTo>
                <a:lnTo>
                  <a:pt x="2" y="25"/>
                </a:lnTo>
                <a:lnTo>
                  <a:pt x="2" y="25"/>
                </a:lnTo>
                <a:lnTo>
                  <a:pt x="2" y="27"/>
                </a:lnTo>
                <a:lnTo>
                  <a:pt x="2" y="27"/>
                </a:lnTo>
                <a:lnTo>
                  <a:pt x="0" y="28"/>
                </a:lnTo>
                <a:lnTo>
                  <a:pt x="5" y="25"/>
                </a:lnTo>
                <a:lnTo>
                  <a:pt x="13" y="18"/>
                </a:lnTo>
                <a:lnTo>
                  <a:pt x="21" y="13"/>
                </a:lnTo>
                <a:lnTo>
                  <a:pt x="31" y="8"/>
                </a:lnTo>
                <a:lnTo>
                  <a:pt x="41" y="5"/>
                </a:lnTo>
                <a:lnTo>
                  <a:pt x="49" y="2"/>
                </a:lnTo>
                <a:lnTo>
                  <a:pt x="49" y="2"/>
                </a:lnTo>
                <a:lnTo>
                  <a:pt x="49" y="2"/>
                </a:lnTo>
                <a:lnTo>
                  <a:pt x="47" y="2"/>
                </a:lnTo>
                <a:lnTo>
                  <a:pt x="47" y="2"/>
                </a:lnTo>
                <a:lnTo>
                  <a:pt x="46" y="0"/>
                </a:lnTo>
                <a:lnTo>
                  <a:pt x="46" y="0"/>
                </a:lnTo>
                <a:lnTo>
                  <a:pt x="46" y="0"/>
                </a:lnTo>
                <a:lnTo>
                  <a:pt x="44" y="0"/>
                </a:lnTo>
                <a:close/>
                <a:moveTo>
                  <a:pt x="98" y="212"/>
                </a:moveTo>
                <a:lnTo>
                  <a:pt x="105" y="210"/>
                </a:lnTo>
                <a:lnTo>
                  <a:pt x="115" y="207"/>
                </a:lnTo>
                <a:lnTo>
                  <a:pt x="125" y="202"/>
                </a:lnTo>
                <a:lnTo>
                  <a:pt x="133" y="197"/>
                </a:lnTo>
                <a:lnTo>
                  <a:pt x="141" y="190"/>
                </a:lnTo>
                <a:lnTo>
                  <a:pt x="141" y="190"/>
                </a:lnTo>
                <a:lnTo>
                  <a:pt x="143" y="189"/>
                </a:lnTo>
                <a:lnTo>
                  <a:pt x="143" y="189"/>
                </a:lnTo>
                <a:lnTo>
                  <a:pt x="143" y="187"/>
                </a:lnTo>
                <a:lnTo>
                  <a:pt x="143" y="187"/>
                </a:lnTo>
                <a:lnTo>
                  <a:pt x="143" y="187"/>
                </a:lnTo>
                <a:lnTo>
                  <a:pt x="143" y="185"/>
                </a:lnTo>
                <a:lnTo>
                  <a:pt x="143" y="185"/>
                </a:lnTo>
                <a:lnTo>
                  <a:pt x="139" y="189"/>
                </a:lnTo>
                <a:lnTo>
                  <a:pt x="131" y="194"/>
                </a:lnTo>
                <a:lnTo>
                  <a:pt x="123" y="200"/>
                </a:lnTo>
                <a:lnTo>
                  <a:pt x="113" y="203"/>
                </a:lnTo>
                <a:lnTo>
                  <a:pt x="103" y="208"/>
                </a:lnTo>
                <a:lnTo>
                  <a:pt x="93" y="210"/>
                </a:lnTo>
                <a:lnTo>
                  <a:pt x="95" y="210"/>
                </a:lnTo>
                <a:lnTo>
                  <a:pt x="95" y="210"/>
                </a:lnTo>
                <a:lnTo>
                  <a:pt x="95" y="212"/>
                </a:lnTo>
                <a:lnTo>
                  <a:pt x="97" y="212"/>
                </a:lnTo>
                <a:lnTo>
                  <a:pt x="97" y="212"/>
                </a:lnTo>
                <a:lnTo>
                  <a:pt x="98" y="212"/>
                </a:lnTo>
                <a:lnTo>
                  <a:pt x="98" y="212"/>
                </a:lnTo>
                <a:lnTo>
                  <a:pt x="98" y="212"/>
                </a:lnTo>
                <a:close/>
              </a:path>
            </a:pathLst>
          </a:custGeom>
          <a:solidFill>
            <a:srgbClr val="00FF3E"/>
          </a:solidFill>
          <a:ln w="9525">
            <a:noFill/>
            <a:round/>
            <a:headEnd/>
            <a:tailEnd/>
          </a:ln>
          <a:effectLst/>
        </p:spPr>
        <p:txBody>
          <a:bodyPr/>
          <a:lstStyle/>
          <a:p>
            <a:endParaRPr lang="en-GB"/>
          </a:p>
        </p:txBody>
      </p:sp>
      <p:sp>
        <p:nvSpPr>
          <p:cNvPr id="47523" name="Freeform 419"/>
          <p:cNvSpPr>
            <a:spLocks noEditPoints="1"/>
          </p:cNvSpPr>
          <p:nvPr/>
        </p:nvSpPr>
        <p:spPr bwMode="auto">
          <a:xfrm>
            <a:off x="5253038" y="3311525"/>
            <a:ext cx="212725" cy="284163"/>
          </a:xfrm>
          <a:custGeom>
            <a:avLst/>
            <a:gdLst/>
            <a:ahLst/>
            <a:cxnLst>
              <a:cxn ang="0">
                <a:pos x="49" y="0"/>
              </a:cxn>
              <a:cxn ang="0">
                <a:pos x="41" y="3"/>
              </a:cxn>
              <a:cxn ang="0">
                <a:pos x="31" y="6"/>
              </a:cxn>
              <a:cxn ang="0">
                <a:pos x="21" y="11"/>
              </a:cxn>
              <a:cxn ang="0">
                <a:pos x="13" y="16"/>
              </a:cxn>
              <a:cxn ang="0">
                <a:pos x="5" y="23"/>
              </a:cxn>
              <a:cxn ang="0">
                <a:pos x="0" y="26"/>
              </a:cxn>
              <a:cxn ang="0">
                <a:pos x="0" y="26"/>
              </a:cxn>
              <a:cxn ang="0">
                <a:pos x="0" y="26"/>
              </a:cxn>
              <a:cxn ang="0">
                <a:pos x="0" y="28"/>
              </a:cxn>
              <a:cxn ang="0">
                <a:pos x="0" y="28"/>
              </a:cxn>
              <a:cxn ang="0">
                <a:pos x="0" y="28"/>
              </a:cxn>
              <a:cxn ang="0">
                <a:pos x="0" y="29"/>
              </a:cxn>
              <a:cxn ang="0">
                <a:pos x="0" y="29"/>
              </a:cxn>
              <a:cxn ang="0">
                <a:pos x="0" y="31"/>
              </a:cxn>
              <a:cxn ang="0">
                <a:pos x="6" y="25"/>
              </a:cxn>
              <a:cxn ang="0">
                <a:pos x="15" y="18"/>
              </a:cxn>
              <a:cxn ang="0">
                <a:pos x="23" y="13"/>
              </a:cxn>
              <a:cxn ang="0">
                <a:pos x="31" y="8"/>
              </a:cxn>
              <a:cxn ang="0">
                <a:pos x="41" y="5"/>
              </a:cxn>
              <a:cxn ang="0">
                <a:pos x="51" y="3"/>
              </a:cxn>
              <a:cxn ang="0">
                <a:pos x="56" y="2"/>
              </a:cxn>
              <a:cxn ang="0">
                <a:pos x="54" y="2"/>
              </a:cxn>
              <a:cxn ang="0">
                <a:pos x="54" y="2"/>
              </a:cxn>
              <a:cxn ang="0">
                <a:pos x="52" y="2"/>
              </a:cxn>
              <a:cxn ang="0">
                <a:pos x="52" y="2"/>
              </a:cxn>
              <a:cxn ang="0">
                <a:pos x="52" y="2"/>
              </a:cxn>
              <a:cxn ang="0">
                <a:pos x="51" y="0"/>
              </a:cxn>
              <a:cxn ang="0">
                <a:pos x="51" y="0"/>
              </a:cxn>
              <a:cxn ang="0">
                <a:pos x="49" y="0"/>
              </a:cxn>
              <a:cxn ang="0">
                <a:pos x="93" y="208"/>
              </a:cxn>
              <a:cxn ang="0">
                <a:pos x="103" y="206"/>
              </a:cxn>
              <a:cxn ang="0">
                <a:pos x="113" y="201"/>
              </a:cxn>
              <a:cxn ang="0">
                <a:pos x="123" y="198"/>
              </a:cxn>
              <a:cxn ang="0">
                <a:pos x="131" y="192"/>
              </a:cxn>
              <a:cxn ang="0">
                <a:pos x="139" y="187"/>
              </a:cxn>
              <a:cxn ang="0">
                <a:pos x="143" y="183"/>
              </a:cxn>
              <a:cxn ang="0">
                <a:pos x="144" y="182"/>
              </a:cxn>
              <a:cxn ang="0">
                <a:pos x="144" y="182"/>
              </a:cxn>
              <a:cxn ang="0">
                <a:pos x="144" y="182"/>
              </a:cxn>
              <a:cxn ang="0">
                <a:pos x="144" y="180"/>
              </a:cxn>
              <a:cxn ang="0">
                <a:pos x="144" y="180"/>
              </a:cxn>
              <a:cxn ang="0">
                <a:pos x="144" y="179"/>
              </a:cxn>
              <a:cxn ang="0">
                <a:pos x="144" y="179"/>
              </a:cxn>
              <a:cxn ang="0">
                <a:pos x="144" y="179"/>
              </a:cxn>
              <a:cxn ang="0">
                <a:pos x="138" y="183"/>
              </a:cxn>
              <a:cxn ang="0">
                <a:pos x="129" y="190"/>
              </a:cxn>
              <a:cxn ang="0">
                <a:pos x="121" y="195"/>
              </a:cxn>
              <a:cxn ang="0">
                <a:pos x="113" y="200"/>
              </a:cxn>
              <a:cxn ang="0">
                <a:pos x="103" y="203"/>
              </a:cxn>
              <a:cxn ang="0">
                <a:pos x="93" y="205"/>
              </a:cxn>
              <a:cxn ang="0">
                <a:pos x="88" y="206"/>
              </a:cxn>
              <a:cxn ang="0">
                <a:pos x="90" y="206"/>
              </a:cxn>
              <a:cxn ang="0">
                <a:pos x="90" y="206"/>
              </a:cxn>
              <a:cxn ang="0">
                <a:pos x="90" y="206"/>
              </a:cxn>
              <a:cxn ang="0">
                <a:pos x="92" y="208"/>
              </a:cxn>
              <a:cxn ang="0">
                <a:pos x="92" y="208"/>
              </a:cxn>
              <a:cxn ang="0">
                <a:pos x="93" y="208"/>
              </a:cxn>
              <a:cxn ang="0">
                <a:pos x="93" y="208"/>
              </a:cxn>
              <a:cxn ang="0">
                <a:pos x="93" y="208"/>
              </a:cxn>
            </a:cxnLst>
            <a:rect l="0" t="0" r="r" b="b"/>
            <a:pathLst>
              <a:path w="144" h="208">
                <a:moveTo>
                  <a:pt x="49" y="0"/>
                </a:moveTo>
                <a:lnTo>
                  <a:pt x="41" y="3"/>
                </a:lnTo>
                <a:lnTo>
                  <a:pt x="31" y="6"/>
                </a:lnTo>
                <a:lnTo>
                  <a:pt x="21" y="11"/>
                </a:lnTo>
                <a:lnTo>
                  <a:pt x="13" y="16"/>
                </a:lnTo>
                <a:lnTo>
                  <a:pt x="5" y="23"/>
                </a:lnTo>
                <a:lnTo>
                  <a:pt x="0" y="26"/>
                </a:lnTo>
                <a:lnTo>
                  <a:pt x="0" y="26"/>
                </a:lnTo>
                <a:lnTo>
                  <a:pt x="0" y="26"/>
                </a:lnTo>
                <a:lnTo>
                  <a:pt x="0" y="28"/>
                </a:lnTo>
                <a:lnTo>
                  <a:pt x="0" y="28"/>
                </a:lnTo>
                <a:lnTo>
                  <a:pt x="0" y="28"/>
                </a:lnTo>
                <a:lnTo>
                  <a:pt x="0" y="29"/>
                </a:lnTo>
                <a:lnTo>
                  <a:pt x="0" y="29"/>
                </a:lnTo>
                <a:lnTo>
                  <a:pt x="0" y="31"/>
                </a:lnTo>
                <a:lnTo>
                  <a:pt x="6" y="25"/>
                </a:lnTo>
                <a:lnTo>
                  <a:pt x="15" y="18"/>
                </a:lnTo>
                <a:lnTo>
                  <a:pt x="23" y="13"/>
                </a:lnTo>
                <a:lnTo>
                  <a:pt x="31" y="8"/>
                </a:lnTo>
                <a:lnTo>
                  <a:pt x="41" y="5"/>
                </a:lnTo>
                <a:lnTo>
                  <a:pt x="51" y="3"/>
                </a:lnTo>
                <a:lnTo>
                  <a:pt x="56" y="2"/>
                </a:lnTo>
                <a:lnTo>
                  <a:pt x="54" y="2"/>
                </a:lnTo>
                <a:lnTo>
                  <a:pt x="54" y="2"/>
                </a:lnTo>
                <a:lnTo>
                  <a:pt x="52" y="2"/>
                </a:lnTo>
                <a:lnTo>
                  <a:pt x="52" y="2"/>
                </a:lnTo>
                <a:lnTo>
                  <a:pt x="52" y="2"/>
                </a:lnTo>
                <a:lnTo>
                  <a:pt x="51" y="0"/>
                </a:lnTo>
                <a:lnTo>
                  <a:pt x="51" y="0"/>
                </a:lnTo>
                <a:lnTo>
                  <a:pt x="49" y="0"/>
                </a:lnTo>
                <a:close/>
                <a:moveTo>
                  <a:pt x="93" y="208"/>
                </a:moveTo>
                <a:lnTo>
                  <a:pt x="103" y="206"/>
                </a:lnTo>
                <a:lnTo>
                  <a:pt x="113" y="201"/>
                </a:lnTo>
                <a:lnTo>
                  <a:pt x="123" y="198"/>
                </a:lnTo>
                <a:lnTo>
                  <a:pt x="131" y="192"/>
                </a:lnTo>
                <a:lnTo>
                  <a:pt x="139" y="187"/>
                </a:lnTo>
                <a:lnTo>
                  <a:pt x="143" y="183"/>
                </a:lnTo>
                <a:lnTo>
                  <a:pt x="144" y="182"/>
                </a:lnTo>
                <a:lnTo>
                  <a:pt x="144" y="182"/>
                </a:lnTo>
                <a:lnTo>
                  <a:pt x="144" y="182"/>
                </a:lnTo>
                <a:lnTo>
                  <a:pt x="144" y="180"/>
                </a:lnTo>
                <a:lnTo>
                  <a:pt x="144" y="180"/>
                </a:lnTo>
                <a:lnTo>
                  <a:pt x="144" y="179"/>
                </a:lnTo>
                <a:lnTo>
                  <a:pt x="144" y="179"/>
                </a:lnTo>
                <a:lnTo>
                  <a:pt x="144" y="179"/>
                </a:lnTo>
                <a:lnTo>
                  <a:pt x="138" y="183"/>
                </a:lnTo>
                <a:lnTo>
                  <a:pt x="129" y="190"/>
                </a:lnTo>
                <a:lnTo>
                  <a:pt x="121" y="195"/>
                </a:lnTo>
                <a:lnTo>
                  <a:pt x="113" y="200"/>
                </a:lnTo>
                <a:lnTo>
                  <a:pt x="103" y="203"/>
                </a:lnTo>
                <a:lnTo>
                  <a:pt x="93" y="205"/>
                </a:lnTo>
                <a:lnTo>
                  <a:pt x="88" y="206"/>
                </a:lnTo>
                <a:lnTo>
                  <a:pt x="90" y="206"/>
                </a:lnTo>
                <a:lnTo>
                  <a:pt x="90" y="206"/>
                </a:lnTo>
                <a:lnTo>
                  <a:pt x="90" y="206"/>
                </a:lnTo>
                <a:lnTo>
                  <a:pt x="92" y="208"/>
                </a:lnTo>
                <a:lnTo>
                  <a:pt x="92" y="208"/>
                </a:lnTo>
                <a:lnTo>
                  <a:pt x="93" y="208"/>
                </a:lnTo>
                <a:lnTo>
                  <a:pt x="93" y="208"/>
                </a:lnTo>
                <a:lnTo>
                  <a:pt x="93" y="208"/>
                </a:lnTo>
                <a:close/>
              </a:path>
            </a:pathLst>
          </a:custGeom>
          <a:solidFill>
            <a:srgbClr val="00FF43"/>
          </a:solidFill>
          <a:ln w="9525">
            <a:noFill/>
            <a:round/>
            <a:headEnd/>
            <a:tailEnd/>
          </a:ln>
          <a:effectLst/>
        </p:spPr>
        <p:txBody>
          <a:bodyPr/>
          <a:lstStyle/>
          <a:p>
            <a:endParaRPr lang="en-GB"/>
          </a:p>
        </p:txBody>
      </p:sp>
      <p:sp>
        <p:nvSpPr>
          <p:cNvPr id="47524" name="Freeform 420"/>
          <p:cNvSpPr>
            <a:spLocks noEditPoints="1"/>
          </p:cNvSpPr>
          <p:nvPr/>
        </p:nvSpPr>
        <p:spPr bwMode="auto">
          <a:xfrm>
            <a:off x="5249863" y="3314700"/>
            <a:ext cx="219075" cy="277813"/>
          </a:xfrm>
          <a:custGeom>
            <a:avLst/>
            <a:gdLst/>
            <a:ahLst/>
            <a:cxnLst>
              <a:cxn ang="0">
                <a:pos x="53" y="1"/>
              </a:cxn>
              <a:cxn ang="0">
                <a:pos x="33" y="6"/>
              </a:cxn>
              <a:cxn ang="0">
                <a:pos x="17" y="16"/>
              </a:cxn>
              <a:cxn ang="0">
                <a:pos x="2" y="29"/>
              </a:cxn>
              <a:cxn ang="0">
                <a:pos x="2" y="29"/>
              </a:cxn>
              <a:cxn ang="0">
                <a:pos x="0" y="31"/>
              </a:cxn>
              <a:cxn ang="0">
                <a:pos x="0" y="32"/>
              </a:cxn>
              <a:cxn ang="0">
                <a:pos x="0" y="34"/>
              </a:cxn>
              <a:cxn ang="0">
                <a:pos x="10" y="24"/>
              </a:cxn>
              <a:cxn ang="0">
                <a:pos x="27" y="14"/>
              </a:cxn>
              <a:cxn ang="0">
                <a:pos x="45" y="6"/>
              </a:cxn>
              <a:cxn ang="0">
                <a:pos x="61" y="3"/>
              </a:cxn>
              <a:cxn ang="0">
                <a:pos x="61" y="1"/>
              </a:cxn>
              <a:cxn ang="0">
                <a:pos x="59" y="1"/>
              </a:cxn>
              <a:cxn ang="0">
                <a:pos x="58" y="1"/>
              </a:cxn>
              <a:cxn ang="0">
                <a:pos x="58" y="0"/>
              </a:cxn>
              <a:cxn ang="0">
                <a:pos x="95" y="203"/>
              </a:cxn>
              <a:cxn ang="0">
                <a:pos x="115" y="198"/>
              </a:cxn>
              <a:cxn ang="0">
                <a:pos x="131" y="188"/>
              </a:cxn>
              <a:cxn ang="0">
                <a:pos x="146" y="177"/>
              </a:cxn>
              <a:cxn ang="0">
                <a:pos x="146" y="175"/>
              </a:cxn>
              <a:cxn ang="0">
                <a:pos x="146" y="173"/>
              </a:cxn>
              <a:cxn ang="0">
                <a:pos x="148" y="172"/>
              </a:cxn>
              <a:cxn ang="0">
                <a:pos x="148" y="172"/>
              </a:cxn>
              <a:cxn ang="0">
                <a:pos x="138" y="180"/>
              </a:cxn>
              <a:cxn ang="0">
                <a:pos x="122" y="191"/>
              </a:cxn>
              <a:cxn ang="0">
                <a:pos x="104" y="198"/>
              </a:cxn>
              <a:cxn ang="0">
                <a:pos x="87" y="201"/>
              </a:cxn>
              <a:cxn ang="0">
                <a:pos x="87" y="203"/>
              </a:cxn>
              <a:cxn ang="0">
                <a:pos x="89" y="203"/>
              </a:cxn>
              <a:cxn ang="0">
                <a:pos x="90" y="204"/>
              </a:cxn>
              <a:cxn ang="0">
                <a:pos x="90" y="204"/>
              </a:cxn>
            </a:cxnLst>
            <a:rect l="0" t="0" r="r" b="b"/>
            <a:pathLst>
              <a:path w="148" h="204">
                <a:moveTo>
                  <a:pt x="58" y="0"/>
                </a:moveTo>
                <a:lnTo>
                  <a:pt x="53" y="1"/>
                </a:lnTo>
                <a:lnTo>
                  <a:pt x="43" y="3"/>
                </a:lnTo>
                <a:lnTo>
                  <a:pt x="33" y="6"/>
                </a:lnTo>
                <a:lnTo>
                  <a:pt x="25" y="11"/>
                </a:lnTo>
                <a:lnTo>
                  <a:pt x="17" y="16"/>
                </a:lnTo>
                <a:lnTo>
                  <a:pt x="8" y="23"/>
                </a:lnTo>
                <a:lnTo>
                  <a:pt x="2" y="29"/>
                </a:lnTo>
                <a:lnTo>
                  <a:pt x="2" y="29"/>
                </a:lnTo>
                <a:lnTo>
                  <a:pt x="2" y="29"/>
                </a:lnTo>
                <a:lnTo>
                  <a:pt x="2" y="31"/>
                </a:lnTo>
                <a:lnTo>
                  <a:pt x="0" y="31"/>
                </a:lnTo>
                <a:lnTo>
                  <a:pt x="0" y="31"/>
                </a:lnTo>
                <a:lnTo>
                  <a:pt x="0" y="32"/>
                </a:lnTo>
                <a:lnTo>
                  <a:pt x="0" y="32"/>
                </a:lnTo>
                <a:lnTo>
                  <a:pt x="0" y="34"/>
                </a:lnTo>
                <a:lnTo>
                  <a:pt x="4" y="31"/>
                </a:lnTo>
                <a:lnTo>
                  <a:pt x="10" y="24"/>
                </a:lnTo>
                <a:lnTo>
                  <a:pt x="18" y="19"/>
                </a:lnTo>
                <a:lnTo>
                  <a:pt x="27" y="14"/>
                </a:lnTo>
                <a:lnTo>
                  <a:pt x="35" y="9"/>
                </a:lnTo>
                <a:lnTo>
                  <a:pt x="45" y="6"/>
                </a:lnTo>
                <a:lnTo>
                  <a:pt x="54" y="3"/>
                </a:lnTo>
                <a:lnTo>
                  <a:pt x="61" y="3"/>
                </a:lnTo>
                <a:lnTo>
                  <a:pt x="61" y="3"/>
                </a:lnTo>
                <a:lnTo>
                  <a:pt x="61" y="1"/>
                </a:lnTo>
                <a:lnTo>
                  <a:pt x="59" y="1"/>
                </a:lnTo>
                <a:lnTo>
                  <a:pt x="59" y="1"/>
                </a:lnTo>
                <a:lnTo>
                  <a:pt x="59" y="1"/>
                </a:lnTo>
                <a:lnTo>
                  <a:pt x="58" y="1"/>
                </a:lnTo>
                <a:lnTo>
                  <a:pt x="58" y="1"/>
                </a:lnTo>
                <a:lnTo>
                  <a:pt x="58" y="0"/>
                </a:lnTo>
                <a:close/>
                <a:moveTo>
                  <a:pt x="90" y="204"/>
                </a:moveTo>
                <a:lnTo>
                  <a:pt x="95" y="203"/>
                </a:lnTo>
                <a:lnTo>
                  <a:pt x="105" y="201"/>
                </a:lnTo>
                <a:lnTo>
                  <a:pt x="115" y="198"/>
                </a:lnTo>
                <a:lnTo>
                  <a:pt x="123" y="193"/>
                </a:lnTo>
                <a:lnTo>
                  <a:pt x="131" y="188"/>
                </a:lnTo>
                <a:lnTo>
                  <a:pt x="140" y="181"/>
                </a:lnTo>
                <a:lnTo>
                  <a:pt x="146" y="177"/>
                </a:lnTo>
                <a:lnTo>
                  <a:pt x="146" y="175"/>
                </a:lnTo>
                <a:lnTo>
                  <a:pt x="146" y="175"/>
                </a:lnTo>
                <a:lnTo>
                  <a:pt x="146" y="175"/>
                </a:lnTo>
                <a:lnTo>
                  <a:pt x="146" y="173"/>
                </a:lnTo>
                <a:lnTo>
                  <a:pt x="146" y="173"/>
                </a:lnTo>
                <a:lnTo>
                  <a:pt x="148" y="172"/>
                </a:lnTo>
                <a:lnTo>
                  <a:pt x="148" y="172"/>
                </a:lnTo>
                <a:lnTo>
                  <a:pt x="148" y="172"/>
                </a:lnTo>
                <a:lnTo>
                  <a:pt x="145" y="173"/>
                </a:lnTo>
                <a:lnTo>
                  <a:pt x="138" y="180"/>
                </a:lnTo>
                <a:lnTo>
                  <a:pt x="130" y="185"/>
                </a:lnTo>
                <a:lnTo>
                  <a:pt x="122" y="191"/>
                </a:lnTo>
                <a:lnTo>
                  <a:pt x="113" y="195"/>
                </a:lnTo>
                <a:lnTo>
                  <a:pt x="104" y="198"/>
                </a:lnTo>
                <a:lnTo>
                  <a:pt x="94" y="201"/>
                </a:lnTo>
                <a:lnTo>
                  <a:pt x="87" y="201"/>
                </a:lnTo>
                <a:lnTo>
                  <a:pt x="87" y="203"/>
                </a:lnTo>
                <a:lnTo>
                  <a:pt x="87" y="203"/>
                </a:lnTo>
                <a:lnTo>
                  <a:pt x="89" y="203"/>
                </a:lnTo>
                <a:lnTo>
                  <a:pt x="89" y="203"/>
                </a:lnTo>
                <a:lnTo>
                  <a:pt x="89" y="203"/>
                </a:lnTo>
                <a:lnTo>
                  <a:pt x="90" y="204"/>
                </a:lnTo>
                <a:lnTo>
                  <a:pt x="90" y="204"/>
                </a:lnTo>
                <a:lnTo>
                  <a:pt x="90" y="204"/>
                </a:lnTo>
                <a:close/>
              </a:path>
            </a:pathLst>
          </a:custGeom>
          <a:solidFill>
            <a:srgbClr val="00FF48"/>
          </a:solidFill>
          <a:ln w="9525">
            <a:noFill/>
            <a:round/>
            <a:headEnd/>
            <a:tailEnd/>
          </a:ln>
          <a:effectLst/>
        </p:spPr>
        <p:txBody>
          <a:bodyPr/>
          <a:lstStyle/>
          <a:p>
            <a:endParaRPr lang="en-GB"/>
          </a:p>
        </p:txBody>
      </p:sp>
      <p:sp>
        <p:nvSpPr>
          <p:cNvPr id="47525" name="Freeform 421"/>
          <p:cNvSpPr>
            <a:spLocks noEditPoints="1"/>
          </p:cNvSpPr>
          <p:nvPr/>
        </p:nvSpPr>
        <p:spPr bwMode="auto">
          <a:xfrm>
            <a:off x="5249863" y="3319463"/>
            <a:ext cx="219075" cy="268287"/>
          </a:xfrm>
          <a:custGeom>
            <a:avLst/>
            <a:gdLst/>
            <a:ahLst/>
            <a:cxnLst>
              <a:cxn ang="0">
                <a:pos x="54" y="0"/>
              </a:cxn>
              <a:cxn ang="0">
                <a:pos x="35" y="6"/>
              </a:cxn>
              <a:cxn ang="0">
                <a:pos x="18" y="16"/>
              </a:cxn>
              <a:cxn ang="0">
                <a:pos x="4" y="28"/>
              </a:cxn>
              <a:cxn ang="0">
                <a:pos x="0" y="31"/>
              </a:cxn>
              <a:cxn ang="0">
                <a:pos x="0" y="33"/>
              </a:cxn>
              <a:cxn ang="0">
                <a:pos x="0" y="33"/>
              </a:cxn>
              <a:cxn ang="0">
                <a:pos x="0" y="34"/>
              </a:cxn>
              <a:cxn ang="0">
                <a:pos x="5" y="29"/>
              </a:cxn>
              <a:cxn ang="0">
                <a:pos x="20" y="18"/>
              </a:cxn>
              <a:cxn ang="0">
                <a:pos x="36" y="10"/>
              </a:cxn>
              <a:cxn ang="0">
                <a:pos x="54" y="3"/>
              </a:cxn>
              <a:cxn ang="0">
                <a:pos x="66" y="1"/>
              </a:cxn>
              <a:cxn ang="0">
                <a:pos x="64" y="1"/>
              </a:cxn>
              <a:cxn ang="0">
                <a:pos x="64" y="0"/>
              </a:cxn>
              <a:cxn ang="0">
                <a:pos x="63" y="0"/>
              </a:cxn>
              <a:cxn ang="0">
                <a:pos x="61" y="0"/>
              </a:cxn>
              <a:cxn ang="0">
                <a:pos x="94" y="198"/>
              </a:cxn>
              <a:cxn ang="0">
                <a:pos x="113" y="192"/>
              </a:cxn>
              <a:cxn ang="0">
                <a:pos x="130" y="182"/>
              </a:cxn>
              <a:cxn ang="0">
                <a:pos x="145" y="170"/>
              </a:cxn>
              <a:cxn ang="0">
                <a:pos x="148" y="167"/>
              </a:cxn>
              <a:cxn ang="0">
                <a:pos x="148" y="165"/>
              </a:cxn>
              <a:cxn ang="0">
                <a:pos x="148" y="165"/>
              </a:cxn>
              <a:cxn ang="0">
                <a:pos x="148" y="164"/>
              </a:cxn>
              <a:cxn ang="0">
                <a:pos x="143" y="169"/>
              </a:cxn>
              <a:cxn ang="0">
                <a:pos x="128" y="180"/>
              </a:cxn>
              <a:cxn ang="0">
                <a:pos x="112" y="190"/>
              </a:cxn>
              <a:cxn ang="0">
                <a:pos x="94" y="195"/>
              </a:cxn>
              <a:cxn ang="0">
                <a:pos x="82" y="196"/>
              </a:cxn>
              <a:cxn ang="0">
                <a:pos x="84" y="196"/>
              </a:cxn>
              <a:cxn ang="0">
                <a:pos x="84" y="198"/>
              </a:cxn>
              <a:cxn ang="0">
                <a:pos x="86" y="198"/>
              </a:cxn>
              <a:cxn ang="0">
                <a:pos x="87" y="198"/>
              </a:cxn>
            </a:cxnLst>
            <a:rect l="0" t="0" r="r" b="b"/>
            <a:pathLst>
              <a:path w="148" h="198">
                <a:moveTo>
                  <a:pt x="61" y="0"/>
                </a:moveTo>
                <a:lnTo>
                  <a:pt x="54" y="0"/>
                </a:lnTo>
                <a:lnTo>
                  <a:pt x="45" y="3"/>
                </a:lnTo>
                <a:lnTo>
                  <a:pt x="35" y="6"/>
                </a:lnTo>
                <a:lnTo>
                  <a:pt x="27" y="11"/>
                </a:lnTo>
                <a:lnTo>
                  <a:pt x="18" y="16"/>
                </a:lnTo>
                <a:lnTo>
                  <a:pt x="10" y="21"/>
                </a:lnTo>
                <a:lnTo>
                  <a:pt x="4" y="28"/>
                </a:lnTo>
                <a:lnTo>
                  <a:pt x="0" y="31"/>
                </a:lnTo>
                <a:lnTo>
                  <a:pt x="0" y="31"/>
                </a:lnTo>
                <a:lnTo>
                  <a:pt x="0" y="31"/>
                </a:lnTo>
                <a:lnTo>
                  <a:pt x="0" y="33"/>
                </a:lnTo>
                <a:lnTo>
                  <a:pt x="0" y="33"/>
                </a:lnTo>
                <a:lnTo>
                  <a:pt x="0" y="33"/>
                </a:lnTo>
                <a:lnTo>
                  <a:pt x="0" y="34"/>
                </a:lnTo>
                <a:lnTo>
                  <a:pt x="0" y="34"/>
                </a:lnTo>
                <a:lnTo>
                  <a:pt x="0" y="36"/>
                </a:lnTo>
                <a:lnTo>
                  <a:pt x="5" y="29"/>
                </a:lnTo>
                <a:lnTo>
                  <a:pt x="12" y="24"/>
                </a:lnTo>
                <a:lnTo>
                  <a:pt x="20" y="18"/>
                </a:lnTo>
                <a:lnTo>
                  <a:pt x="28" y="13"/>
                </a:lnTo>
                <a:lnTo>
                  <a:pt x="36" y="10"/>
                </a:lnTo>
                <a:lnTo>
                  <a:pt x="45" y="6"/>
                </a:lnTo>
                <a:lnTo>
                  <a:pt x="54" y="3"/>
                </a:lnTo>
                <a:lnTo>
                  <a:pt x="64" y="1"/>
                </a:lnTo>
                <a:lnTo>
                  <a:pt x="66" y="1"/>
                </a:lnTo>
                <a:lnTo>
                  <a:pt x="64" y="1"/>
                </a:lnTo>
                <a:lnTo>
                  <a:pt x="64" y="1"/>
                </a:lnTo>
                <a:lnTo>
                  <a:pt x="64" y="1"/>
                </a:lnTo>
                <a:lnTo>
                  <a:pt x="64" y="0"/>
                </a:lnTo>
                <a:lnTo>
                  <a:pt x="63" y="0"/>
                </a:lnTo>
                <a:lnTo>
                  <a:pt x="63" y="0"/>
                </a:lnTo>
                <a:lnTo>
                  <a:pt x="63" y="0"/>
                </a:lnTo>
                <a:lnTo>
                  <a:pt x="61" y="0"/>
                </a:lnTo>
                <a:close/>
                <a:moveTo>
                  <a:pt x="87" y="198"/>
                </a:moveTo>
                <a:lnTo>
                  <a:pt x="94" y="198"/>
                </a:lnTo>
                <a:lnTo>
                  <a:pt x="104" y="195"/>
                </a:lnTo>
                <a:lnTo>
                  <a:pt x="113" y="192"/>
                </a:lnTo>
                <a:lnTo>
                  <a:pt x="122" y="188"/>
                </a:lnTo>
                <a:lnTo>
                  <a:pt x="130" y="182"/>
                </a:lnTo>
                <a:lnTo>
                  <a:pt x="138" y="177"/>
                </a:lnTo>
                <a:lnTo>
                  <a:pt x="145" y="170"/>
                </a:lnTo>
                <a:lnTo>
                  <a:pt x="148" y="169"/>
                </a:lnTo>
                <a:lnTo>
                  <a:pt x="148" y="167"/>
                </a:lnTo>
                <a:lnTo>
                  <a:pt x="148" y="167"/>
                </a:lnTo>
                <a:lnTo>
                  <a:pt x="148" y="165"/>
                </a:lnTo>
                <a:lnTo>
                  <a:pt x="148" y="165"/>
                </a:lnTo>
                <a:lnTo>
                  <a:pt x="148" y="165"/>
                </a:lnTo>
                <a:lnTo>
                  <a:pt x="148" y="164"/>
                </a:lnTo>
                <a:lnTo>
                  <a:pt x="148" y="164"/>
                </a:lnTo>
                <a:lnTo>
                  <a:pt x="148" y="164"/>
                </a:lnTo>
                <a:lnTo>
                  <a:pt x="143" y="169"/>
                </a:lnTo>
                <a:lnTo>
                  <a:pt x="136" y="175"/>
                </a:lnTo>
                <a:lnTo>
                  <a:pt x="128" y="180"/>
                </a:lnTo>
                <a:lnTo>
                  <a:pt x="120" y="185"/>
                </a:lnTo>
                <a:lnTo>
                  <a:pt x="112" y="190"/>
                </a:lnTo>
                <a:lnTo>
                  <a:pt x="104" y="193"/>
                </a:lnTo>
                <a:lnTo>
                  <a:pt x="94" y="195"/>
                </a:lnTo>
                <a:lnTo>
                  <a:pt x="84" y="196"/>
                </a:lnTo>
                <a:lnTo>
                  <a:pt x="82" y="196"/>
                </a:lnTo>
                <a:lnTo>
                  <a:pt x="82" y="196"/>
                </a:lnTo>
                <a:lnTo>
                  <a:pt x="84" y="196"/>
                </a:lnTo>
                <a:lnTo>
                  <a:pt x="84" y="198"/>
                </a:lnTo>
                <a:lnTo>
                  <a:pt x="84" y="198"/>
                </a:lnTo>
                <a:lnTo>
                  <a:pt x="86" y="198"/>
                </a:lnTo>
                <a:lnTo>
                  <a:pt x="86" y="198"/>
                </a:lnTo>
                <a:lnTo>
                  <a:pt x="86" y="198"/>
                </a:lnTo>
                <a:lnTo>
                  <a:pt x="87" y="198"/>
                </a:lnTo>
                <a:close/>
              </a:path>
            </a:pathLst>
          </a:custGeom>
          <a:solidFill>
            <a:srgbClr val="00FF4E"/>
          </a:solidFill>
          <a:ln w="9525">
            <a:noFill/>
            <a:round/>
            <a:headEnd/>
            <a:tailEnd/>
          </a:ln>
          <a:effectLst/>
        </p:spPr>
        <p:txBody>
          <a:bodyPr/>
          <a:lstStyle/>
          <a:p>
            <a:endParaRPr lang="en-GB"/>
          </a:p>
        </p:txBody>
      </p:sp>
      <p:sp>
        <p:nvSpPr>
          <p:cNvPr id="47526" name="Freeform 422"/>
          <p:cNvSpPr>
            <a:spLocks noEditPoints="1"/>
          </p:cNvSpPr>
          <p:nvPr/>
        </p:nvSpPr>
        <p:spPr bwMode="auto">
          <a:xfrm>
            <a:off x="5249863" y="3319463"/>
            <a:ext cx="219075" cy="266700"/>
          </a:xfrm>
          <a:custGeom>
            <a:avLst/>
            <a:gdLst/>
            <a:ahLst/>
            <a:cxnLst>
              <a:cxn ang="0">
                <a:pos x="64" y="0"/>
              </a:cxn>
              <a:cxn ang="0">
                <a:pos x="45" y="5"/>
              </a:cxn>
              <a:cxn ang="0">
                <a:pos x="28" y="12"/>
              </a:cxn>
              <a:cxn ang="0">
                <a:pos x="12" y="23"/>
              </a:cxn>
              <a:cxn ang="0">
                <a:pos x="0" y="35"/>
              </a:cxn>
              <a:cxn ang="0">
                <a:pos x="0" y="35"/>
              </a:cxn>
              <a:cxn ang="0">
                <a:pos x="0" y="37"/>
              </a:cxn>
              <a:cxn ang="0">
                <a:pos x="0" y="38"/>
              </a:cxn>
              <a:cxn ang="0">
                <a:pos x="0" y="38"/>
              </a:cxn>
              <a:cxn ang="0">
                <a:pos x="7" y="32"/>
              </a:cxn>
              <a:cxn ang="0">
                <a:pos x="22" y="20"/>
              </a:cxn>
              <a:cxn ang="0">
                <a:pos x="36" y="10"/>
              </a:cxn>
              <a:cxn ang="0">
                <a:pos x="54" y="5"/>
              </a:cxn>
              <a:cxn ang="0">
                <a:pos x="69" y="4"/>
              </a:cxn>
              <a:cxn ang="0">
                <a:pos x="69" y="2"/>
              </a:cxn>
              <a:cxn ang="0">
                <a:pos x="68" y="2"/>
              </a:cxn>
              <a:cxn ang="0">
                <a:pos x="66" y="2"/>
              </a:cxn>
              <a:cxn ang="0">
                <a:pos x="66" y="0"/>
              </a:cxn>
              <a:cxn ang="0">
                <a:pos x="84" y="195"/>
              </a:cxn>
              <a:cxn ang="0">
                <a:pos x="104" y="192"/>
              </a:cxn>
              <a:cxn ang="0">
                <a:pos x="120" y="184"/>
              </a:cxn>
              <a:cxn ang="0">
                <a:pos x="136" y="174"/>
              </a:cxn>
              <a:cxn ang="0">
                <a:pos x="148" y="163"/>
              </a:cxn>
              <a:cxn ang="0">
                <a:pos x="148" y="161"/>
              </a:cxn>
              <a:cxn ang="0">
                <a:pos x="148" y="159"/>
              </a:cxn>
              <a:cxn ang="0">
                <a:pos x="148" y="158"/>
              </a:cxn>
              <a:cxn ang="0">
                <a:pos x="148" y="158"/>
              </a:cxn>
              <a:cxn ang="0">
                <a:pos x="141" y="166"/>
              </a:cxn>
              <a:cxn ang="0">
                <a:pos x="127" y="177"/>
              </a:cxn>
              <a:cxn ang="0">
                <a:pos x="112" y="186"/>
              </a:cxn>
              <a:cxn ang="0">
                <a:pos x="94" y="191"/>
              </a:cxn>
              <a:cxn ang="0">
                <a:pos x="77" y="192"/>
              </a:cxn>
              <a:cxn ang="0">
                <a:pos x="79" y="194"/>
              </a:cxn>
              <a:cxn ang="0">
                <a:pos x="81" y="194"/>
              </a:cxn>
              <a:cxn ang="0">
                <a:pos x="81" y="195"/>
              </a:cxn>
              <a:cxn ang="0">
                <a:pos x="82" y="195"/>
              </a:cxn>
            </a:cxnLst>
            <a:rect l="0" t="0" r="r" b="b"/>
            <a:pathLst>
              <a:path w="148" h="195">
                <a:moveTo>
                  <a:pt x="66" y="0"/>
                </a:moveTo>
                <a:lnTo>
                  <a:pt x="64" y="0"/>
                </a:lnTo>
                <a:lnTo>
                  <a:pt x="54" y="2"/>
                </a:lnTo>
                <a:lnTo>
                  <a:pt x="45" y="5"/>
                </a:lnTo>
                <a:lnTo>
                  <a:pt x="36" y="9"/>
                </a:lnTo>
                <a:lnTo>
                  <a:pt x="28" y="12"/>
                </a:lnTo>
                <a:lnTo>
                  <a:pt x="20" y="17"/>
                </a:lnTo>
                <a:lnTo>
                  <a:pt x="12" y="23"/>
                </a:lnTo>
                <a:lnTo>
                  <a:pt x="5" y="28"/>
                </a:lnTo>
                <a:lnTo>
                  <a:pt x="0" y="35"/>
                </a:lnTo>
                <a:lnTo>
                  <a:pt x="0" y="35"/>
                </a:lnTo>
                <a:lnTo>
                  <a:pt x="0" y="35"/>
                </a:lnTo>
                <a:lnTo>
                  <a:pt x="0" y="37"/>
                </a:lnTo>
                <a:lnTo>
                  <a:pt x="0" y="37"/>
                </a:lnTo>
                <a:lnTo>
                  <a:pt x="0" y="37"/>
                </a:lnTo>
                <a:lnTo>
                  <a:pt x="0" y="38"/>
                </a:lnTo>
                <a:lnTo>
                  <a:pt x="0" y="38"/>
                </a:lnTo>
                <a:lnTo>
                  <a:pt x="0" y="38"/>
                </a:lnTo>
                <a:lnTo>
                  <a:pt x="0" y="38"/>
                </a:lnTo>
                <a:lnTo>
                  <a:pt x="7" y="32"/>
                </a:lnTo>
                <a:lnTo>
                  <a:pt x="13" y="25"/>
                </a:lnTo>
                <a:lnTo>
                  <a:pt x="22" y="20"/>
                </a:lnTo>
                <a:lnTo>
                  <a:pt x="28" y="15"/>
                </a:lnTo>
                <a:lnTo>
                  <a:pt x="36" y="10"/>
                </a:lnTo>
                <a:lnTo>
                  <a:pt x="46" y="7"/>
                </a:lnTo>
                <a:lnTo>
                  <a:pt x="54" y="5"/>
                </a:lnTo>
                <a:lnTo>
                  <a:pt x="64" y="4"/>
                </a:lnTo>
                <a:lnTo>
                  <a:pt x="69" y="4"/>
                </a:lnTo>
                <a:lnTo>
                  <a:pt x="69" y="4"/>
                </a:lnTo>
                <a:lnTo>
                  <a:pt x="69" y="2"/>
                </a:lnTo>
                <a:lnTo>
                  <a:pt x="68" y="2"/>
                </a:lnTo>
                <a:lnTo>
                  <a:pt x="68" y="2"/>
                </a:lnTo>
                <a:lnTo>
                  <a:pt x="68" y="2"/>
                </a:lnTo>
                <a:lnTo>
                  <a:pt x="66" y="2"/>
                </a:lnTo>
                <a:lnTo>
                  <a:pt x="66" y="0"/>
                </a:lnTo>
                <a:lnTo>
                  <a:pt x="66" y="0"/>
                </a:lnTo>
                <a:close/>
                <a:moveTo>
                  <a:pt x="82" y="195"/>
                </a:moveTo>
                <a:lnTo>
                  <a:pt x="84" y="195"/>
                </a:lnTo>
                <a:lnTo>
                  <a:pt x="94" y="194"/>
                </a:lnTo>
                <a:lnTo>
                  <a:pt x="104" y="192"/>
                </a:lnTo>
                <a:lnTo>
                  <a:pt x="112" y="189"/>
                </a:lnTo>
                <a:lnTo>
                  <a:pt x="120" y="184"/>
                </a:lnTo>
                <a:lnTo>
                  <a:pt x="128" y="179"/>
                </a:lnTo>
                <a:lnTo>
                  <a:pt x="136" y="174"/>
                </a:lnTo>
                <a:lnTo>
                  <a:pt x="143" y="168"/>
                </a:lnTo>
                <a:lnTo>
                  <a:pt x="148" y="163"/>
                </a:lnTo>
                <a:lnTo>
                  <a:pt x="148" y="161"/>
                </a:lnTo>
                <a:lnTo>
                  <a:pt x="148" y="161"/>
                </a:lnTo>
                <a:lnTo>
                  <a:pt x="148" y="161"/>
                </a:lnTo>
                <a:lnTo>
                  <a:pt x="148" y="159"/>
                </a:lnTo>
                <a:lnTo>
                  <a:pt x="148" y="159"/>
                </a:lnTo>
                <a:lnTo>
                  <a:pt x="148" y="158"/>
                </a:lnTo>
                <a:lnTo>
                  <a:pt x="148" y="158"/>
                </a:lnTo>
                <a:lnTo>
                  <a:pt x="148" y="158"/>
                </a:lnTo>
                <a:lnTo>
                  <a:pt x="148" y="158"/>
                </a:lnTo>
                <a:lnTo>
                  <a:pt x="141" y="166"/>
                </a:lnTo>
                <a:lnTo>
                  <a:pt x="135" y="171"/>
                </a:lnTo>
                <a:lnTo>
                  <a:pt x="127" y="177"/>
                </a:lnTo>
                <a:lnTo>
                  <a:pt x="120" y="181"/>
                </a:lnTo>
                <a:lnTo>
                  <a:pt x="112" y="186"/>
                </a:lnTo>
                <a:lnTo>
                  <a:pt x="102" y="189"/>
                </a:lnTo>
                <a:lnTo>
                  <a:pt x="94" y="191"/>
                </a:lnTo>
                <a:lnTo>
                  <a:pt x="84" y="192"/>
                </a:lnTo>
                <a:lnTo>
                  <a:pt x="77" y="192"/>
                </a:lnTo>
                <a:lnTo>
                  <a:pt x="79" y="194"/>
                </a:lnTo>
                <a:lnTo>
                  <a:pt x="79" y="194"/>
                </a:lnTo>
                <a:lnTo>
                  <a:pt x="79" y="194"/>
                </a:lnTo>
                <a:lnTo>
                  <a:pt x="81" y="194"/>
                </a:lnTo>
                <a:lnTo>
                  <a:pt x="81" y="194"/>
                </a:lnTo>
                <a:lnTo>
                  <a:pt x="81" y="195"/>
                </a:lnTo>
                <a:lnTo>
                  <a:pt x="82" y="195"/>
                </a:lnTo>
                <a:lnTo>
                  <a:pt x="82" y="195"/>
                </a:lnTo>
                <a:close/>
              </a:path>
            </a:pathLst>
          </a:custGeom>
          <a:solidFill>
            <a:srgbClr val="00FF53"/>
          </a:solidFill>
          <a:ln w="9525">
            <a:noFill/>
            <a:round/>
            <a:headEnd/>
            <a:tailEnd/>
          </a:ln>
          <a:effectLst/>
        </p:spPr>
        <p:txBody>
          <a:bodyPr/>
          <a:lstStyle/>
          <a:p>
            <a:endParaRPr lang="en-GB"/>
          </a:p>
        </p:txBody>
      </p:sp>
      <p:sp>
        <p:nvSpPr>
          <p:cNvPr id="47527" name="Freeform 423"/>
          <p:cNvSpPr>
            <a:spLocks noEditPoints="1"/>
          </p:cNvSpPr>
          <p:nvPr/>
        </p:nvSpPr>
        <p:spPr bwMode="auto">
          <a:xfrm>
            <a:off x="5249863" y="3325813"/>
            <a:ext cx="219075" cy="255587"/>
          </a:xfrm>
          <a:custGeom>
            <a:avLst/>
            <a:gdLst/>
            <a:ahLst/>
            <a:cxnLst>
              <a:cxn ang="0">
                <a:pos x="64" y="0"/>
              </a:cxn>
              <a:cxn ang="0">
                <a:pos x="46" y="3"/>
              </a:cxn>
              <a:cxn ang="0">
                <a:pos x="28" y="11"/>
              </a:cxn>
              <a:cxn ang="0">
                <a:pos x="13" y="21"/>
              </a:cxn>
              <a:cxn ang="0">
                <a:pos x="0" y="34"/>
              </a:cxn>
              <a:cxn ang="0">
                <a:pos x="0" y="36"/>
              </a:cxn>
              <a:cxn ang="0">
                <a:pos x="0" y="37"/>
              </a:cxn>
              <a:cxn ang="0">
                <a:pos x="0" y="37"/>
              </a:cxn>
              <a:cxn ang="0">
                <a:pos x="0" y="39"/>
              </a:cxn>
              <a:cxn ang="0">
                <a:pos x="4" y="36"/>
              </a:cxn>
              <a:cxn ang="0">
                <a:pos x="15" y="23"/>
              </a:cxn>
              <a:cxn ang="0">
                <a:pos x="30" y="13"/>
              </a:cxn>
              <a:cxn ang="0">
                <a:pos x="46" y="6"/>
              </a:cxn>
              <a:cxn ang="0">
                <a:pos x="64" y="3"/>
              </a:cxn>
              <a:cxn ang="0">
                <a:pos x="72" y="1"/>
              </a:cxn>
              <a:cxn ang="0">
                <a:pos x="72" y="1"/>
              </a:cxn>
              <a:cxn ang="0">
                <a:pos x="71" y="0"/>
              </a:cxn>
              <a:cxn ang="0">
                <a:pos x="71" y="0"/>
              </a:cxn>
              <a:cxn ang="0">
                <a:pos x="77" y="188"/>
              </a:cxn>
              <a:cxn ang="0">
                <a:pos x="94" y="187"/>
              </a:cxn>
              <a:cxn ang="0">
                <a:pos x="112" y="182"/>
              </a:cxn>
              <a:cxn ang="0">
                <a:pos x="127" y="173"/>
              </a:cxn>
              <a:cxn ang="0">
                <a:pos x="141" y="162"/>
              </a:cxn>
              <a:cxn ang="0">
                <a:pos x="148" y="154"/>
              </a:cxn>
              <a:cxn ang="0">
                <a:pos x="148" y="152"/>
              </a:cxn>
              <a:cxn ang="0">
                <a:pos x="148" y="150"/>
              </a:cxn>
              <a:cxn ang="0">
                <a:pos x="148" y="150"/>
              </a:cxn>
              <a:cxn ang="0">
                <a:pos x="148" y="149"/>
              </a:cxn>
              <a:cxn ang="0">
                <a:pos x="140" y="159"/>
              </a:cxn>
              <a:cxn ang="0">
                <a:pos x="125" y="170"/>
              </a:cxn>
              <a:cxn ang="0">
                <a:pos x="110" y="178"/>
              </a:cxn>
              <a:cxn ang="0">
                <a:pos x="92" y="185"/>
              </a:cxn>
              <a:cxn ang="0">
                <a:pos x="74" y="187"/>
              </a:cxn>
              <a:cxn ang="0">
                <a:pos x="76" y="187"/>
              </a:cxn>
              <a:cxn ang="0">
                <a:pos x="76" y="188"/>
              </a:cxn>
              <a:cxn ang="0">
                <a:pos x="77" y="188"/>
              </a:cxn>
              <a:cxn ang="0">
                <a:pos x="77" y="188"/>
              </a:cxn>
            </a:cxnLst>
            <a:rect l="0" t="0" r="r" b="b"/>
            <a:pathLst>
              <a:path w="148" h="188">
                <a:moveTo>
                  <a:pt x="69" y="0"/>
                </a:moveTo>
                <a:lnTo>
                  <a:pt x="64" y="0"/>
                </a:lnTo>
                <a:lnTo>
                  <a:pt x="54" y="1"/>
                </a:lnTo>
                <a:lnTo>
                  <a:pt x="46" y="3"/>
                </a:lnTo>
                <a:lnTo>
                  <a:pt x="36" y="6"/>
                </a:lnTo>
                <a:lnTo>
                  <a:pt x="28" y="11"/>
                </a:lnTo>
                <a:lnTo>
                  <a:pt x="22" y="16"/>
                </a:lnTo>
                <a:lnTo>
                  <a:pt x="13" y="21"/>
                </a:lnTo>
                <a:lnTo>
                  <a:pt x="7" y="28"/>
                </a:lnTo>
                <a:lnTo>
                  <a:pt x="0" y="34"/>
                </a:lnTo>
                <a:lnTo>
                  <a:pt x="0" y="34"/>
                </a:lnTo>
                <a:lnTo>
                  <a:pt x="0" y="36"/>
                </a:lnTo>
                <a:lnTo>
                  <a:pt x="0" y="36"/>
                </a:lnTo>
                <a:lnTo>
                  <a:pt x="0" y="37"/>
                </a:lnTo>
                <a:lnTo>
                  <a:pt x="0" y="37"/>
                </a:lnTo>
                <a:lnTo>
                  <a:pt x="0" y="37"/>
                </a:lnTo>
                <a:lnTo>
                  <a:pt x="0" y="39"/>
                </a:lnTo>
                <a:lnTo>
                  <a:pt x="0" y="39"/>
                </a:lnTo>
                <a:lnTo>
                  <a:pt x="0" y="39"/>
                </a:lnTo>
                <a:lnTo>
                  <a:pt x="4" y="36"/>
                </a:lnTo>
                <a:lnTo>
                  <a:pt x="8" y="29"/>
                </a:lnTo>
                <a:lnTo>
                  <a:pt x="15" y="23"/>
                </a:lnTo>
                <a:lnTo>
                  <a:pt x="23" y="18"/>
                </a:lnTo>
                <a:lnTo>
                  <a:pt x="30" y="13"/>
                </a:lnTo>
                <a:lnTo>
                  <a:pt x="38" y="10"/>
                </a:lnTo>
                <a:lnTo>
                  <a:pt x="46" y="6"/>
                </a:lnTo>
                <a:lnTo>
                  <a:pt x="56" y="5"/>
                </a:lnTo>
                <a:lnTo>
                  <a:pt x="64" y="3"/>
                </a:lnTo>
                <a:lnTo>
                  <a:pt x="74" y="1"/>
                </a:lnTo>
                <a:lnTo>
                  <a:pt x="72" y="1"/>
                </a:lnTo>
                <a:lnTo>
                  <a:pt x="72" y="1"/>
                </a:lnTo>
                <a:lnTo>
                  <a:pt x="72" y="1"/>
                </a:lnTo>
                <a:lnTo>
                  <a:pt x="72" y="1"/>
                </a:lnTo>
                <a:lnTo>
                  <a:pt x="71" y="0"/>
                </a:lnTo>
                <a:lnTo>
                  <a:pt x="71" y="0"/>
                </a:lnTo>
                <a:lnTo>
                  <a:pt x="71" y="0"/>
                </a:lnTo>
                <a:lnTo>
                  <a:pt x="69" y="0"/>
                </a:lnTo>
                <a:close/>
                <a:moveTo>
                  <a:pt x="77" y="188"/>
                </a:moveTo>
                <a:lnTo>
                  <a:pt x="84" y="188"/>
                </a:lnTo>
                <a:lnTo>
                  <a:pt x="94" y="187"/>
                </a:lnTo>
                <a:lnTo>
                  <a:pt x="102" y="185"/>
                </a:lnTo>
                <a:lnTo>
                  <a:pt x="112" y="182"/>
                </a:lnTo>
                <a:lnTo>
                  <a:pt x="120" y="177"/>
                </a:lnTo>
                <a:lnTo>
                  <a:pt x="127" y="173"/>
                </a:lnTo>
                <a:lnTo>
                  <a:pt x="135" y="167"/>
                </a:lnTo>
                <a:lnTo>
                  <a:pt x="141" y="162"/>
                </a:lnTo>
                <a:lnTo>
                  <a:pt x="148" y="154"/>
                </a:lnTo>
                <a:lnTo>
                  <a:pt x="148" y="154"/>
                </a:lnTo>
                <a:lnTo>
                  <a:pt x="148" y="152"/>
                </a:lnTo>
                <a:lnTo>
                  <a:pt x="148" y="152"/>
                </a:lnTo>
                <a:lnTo>
                  <a:pt x="148" y="152"/>
                </a:lnTo>
                <a:lnTo>
                  <a:pt x="148" y="150"/>
                </a:lnTo>
                <a:lnTo>
                  <a:pt x="148" y="150"/>
                </a:lnTo>
                <a:lnTo>
                  <a:pt x="148" y="150"/>
                </a:lnTo>
                <a:lnTo>
                  <a:pt x="148" y="149"/>
                </a:lnTo>
                <a:lnTo>
                  <a:pt x="148" y="149"/>
                </a:lnTo>
                <a:lnTo>
                  <a:pt x="145" y="152"/>
                </a:lnTo>
                <a:lnTo>
                  <a:pt x="140" y="159"/>
                </a:lnTo>
                <a:lnTo>
                  <a:pt x="133" y="165"/>
                </a:lnTo>
                <a:lnTo>
                  <a:pt x="125" y="170"/>
                </a:lnTo>
                <a:lnTo>
                  <a:pt x="118" y="175"/>
                </a:lnTo>
                <a:lnTo>
                  <a:pt x="110" y="178"/>
                </a:lnTo>
                <a:lnTo>
                  <a:pt x="102" y="182"/>
                </a:lnTo>
                <a:lnTo>
                  <a:pt x="92" y="185"/>
                </a:lnTo>
                <a:lnTo>
                  <a:pt x="84" y="185"/>
                </a:lnTo>
                <a:lnTo>
                  <a:pt x="74" y="187"/>
                </a:lnTo>
                <a:lnTo>
                  <a:pt x="74" y="187"/>
                </a:lnTo>
                <a:lnTo>
                  <a:pt x="76" y="187"/>
                </a:lnTo>
                <a:lnTo>
                  <a:pt x="76" y="187"/>
                </a:lnTo>
                <a:lnTo>
                  <a:pt x="76" y="188"/>
                </a:lnTo>
                <a:lnTo>
                  <a:pt x="77" y="188"/>
                </a:lnTo>
                <a:lnTo>
                  <a:pt x="77" y="188"/>
                </a:lnTo>
                <a:lnTo>
                  <a:pt x="77" y="188"/>
                </a:lnTo>
                <a:lnTo>
                  <a:pt x="77" y="188"/>
                </a:lnTo>
                <a:close/>
              </a:path>
            </a:pathLst>
          </a:custGeom>
          <a:solidFill>
            <a:srgbClr val="00FF58"/>
          </a:solidFill>
          <a:ln w="9525">
            <a:noFill/>
            <a:round/>
            <a:headEnd/>
            <a:tailEnd/>
          </a:ln>
          <a:effectLst/>
        </p:spPr>
        <p:txBody>
          <a:bodyPr/>
          <a:lstStyle/>
          <a:p>
            <a:endParaRPr lang="en-GB"/>
          </a:p>
        </p:txBody>
      </p:sp>
      <p:sp>
        <p:nvSpPr>
          <p:cNvPr id="47528" name="Freeform 424"/>
          <p:cNvSpPr>
            <a:spLocks noEditPoints="1"/>
          </p:cNvSpPr>
          <p:nvPr/>
        </p:nvSpPr>
        <p:spPr bwMode="auto">
          <a:xfrm>
            <a:off x="5249863" y="3327400"/>
            <a:ext cx="219075" cy="252413"/>
          </a:xfrm>
          <a:custGeom>
            <a:avLst/>
            <a:gdLst/>
            <a:ahLst/>
            <a:cxnLst>
              <a:cxn ang="0">
                <a:pos x="64" y="2"/>
              </a:cxn>
              <a:cxn ang="0">
                <a:pos x="46" y="5"/>
              </a:cxn>
              <a:cxn ang="0">
                <a:pos x="30" y="12"/>
              </a:cxn>
              <a:cxn ang="0">
                <a:pos x="15" y="22"/>
              </a:cxn>
              <a:cxn ang="0">
                <a:pos x="4" y="35"/>
              </a:cxn>
              <a:cxn ang="0">
                <a:pos x="0" y="40"/>
              </a:cxn>
              <a:cxn ang="0">
                <a:pos x="0" y="41"/>
              </a:cxn>
              <a:cxn ang="0">
                <a:pos x="0" y="41"/>
              </a:cxn>
              <a:cxn ang="0">
                <a:pos x="0" y="43"/>
              </a:cxn>
              <a:cxn ang="0">
                <a:pos x="0" y="43"/>
              </a:cxn>
              <a:cxn ang="0">
                <a:pos x="12" y="30"/>
              </a:cxn>
              <a:cxn ang="0">
                <a:pos x="25" y="20"/>
              </a:cxn>
              <a:cxn ang="0">
                <a:pos x="40" y="10"/>
              </a:cxn>
              <a:cxn ang="0">
                <a:pos x="56" y="5"/>
              </a:cxn>
              <a:cxn ang="0">
                <a:pos x="74" y="4"/>
              </a:cxn>
              <a:cxn ang="0">
                <a:pos x="77" y="4"/>
              </a:cxn>
              <a:cxn ang="0">
                <a:pos x="76" y="4"/>
              </a:cxn>
              <a:cxn ang="0">
                <a:pos x="76" y="2"/>
              </a:cxn>
              <a:cxn ang="0">
                <a:pos x="74" y="2"/>
              </a:cxn>
              <a:cxn ang="0">
                <a:pos x="74" y="186"/>
              </a:cxn>
              <a:cxn ang="0">
                <a:pos x="92" y="184"/>
              </a:cxn>
              <a:cxn ang="0">
                <a:pos x="110" y="177"/>
              </a:cxn>
              <a:cxn ang="0">
                <a:pos x="125" y="169"/>
              </a:cxn>
              <a:cxn ang="0">
                <a:pos x="140" y="158"/>
              </a:cxn>
              <a:cxn ang="0">
                <a:pos x="148" y="148"/>
              </a:cxn>
              <a:cxn ang="0">
                <a:pos x="148" y="146"/>
              </a:cxn>
              <a:cxn ang="0">
                <a:pos x="148" y="145"/>
              </a:cxn>
              <a:cxn ang="0">
                <a:pos x="148" y="145"/>
              </a:cxn>
              <a:cxn ang="0">
                <a:pos x="148" y="143"/>
              </a:cxn>
              <a:cxn ang="0">
                <a:pos x="143" y="149"/>
              </a:cxn>
              <a:cxn ang="0">
                <a:pos x="131" y="163"/>
              </a:cxn>
              <a:cxn ang="0">
                <a:pos x="117" y="171"/>
              </a:cxn>
              <a:cxn ang="0">
                <a:pos x="100" y="179"/>
              </a:cxn>
              <a:cxn ang="0">
                <a:pos x="84" y="182"/>
              </a:cxn>
              <a:cxn ang="0">
                <a:pos x="71" y="182"/>
              </a:cxn>
              <a:cxn ang="0">
                <a:pos x="71" y="182"/>
              </a:cxn>
              <a:cxn ang="0">
                <a:pos x="72" y="184"/>
              </a:cxn>
              <a:cxn ang="0">
                <a:pos x="74" y="184"/>
              </a:cxn>
              <a:cxn ang="0">
                <a:pos x="74" y="186"/>
              </a:cxn>
            </a:cxnLst>
            <a:rect l="0" t="0" r="r" b="b"/>
            <a:pathLst>
              <a:path w="148" h="186">
                <a:moveTo>
                  <a:pt x="74" y="0"/>
                </a:moveTo>
                <a:lnTo>
                  <a:pt x="64" y="2"/>
                </a:lnTo>
                <a:lnTo>
                  <a:pt x="56" y="4"/>
                </a:lnTo>
                <a:lnTo>
                  <a:pt x="46" y="5"/>
                </a:lnTo>
                <a:lnTo>
                  <a:pt x="38" y="9"/>
                </a:lnTo>
                <a:lnTo>
                  <a:pt x="30" y="12"/>
                </a:lnTo>
                <a:lnTo>
                  <a:pt x="23" y="17"/>
                </a:lnTo>
                <a:lnTo>
                  <a:pt x="15" y="22"/>
                </a:lnTo>
                <a:lnTo>
                  <a:pt x="8" y="28"/>
                </a:lnTo>
                <a:lnTo>
                  <a:pt x="4" y="35"/>
                </a:lnTo>
                <a:lnTo>
                  <a:pt x="0" y="38"/>
                </a:lnTo>
                <a:lnTo>
                  <a:pt x="0" y="40"/>
                </a:lnTo>
                <a:lnTo>
                  <a:pt x="0" y="40"/>
                </a:lnTo>
                <a:lnTo>
                  <a:pt x="0" y="41"/>
                </a:lnTo>
                <a:lnTo>
                  <a:pt x="0" y="41"/>
                </a:lnTo>
                <a:lnTo>
                  <a:pt x="0" y="41"/>
                </a:lnTo>
                <a:lnTo>
                  <a:pt x="0" y="43"/>
                </a:lnTo>
                <a:lnTo>
                  <a:pt x="0" y="43"/>
                </a:lnTo>
                <a:lnTo>
                  <a:pt x="0" y="43"/>
                </a:lnTo>
                <a:lnTo>
                  <a:pt x="0" y="43"/>
                </a:lnTo>
                <a:lnTo>
                  <a:pt x="5" y="36"/>
                </a:lnTo>
                <a:lnTo>
                  <a:pt x="12" y="30"/>
                </a:lnTo>
                <a:lnTo>
                  <a:pt x="17" y="25"/>
                </a:lnTo>
                <a:lnTo>
                  <a:pt x="25" y="20"/>
                </a:lnTo>
                <a:lnTo>
                  <a:pt x="31" y="15"/>
                </a:lnTo>
                <a:lnTo>
                  <a:pt x="40" y="10"/>
                </a:lnTo>
                <a:lnTo>
                  <a:pt x="48" y="9"/>
                </a:lnTo>
                <a:lnTo>
                  <a:pt x="56" y="5"/>
                </a:lnTo>
                <a:lnTo>
                  <a:pt x="64" y="4"/>
                </a:lnTo>
                <a:lnTo>
                  <a:pt x="74" y="4"/>
                </a:lnTo>
                <a:lnTo>
                  <a:pt x="77" y="4"/>
                </a:lnTo>
                <a:lnTo>
                  <a:pt x="77" y="4"/>
                </a:lnTo>
                <a:lnTo>
                  <a:pt x="76" y="4"/>
                </a:lnTo>
                <a:lnTo>
                  <a:pt x="76" y="4"/>
                </a:lnTo>
                <a:lnTo>
                  <a:pt x="76" y="2"/>
                </a:lnTo>
                <a:lnTo>
                  <a:pt x="76" y="2"/>
                </a:lnTo>
                <a:lnTo>
                  <a:pt x="74" y="2"/>
                </a:lnTo>
                <a:lnTo>
                  <a:pt x="74" y="2"/>
                </a:lnTo>
                <a:lnTo>
                  <a:pt x="74" y="0"/>
                </a:lnTo>
                <a:close/>
                <a:moveTo>
                  <a:pt x="74" y="186"/>
                </a:moveTo>
                <a:lnTo>
                  <a:pt x="84" y="184"/>
                </a:lnTo>
                <a:lnTo>
                  <a:pt x="92" y="184"/>
                </a:lnTo>
                <a:lnTo>
                  <a:pt x="102" y="181"/>
                </a:lnTo>
                <a:lnTo>
                  <a:pt x="110" y="177"/>
                </a:lnTo>
                <a:lnTo>
                  <a:pt x="118" y="174"/>
                </a:lnTo>
                <a:lnTo>
                  <a:pt x="125" y="169"/>
                </a:lnTo>
                <a:lnTo>
                  <a:pt x="133" y="164"/>
                </a:lnTo>
                <a:lnTo>
                  <a:pt x="140" y="158"/>
                </a:lnTo>
                <a:lnTo>
                  <a:pt x="145" y="151"/>
                </a:lnTo>
                <a:lnTo>
                  <a:pt x="148" y="148"/>
                </a:lnTo>
                <a:lnTo>
                  <a:pt x="148" y="146"/>
                </a:lnTo>
                <a:lnTo>
                  <a:pt x="148" y="146"/>
                </a:lnTo>
                <a:lnTo>
                  <a:pt x="148" y="146"/>
                </a:lnTo>
                <a:lnTo>
                  <a:pt x="148" y="145"/>
                </a:lnTo>
                <a:lnTo>
                  <a:pt x="148" y="145"/>
                </a:lnTo>
                <a:lnTo>
                  <a:pt x="148" y="145"/>
                </a:lnTo>
                <a:lnTo>
                  <a:pt x="148" y="143"/>
                </a:lnTo>
                <a:lnTo>
                  <a:pt x="148" y="143"/>
                </a:lnTo>
                <a:lnTo>
                  <a:pt x="148" y="143"/>
                </a:lnTo>
                <a:lnTo>
                  <a:pt x="143" y="149"/>
                </a:lnTo>
                <a:lnTo>
                  <a:pt x="136" y="156"/>
                </a:lnTo>
                <a:lnTo>
                  <a:pt x="131" y="163"/>
                </a:lnTo>
                <a:lnTo>
                  <a:pt x="123" y="168"/>
                </a:lnTo>
                <a:lnTo>
                  <a:pt x="117" y="171"/>
                </a:lnTo>
                <a:lnTo>
                  <a:pt x="108" y="176"/>
                </a:lnTo>
                <a:lnTo>
                  <a:pt x="100" y="179"/>
                </a:lnTo>
                <a:lnTo>
                  <a:pt x="92" y="181"/>
                </a:lnTo>
                <a:lnTo>
                  <a:pt x="84" y="182"/>
                </a:lnTo>
                <a:lnTo>
                  <a:pt x="74" y="182"/>
                </a:lnTo>
                <a:lnTo>
                  <a:pt x="71" y="182"/>
                </a:lnTo>
                <a:lnTo>
                  <a:pt x="71" y="182"/>
                </a:lnTo>
                <a:lnTo>
                  <a:pt x="71" y="182"/>
                </a:lnTo>
                <a:lnTo>
                  <a:pt x="72" y="184"/>
                </a:lnTo>
                <a:lnTo>
                  <a:pt x="72" y="184"/>
                </a:lnTo>
                <a:lnTo>
                  <a:pt x="72" y="184"/>
                </a:lnTo>
                <a:lnTo>
                  <a:pt x="74" y="184"/>
                </a:lnTo>
                <a:lnTo>
                  <a:pt x="74" y="184"/>
                </a:lnTo>
                <a:lnTo>
                  <a:pt x="74" y="186"/>
                </a:lnTo>
                <a:close/>
              </a:path>
            </a:pathLst>
          </a:custGeom>
          <a:solidFill>
            <a:srgbClr val="00FF5D"/>
          </a:solidFill>
          <a:ln w="9525">
            <a:noFill/>
            <a:round/>
            <a:headEnd/>
            <a:tailEnd/>
          </a:ln>
          <a:effectLst/>
        </p:spPr>
        <p:txBody>
          <a:bodyPr/>
          <a:lstStyle/>
          <a:p>
            <a:endParaRPr lang="en-GB"/>
          </a:p>
        </p:txBody>
      </p:sp>
      <p:sp>
        <p:nvSpPr>
          <p:cNvPr id="47529" name="Freeform 425"/>
          <p:cNvSpPr>
            <a:spLocks noEditPoints="1"/>
          </p:cNvSpPr>
          <p:nvPr/>
        </p:nvSpPr>
        <p:spPr bwMode="auto">
          <a:xfrm>
            <a:off x="5249863" y="3332163"/>
            <a:ext cx="219075" cy="242887"/>
          </a:xfrm>
          <a:custGeom>
            <a:avLst/>
            <a:gdLst/>
            <a:ahLst/>
            <a:cxnLst>
              <a:cxn ang="0">
                <a:pos x="74" y="0"/>
              </a:cxn>
              <a:cxn ang="0">
                <a:pos x="56" y="1"/>
              </a:cxn>
              <a:cxn ang="0">
                <a:pos x="40" y="6"/>
              </a:cxn>
              <a:cxn ang="0">
                <a:pos x="25" y="16"/>
              </a:cxn>
              <a:cxn ang="0">
                <a:pos x="12" y="26"/>
              </a:cxn>
              <a:cxn ang="0">
                <a:pos x="0" y="39"/>
              </a:cxn>
              <a:cxn ang="0">
                <a:pos x="0" y="41"/>
              </a:cxn>
              <a:cxn ang="0">
                <a:pos x="0" y="41"/>
              </a:cxn>
              <a:cxn ang="0">
                <a:pos x="0" y="42"/>
              </a:cxn>
              <a:cxn ang="0">
                <a:pos x="0" y="44"/>
              </a:cxn>
              <a:cxn ang="0">
                <a:pos x="2" y="41"/>
              </a:cxn>
              <a:cxn ang="0">
                <a:pos x="27" y="18"/>
              </a:cxn>
              <a:cxn ang="0">
                <a:pos x="48" y="6"/>
              </a:cxn>
              <a:cxn ang="0">
                <a:pos x="66" y="3"/>
              </a:cxn>
              <a:cxn ang="0">
                <a:pos x="81" y="3"/>
              </a:cxn>
              <a:cxn ang="0">
                <a:pos x="81" y="3"/>
              </a:cxn>
              <a:cxn ang="0">
                <a:pos x="79" y="1"/>
              </a:cxn>
              <a:cxn ang="0">
                <a:pos x="79" y="1"/>
              </a:cxn>
              <a:cxn ang="0">
                <a:pos x="77" y="0"/>
              </a:cxn>
              <a:cxn ang="0">
                <a:pos x="74" y="178"/>
              </a:cxn>
              <a:cxn ang="0">
                <a:pos x="92" y="177"/>
              </a:cxn>
              <a:cxn ang="0">
                <a:pos x="108" y="172"/>
              </a:cxn>
              <a:cxn ang="0">
                <a:pos x="123" y="164"/>
              </a:cxn>
              <a:cxn ang="0">
                <a:pos x="136" y="152"/>
              </a:cxn>
              <a:cxn ang="0">
                <a:pos x="148" y="139"/>
              </a:cxn>
              <a:cxn ang="0">
                <a:pos x="148" y="139"/>
              </a:cxn>
              <a:cxn ang="0">
                <a:pos x="148" y="137"/>
              </a:cxn>
              <a:cxn ang="0">
                <a:pos x="148" y="136"/>
              </a:cxn>
              <a:cxn ang="0">
                <a:pos x="148" y="134"/>
              </a:cxn>
              <a:cxn ang="0">
                <a:pos x="146" y="137"/>
              </a:cxn>
              <a:cxn ang="0">
                <a:pos x="122" y="160"/>
              </a:cxn>
              <a:cxn ang="0">
                <a:pos x="100" y="172"/>
              </a:cxn>
              <a:cxn ang="0">
                <a:pos x="82" y="175"/>
              </a:cxn>
              <a:cxn ang="0">
                <a:pos x="68" y="175"/>
              </a:cxn>
              <a:cxn ang="0">
                <a:pos x="68" y="175"/>
              </a:cxn>
              <a:cxn ang="0">
                <a:pos x="69" y="177"/>
              </a:cxn>
              <a:cxn ang="0">
                <a:pos x="69" y="177"/>
              </a:cxn>
              <a:cxn ang="0">
                <a:pos x="71" y="178"/>
              </a:cxn>
            </a:cxnLst>
            <a:rect l="0" t="0" r="r" b="b"/>
            <a:pathLst>
              <a:path w="148" h="178">
                <a:moveTo>
                  <a:pt x="77" y="0"/>
                </a:moveTo>
                <a:lnTo>
                  <a:pt x="74" y="0"/>
                </a:lnTo>
                <a:lnTo>
                  <a:pt x="64" y="0"/>
                </a:lnTo>
                <a:lnTo>
                  <a:pt x="56" y="1"/>
                </a:lnTo>
                <a:lnTo>
                  <a:pt x="48" y="5"/>
                </a:lnTo>
                <a:lnTo>
                  <a:pt x="40" y="6"/>
                </a:lnTo>
                <a:lnTo>
                  <a:pt x="31" y="11"/>
                </a:lnTo>
                <a:lnTo>
                  <a:pt x="25" y="16"/>
                </a:lnTo>
                <a:lnTo>
                  <a:pt x="17" y="21"/>
                </a:lnTo>
                <a:lnTo>
                  <a:pt x="12" y="26"/>
                </a:lnTo>
                <a:lnTo>
                  <a:pt x="5" y="32"/>
                </a:lnTo>
                <a:lnTo>
                  <a:pt x="0" y="39"/>
                </a:lnTo>
                <a:lnTo>
                  <a:pt x="0" y="39"/>
                </a:lnTo>
                <a:lnTo>
                  <a:pt x="0" y="41"/>
                </a:lnTo>
                <a:lnTo>
                  <a:pt x="0" y="41"/>
                </a:lnTo>
                <a:lnTo>
                  <a:pt x="0" y="41"/>
                </a:lnTo>
                <a:lnTo>
                  <a:pt x="0" y="42"/>
                </a:lnTo>
                <a:lnTo>
                  <a:pt x="0" y="42"/>
                </a:lnTo>
                <a:lnTo>
                  <a:pt x="0" y="44"/>
                </a:lnTo>
                <a:lnTo>
                  <a:pt x="0" y="44"/>
                </a:lnTo>
                <a:lnTo>
                  <a:pt x="0" y="46"/>
                </a:lnTo>
                <a:lnTo>
                  <a:pt x="2" y="41"/>
                </a:lnTo>
                <a:lnTo>
                  <a:pt x="13" y="28"/>
                </a:lnTo>
                <a:lnTo>
                  <a:pt x="27" y="18"/>
                </a:lnTo>
                <a:lnTo>
                  <a:pt x="40" y="10"/>
                </a:lnTo>
                <a:lnTo>
                  <a:pt x="48" y="6"/>
                </a:lnTo>
                <a:lnTo>
                  <a:pt x="56" y="5"/>
                </a:lnTo>
                <a:lnTo>
                  <a:pt x="66" y="3"/>
                </a:lnTo>
                <a:lnTo>
                  <a:pt x="74" y="3"/>
                </a:lnTo>
                <a:lnTo>
                  <a:pt x="81" y="3"/>
                </a:lnTo>
                <a:lnTo>
                  <a:pt x="81" y="3"/>
                </a:lnTo>
                <a:lnTo>
                  <a:pt x="81" y="3"/>
                </a:lnTo>
                <a:lnTo>
                  <a:pt x="79" y="1"/>
                </a:lnTo>
                <a:lnTo>
                  <a:pt x="79" y="1"/>
                </a:lnTo>
                <a:lnTo>
                  <a:pt x="79" y="1"/>
                </a:lnTo>
                <a:lnTo>
                  <a:pt x="79" y="1"/>
                </a:lnTo>
                <a:lnTo>
                  <a:pt x="77" y="1"/>
                </a:lnTo>
                <a:lnTo>
                  <a:pt x="77" y="0"/>
                </a:lnTo>
                <a:close/>
                <a:moveTo>
                  <a:pt x="71" y="178"/>
                </a:moveTo>
                <a:lnTo>
                  <a:pt x="74" y="178"/>
                </a:lnTo>
                <a:lnTo>
                  <a:pt x="84" y="178"/>
                </a:lnTo>
                <a:lnTo>
                  <a:pt x="92" y="177"/>
                </a:lnTo>
                <a:lnTo>
                  <a:pt x="100" y="175"/>
                </a:lnTo>
                <a:lnTo>
                  <a:pt x="108" y="172"/>
                </a:lnTo>
                <a:lnTo>
                  <a:pt x="117" y="167"/>
                </a:lnTo>
                <a:lnTo>
                  <a:pt x="123" y="164"/>
                </a:lnTo>
                <a:lnTo>
                  <a:pt x="131" y="159"/>
                </a:lnTo>
                <a:lnTo>
                  <a:pt x="136" y="152"/>
                </a:lnTo>
                <a:lnTo>
                  <a:pt x="143" y="145"/>
                </a:lnTo>
                <a:lnTo>
                  <a:pt x="148" y="139"/>
                </a:lnTo>
                <a:lnTo>
                  <a:pt x="148" y="139"/>
                </a:lnTo>
                <a:lnTo>
                  <a:pt x="148" y="139"/>
                </a:lnTo>
                <a:lnTo>
                  <a:pt x="148" y="137"/>
                </a:lnTo>
                <a:lnTo>
                  <a:pt x="148" y="137"/>
                </a:lnTo>
                <a:lnTo>
                  <a:pt x="148" y="136"/>
                </a:lnTo>
                <a:lnTo>
                  <a:pt x="148" y="136"/>
                </a:lnTo>
                <a:lnTo>
                  <a:pt x="148" y="134"/>
                </a:lnTo>
                <a:lnTo>
                  <a:pt x="148" y="134"/>
                </a:lnTo>
                <a:lnTo>
                  <a:pt x="148" y="134"/>
                </a:lnTo>
                <a:lnTo>
                  <a:pt x="146" y="137"/>
                </a:lnTo>
                <a:lnTo>
                  <a:pt x="135" y="150"/>
                </a:lnTo>
                <a:lnTo>
                  <a:pt x="122" y="160"/>
                </a:lnTo>
                <a:lnTo>
                  <a:pt x="107" y="168"/>
                </a:lnTo>
                <a:lnTo>
                  <a:pt x="100" y="172"/>
                </a:lnTo>
                <a:lnTo>
                  <a:pt x="92" y="173"/>
                </a:lnTo>
                <a:lnTo>
                  <a:pt x="82" y="175"/>
                </a:lnTo>
                <a:lnTo>
                  <a:pt x="74" y="175"/>
                </a:lnTo>
                <a:lnTo>
                  <a:pt x="68" y="175"/>
                </a:lnTo>
                <a:lnTo>
                  <a:pt x="68" y="175"/>
                </a:lnTo>
                <a:lnTo>
                  <a:pt x="68" y="175"/>
                </a:lnTo>
                <a:lnTo>
                  <a:pt x="68" y="177"/>
                </a:lnTo>
                <a:lnTo>
                  <a:pt x="69" y="177"/>
                </a:lnTo>
                <a:lnTo>
                  <a:pt x="69" y="177"/>
                </a:lnTo>
                <a:lnTo>
                  <a:pt x="69" y="177"/>
                </a:lnTo>
                <a:lnTo>
                  <a:pt x="71" y="178"/>
                </a:lnTo>
                <a:lnTo>
                  <a:pt x="71" y="178"/>
                </a:lnTo>
                <a:close/>
              </a:path>
            </a:pathLst>
          </a:custGeom>
          <a:solidFill>
            <a:srgbClr val="00FF62"/>
          </a:solidFill>
          <a:ln w="9525">
            <a:noFill/>
            <a:round/>
            <a:headEnd/>
            <a:tailEnd/>
          </a:ln>
          <a:effectLst/>
        </p:spPr>
        <p:txBody>
          <a:bodyPr/>
          <a:lstStyle/>
          <a:p>
            <a:endParaRPr lang="en-GB"/>
          </a:p>
        </p:txBody>
      </p:sp>
      <p:sp>
        <p:nvSpPr>
          <p:cNvPr id="47530" name="Freeform 426"/>
          <p:cNvSpPr>
            <a:spLocks noEditPoints="1"/>
          </p:cNvSpPr>
          <p:nvPr/>
        </p:nvSpPr>
        <p:spPr bwMode="auto">
          <a:xfrm>
            <a:off x="5249863" y="3336925"/>
            <a:ext cx="219075" cy="233363"/>
          </a:xfrm>
          <a:custGeom>
            <a:avLst/>
            <a:gdLst/>
            <a:ahLst/>
            <a:cxnLst>
              <a:cxn ang="0">
                <a:pos x="74" y="0"/>
              </a:cxn>
              <a:cxn ang="0">
                <a:pos x="56" y="2"/>
              </a:cxn>
              <a:cxn ang="0">
                <a:pos x="40" y="7"/>
              </a:cxn>
              <a:cxn ang="0">
                <a:pos x="13" y="25"/>
              </a:cxn>
              <a:cxn ang="0">
                <a:pos x="0" y="43"/>
              </a:cxn>
              <a:cxn ang="0">
                <a:pos x="0" y="43"/>
              </a:cxn>
              <a:cxn ang="0">
                <a:pos x="0" y="44"/>
              </a:cxn>
              <a:cxn ang="0">
                <a:pos x="0" y="46"/>
              </a:cxn>
              <a:cxn ang="0">
                <a:pos x="0" y="47"/>
              </a:cxn>
              <a:cxn ang="0">
                <a:pos x="15" y="28"/>
              </a:cxn>
              <a:cxn ang="0">
                <a:pos x="41" y="10"/>
              </a:cxn>
              <a:cxn ang="0">
                <a:pos x="58" y="5"/>
              </a:cxn>
              <a:cxn ang="0">
                <a:pos x="74" y="3"/>
              </a:cxn>
              <a:cxn ang="0">
                <a:pos x="86" y="3"/>
              </a:cxn>
              <a:cxn ang="0">
                <a:pos x="84" y="3"/>
              </a:cxn>
              <a:cxn ang="0">
                <a:pos x="82" y="2"/>
              </a:cxn>
              <a:cxn ang="0">
                <a:pos x="82" y="2"/>
              </a:cxn>
              <a:cxn ang="0">
                <a:pos x="81" y="0"/>
              </a:cxn>
              <a:cxn ang="0">
                <a:pos x="74" y="172"/>
              </a:cxn>
              <a:cxn ang="0">
                <a:pos x="92" y="170"/>
              </a:cxn>
              <a:cxn ang="0">
                <a:pos x="107" y="165"/>
              </a:cxn>
              <a:cxn ang="0">
                <a:pos x="135" y="147"/>
              </a:cxn>
              <a:cxn ang="0">
                <a:pos x="148" y="131"/>
              </a:cxn>
              <a:cxn ang="0">
                <a:pos x="148" y="129"/>
              </a:cxn>
              <a:cxn ang="0">
                <a:pos x="148" y="128"/>
              </a:cxn>
              <a:cxn ang="0">
                <a:pos x="148" y="126"/>
              </a:cxn>
              <a:cxn ang="0">
                <a:pos x="148" y="126"/>
              </a:cxn>
              <a:cxn ang="0">
                <a:pos x="133" y="146"/>
              </a:cxn>
              <a:cxn ang="0">
                <a:pos x="107" y="162"/>
              </a:cxn>
              <a:cxn ang="0">
                <a:pos x="90" y="167"/>
              </a:cxn>
              <a:cxn ang="0">
                <a:pos x="74" y="169"/>
              </a:cxn>
              <a:cxn ang="0">
                <a:pos x="63" y="169"/>
              </a:cxn>
              <a:cxn ang="0">
                <a:pos x="64" y="169"/>
              </a:cxn>
              <a:cxn ang="0">
                <a:pos x="64" y="170"/>
              </a:cxn>
              <a:cxn ang="0">
                <a:pos x="66" y="170"/>
              </a:cxn>
              <a:cxn ang="0">
                <a:pos x="68" y="172"/>
              </a:cxn>
            </a:cxnLst>
            <a:rect l="0" t="0" r="r" b="b"/>
            <a:pathLst>
              <a:path w="148" h="172">
                <a:moveTo>
                  <a:pt x="81" y="0"/>
                </a:moveTo>
                <a:lnTo>
                  <a:pt x="74" y="0"/>
                </a:lnTo>
                <a:lnTo>
                  <a:pt x="66" y="0"/>
                </a:lnTo>
                <a:lnTo>
                  <a:pt x="56" y="2"/>
                </a:lnTo>
                <a:lnTo>
                  <a:pt x="48" y="3"/>
                </a:lnTo>
                <a:lnTo>
                  <a:pt x="40" y="7"/>
                </a:lnTo>
                <a:lnTo>
                  <a:pt x="27" y="15"/>
                </a:lnTo>
                <a:lnTo>
                  <a:pt x="13" y="25"/>
                </a:lnTo>
                <a:lnTo>
                  <a:pt x="2" y="38"/>
                </a:lnTo>
                <a:lnTo>
                  <a:pt x="0" y="43"/>
                </a:lnTo>
                <a:lnTo>
                  <a:pt x="0" y="43"/>
                </a:lnTo>
                <a:lnTo>
                  <a:pt x="0" y="43"/>
                </a:lnTo>
                <a:lnTo>
                  <a:pt x="0" y="44"/>
                </a:lnTo>
                <a:lnTo>
                  <a:pt x="0" y="44"/>
                </a:lnTo>
                <a:lnTo>
                  <a:pt x="0" y="44"/>
                </a:lnTo>
                <a:lnTo>
                  <a:pt x="0" y="46"/>
                </a:lnTo>
                <a:lnTo>
                  <a:pt x="0" y="46"/>
                </a:lnTo>
                <a:lnTo>
                  <a:pt x="0" y="47"/>
                </a:lnTo>
                <a:lnTo>
                  <a:pt x="5" y="39"/>
                </a:lnTo>
                <a:lnTo>
                  <a:pt x="15" y="28"/>
                </a:lnTo>
                <a:lnTo>
                  <a:pt x="28" y="16"/>
                </a:lnTo>
                <a:lnTo>
                  <a:pt x="41" y="10"/>
                </a:lnTo>
                <a:lnTo>
                  <a:pt x="49" y="7"/>
                </a:lnTo>
                <a:lnTo>
                  <a:pt x="58" y="5"/>
                </a:lnTo>
                <a:lnTo>
                  <a:pt x="66" y="3"/>
                </a:lnTo>
                <a:lnTo>
                  <a:pt x="74" y="3"/>
                </a:lnTo>
                <a:lnTo>
                  <a:pt x="82" y="3"/>
                </a:lnTo>
                <a:lnTo>
                  <a:pt x="86" y="3"/>
                </a:lnTo>
                <a:lnTo>
                  <a:pt x="84" y="3"/>
                </a:lnTo>
                <a:lnTo>
                  <a:pt x="84" y="3"/>
                </a:lnTo>
                <a:lnTo>
                  <a:pt x="84" y="2"/>
                </a:lnTo>
                <a:lnTo>
                  <a:pt x="82" y="2"/>
                </a:lnTo>
                <a:lnTo>
                  <a:pt x="82" y="2"/>
                </a:lnTo>
                <a:lnTo>
                  <a:pt x="82" y="2"/>
                </a:lnTo>
                <a:lnTo>
                  <a:pt x="82" y="0"/>
                </a:lnTo>
                <a:lnTo>
                  <a:pt x="81" y="0"/>
                </a:lnTo>
                <a:close/>
                <a:moveTo>
                  <a:pt x="68" y="172"/>
                </a:moveTo>
                <a:lnTo>
                  <a:pt x="74" y="172"/>
                </a:lnTo>
                <a:lnTo>
                  <a:pt x="82" y="172"/>
                </a:lnTo>
                <a:lnTo>
                  <a:pt x="92" y="170"/>
                </a:lnTo>
                <a:lnTo>
                  <a:pt x="100" y="169"/>
                </a:lnTo>
                <a:lnTo>
                  <a:pt x="107" y="165"/>
                </a:lnTo>
                <a:lnTo>
                  <a:pt x="122" y="157"/>
                </a:lnTo>
                <a:lnTo>
                  <a:pt x="135" y="147"/>
                </a:lnTo>
                <a:lnTo>
                  <a:pt x="146" y="134"/>
                </a:lnTo>
                <a:lnTo>
                  <a:pt x="148" y="131"/>
                </a:lnTo>
                <a:lnTo>
                  <a:pt x="148" y="129"/>
                </a:lnTo>
                <a:lnTo>
                  <a:pt x="148" y="129"/>
                </a:lnTo>
                <a:lnTo>
                  <a:pt x="148" y="129"/>
                </a:lnTo>
                <a:lnTo>
                  <a:pt x="148" y="128"/>
                </a:lnTo>
                <a:lnTo>
                  <a:pt x="148" y="128"/>
                </a:lnTo>
                <a:lnTo>
                  <a:pt x="148" y="126"/>
                </a:lnTo>
                <a:lnTo>
                  <a:pt x="148" y="126"/>
                </a:lnTo>
                <a:lnTo>
                  <a:pt x="148" y="126"/>
                </a:lnTo>
                <a:lnTo>
                  <a:pt x="143" y="133"/>
                </a:lnTo>
                <a:lnTo>
                  <a:pt x="133" y="146"/>
                </a:lnTo>
                <a:lnTo>
                  <a:pt x="120" y="156"/>
                </a:lnTo>
                <a:lnTo>
                  <a:pt x="107" y="162"/>
                </a:lnTo>
                <a:lnTo>
                  <a:pt x="99" y="165"/>
                </a:lnTo>
                <a:lnTo>
                  <a:pt x="90" y="167"/>
                </a:lnTo>
                <a:lnTo>
                  <a:pt x="82" y="169"/>
                </a:lnTo>
                <a:lnTo>
                  <a:pt x="74" y="169"/>
                </a:lnTo>
                <a:lnTo>
                  <a:pt x="66" y="169"/>
                </a:lnTo>
                <a:lnTo>
                  <a:pt x="63" y="169"/>
                </a:lnTo>
                <a:lnTo>
                  <a:pt x="64" y="169"/>
                </a:lnTo>
                <a:lnTo>
                  <a:pt x="64" y="169"/>
                </a:lnTo>
                <a:lnTo>
                  <a:pt x="64" y="170"/>
                </a:lnTo>
                <a:lnTo>
                  <a:pt x="64" y="170"/>
                </a:lnTo>
                <a:lnTo>
                  <a:pt x="66" y="170"/>
                </a:lnTo>
                <a:lnTo>
                  <a:pt x="66" y="170"/>
                </a:lnTo>
                <a:lnTo>
                  <a:pt x="66" y="172"/>
                </a:lnTo>
                <a:lnTo>
                  <a:pt x="68" y="172"/>
                </a:lnTo>
                <a:close/>
              </a:path>
            </a:pathLst>
          </a:custGeom>
          <a:solidFill>
            <a:srgbClr val="00FF68"/>
          </a:solidFill>
          <a:ln w="9525">
            <a:noFill/>
            <a:round/>
            <a:headEnd/>
            <a:tailEnd/>
          </a:ln>
          <a:effectLst/>
        </p:spPr>
        <p:txBody>
          <a:bodyPr/>
          <a:lstStyle/>
          <a:p>
            <a:endParaRPr lang="en-GB"/>
          </a:p>
        </p:txBody>
      </p:sp>
      <p:sp>
        <p:nvSpPr>
          <p:cNvPr id="47531" name="Freeform 427"/>
          <p:cNvSpPr>
            <a:spLocks noEditPoints="1"/>
          </p:cNvSpPr>
          <p:nvPr/>
        </p:nvSpPr>
        <p:spPr bwMode="auto">
          <a:xfrm>
            <a:off x="5249863" y="3340100"/>
            <a:ext cx="219075" cy="227013"/>
          </a:xfrm>
          <a:custGeom>
            <a:avLst/>
            <a:gdLst/>
            <a:ahLst/>
            <a:cxnLst>
              <a:cxn ang="0">
                <a:pos x="82" y="0"/>
              </a:cxn>
              <a:cxn ang="0">
                <a:pos x="66" y="0"/>
              </a:cxn>
              <a:cxn ang="0">
                <a:pos x="49" y="4"/>
              </a:cxn>
              <a:cxn ang="0">
                <a:pos x="28" y="13"/>
              </a:cxn>
              <a:cxn ang="0">
                <a:pos x="5" y="36"/>
              </a:cxn>
              <a:cxn ang="0">
                <a:pos x="0" y="44"/>
              </a:cxn>
              <a:cxn ang="0">
                <a:pos x="2" y="46"/>
              </a:cxn>
              <a:cxn ang="0">
                <a:pos x="2" y="46"/>
              </a:cxn>
              <a:cxn ang="0">
                <a:pos x="2" y="48"/>
              </a:cxn>
              <a:cxn ang="0">
                <a:pos x="7" y="38"/>
              </a:cxn>
              <a:cxn ang="0">
                <a:pos x="30" y="17"/>
              </a:cxn>
              <a:cxn ang="0">
                <a:pos x="58" y="4"/>
              </a:cxn>
              <a:cxn ang="0">
                <a:pos x="89" y="4"/>
              </a:cxn>
              <a:cxn ang="0">
                <a:pos x="87" y="4"/>
              </a:cxn>
              <a:cxn ang="0">
                <a:pos x="87" y="2"/>
              </a:cxn>
              <a:cxn ang="0">
                <a:pos x="86" y="2"/>
              </a:cxn>
              <a:cxn ang="0">
                <a:pos x="86" y="0"/>
              </a:cxn>
              <a:cxn ang="0">
                <a:pos x="66" y="166"/>
              </a:cxn>
              <a:cxn ang="0">
                <a:pos x="82" y="166"/>
              </a:cxn>
              <a:cxn ang="0">
                <a:pos x="99" y="162"/>
              </a:cxn>
              <a:cxn ang="0">
                <a:pos x="120" y="153"/>
              </a:cxn>
              <a:cxn ang="0">
                <a:pos x="143" y="130"/>
              </a:cxn>
              <a:cxn ang="0">
                <a:pos x="148" y="121"/>
              </a:cxn>
              <a:cxn ang="0">
                <a:pos x="146" y="121"/>
              </a:cxn>
              <a:cxn ang="0">
                <a:pos x="146" y="120"/>
              </a:cxn>
              <a:cxn ang="0">
                <a:pos x="146" y="118"/>
              </a:cxn>
              <a:cxn ang="0">
                <a:pos x="141" y="128"/>
              </a:cxn>
              <a:cxn ang="0">
                <a:pos x="118" y="149"/>
              </a:cxn>
              <a:cxn ang="0">
                <a:pos x="90" y="162"/>
              </a:cxn>
              <a:cxn ang="0">
                <a:pos x="59" y="162"/>
              </a:cxn>
              <a:cxn ang="0">
                <a:pos x="61" y="162"/>
              </a:cxn>
              <a:cxn ang="0">
                <a:pos x="61" y="164"/>
              </a:cxn>
              <a:cxn ang="0">
                <a:pos x="63" y="164"/>
              </a:cxn>
              <a:cxn ang="0">
                <a:pos x="63" y="166"/>
              </a:cxn>
            </a:cxnLst>
            <a:rect l="0" t="0" r="r" b="b"/>
            <a:pathLst>
              <a:path w="148" h="166">
                <a:moveTo>
                  <a:pt x="86" y="0"/>
                </a:moveTo>
                <a:lnTo>
                  <a:pt x="82" y="0"/>
                </a:lnTo>
                <a:lnTo>
                  <a:pt x="74" y="0"/>
                </a:lnTo>
                <a:lnTo>
                  <a:pt x="66" y="0"/>
                </a:lnTo>
                <a:lnTo>
                  <a:pt x="58" y="2"/>
                </a:lnTo>
                <a:lnTo>
                  <a:pt x="49" y="4"/>
                </a:lnTo>
                <a:lnTo>
                  <a:pt x="41" y="7"/>
                </a:lnTo>
                <a:lnTo>
                  <a:pt x="28" y="13"/>
                </a:lnTo>
                <a:lnTo>
                  <a:pt x="15" y="25"/>
                </a:lnTo>
                <a:lnTo>
                  <a:pt x="5" y="36"/>
                </a:lnTo>
                <a:lnTo>
                  <a:pt x="0" y="44"/>
                </a:lnTo>
                <a:lnTo>
                  <a:pt x="0" y="44"/>
                </a:lnTo>
                <a:lnTo>
                  <a:pt x="0" y="44"/>
                </a:lnTo>
                <a:lnTo>
                  <a:pt x="2" y="46"/>
                </a:lnTo>
                <a:lnTo>
                  <a:pt x="2" y="46"/>
                </a:lnTo>
                <a:lnTo>
                  <a:pt x="2" y="46"/>
                </a:lnTo>
                <a:lnTo>
                  <a:pt x="2" y="48"/>
                </a:lnTo>
                <a:lnTo>
                  <a:pt x="2" y="48"/>
                </a:lnTo>
                <a:lnTo>
                  <a:pt x="2" y="48"/>
                </a:lnTo>
                <a:lnTo>
                  <a:pt x="7" y="38"/>
                </a:lnTo>
                <a:lnTo>
                  <a:pt x="17" y="26"/>
                </a:lnTo>
                <a:lnTo>
                  <a:pt x="30" y="17"/>
                </a:lnTo>
                <a:lnTo>
                  <a:pt x="43" y="8"/>
                </a:lnTo>
                <a:lnTo>
                  <a:pt x="58" y="4"/>
                </a:lnTo>
                <a:lnTo>
                  <a:pt x="74" y="2"/>
                </a:lnTo>
                <a:lnTo>
                  <a:pt x="89" y="4"/>
                </a:lnTo>
                <a:lnTo>
                  <a:pt x="89" y="4"/>
                </a:lnTo>
                <a:lnTo>
                  <a:pt x="87" y="4"/>
                </a:lnTo>
                <a:lnTo>
                  <a:pt x="87" y="4"/>
                </a:lnTo>
                <a:lnTo>
                  <a:pt x="87" y="2"/>
                </a:lnTo>
                <a:lnTo>
                  <a:pt x="86" y="2"/>
                </a:lnTo>
                <a:lnTo>
                  <a:pt x="86" y="2"/>
                </a:lnTo>
                <a:lnTo>
                  <a:pt x="86" y="0"/>
                </a:lnTo>
                <a:lnTo>
                  <a:pt x="86" y="0"/>
                </a:lnTo>
                <a:close/>
                <a:moveTo>
                  <a:pt x="63" y="166"/>
                </a:moveTo>
                <a:lnTo>
                  <a:pt x="66" y="166"/>
                </a:lnTo>
                <a:lnTo>
                  <a:pt x="74" y="166"/>
                </a:lnTo>
                <a:lnTo>
                  <a:pt x="82" y="166"/>
                </a:lnTo>
                <a:lnTo>
                  <a:pt x="90" y="164"/>
                </a:lnTo>
                <a:lnTo>
                  <a:pt x="99" y="162"/>
                </a:lnTo>
                <a:lnTo>
                  <a:pt x="107" y="159"/>
                </a:lnTo>
                <a:lnTo>
                  <a:pt x="120" y="153"/>
                </a:lnTo>
                <a:lnTo>
                  <a:pt x="133" y="143"/>
                </a:lnTo>
                <a:lnTo>
                  <a:pt x="143" y="130"/>
                </a:lnTo>
                <a:lnTo>
                  <a:pt x="148" y="123"/>
                </a:lnTo>
                <a:lnTo>
                  <a:pt x="148" y="121"/>
                </a:lnTo>
                <a:lnTo>
                  <a:pt x="146" y="121"/>
                </a:lnTo>
                <a:lnTo>
                  <a:pt x="146" y="121"/>
                </a:lnTo>
                <a:lnTo>
                  <a:pt x="146" y="120"/>
                </a:lnTo>
                <a:lnTo>
                  <a:pt x="146" y="120"/>
                </a:lnTo>
                <a:lnTo>
                  <a:pt x="146" y="118"/>
                </a:lnTo>
                <a:lnTo>
                  <a:pt x="146" y="118"/>
                </a:lnTo>
                <a:lnTo>
                  <a:pt x="146" y="118"/>
                </a:lnTo>
                <a:lnTo>
                  <a:pt x="141" y="128"/>
                </a:lnTo>
                <a:lnTo>
                  <a:pt x="131" y="139"/>
                </a:lnTo>
                <a:lnTo>
                  <a:pt x="118" y="149"/>
                </a:lnTo>
                <a:lnTo>
                  <a:pt x="105" y="158"/>
                </a:lnTo>
                <a:lnTo>
                  <a:pt x="90" y="162"/>
                </a:lnTo>
                <a:lnTo>
                  <a:pt x="74" y="164"/>
                </a:lnTo>
                <a:lnTo>
                  <a:pt x="59" y="162"/>
                </a:lnTo>
                <a:lnTo>
                  <a:pt x="59" y="162"/>
                </a:lnTo>
                <a:lnTo>
                  <a:pt x="61" y="162"/>
                </a:lnTo>
                <a:lnTo>
                  <a:pt x="61" y="164"/>
                </a:lnTo>
                <a:lnTo>
                  <a:pt x="61" y="164"/>
                </a:lnTo>
                <a:lnTo>
                  <a:pt x="63" y="164"/>
                </a:lnTo>
                <a:lnTo>
                  <a:pt x="63" y="164"/>
                </a:lnTo>
                <a:lnTo>
                  <a:pt x="63" y="166"/>
                </a:lnTo>
                <a:lnTo>
                  <a:pt x="63" y="166"/>
                </a:lnTo>
                <a:close/>
              </a:path>
            </a:pathLst>
          </a:custGeom>
          <a:solidFill>
            <a:srgbClr val="00FF6D"/>
          </a:solidFill>
          <a:ln w="9525">
            <a:noFill/>
            <a:round/>
            <a:headEnd/>
            <a:tailEnd/>
          </a:ln>
          <a:effectLst/>
        </p:spPr>
        <p:txBody>
          <a:bodyPr/>
          <a:lstStyle/>
          <a:p>
            <a:endParaRPr lang="en-GB"/>
          </a:p>
        </p:txBody>
      </p:sp>
      <p:sp>
        <p:nvSpPr>
          <p:cNvPr id="47532" name="Freeform 428"/>
          <p:cNvSpPr>
            <a:spLocks noEditPoints="1"/>
          </p:cNvSpPr>
          <p:nvPr/>
        </p:nvSpPr>
        <p:spPr bwMode="auto">
          <a:xfrm>
            <a:off x="5253038" y="3343275"/>
            <a:ext cx="212725" cy="220663"/>
          </a:xfrm>
          <a:custGeom>
            <a:avLst/>
            <a:gdLst/>
            <a:ahLst/>
            <a:cxnLst>
              <a:cxn ang="0">
                <a:pos x="72" y="0"/>
              </a:cxn>
              <a:cxn ang="0">
                <a:pos x="41" y="6"/>
              </a:cxn>
              <a:cxn ang="0">
                <a:pos x="15" y="24"/>
              </a:cxn>
              <a:cxn ang="0">
                <a:pos x="0" y="46"/>
              </a:cxn>
              <a:cxn ang="0">
                <a:pos x="0" y="47"/>
              </a:cxn>
              <a:cxn ang="0">
                <a:pos x="0" y="49"/>
              </a:cxn>
              <a:cxn ang="0">
                <a:pos x="0" y="51"/>
              </a:cxn>
              <a:cxn ang="0">
                <a:pos x="0" y="51"/>
              </a:cxn>
              <a:cxn ang="0">
                <a:pos x="8" y="38"/>
              </a:cxn>
              <a:cxn ang="0">
                <a:pos x="28" y="16"/>
              </a:cxn>
              <a:cxn ang="0">
                <a:pos x="56" y="5"/>
              </a:cxn>
              <a:cxn ang="0">
                <a:pos x="88" y="5"/>
              </a:cxn>
              <a:cxn ang="0">
                <a:pos x="90" y="5"/>
              </a:cxn>
              <a:cxn ang="0">
                <a:pos x="88" y="5"/>
              </a:cxn>
              <a:cxn ang="0">
                <a:pos x="88" y="3"/>
              </a:cxn>
              <a:cxn ang="0">
                <a:pos x="87" y="3"/>
              </a:cxn>
              <a:cxn ang="0">
                <a:pos x="57" y="160"/>
              </a:cxn>
              <a:cxn ang="0">
                <a:pos x="88" y="160"/>
              </a:cxn>
              <a:cxn ang="0">
                <a:pos x="116" y="147"/>
              </a:cxn>
              <a:cxn ang="0">
                <a:pos x="139" y="126"/>
              </a:cxn>
              <a:cxn ang="0">
                <a:pos x="144" y="115"/>
              </a:cxn>
              <a:cxn ang="0">
                <a:pos x="144" y="115"/>
              </a:cxn>
              <a:cxn ang="0">
                <a:pos x="144" y="113"/>
              </a:cxn>
              <a:cxn ang="0">
                <a:pos x="144" y="111"/>
              </a:cxn>
              <a:cxn ang="0">
                <a:pos x="144" y="111"/>
              </a:cxn>
              <a:cxn ang="0">
                <a:pos x="126" y="136"/>
              </a:cxn>
              <a:cxn ang="0">
                <a:pos x="102" y="152"/>
              </a:cxn>
              <a:cxn ang="0">
                <a:pos x="72" y="159"/>
              </a:cxn>
              <a:cxn ang="0">
                <a:pos x="54" y="156"/>
              </a:cxn>
              <a:cxn ang="0">
                <a:pos x="54" y="157"/>
              </a:cxn>
              <a:cxn ang="0">
                <a:pos x="56" y="159"/>
              </a:cxn>
              <a:cxn ang="0">
                <a:pos x="57" y="159"/>
              </a:cxn>
              <a:cxn ang="0">
                <a:pos x="57" y="160"/>
              </a:cxn>
            </a:cxnLst>
            <a:rect l="0" t="0" r="r" b="b"/>
            <a:pathLst>
              <a:path w="144" h="162">
                <a:moveTo>
                  <a:pt x="87" y="2"/>
                </a:moveTo>
                <a:lnTo>
                  <a:pt x="72" y="0"/>
                </a:lnTo>
                <a:lnTo>
                  <a:pt x="56" y="2"/>
                </a:lnTo>
                <a:lnTo>
                  <a:pt x="41" y="6"/>
                </a:lnTo>
                <a:lnTo>
                  <a:pt x="28" y="15"/>
                </a:lnTo>
                <a:lnTo>
                  <a:pt x="15" y="24"/>
                </a:lnTo>
                <a:lnTo>
                  <a:pt x="5" y="36"/>
                </a:lnTo>
                <a:lnTo>
                  <a:pt x="0" y="46"/>
                </a:lnTo>
                <a:lnTo>
                  <a:pt x="0" y="47"/>
                </a:lnTo>
                <a:lnTo>
                  <a:pt x="0" y="47"/>
                </a:lnTo>
                <a:lnTo>
                  <a:pt x="0" y="49"/>
                </a:lnTo>
                <a:lnTo>
                  <a:pt x="0" y="49"/>
                </a:lnTo>
                <a:lnTo>
                  <a:pt x="0" y="49"/>
                </a:lnTo>
                <a:lnTo>
                  <a:pt x="0" y="51"/>
                </a:lnTo>
                <a:lnTo>
                  <a:pt x="0" y="51"/>
                </a:lnTo>
                <a:lnTo>
                  <a:pt x="0" y="51"/>
                </a:lnTo>
                <a:lnTo>
                  <a:pt x="0" y="51"/>
                </a:lnTo>
                <a:lnTo>
                  <a:pt x="8" y="38"/>
                </a:lnTo>
                <a:lnTo>
                  <a:pt x="16" y="26"/>
                </a:lnTo>
                <a:lnTo>
                  <a:pt x="28" y="16"/>
                </a:lnTo>
                <a:lnTo>
                  <a:pt x="43" y="10"/>
                </a:lnTo>
                <a:lnTo>
                  <a:pt x="56" y="5"/>
                </a:lnTo>
                <a:lnTo>
                  <a:pt x="72" y="3"/>
                </a:lnTo>
                <a:lnTo>
                  <a:pt x="88" y="5"/>
                </a:lnTo>
                <a:lnTo>
                  <a:pt x="90" y="6"/>
                </a:lnTo>
                <a:lnTo>
                  <a:pt x="90" y="5"/>
                </a:lnTo>
                <a:lnTo>
                  <a:pt x="90" y="5"/>
                </a:lnTo>
                <a:lnTo>
                  <a:pt x="88" y="5"/>
                </a:lnTo>
                <a:lnTo>
                  <a:pt x="88" y="5"/>
                </a:lnTo>
                <a:lnTo>
                  <a:pt x="88" y="3"/>
                </a:lnTo>
                <a:lnTo>
                  <a:pt x="87" y="3"/>
                </a:lnTo>
                <a:lnTo>
                  <a:pt x="87" y="3"/>
                </a:lnTo>
                <a:lnTo>
                  <a:pt x="87" y="2"/>
                </a:lnTo>
                <a:close/>
                <a:moveTo>
                  <a:pt x="57" y="160"/>
                </a:moveTo>
                <a:lnTo>
                  <a:pt x="72" y="162"/>
                </a:lnTo>
                <a:lnTo>
                  <a:pt x="88" y="160"/>
                </a:lnTo>
                <a:lnTo>
                  <a:pt x="103" y="156"/>
                </a:lnTo>
                <a:lnTo>
                  <a:pt x="116" y="147"/>
                </a:lnTo>
                <a:lnTo>
                  <a:pt x="129" y="137"/>
                </a:lnTo>
                <a:lnTo>
                  <a:pt x="139" y="126"/>
                </a:lnTo>
                <a:lnTo>
                  <a:pt x="144" y="116"/>
                </a:lnTo>
                <a:lnTo>
                  <a:pt x="144" y="115"/>
                </a:lnTo>
                <a:lnTo>
                  <a:pt x="144" y="115"/>
                </a:lnTo>
                <a:lnTo>
                  <a:pt x="144" y="115"/>
                </a:lnTo>
                <a:lnTo>
                  <a:pt x="144" y="113"/>
                </a:lnTo>
                <a:lnTo>
                  <a:pt x="144" y="113"/>
                </a:lnTo>
                <a:lnTo>
                  <a:pt x="144" y="113"/>
                </a:lnTo>
                <a:lnTo>
                  <a:pt x="144" y="111"/>
                </a:lnTo>
                <a:lnTo>
                  <a:pt x="144" y="111"/>
                </a:lnTo>
                <a:lnTo>
                  <a:pt x="144" y="111"/>
                </a:lnTo>
                <a:lnTo>
                  <a:pt x="136" y="124"/>
                </a:lnTo>
                <a:lnTo>
                  <a:pt x="126" y="136"/>
                </a:lnTo>
                <a:lnTo>
                  <a:pt x="115" y="146"/>
                </a:lnTo>
                <a:lnTo>
                  <a:pt x="102" y="152"/>
                </a:lnTo>
                <a:lnTo>
                  <a:pt x="88" y="157"/>
                </a:lnTo>
                <a:lnTo>
                  <a:pt x="72" y="159"/>
                </a:lnTo>
                <a:lnTo>
                  <a:pt x="56" y="157"/>
                </a:lnTo>
                <a:lnTo>
                  <a:pt x="54" y="156"/>
                </a:lnTo>
                <a:lnTo>
                  <a:pt x="54" y="157"/>
                </a:lnTo>
                <a:lnTo>
                  <a:pt x="54" y="157"/>
                </a:lnTo>
                <a:lnTo>
                  <a:pt x="56" y="157"/>
                </a:lnTo>
                <a:lnTo>
                  <a:pt x="56" y="159"/>
                </a:lnTo>
                <a:lnTo>
                  <a:pt x="56" y="159"/>
                </a:lnTo>
                <a:lnTo>
                  <a:pt x="57" y="159"/>
                </a:lnTo>
                <a:lnTo>
                  <a:pt x="57" y="160"/>
                </a:lnTo>
                <a:lnTo>
                  <a:pt x="57" y="160"/>
                </a:lnTo>
                <a:close/>
              </a:path>
            </a:pathLst>
          </a:custGeom>
          <a:solidFill>
            <a:srgbClr val="00FF72"/>
          </a:solidFill>
          <a:ln w="9525">
            <a:noFill/>
            <a:round/>
            <a:headEnd/>
            <a:tailEnd/>
          </a:ln>
          <a:effectLst/>
        </p:spPr>
        <p:txBody>
          <a:bodyPr/>
          <a:lstStyle/>
          <a:p>
            <a:endParaRPr lang="en-GB"/>
          </a:p>
        </p:txBody>
      </p:sp>
      <p:sp>
        <p:nvSpPr>
          <p:cNvPr id="47533" name="Freeform 429"/>
          <p:cNvSpPr>
            <a:spLocks noEditPoints="1"/>
          </p:cNvSpPr>
          <p:nvPr/>
        </p:nvSpPr>
        <p:spPr bwMode="auto">
          <a:xfrm>
            <a:off x="5253038" y="3348038"/>
            <a:ext cx="212725" cy="211137"/>
          </a:xfrm>
          <a:custGeom>
            <a:avLst/>
            <a:gdLst/>
            <a:ahLst/>
            <a:cxnLst>
              <a:cxn ang="0">
                <a:pos x="88" y="2"/>
              </a:cxn>
              <a:cxn ang="0">
                <a:pos x="56" y="2"/>
              </a:cxn>
              <a:cxn ang="0">
                <a:pos x="28" y="13"/>
              </a:cxn>
              <a:cxn ang="0">
                <a:pos x="8" y="35"/>
              </a:cxn>
              <a:cxn ang="0">
                <a:pos x="0" y="48"/>
              </a:cxn>
              <a:cxn ang="0">
                <a:pos x="0" y="49"/>
              </a:cxn>
              <a:cxn ang="0">
                <a:pos x="2" y="51"/>
              </a:cxn>
              <a:cxn ang="0">
                <a:pos x="2" y="53"/>
              </a:cxn>
              <a:cxn ang="0">
                <a:pos x="2" y="54"/>
              </a:cxn>
              <a:cxn ang="0">
                <a:pos x="10" y="36"/>
              </a:cxn>
              <a:cxn ang="0">
                <a:pos x="29" y="17"/>
              </a:cxn>
              <a:cxn ang="0">
                <a:pos x="57" y="5"/>
              </a:cxn>
              <a:cxn ang="0">
                <a:pos x="87" y="5"/>
              </a:cxn>
              <a:cxn ang="0">
                <a:pos x="93" y="7"/>
              </a:cxn>
              <a:cxn ang="0">
                <a:pos x="93" y="5"/>
              </a:cxn>
              <a:cxn ang="0">
                <a:pos x="92" y="5"/>
              </a:cxn>
              <a:cxn ang="0">
                <a:pos x="90" y="3"/>
              </a:cxn>
              <a:cxn ang="0">
                <a:pos x="54" y="153"/>
              </a:cxn>
              <a:cxn ang="0">
                <a:pos x="72" y="156"/>
              </a:cxn>
              <a:cxn ang="0">
                <a:pos x="102" y="149"/>
              </a:cxn>
              <a:cxn ang="0">
                <a:pos x="126" y="133"/>
              </a:cxn>
              <a:cxn ang="0">
                <a:pos x="144" y="108"/>
              </a:cxn>
              <a:cxn ang="0">
                <a:pos x="144" y="107"/>
              </a:cxn>
              <a:cxn ang="0">
                <a:pos x="143" y="105"/>
              </a:cxn>
              <a:cxn ang="0">
                <a:pos x="143" y="105"/>
              </a:cxn>
              <a:cxn ang="0">
                <a:pos x="143" y="103"/>
              </a:cxn>
              <a:cxn ang="0">
                <a:pos x="141" y="107"/>
              </a:cxn>
              <a:cxn ang="0">
                <a:pos x="125" y="131"/>
              </a:cxn>
              <a:cxn ang="0">
                <a:pos x="102" y="148"/>
              </a:cxn>
              <a:cxn ang="0">
                <a:pos x="72" y="153"/>
              </a:cxn>
              <a:cxn ang="0">
                <a:pos x="51" y="149"/>
              </a:cxn>
              <a:cxn ang="0">
                <a:pos x="51" y="151"/>
              </a:cxn>
              <a:cxn ang="0">
                <a:pos x="52" y="151"/>
              </a:cxn>
              <a:cxn ang="0">
                <a:pos x="52" y="153"/>
              </a:cxn>
              <a:cxn ang="0">
                <a:pos x="54" y="153"/>
              </a:cxn>
            </a:cxnLst>
            <a:rect l="0" t="0" r="r" b="b"/>
            <a:pathLst>
              <a:path w="144" h="156">
                <a:moveTo>
                  <a:pt x="90" y="3"/>
                </a:moveTo>
                <a:lnTo>
                  <a:pt x="88" y="2"/>
                </a:lnTo>
                <a:lnTo>
                  <a:pt x="72" y="0"/>
                </a:lnTo>
                <a:lnTo>
                  <a:pt x="56" y="2"/>
                </a:lnTo>
                <a:lnTo>
                  <a:pt x="43" y="7"/>
                </a:lnTo>
                <a:lnTo>
                  <a:pt x="28" y="13"/>
                </a:lnTo>
                <a:lnTo>
                  <a:pt x="16" y="23"/>
                </a:lnTo>
                <a:lnTo>
                  <a:pt x="8" y="35"/>
                </a:lnTo>
                <a:lnTo>
                  <a:pt x="0" y="48"/>
                </a:lnTo>
                <a:lnTo>
                  <a:pt x="0" y="48"/>
                </a:lnTo>
                <a:lnTo>
                  <a:pt x="0" y="49"/>
                </a:lnTo>
                <a:lnTo>
                  <a:pt x="0" y="49"/>
                </a:lnTo>
                <a:lnTo>
                  <a:pt x="2" y="51"/>
                </a:lnTo>
                <a:lnTo>
                  <a:pt x="2" y="51"/>
                </a:lnTo>
                <a:lnTo>
                  <a:pt x="2" y="53"/>
                </a:lnTo>
                <a:lnTo>
                  <a:pt x="2" y="53"/>
                </a:lnTo>
                <a:lnTo>
                  <a:pt x="2" y="53"/>
                </a:lnTo>
                <a:lnTo>
                  <a:pt x="2" y="54"/>
                </a:lnTo>
                <a:lnTo>
                  <a:pt x="3" y="49"/>
                </a:lnTo>
                <a:lnTo>
                  <a:pt x="10" y="36"/>
                </a:lnTo>
                <a:lnTo>
                  <a:pt x="20" y="25"/>
                </a:lnTo>
                <a:lnTo>
                  <a:pt x="29" y="17"/>
                </a:lnTo>
                <a:lnTo>
                  <a:pt x="43" y="10"/>
                </a:lnTo>
                <a:lnTo>
                  <a:pt x="57" y="5"/>
                </a:lnTo>
                <a:lnTo>
                  <a:pt x="72" y="3"/>
                </a:lnTo>
                <a:lnTo>
                  <a:pt x="87" y="5"/>
                </a:lnTo>
                <a:lnTo>
                  <a:pt x="93" y="7"/>
                </a:lnTo>
                <a:lnTo>
                  <a:pt x="93" y="7"/>
                </a:lnTo>
                <a:lnTo>
                  <a:pt x="93" y="7"/>
                </a:lnTo>
                <a:lnTo>
                  <a:pt x="93" y="5"/>
                </a:lnTo>
                <a:lnTo>
                  <a:pt x="92" y="5"/>
                </a:lnTo>
                <a:lnTo>
                  <a:pt x="92" y="5"/>
                </a:lnTo>
                <a:lnTo>
                  <a:pt x="92" y="3"/>
                </a:lnTo>
                <a:lnTo>
                  <a:pt x="90" y="3"/>
                </a:lnTo>
                <a:lnTo>
                  <a:pt x="90" y="3"/>
                </a:lnTo>
                <a:close/>
                <a:moveTo>
                  <a:pt x="54" y="153"/>
                </a:moveTo>
                <a:lnTo>
                  <a:pt x="56" y="154"/>
                </a:lnTo>
                <a:lnTo>
                  <a:pt x="72" y="156"/>
                </a:lnTo>
                <a:lnTo>
                  <a:pt x="88" y="154"/>
                </a:lnTo>
                <a:lnTo>
                  <a:pt x="102" y="149"/>
                </a:lnTo>
                <a:lnTo>
                  <a:pt x="115" y="143"/>
                </a:lnTo>
                <a:lnTo>
                  <a:pt x="126" y="133"/>
                </a:lnTo>
                <a:lnTo>
                  <a:pt x="136" y="121"/>
                </a:lnTo>
                <a:lnTo>
                  <a:pt x="144" y="108"/>
                </a:lnTo>
                <a:lnTo>
                  <a:pt x="144" y="108"/>
                </a:lnTo>
                <a:lnTo>
                  <a:pt x="144" y="107"/>
                </a:lnTo>
                <a:lnTo>
                  <a:pt x="144" y="107"/>
                </a:lnTo>
                <a:lnTo>
                  <a:pt x="143" y="105"/>
                </a:lnTo>
                <a:lnTo>
                  <a:pt x="143" y="105"/>
                </a:lnTo>
                <a:lnTo>
                  <a:pt x="143" y="105"/>
                </a:lnTo>
                <a:lnTo>
                  <a:pt x="143" y="103"/>
                </a:lnTo>
                <a:lnTo>
                  <a:pt x="143" y="103"/>
                </a:lnTo>
                <a:lnTo>
                  <a:pt x="143" y="102"/>
                </a:lnTo>
                <a:lnTo>
                  <a:pt x="141" y="107"/>
                </a:lnTo>
                <a:lnTo>
                  <a:pt x="134" y="120"/>
                </a:lnTo>
                <a:lnTo>
                  <a:pt x="125" y="131"/>
                </a:lnTo>
                <a:lnTo>
                  <a:pt x="113" y="139"/>
                </a:lnTo>
                <a:lnTo>
                  <a:pt x="102" y="148"/>
                </a:lnTo>
                <a:lnTo>
                  <a:pt x="87" y="151"/>
                </a:lnTo>
                <a:lnTo>
                  <a:pt x="72" y="153"/>
                </a:lnTo>
                <a:lnTo>
                  <a:pt x="57" y="151"/>
                </a:lnTo>
                <a:lnTo>
                  <a:pt x="51" y="149"/>
                </a:lnTo>
                <a:lnTo>
                  <a:pt x="51" y="149"/>
                </a:lnTo>
                <a:lnTo>
                  <a:pt x="51" y="151"/>
                </a:lnTo>
                <a:lnTo>
                  <a:pt x="51" y="151"/>
                </a:lnTo>
                <a:lnTo>
                  <a:pt x="52" y="151"/>
                </a:lnTo>
                <a:lnTo>
                  <a:pt x="52" y="153"/>
                </a:lnTo>
                <a:lnTo>
                  <a:pt x="52" y="153"/>
                </a:lnTo>
                <a:lnTo>
                  <a:pt x="54" y="153"/>
                </a:lnTo>
                <a:lnTo>
                  <a:pt x="54" y="153"/>
                </a:lnTo>
                <a:close/>
              </a:path>
            </a:pathLst>
          </a:custGeom>
          <a:solidFill>
            <a:srgbClr val="00FF77"/>
          </a:solidFill>
          <a:ln w="9525">
            <a:noFill/>
            <a:round/>
            <a:headEnd/>
            <a:tailEnd/>
          </a:ln>
          <a:effectLst/>
        </p:spPr>
        <p:txBody>
          <a:bodyPr/>
          <a:lstStyle/>
          <a:p>
            <a:endParaRPr lang="en-GB"/>
          </a:p>
        </p:txBody>
      </p:sp>
      <p:sp>
        <p:nvSpPr>
          <p:cNvPr id="47534" name="Freeform 430"/>
          <p:cNvSpPr>
            <a:spLocks noEditPoints="1"/>
          </p:cNvSpPr>
          <p:nvPr/>
        </p:nvSpPr>
        <p:spPr bwMode="auto">
          <a:xfrm>
            <a:off x="5256213" y="3351213"/>
            <a:ext cx="207962" cy="204787"/>
          </a:xfrm>
          <a:custGeom>
            <a:avLst/>
            <a:gdLst/>
            <a:ahLst/>
            <a:cxnLst>
              <a:cxn ang="0">
                <a:pos x="85" y="2"/>
              </a:cxn>
              <a:cxn ang="0">
                <a:pos x="55" y="2"/>
              </a:cxn>
              <a:cxn ang="0">
                <a:pos x="27" y="14"/>
              </a:cxn>
              <a:cxn ang="0">
                <a:pos x="8" y="33"/>
              </a:cxn>
              <a:cxn ang="0">
                <a:pos x="0" y="51"/>
              </a:cxn>
              <a:cxn ang="0">
                <a:pos x="0" y="53"/>
              </a:cxn>
              <a:cxn ang="0">
                <a:pos x="0" y="54"/>
              </a:cxn>
              <a:cxn ang="0">
                <a:pos x="1" y="54"/>
              </a:cxn>
              <a:cxn ang="0">
                <a:pos x="1" y="56"/>
              </a:cxn>
              <a:cxn ang="0">
                <a:pos x="11" y="35"/>
              </a:cxn>
              <a:cxn ang="0">
                <a:pos x="29" y="15"/>
              </a:cxn>
              <a:cxn ang="0">
                <a:pos x="55" y="5"/>
              </a:cxn>
              <a:cxn ang="0">
                <a:pos x="85" y="5"/>
              </a:cxn>
              <a:cxn ang="0">
                <a:pos x="95" y="7"/>
              </a:cxn>
              <a:cxn ang="0">
                <a:pos x="95" y="7"/>
              </a:cxn>
              <a:cxn ang="0">
                <a:pos x="93" y="5"/>
              </a:cxn>
              <a:cxn ang="0">
                <a:pos x="93" y="5"/>
              </a:cxn>
              <a:cxn ang="0">
                <a:pos x="49" y="146"/>
              </a:cxn>
              <a:cxn ang="0">
                <a:pos x="70" y="150"/>
              </a:cxn>
              <a:cxn ang="0">
                <a:pos x="100" y="145"/>
              </a:cxn>
              <a:cxn ang="0">
                <a:pos x="123" y="128"/>
              </a:cxn>
              <a:cxn ang="0">
                <a:pos x="139" y="104"/>
              </a:cxn>
              <a:cxn ang="0">
                <a:pos x="141" y="99"/>
              </a:cxn>
              <a:cxn ang="0">
                <a:pos x="141" y="97"/>
              </a:cxn>
              <a:cxn ang="0">
                <a:pos x="139" y="95"/>
              </a:cxn>
              <a:cxn ang="0">
                <a:pos x="139" y="94"/>
              </a:cxn>
              <a:cxn ang="0">
                <a:pos x="136" y="104"/>
              </a:cxn>
              <a:cxn ang="0">
                <a:pos x="121" y="127"/>
              </a:cxn>
              <a:cxn ang="0">
                <a:pos x="98" y="141"/>
              </a:cxn>
              <a:cxn ang="0">
                <a:pos x="70" y="146"/>
              </a:cxn>
              <a:cxn ang="0">
                <a:pos x="44" y="141"/>
              </a:cxn>
              <a:cxn ang="0">
                <a:pos x="45" y="143"/>
              </a:cxn>
              <a:cxn ang="0">
                <a:pos x="45" y="145"/>
              </a:cxn>
              <a:cxn ang="0">
                <a:pos x="47" y="145"/>
              </a:cxn>
              <a:cxn ang="0">
                <a:pos x="49" y="146"/>
              </a:cxn>
            </a:cxnLst>
            <a:rect l="0" t="0" r="r" b="b"/>
            <a:pathLst>
              <a:path w="141" h="150">
                <a:moveTo>
                  <a:pt x="91" y="4"/>
                </a:moveTo>
                <a:lnTo>
                  <a:pt x="85" y="2"/>
                </a:lnTo>
                <a:lnTo>
                  <a:pt x="70" y="0"/>
                </a:lnTo>
                <a:lnTo>
                  <a:pt x="55" y="2"/>
                </a:lnTo>
                <a:lnTo>
                  <a:pt x="41" y="7"/>
                </a:lnTo>
                <a:lnTo>
                  <a:pt x="27" y="14"/>
                </a:lnTo>
                <a:lnTo>
                  <a:pt x="18" y="22"/>
                </a:lnTo>
                <a:lnTo>
                  <a:pt x="8" y="33"/>
                </a:lnTo>
                <a:lnTo>
                  <a:pt x="1" y="46"/>
                </a:lnTo>
                <a:lnTo>
                  <a:pt x="0" y="51"/>
                </a:lnTo>
                <a:lnTo>
                  <a:pt x="0" y="51"/>
                </a:lnTo>
                <a:lnTo>
                  <a:pt x="0" y="53"/>
                </a:lnTo>
                <a:lnTo>
                  <a:pt x="0" y="53"/>
                </a:lnTo>
                <a:lnTo>
                  <a:pt x="0" y="54"/>
                </a:lnTo>
                <a:lnTo>
                  <a:pt x="0" y="54"/>
                </a:lnTo>
                <a:lnTo>
                  <a:pt x="1" y="54"/>
                </a:lnTo>
                <a:lnTo>
                  <a:pt x="1" y="56"/>
                </a:lnTo>
                <a:lnTo>
                  <a:pt x="1" y="56"/>
                </a:lnTo>
                <a:lnTo>
                  <a:pt x="4" y="48"/>
                </a:lnTo>
                <a:lnTo>
                  <a:pt x="11" y="35"/>
                </a:lnTo>
                <a:lnTo>
                  <a:pt x="19" y="25"/>
                </a:lnTo>
                <a:lnTo>
                  <a:pt x="29" y="15"/>
                </a:lnTo>
                <a:lnTo>
                  <a:pt x="42" y="9"/>
                </a:lnTo>
                <a:lnTo>
                  <a:pt x="55" y="5"/>
                </a:lnTo>
                <a:lnTo>
                  <a:pt x="70" y="4"/>
                </a:lnTo>
                <a:lnTo>
                  <a:pt x="85" y="5"/>
                </a:lnTo>
                <a:lnTo>
                  <a:pt x="96" y="9"/>
                </a:lnTo>
                <a:lnTo>
                  <a:pt x="95" y="7"/>
                </a:lnTo>
                <a:lnTo>
                  <a:pt x="95" y="7"/>
                </a:lnTo>
                <a:lnTo>
                  <a:pt x="95" y="7"/>
                </a:lnTo>
                <a:lnTo>
                  <a:pt x="95" y="5"/>
                </a:lnTo>
                <a:lnTo>
                  <a:pt x="93" y="5"/>
                </a:lnTo>
                <a:lnTo>
                  <a:pt x="93" y="5"/>
                </a:lnTo>
                <a:lnTo>
                  <a:pt x="93" y="5"/>
                </a:lnTo>
                <a:lnTo>
                  <a:pt x="91" y="4"/>
                </a:lnTo>
                <a:close/>
                <a:moveTo>
                  <a:pt x="49" y="146"/>
                </a:moveTo>
                <a:lnTo>
                  <a:pt x="55" y="148"/>
                </a:lnTo>
                <a:lnTo>
                  <a:pt x="70" y="150"/>
                </a:lnTo>
                <a:lnTo>
                  <a:pt x="85" y="148"/>
                </a:lnTo>
                <a:lnTo>
                  <a:pt x="100" y="145"/>
                </a:lnTo>
                <a:lnTo>
                  <a:pt x="111" y="136"/>
                </a:lnTo>
                <a:lnTo>
                  <a:pt x="123" y="128"/>
                </a:lnTo>
                <a:lnTo>
                  <a:pt x="132" y="117"/>
                </a:lnTo>
                <a:lnTo>
                  <a:pt x="139" y="104"/>
                </a:lnTo>
                <a:lnTo>
                  <a:pt x="141" y="99"/>
                </a:lnTo>
                <a:lnTo>
                  <a:pt x="141" y="99"/>
                </a:lnTo>
                <a:lnTo>
                  <a:pt x="141" y="97"/>
                </a:lnTo>
                <a:lnTo>
                  <a:pt x="141" y="97"/>
                </a:lnTo>
                <a:lnTo>
                  <a:pt x="141" y="97"/>
                </a:lnTo>
                <a:lnTo>
                  <a:pt x="139" y="95"/>
                </a:lnTo>
                <a:lnTo>
                  <a:pt x="139" y="95"/>
                </a:lnTo>
                <a:lnTo>
                  <a:pt x="139" y="94"/>
                </a:lnTo>
                <a:lnTo>
                  <a:pt x="139" y="94"/>
                </a:lnTo>
                <a:lnTo>
                  <a:pt x="136" y="104"/>
                </a:lnTo>
                <a:lnTo>
                  <a:pt x="129" y="115"/>
                </a:lnTo>
                <a:lnTo>
                  <a:pt x="121" y="127"/>
                </a:lnTo>
                <a:lnTo>
                  <a:pt x="109" y="135"/>
                </a:lnTo>
                <a:lnTo>
                  <a:pt x="98" y="141"/>
                </a:lnTo>
                <a:lnTo>
                  <a:pt x="85" y="146"/>
                </a:lnTo>
                <a:lnTo>
                  <a:pt x="70" y="146"/>
                </a:lnTo>
                <a:lnTo>
                  <a:pt x="55" y="146"/>
                </a:lnTo>
                <a:lnTo>
                  <a:pt x="44" y="141"/>
                </a:lnTo>
                <a:lnTo>
                  <a:pt x="45" y="143"/>
                </a:lnTo>
                <a:lnTo>
                  <a:pt x="45" y="143"/>
                </a:lnTo>
                <a:lnTo>
                  <a:pt x="45" y="143"/>
                </a:lnTo>
                <a:lnTo>
                  <a:pt x="45" y="145"/>
                </a:lnTo>
                <a:lnTo>
                  <a:pt x="47" y="145"/>
                </a:lnTo>
                <a:lnTo>
                  <a:pt x="47" y="145"/>
                </a:lnTo>
                <a:lnTo>
                  <a:pt x="47" y="146"/>
                </a:lnTo>
                <a:lnTo>
                  <a:pt x="49" y="146"/>
                </a:lnTo>
                <a:close/>
              </a:path>
            </a:pathLst>
          </a:custGeom>
          <a:solidFill>
            <a:srgbClr val="00FF7C"/>
          </a:solidFill>
          <a:ln w="9525">
            <a:noFill/>
            <a:round/>
            <a:headEnd/>
            <a:tailEnd/>
          </a:ln>
          <a:effectLst/>
        </p:spPr>
        <p:txBody>
          <a:bodyPr/>
          <a:lstStyle/>
          <a:p>
            <a:endParaRPr lang="en-GB"/>
          </a:p>
        </p:txBody>
      </p:sp>
      <p:sp>
        <p:nvSpPr>
          <p:cNvPr id="47535" name="Freeform 431"/>
          <p:cNvSpPr>
            <a:spLocks noEditPoints="1"/>
          </p:cNvSpPr>
          <p:nvPr/>
        </p:nvSpPr>
        <p:spPr bwMode="auto">
          <a:xfrm>
            <a:off x="5257800" y="3357563"/>
            <a:ext cx="203200" cy="192087"/>
          </a:xfrm>
          <a:custGeom>
            <a:avLst/>
            <a:gdLst/>
            <a:ahLst/>
            <a:cxnLst>
              <a:cxn ang="0">
                <a:pos x="84" y="1"/>
              </a:cxn>
              <a:cxn ang="0">
                <a:pos x="54" y="1"/>
              </a:cxn>
              <a:cxn ang="0">
                <a:pos x="28" y="11"/>
              </a:cxn>
              <a:cxn ang="0">
                <a:pos x="10" y="31"/>
              </a:cxn>
              <a:cxn ang="0">
                <a:pos x="0" y="52"/>
              </a:cxn>
              <a:cxn ang="0">
                <a:pos x="0" y="54"/>
              </a:cxn>
              <a:cxn ang="0">
                <a:pos x="0" y="55"/>
              </a:cxn>
              <a:cxn ang="0">
                <a:pos x="0" y="57"/>
              </a:cxn>
              <a:cxn ang="0">
                <a:pos x="2" y="57"/>
              </a:cxn>
              <a:cxn ang="0">
                <a:pos x="5" y="44"/>
              </a:cxn>
              <a:cxn ang="0">
                <a:pos x="20" y="23"/>
              </a:cxn>
              <a:cxn ang="0">
                <a:pos x="43" y="8"/>
              </a:cxn>
              <a:cxn ang="0">
                <a:pos x="69" y="1"/>
              </a:cxn>
              <a:cxn ang="0">
                <a:pos x="95" y="8"/>
              </a:cxn>
              <a:cxn ang="0">
                <a:pos x="99" y="8"/>
              </a:cxn>
              <a:cxn ang="0">
                <a:pos x="97" y="8"/>
              </a:cxn>
              <a:cxn ang="0">
                <a:pos x="97" y="6"/>
              </a:cxn>
              <a:cxn ang="0">
                <a:pos x="95" y="5"/>
              </a:cxn>
              <a:cxn ang="0">
                <a:pos x="43" y="137"/>
              </a:cxn>
              <a:cxn ang="0">
                <a:pos x="69" y="142"/>
              </a:cxn>
              <a:cxn ang="0">
                <a:pos x="97" y="137"/>
              </a:cxn>
              <a:cxn ang="0">
                <a:pos x="120" y="123"/>
              </a:cxn>
              <a:cxn ang="0">
                <a:pos x="135" y="100"/>
              </a:cxn>
              <a:cxn ang="0">
                <a:pos x="138" y="88"/>
              </a:cxn>
              <a:cxn ang="0">
                <a:pos x="138" y="88"/>
              </a:cxn>
              <a:cxn ang="0">
                <a:pos x="138" y="87"/>
              </a:cxn>
              <a:cxn ang="0">
                <a:pos x="136" y="85"/>
              </a:cxn>
              <a:cxn ang="0">
                <a:pos x="136" y="85"/>
              </a:cxn>
              <a:cxn ang="0">
                <a:pos x="126" y="109"/>
              </a:cxn>
              <a:cxn ang="0">
                <a:pos x="108" y="127"/>
              </a:cxn>
              <a:cxn ang="0">
                <a:pos x="82" y="139"/>
              </a:cxn>
              <a:cxn ang="0">
                <a:pos x="54" y="139"/>
              </a:cxn>
              <a:cxn ang="0">
                <a:pos x="40" y="134"/>
              </a:cxn>
              <a:cxn ang="0">
                <a:pos x="41" y="134"/>
              </a:cxn>
              <a:cxn ang="0">
                <a:pos x="41" y="136"/>
              </a:cxn>
              <a:cxn ang="0">
                <a:pos x="43" y="137"/>
              </a:cxn>
              <a:cxn ang="0">
                <a:pos x="43" y="137"/>
              </a:cxn>
            </a:cxnLst>
            <a:rect l="0" t="0" r="r" b="b"/>
            <a:pathLst>
              <a:path w="138" h="142">
                <a:moveTo>
                  <a:pt x="95" y="5"/>
                </a:moveTo>
                <a:lnTo>
                  <a:pt x="84" y="1"/>
                </a:lnTo>
                <a:lnTo>
                  <a:pt x="69" y="0"/>
                </a:lnTo>
                <a:lnTo>
                  <a:pt x="54" y="1"/>
                </a:lnTo>
                <a:lnTo>
                  <a:pt x="41" y="5"/>
                </a:lnTo>
                <a:lnTo>
                  <a:pt x="28" y="11"/>
                </a:lnTo>
                <a:lnTo>
                  <a:pt x="18" y="21"/>
                </a:lnTo>
                <a:lnTo>
                  <a:pt x="10" y="31"/>
                </a:lnTo>
                <a:lnTo>
                  <a:pt x="3" y="44"/>
                </a:lnTo>
                <a:lnTo>
                  <a:pt x="0" y="52"/>
                </a:lnTo>
                <a:lnTo>
                  <a:pt x="0" y="54"/>
                </a:lnTo>
                <a:lnTo>
                  <a:pt x="0" y="54"/>
                </a:lnTo>
                <a:lnTo>
                  <a:pt x="0" y="54"/>
                </a:lnTo>
                <a:lnTo>
                  <a:pt x="0" y="55"/>
                </a:lnTo>
                <a:lnTo>
                  <a:pt x="0" y="55"/>
                </a:lnTo>
                <a:lnTo>
                  <a:pt x="0" y="57"/>
                </a:lnTo>
                <a:lnTo>
                  <a:pt x="2" y="57"/>
                </a:lnTo>
                <a:lnTo>
                  <a:pt x="2" y="57"/>
                </a:lnTo>
                <a:lnTo>
                  <a:pt x="2" y="57"/>
                </a:lnTo>
                <a:lnTo>
                  <a:pt x="5" y="44"/>
                </a:lnTo>
                <a:lnTo>
                  <a:pt x="12" y="32"/>
                </a:lnTo>
                <a:lnTo>
                  <a:pt x="20" y="23"/>
                </a:lnTo>
                <a:lnTo>
                  <a:pt x="30" y="14"/>
                </a:lnTo>
                <a:lnTo>
                  <a:pt x="43" y="8"/>
                </a:lnTo>
                <a:lnTo>
                  <a:pt x="54" y="3"/>
                </a:lnTo>
                <a:lnTo>
                  <a:pt x="69" y="1"/>
                </a:lnTo>
                <a:lnTo>
                  <a:pt x="82" y="3"/>
                </a:lnTo>
                <a:lnTo>
                  <a:pt x="95" y="8"/>
                </a:lnTo>
                <a:lnTo>
                  <a:pt x="99" y="10"/>
                </a:lnTo>
                <a:lnTo>
                  <a:pt x="99" y="8"/>
                </a:lnTo>
                <a:lnTo>
                  <a:pt x="97" y="8"/>
                </a:lnTo>
                <a:lnTo>
                  <a:pt x="97" y="8"/>
                </a:lnTo>
                <a:lnTo>
                  <a:pt x="97" y="6"/>
                </a:lnTo>
                <a:lnTo>
                  <a:pt x="97" y="6"/>
                </a:lnTo>
                <a:lnTo>
                  <a:pt x="95" y="5"/>
                </a:lnTo>
                <a:lnTo>
                  <a:pt x="95" y="5"/>
                </a:lnTo>
                <a:lnTo>
                  <a:pt x="95" y="5"/>
                </a:lnTo>
                <a:close/>
                <a:moveTo>
                  <a:pt x="43" y="137"/>
                </a:moveTo>
                <a:lnTo>
                  <a:pt x="54" y="142"/>
                </a:lnTo>
                <a:lnTo>
                  <a:pt x="69" y="142"/>
                </a:lnTo>
                <a:lnTo>
                  <a:pt x="84" y="142"/>
                </a:lnTo>
                <a:lnTo>
                  <a:pt x="97" y="137"/>
                </a:lnTo>
                <a:lnTo>
                  <a:pt x="108" y="131"/>
                </a:lnTo>
                <a:lnTo>
                  <a:pt x="120" y="123"/>
                </a:lnTo>
                <a:lnTo>
                  <a:pt x="128" y="111"/>
                </a:lnTo>
                <a:lnTo>
                  <a:pt x="135" y="100"/>
                </a:lnTo>
                <a:lnTo>
                  <a:pt x="138" y="90"/>
                </a:lnTo>
                <a:lnTo>
                  <a:pt x="138" y="88"/>
                </a:lnTo>
                <a:lnTo>
                  <a:pt x="138" y="88"/>
                </a:lnTo>
                <a:lnTo>
                  <a:pt x="138" y="88"/>
                </a:lnTo>
                <a:lnTo>
                  <a:pt x="138" y="87"/>
                </a:lnTo>
                <a:lnTo>
                  <a:pt x="138" y="87"/>
                </a:lnTo>
                <a:lnTo>
                  <a:pt x="138" y="85"/>
                </a:lnTo>
                <a:lnTo>
                  <a:pt x="136" y="85"/>
                </a:lnTo>
                <a:lnTo>
                  <a:pt x="136" y="85"/>
                </a:lnTo>
                <a:lnTo>
                  <a:pt x="136" y="85"/>
                </a:lnTo>
                <a:lnTo>
                  <a:pt x="133" y="98"/>
                </a:lnTo>
                <a:lnTo>
                  <a:pt x="126" y="109"/>
                </a:lnTo>
                <a:lnTo>
                  <a:pt x="118" y="119"/>
                </a:lnTo>
                <a:lnTo>
                  <a:pt x="108" y="127"/>
                </a:lnTo>
                <a:lnTo>
                  <a:pt x="95" y="134"/>
                </a:lnTo>
                <a:lnTo>
                  <a:pt x="82" y="139"/>
                </a:lnTo>
                <a:lnTo>
                  <a:pt x="69" y="141"/>
                </a:lnTo>
                <a:lnTo>
                  <a:pt x="54" y="139"/>
                </a:lnTo>
                <a:lnTo>
                  <a:pt x="43" y="134"/>
                </a:lnTo>
                <a:lnTo>
                  <a:pt x="40" y="134"/>
                </a:lnTo>
                <a:lnTo>
                  <a:pt x="40" y="134"/>
                </a:lnTo>
                <a:lnTo>
                  <a:pt x="41" y="134"/>
                </a:lnTo>
                <a:lnTo>
                  <a:pt x="41" y="136"/>
                </a:lnTo>
                <a:lnTo>
                  <a:pt x="41" y="136"/>
                </a:lnTo>
                <a:lnTo>
                  <a:pt x="43" y="136"/>
                </a:lnTo>
                <a:lnTo>
                  <a:pt x="43" y="137"/>
                </a:lnTo>
                <a:lnTo>
                  <a:pt x="43" y="137"/>
                </a:lnTo>
                <a:lnTo>
                  <a:pt x="43" y="137"/>
                </a:lnTo>
                <a:close/>
              </a:path>
            </a:pathLst>
          </a:custGeom>
          <a:solidFill>
            <a:srgbClr val="00FF82"/>
          </a:solidFill>
          <a:ln w="9525">
            <a:noFill/>
            <a:round/>
            <a:headEnd/>
            <a:tailEnd/>
          </a:ln>
          <a:effectLst/>
        </p:spPr>
        <p:txBody>
          <a:bodyPr/>
          <a:lstStyle/>
          <a:p>
            <a:endParaRPr lang="en-GB"/>
          </a:p>
        </p:txBody>
      </p:sp>
      <p:sp>
        <p:nvSpPr>
          <p:cNvPr id="47536" name="Freeform 432"/>
          <p:cNvSpPr>
            <a:spLocks noEditPoints="1"/>
          </p:cNvSpPr>
          <p:nvPr/>
        </p:nvSpPr>
        <p:spPr bwMode="auto">
          <a:xfrm>
            <a:off x="5259388" y="3357563"/>
            <a:ext cx="198437" cy="190500"/>
          </a:xfrm>
          <a:custGeom>
            <a:avLst/>
            <a:gdLst/>
            <a:ahLst/>
            <a:cxnLst>
              <a:cxn ang="0">
                <a:pos x="93" y="7"/>
              </a:cxn>
              <a:cxn ang="0">
                <a:pos x="67" y="0"/>
              </a:cxn>
              <a:cxn ang="0">
                <a:pos x="41" y="7"/>
              </a:cxn>
              <a:cxn ang="0">
                <a:pos x="18" y="22"/>
              </a:cxn>
              <a:cxn ang="0">
                <a:pos x="3" y="43"/>
              </a:cxn>
              <a:cxn ang="0">
                <a:pos x="0" y="56"/>
              </a:cxn>
              <a:cxn ang="0">
                <a:pos x="0" y="59"/>
              </a:cxn>
              <a:cxn ang="0">
                <a:pos x="0" y="61"/>
              </a:cxn>
              <a:cxn ang="0">
                <a:pos x="1" y="63"/>
              </a:cxn>
              <a:cxn ang="0">
                <a:pos x="1" y="64"/>
              </a:cxn>
              <a:cxn ang="0">
                <a:pos x="6" y="45"/>
              </a:cxn>
              <a:cxn ang="0">
                <a:pos x="20" y="23"/>
              </a:cxn>
              <a:cxn ang="0">
                <a:pos x="41" y="9"/>
              </a:cxn>
              <a:cxn ang="0">
                <a:pos x="67" y="4"/>
              </a:cxn>
              <a:cxn ang="0">
                <a:pos x="93" y="9"/>
              </a:cxn>
              <a:cxn ang="0">
                <a:pos x="100" y="13"/>
              </a:cxn>
              <a:cxn ang="0">
                <a:pos x="100" y="12"/>
              </a:cxn>
              <a:cxn ang="0">
                <a:pos x="98" y="10"/>
              </a:cxn>
              <a:cxn ang="0">
                <a:pos x="97" y="9"/>
              </a:cxn>
              <a:cxn ang="0">
                <a:pos x="38" y="133"/>
              </a:cxn>
              <a:cxn ang="0">
                <a:pos x="52" y="138"/>
              </a:cxn>
              <a:cxn ang="0">
                <a:pos x="80" y="138"/>
              </a:cxn>
              <a:cxn ang="0">
                <a:pos x="106" y="126"/>
              </a:cxn>
              <a:cxn ang="0">
                <a:pos x="124" y="108"/>
              </a:cxn>
              <a:cxn ang="0">
                <a:pos x="134" y="84"/>
              </a:cxn>
              <a:cxn ang="0">
                <a:pos x="134" y="82"/>
              </a:cxn>
              <a:cxn ang="0">
                <a:pos x="134" y="81"/>
              </a:cxn>
              <a:cxn ang="0">
                <a:pos x="133" y="79"/>
              </a:cxn>
              <a:cxn ang="0">
                <a:pos x="133" y="77"/>
              </a:cxn>
              <a:cxn ang="0">
                <a:pos x="131" y="84"/>
              </a:cxn>
              <a:cxn ang="0">
                <a:pos x="121" y="107"/>
              </a:cxn>
              <a:cxn ang="0">
                <a:pos x="105" y="125"/>
              </a:cxn>
              <a:cxn ang="0">
                <a:pos x="80" y="135"/>
              </a:cxn>
              <a:cxn ang="0">
                <a:pos x="54" y="135"/>
              </a:cxn>
              <a:cxn ang="0">
                <a:pos x="34" y="126"/>
              </a:cxn>
              <a:cxn ang="0">
                <a:pos x="34" y="128"/>
              </a:cxn>
              <a:cxn ang="0">
                <a:pos x="36" y="130"/>
              </a:cxn>
              <a:cxn ang="0">
                <a:pos x="36" y="131"/>
              </a:cxn>
              <a:cxn ang="0">
                <a:pos x="38" y="133"/>
              </a:cxn>
            </a:cxnLst>
            <a:rect l="0" t="0" r="r" b="b"/>
            <a:pathLst>
              <a:path w="134" h="140">
                <a:moveTo>
                  <a:pt x="97" y="9"/>
                </a:moveTo>
                <a:lnTo>
                  <a:pt x="93" y="7"/>
                </a:lnTo>
                <a:lnTo>
                  <a:pt x="80" y="2"/>
                </a:lnTo>
                <a:lnTo>
                  <a:pt x="67" y="0"/>
                </a:lnTo>
                <a:lnTo>
                  <a:pt x="52" y="2"/>
                </a:lnTo>
                <a:lnTo>
                  <a:pt x="41" y="7"/>
                </a:lnTo>
                <a:lnTo>
                  <a:pt x="28" y="13"/>
                </a:lnTo>
                <a:lnTo>
                  <a:pt x="18" y="22"/>
                </a:lnTo>
                <a:lnTo>
                  <a:pt x="10" y="31"/>
                </a:lnTo>
                <a:lnTo>
                  <a:pt x="3" y="43"/>
                </a:lnTo>
                <a:lnTo>
                  <a:pt x="0" y="56"/>
                </a:lnTo>
                <a:lnTo>
                  <a:pt x="0" y="56"/>
                </a:lnTo>
                <a:lnTo>
                  <a:pt x="0" y="58"/>
                </a:lnTo>
                <a:lnTo>
                  <a:pt x="0" y="59"/>
                </a:lnTo>
                <a:lnTo>
                  <a:pt x="0" y="59"/>
                </a:lnTo>
                <a:lnTo>
                  <a:pt x="0" y="61"/>
                </a:lnTo>
                <a:lnTo>
                  <a:pt x="0" y="61"/>
                </a:lnTo>
                <a:lnTo>
                  <a:pt x="1" y="63"/>
                </a:lnTo>
                <a:lnTo>
                  <a:pt x="1" y="63"/>
                </a:lnTo>
                <a:lnTo>
                  <a:pt x="1" y="64"/>
                </a:lnTo>
                <a:lnTo>
                  <a:pt x="1" y="56"/>
                </a:lnTo>
                <a:lnTo>
                  <a:pt x="6" y="45"/>
                </a:lnTo>
                <a:lnTo>
                  <a:pt x="13" y="33"/>
                </a:lnTo>
                <a:lnTo>
                  <a:pt x="20" y="23"/>
                </a:lnTo>
                <a:lnTo>
                  <a:pt x="29" y="15"/>
                </a:lnTo>
                <a:lnTo>
                  <a:pt x="41" y="9"/>
                </a:lnTo>
                <a:lnTo>
                  <a:pt x="54" y="5"/>
                </a:lnTo>
                <a:lnTo>
                  <a:pt x="67" y="4"/>
                </a:lnTo>
                <a:lnTo>
                  <a:pt x="80" y="5"/>
                </a:lnTo>
                <a:lnTo>
                  <a:pt x="93" y="9"/>
                </a:lnTo>
                <a:lnTo>
                  <a:pt x="101" y="13"/>
                </a:lnTo>
                <a:lnTo>
                  <a:pt x="100" y="13"/>
                </a:lnTo>
                <a:lnTo>
                  <a:pt x="100" y="12"/>
                </a:lnTo>
                <a:lnTo>
                  <a:pt x="100" y="12"/>
                </a:lnTo>
                <a:lnTo>
                  <a:pt x="98" y="10"/>
                </a:lnTo>
                <a:lnTo>
                  <a:pt x="98" y="10"/>
                </a:lnTo>
                <a:lnTo>
                  <a:pt x="98" y="10"/>
                </a:lnTo>
                <a:lnTo>
                  <a:pt x="97" y="9"/>
                </a:lnTo>
                <a:lnTo>
                  <a:pt x="97" y="9"/>
                </a:lnTo>
                <a:close/>
                <a:moveTo>
                  <a:pt x="38" y="133"/>
                </a:moveTo>
                <a:lnTo>
                  <a:pt x="41" y="133"/>
                </a:lnTo>
                <a:lnTo>
                  <a:pt x="52" y="138"/>
                </a:lnTo>
                <a:lnTo>
                  <a:pt x="67" y="140"/>
                </a:lnTo>
                <a:lnTo>
                  <a:pt x="80" y="138"/>
                </a:lnTo>
                <a:lnTo>
                  <a:pt x="93" y="133"/>
                </a:lnTo>
                <a:lnTo>
                  <a:pt x="106" y="126"/>
                </a:lnTo>
                <a:lnTo>
                  <a:pt x="116" y="118"/>
                </a:lnTo>
                <a:lnTo>
                  <a:pt x="124" y="108"/>
                </a:lnTo>
                <a:lnTo>
                  <a:pt x="131" y="97"/>
                </a:lnTo>
                <a:lnTo>
                  <a:pt x="134" y="84"/>
                </a:lnTo>
                <a:lnTo>
                  <a:pt x="134" y="84"/>
                </a:lnTo>
                <a:lnTo>
                  <a:pt x="134" y="82"/>
                </a:lnTo>
                <a:lnTo>
                  <a:pt x="134" y="81"/>
                </a:lnTo>
                <a:lnTo>
                  <a:pt x="134" y="81"/>
                </a:lnTo>
                <a:lnTo>
                  <a:pt x="134" y="79"/>
                </a:lnTo>
                <a:lnTo>
                  <a:pt x="133" y="79"/>
                </a:lnTo>
                <a:lnTo>
                  <a:pt x="133" y="77"/>
                </a:lnTo>
                <a:lnTo>
                  <a:pt x="133" y="77"/>
                </a:lnTo>
                <a:lnTo>
                  <a:pt x="133" y="76"/>
                </a:lnTo>
                <a:lnTo>
                  <a:pt x="131" y="84"/>
                </a:lnTo>
                <a:lnTo>
                  <a:pt x="128" y="95"/>
                </a:lnTo>
                <a:lnTo>
                  <a:pt x="121" y="107"/>
                </a:lnTo>
                <a:lnTo>
                  <a:pt x="115" y="117"/>
                </a:lnTo>
                <a:lnTo>
                  <a:pt x="105" y="125"/>
                </a:lnTo>
                <a:lnTo>
                  <a:pt x="93" y="131"/>
                </a:lnTo>
                <a:lnTo>
                  <a:pt x="80" y="135"/>
                </a:lnTo>
                <a:lnTo>
                  <a:pt x="67" y="136"/>
                </a:lnTo>
                <a:lnTo>
                  <a:pt x="54" y="135"/>
                </a:lnTo>
                <a:lnTo>
                  <a:pt x="41" y="131"/>
                </a:lnTo>
                <a:lnTo>
                  <a:pt x="34" y="126"/>
                </a:lnTo>
                <a:lnTo>
                  <a:pt x="34" y="128"/>
                </a:lnTo>
                <a:lnTo>
                  <a:pt x="34" y="128"/>
                </a:lnTo>
                <a:lnTo>
                  <a:pt x="34" y="128"/>
                </a:lnTo>
                <a:lnTo>
                  <a:pt x="36" y="130"/>
                </a:lnTo>
                <a:lnTo>
                  <a:pt x="36" y="130"/>
                </a:lnTo>
                <a:lnTo>
                  <a:pt x="36" y="131"/>
                </a:lnTo>
                <a:lnTo>
                  <a:pt x="38" y="131"/>
                </a:lnTo>
                <a:lnTo>
                  <a:pt x="38" y="133"/>
                </a:lnTo>
                <a:close/>
              </a:path>
            </a:pathLst>
          </a:custGeom>
          <a:solidFill>
            <a:srgbClr val="00FF87"/>
          </a:solidFill>
          <a:ln w="9525">
            <a:noFill/>
            <a:round/>
            <a:headEnd/>
            <a:tailEnd/>
          </a:ln>
          <a:effectLst/>
        </p:spPr>
        <p:txBody>
          <a:bodyPr/>
          <a:lstStyle/>
          <a:p>
            <a:endParaRPr lang="en-GB"/>
          </a:p>
        </p:txBody>
      </p:sp>
      <p:sp>
        <p:nvSpPr>
          <p:cNvPr id="47537" name="Freeform 433"/>
          <p:cNvSpPr>
            <a:spLocks noEditPoints="1"/>
          </p:cNvSpPr>
          <p:nvPr/>
        </p:nvSpPr>
        <p:spPr bwMode="auto">
          <a:xfrm>
            <a:off x="5260975" y="3363913"/>
            <a:ext cx="195263" cy="179387"/>
          </a:xfrm>
          <a:custGeom>
            <a:avLst/>
            <a:gdLst/>
            <a:ahLst/>
            <a:cxnLst>
              <a:cxn ang="0">
                <a:pos x="92" y="5"/>
              </a:cxn>
              <a:cxn ang="0">
                <a:pos x="66" y="0"/>
              </a:cxn>
              <a:cxn ang="0">
                <a:pos x="40" y="5"/>
              </a:cxn>
              <a:cxn ang="0">
                <a:pos x="19" y="19"/>
              </a:cxn>
              <a:cxn ang="0">
                <a:pos x="5" y="41"/>
              </a:cxn>
              <a:cxn ang="0">
                <a:pos x="0" y="60"/>
              </a:cxn>
              <a:cxn ang="0">
                <a:pos x="0" y="62"/>
              </a:cxn>
              <a:cxn ang="0">
                <a:pos x="2" y="64"/>
              </a:cxn>
              <a:cxn ang="0">
                <a:pos x="2" y="65"/>
              </a:cxn>
              <a:cxn ang="0">
                <a:pos x="2" y="67"/>
              </a:cxn>
              <a:cxn ang="0">
                <a:pos x="4" y="54"/>
              </a:cxn>
              <a:cxn ang="0">
                <a:pos x="14" y="31"/>
              </a:cxn>
              <a:cxn ang="0">
                <a:pos x="30" y="14"/>
              </a:cxn>
              <a:cxn ang="0">
                <a:pos x="53" y="5"/>
              </a:cxn>
              <a:cxn ang="0">
                <a:pos x="79" y="5"/>
              </a:cxn>
              <a:cxn ang="0">
                <a:pos x="102" y="14"/>
              </a:cxn>
              <a:cxn ang="0">
                <a:pos x="104" y="16"/>
              </a:cxn>
              <a:cxn ang="0">
                <a:pos x="102" y="14"/>
              </a:cxn>
              <a:cxn ang="0">
                <a:pos x="102" y="13"/>
              </a:cxn>
              <a:cxn ang="0">
                <a:pos x="100" y="11"/>
              </a:cxn>
              <a:cxn ang="0">
                <a:pos x="33" y="122"/>
              </a:cxn>
              <a:cxn ang="0">
                <a:pos x="53" y="131"/>
              </a:cxn>
              <a:cxn ang="0">
                <a:pos x="79" y="131"/>
              </a:cxn>
              <a:cxn ang="0">
                <a:pos x="104" y="121"/>
              </a:cxn>
              <a:cxn ang="0">
                <a:pos x="120" y="103"/>
              </a:cxn>
              <a:cxn ang="0">
                <a:pos x="130" y="80"/>
              </a:cxn>
              <a:cxn ang="0">
                <a:pos x="132" y="72"/>
              </a:cxn>
              <a:cxn ang="0">
                <a:pos x="132" y="70"/>
              </a:cxn>
              <a:cxn ang="0">
                <a:pos x="130" y="68"/>
              </a:cxn>
              <a:cxn ang="0">
                <a:pos x="130" y="67"/>
              </a:cxn>
              <a:cxn ang="0">
                <a:pos x="130" y="67"/>
              </a:cxn>
              <a:cxn ang="0">
                <a:pos x="130" y="65"/>
              </a:cxn>
              <a:cxn ang="0">
                <a:pos x="130" y="65"/>
              </a:cxn>
              <a:cxn ang="0">
                <a:pos x="130" y="65"/>
              </a:cxn>
              <a:cxn ang="0">
                <a:pos x="130" y="67"/>
              </a:cxn>
              <a:cxn ang="0">
                <a:pos x="130" y="67"/>
              </a:cxn>
              <a:cxn ang="0">
                <a:pos x="125" y="91"/>
              </a:cxn>
              <a:cxn ang="0">
                <a:pos x="110" y="111"/>
              </a:cxn>
              <a:cxn ang="0">
                <a:pos x="91" y="124"/>
              </a:cxn>
              <a:cxn ang="0">
                <a:pos x="66" y="129"/>
              </a:cxn>
              <a:cxn ang="0">
                <a:pos x="41" y="124"/>
              </a:cxn>
              <a:cxn ang="0">
                <a:pos x="28" y="116"/>
              </a:cxn>
              <a:cxn ang="0">
                <a:pos x="30" y="118"/>
              </a:cxn>
              <a:cxn ang="0">
                <a:pos x="30" y="119"/>
              </a:cxn>
              <a:cxn ang="0">
                <a:pos x="32" y="121"/>
              </a:cxn>
              <a:cxn ang="0">
                <a:pos x="33" y="122"/>
              </a:cxn>
            </a:cxnLst>
            <a:rect l="0" t="0" r="r" b="b"/>
            <a:pathLst>
              <a:path w="132" h="132">
                <a:moveTo>
                  <a:pt x="100" y="9"/>
                </a:moveTo>
                <a:lnTo>
                  <a:pt x="92" y="5"/>
                </a:lnTo>
                <a:lnTo>
                  <a:pt x="79" y="1"/>
                </a:lnTo>
                <a:lnTo>
                  <a:pt x="66" y="0"/>
                </a:lnTo>
                <a:lnTo>
                  <a:pt x="53" y="1"/>
                </a:lnTo>
                <a:lnTo>
                  <a:pt x="40" y="5"/>
                </a:lnTo>
                <a:lnTo>
                  <a:pt x="28" y="11"/>
                </a:lnTo>
                <a:lnTo>
                  <a:pt x="19" y="19"/>
                </a:lnTo>
                <a:lnTo>
                  <a:pt x="12" y="29"/>
                </a:lnTo>
                <a:lnTo>
                  <a:pt x="5" y="41"/>
                </a:lnTo>
                <a:lnTo>
                  <a:pt x="0" y="52"/>
                </a:lnTo>
                <a:lnTo>
                  <a:pt x="0" y="60"/>
                </a:lnTo>
                <a:lnTo>
                  <a:pt x="0" y="60"/>
                </a:lnTo>
                <a:lnTo>
                  <a:pt x="0" y="62"/>
                </a:lnTo>
                <a:lnTo>
                  <a:pt x="2" y="62"/>
                </a:lnTo>
                <a:lnTo>
                  <a:pt x="2" y="64"/>
                </a:lnTo>
                <a:lnTo>
                  <a:pt x="2" y="64"/>
                </a:lnTo>
                <a:lnTo>
                  <a:pt x="2" y="65"/>
                </a:lnTo>
                <a:lnTo>
                  <a:pt x="2" y="65"/>
                </a:lnTo>
                <a:lnTo>
                  <a:pt x="2" y="67"/>
                </a:lnTo>
                <a:lnTo>
                  <a:pt x="2" y="67"/>
                </a:lnTo>
                <a:lnTo>
                  <a:pt x="4" y="54"/>
                </a:lnTo>
                <a:lnTo>
                  <a:pt x="7" y="42"/>
                </a:lnTo>
                <a:lnTo>
                  <a:pt x="14" y="31"/>
                </a:lnTo>
                <a:lnTo>
                  <a:pt x="22" y="21"/>
                </a:lnTo>
                <a:lnTo>
                  <a:pt x="30" y="14"/>
                </a:lnTo>
                <a:lnTo>
                  <a:pt x="41" y="8"/>
                </a:lnTo>
                <a:lnTo>
                  <a:pt x="53" y="5"/>
                </a:lnTo>
                <a:lnTo>
                  <a:pt x="66" y="3"/>
                </a:lnTo>
                <a:lnTo>
                  <a:pt x="79" y="5"/>
                </a:lnTo>
                <a:lnTo>
                  <a:pt x="91" y="8"/>
                </a:lnTo>
                <a:lnTo>
                  <a:pt x="102" y="14"/>
                </a:lnTo>
                <a:lnTo>
                  <a:pt x="104" y="16"/>
                </a:lnTo>
                <a:lnTo>
                  <a:pt x="104" y="16"/>
                </a:lnTo>
                <a:lnTo>
                  <a:pt x="104" y="14"/>
                </a:lnTo>
                <a:lnTo>
                  <a:pt x="102" y="14"/>
                </a:lnTo>
                <a:lnTo>
                  <a:pt x="102" y="13"/>
                </a:lnTo>
                <a:lnTo>
                  <a:pt x="102" y="13"/>
                </a:lnTo>
                <a:lnTo>
                  <a:pt x="100" y="11"/>
                </a:lnTo>
                <a:lnTo>
                  <a:pt x="100" y="11"/>
                </a:lnTo>
                <a:lnTo>
                  <a:pt x="100" y="9"/>
                </a:lnTo>
                <a:close/>
                <a:moveTo>
                  <a:pt x="33" y="122"/>
                </a:moveTo>
                <a:lnTo>
                  <a:pt x="40" y="127"/>
                </a:lnTo>
                <a:lnTo>
                  <a:pt x="53" y="131"/>
                </a:lnTo>
                <a:lnTo>
                  <a:pt x="66" y="132"/>
                </a:lnTo>
                <a:lnTo>
                  <a:pt x="79" y="131"/>
                </a:lnTo>
                <a:lnTo>
                  <a:pt x="92" y="127"/>
                </a:lnTo>
                <a:lnTo>
                  <a:pt x="104" y="121"/>
                </a:lnTo>
                <a:lnTo>
                  <a:pt x="114" y="113"/>
                </a:lnTo>
                <a:lnTo>
                  <a:pt x="120" y="103"/>
                </a:lnTo>
                <a:lnTo>
                  <a:pt x="127" y="91"/>
                </a:lnTo>
                <a:lnTo>
                  <a:pt x="130" y="80"/>
                </a:lnTo>
                <a:lnTo>
                  <a:pt x="132" y="72"/>
                </a:lnTo>
                <a:lnTo>
                  <a:pt x="132" y="72"/>
                </a:lnTo>
                <a:lnTo>
                  <a:pt x="132" y="70"/>
                </a:lnTo>
                <a:lnTo>
                  <a:pt x="132" y="70"/>
                </a:lnTo>
                <a:lnTo>
                  <a:pt x="130" y="68"/>
                </a:lnTo>
                <a:lnTo>
                  <a:pt x="130" y="68"/>
                </a:lnTo>
                <a:lnTo>
                  <a:pt x="130" y="67"/>
                </a:lnTo>
                <a:lnTo>
                  <a:pt x="130" y="67"/>
                </a:lnTo>
                <a:lnTo>
                  <a:pt x="130" y="67"/>
                </a:lnTo>
                <a:lnTo>
                  <a:pt x="130" y="67"/>
                </a:lnTo>
                <a:lnTo>
                  <a:pt x="128" y="65"/>
                </a:lnTo>
                <a:lnTo>
                  <a:pt x="130" y="65"/>
                </a:lnTo>
                <a:lnTo>
                  <a:pt x="130" y="65"/>
                </a:lnTo>
                <a:lnTo>
                  <a:pt x="130" y="65"/>
                </a:lnTo>
                <a:lnTo>
                  <a:pt x="130" y="65"/>
                </a:lnTo>
                <a:lnTo>
                  <a:pt x="130" y="65"/>
                </a:lnTo>
                <a:lnTo>
                  <a:pt x="130" y="65"/>
                </a:lnTo>
                <a:lnTo>
                  <a:pt x="130" y="67"/>
                </a:lnTo>
                <a:lnTo>
                  <a:pt x="130" y="67"/>
                </a:lnTo>
                <a:lnTo>
                  <a:pt x="130" y="67"/>
                </a:lnTo>
                <a:lnTo>
                  <a:pt x="128" y="78"/>
                </a:lnTo>
                <a:lnTo>
                  <a:pt x="125" y="91"/>
                </a:lnTo>
                <a:lnTo>
                  <a:pt x="119" y="101"/>
                </a:lnTo>
                <a:lnTo>
                  <a:pt x="110" y="111"/>
                </a:lnTo>
                <a:lnTo>
                  <a:pt x="102" y="119"/>
                </a:lnTo>
                <a:lnTo>
                  <a:pt x="91" y="124"/>
                </a:lnTo>
                <a:lnTo>
                  <a:pt x="79" y="127"/>
                </a:lnTo>
                <a:lnTo>
                  <a:pt x="66" y="129"/>
                </a:lnTo>
                <a:lnTo>
                  <a:pt x="53" y="127"/>
                </a:lnTo>
                <a:lnTo>
                  <a:pt x="41" y="124"/>
                </a:lnTo>
                <a:lnTo>
                  <a:pt x="30" y="119"/>
                </a:lnTo>
                <a:lnTo>
                  <a:pt x="28" y="116"/>
                </a:lnTo>
                <a:lnTo>
                  <a:pt x="28" y="118"/>
                </a:lnTo>
                <a:lnTo>
                  <a:pt x="30" y="118"/>
                </a:lnTo>
                <a:lnTo>
                  <a:pt x="30" y="119"/>
                </a:lnTo>
                <a:lnTo>
                  <a:pt x="30" y="119"/>
                </a:lnTo>
                <a:lnTo>
                  <a:pt x="32" y="121"/>
                </a:lnTo>
                <a:lnTo>
                  <a:pt x="32" y="121"/>
                </a:lnTo>
                <a:lnTo>
                  <a:pt x="32" y="122"/>
                </a:lnTo>
                <a:lnTo>
                  <a:pt x="33" y="122"/>
                </a:lnTo>
                <a:close/>
              </a:path>
            </a:pathLst>
          </a:custGeom>
          <a:solidFill>
            <a:srgbClr val="00FF8C"/>
          </a:solidFill>
          <a:ln w="9525">
            <a:noFill/>
            <a:round/>
            <a:headEnd/>
            <a:tailEnd/>
          </a:ln>
          <a:effectLst/>
        </p:spPr>
        <p:txBody>
          <a:bodyPr/>
          <a:lstStyle/>
          <a:p>
            <a:endParaRPr lang="en-GB"/>
          </a:p>
        </p:txBody>
      </p:sp>
      <p:sp>
        <p:nvSpPr>
          <p:cNvPr id="47538" name="Freeform 434"/>
          <p:cNvSpPr>
            <a:spLocks noEditPoints="1"/>
          </p:cNvSpPr>
          <p:nvPr/>
        </p:nvSpPr>
        <p:spPr bwMode="auto">
          <a:xfrm>
            <a:off x="5264150" y="3367088"/>
            <a:ext cx="188913" cy="171450"/>
          </a:xfrm>
          <a:custGeom>
            <a:avLst/>
            <a:gdLst/>
            <a:ahLst/>
            <a:cxnLst>
              <a:cxn ang="0">
                <a:pos x="126" y="62"/>
              </a:cxn>
              <a:cxn ang="0">
                <a:pos x="126" y="59"/>
              </a:cxn>
              <a:cxn ang="0">
                <a:pos x="125" y="57"/>
              </a:cxn>
              <a:cxn ang="0">
                <a:pos x="125" y="54"/>
              </a:cxn>
              <a:cxn ang="0">
                <a:pos x="123" y="52"/>
              </a:cxn>
              <a:cxn ang="0">
                <a:pos x="128" y="64"/>
              </a:cxn>
              <a:cxn ang="0">
                <a:pos x="123" y="88"/>
              </a:cxn>
              <a:cxn ang="0">
                <a:pos x="108" y="108"/>
              </a:cxn>
              <a:cxn ang="0">
                <a:pos x="89" y="121"/>
              </a:cxn>
              <a:cxn ang="0">
                <a:pos x="64" y="126"/>
              </a:cxn>
              <a:cxn ang="0">
                <a:pos x="39" y="121"/>
              </a:cxn>
              <a:cxn ang="0">
                <a:pos x="26" y="113"/>
              </a:cxn>
              <a:cxn ang="0">
                <a:pos x="25" y="111"/>
              </a:cxn>
              <a:cxn ang="0">
                <a:pos x="23" y="110"/>
              </a:cxn>
              <a:cxn ang="0">
                <a:pos x="21" y="108"/>
              </a:cxn>
              <a:cxn ang="0">
                <a:pos x="21" y="105"/>
              </a:cxn>
              <a:cxn ang="0">
                <a:pos x="30" y="113"/>
              </a:cxn>
              <a:cxn ang="0">
                <a:pos x="53" y="123"/>
              </a:cxn>
              <a:cxn ang="0">
                <a:pos x="76" y="123"/>
              </a:cxn>
              <a:cxn ang="0">
                <a:pos x="98" y="113"/>
              </a:cxn>
              <a:cxn ang="0">
                <a:pos x="115" y="97"/>
              </a:cxn>
              <a:cxn ang="0">
                <a:pos x="123" y="75"/>
              </a:cxn>
              <a:cxn ang="0">
                <a:pos x="128" y="64"/>
              </a:cxn>
              <a:cxn ang="0">
                <a:pos x="100" y="11"/>
              </a:cxn>
              <a:cxn ang="0">
                <a:pos x="77" y="2"/>
              </a:cxn>
              <a:cxn ang="0">
                <a:pos x="51" y="2"/>
              </a:cxn>
              <a:cxn ang="0">
                <a:pos x="28" y="11"/>
              </a:cxn>
              <a:cxn ang="0">
                <a:pos x="12" y="28"/>
              </a:cxn>
              <a:cxn ang="0">
                <a:pos x="2" y="51"/>
              </a:cxn>
              <a:cxn ang="0">
                <a:pos x="0" y="64"/>
              </a:cxn>
              <a:cxn ang="0">
                <a:pos x="2" y="65"/>
              </a:cxn>
              <a:cxn ang="0">
                <a:pos x="3" y="69"/>
              </a:cxn>
              <a:cxn ang="0">
                <a:pos x="3" y="70"/>
              </a:cxn>
              <a:cxn ang="0">
                <a:pos x="5" y="74"/>
              </a:cxn>
              <a:cxn ang="0">
                <a:pos x="5" y="51"/>
              </a:cxn>
              <a:cxn ang="0">
                <a:pos x="13" y="29"/>
              </a:cxn>
              <a:cxn ang="0">
                <a:pos x="30" y="13"/>
              </a:cxn>
              <a:cxn ang="0">
                <a:pos x="53" y="5"/>
              </a:cxn>
              <a:cxn ang="0">
                <a:pos x="76" y="5"/>
              </a:cxn>
              <a:cxn ang="0">
                <a:pos x="98" y="13"/>
              </a:cxn>
              <a:cxn ang="0">
                <a:pos x="108" y="23"/>
              </a:cxn>
              <a:cxn ang="0">
                <a:pos x="107" y="20"/>
              </a:cxn>
              <a:cxn ang="0">
                <a:pos x="105" y="18"/>
              </a:cxn>
              <a:cxn ang="0">
                <a:pos x="103" y="15"/>
              </a:cxn>
              <a:cxn ang="0">
                <a:pos x="102" y="13"/>
              </a:cxn>
            </a:cxnLst>
            <a:rect l="0" t="0" r="r" b="b"/>
            <a:pathLst>
              <a:path w="128" h="126">
                <a:moveTo>
                  <a:pt x="128" y="64"/>
                </a:moveTo>
                <a:lnTo>
                  <a:pt x="126" y="62"/>
                </a:lnTo>
                <a:lnTo>
                  <a:pt x="126" y="61"/>
                </a:lnTo>
                <a:lnTo>
                  <a:pt x="126" y="59"/>
                </a:lnTo>
                <a:lnTo>
                  <a:pt x="126" y="59"/>
                </a:lnTo>
                <a:lnTo>
                  <a:pt x="125" y="57"/>
                </a:lnTo>
                <a:lnTo>
                  <a:pt x="125" y="56"/>
                </a:lnTo>
                <a:lnTo>
                  <a:pt x="125" y="54"/>
                </a:lnTo>
                <a:lnTo>
                  <a:pt x="123" y="54"/>
                </a:lnTo>
                <a:lnTo>
                  <a:pt x="123" y="52"/>
                </a:lnTo>
                <a:lnTo>
                  <a:pt x="125" y="64"/>
                </a:lnTo>
                <a:lnTo>
                  <a:pt x="128" y="64"/>
                </a:lnTo>
                <a:lnTo>
                  <a:pt x="126" y="75"/>
                </a:lnTo>
                <a:lnTo>
                  <a:pt x="123" y="88"/>
                </a:lnTo>
                <a:lnTo>
                  <a:pt x="117" y="98"/>
                </a:lnTo>
                <a:lnTo>
                  <a:pt x="108" y="108"/>
                </a:lnTo>
                <a:lnTo>
                  <a:pt x="100" y="116"/>
                </a:lnTo>
                <a:lnTo>
                  <a:pt x="89" y="121"/>
                </a:lnTo>
                <a:lnTo>
                  <a:pt x="77" y="124"/>
                </a:lnTo>
                <a:lnTo>
                  <a:pt x="64" y="126"/>
                </a:lnTo>
                <a:lnTo>
                  <a:pt x="51" y="124"/>
                </a:lnTo>
                <a:lnTo>
                  <a:pt x="39" y="121"/>
                </a:lnTo>
                <a:lnTo>
                  <a:pt x="28" y="116"/>
                </a:lnTo>
                <a:lnTo>
                  <a:pt x="26" y="113"/>
                </a:lnTo>
                <a:lnTo>
                  <a:pt x="25" y="113"/>
                </a:lnTo>
                <a:lnTo>
                  <a:pt x="25" y="111"/>
                </a:lnTo>
                <a:lnTo>
                  <a:pt x="25" y="110"/>
                </a:lnTo>
                <a:lnTo>
                  <a:pt x="23" y="110"/>
                </a:lnTo>
                <a:lnTo>
                  <a:pt x="23" y="108"/>
                </a:lnTo>
                <a:lnTo>
                  <a:pt x="21" y="108"/>
                </a:lnTo>
                <a:lnTo>
                  <a:pt x="21" y="106"/>
                </a:lnTo>
                <a:lnTo>
                  <a:pt x="21" y="105"/>
                </a:lnTo>
                <a:lnTo>
                  <a:pt x="21" y="106"/>
                </a:lnTo>
                <a:lnTo>
                  <a:pt x="30" y="113"/>
                </a:lnTo>
                <a:lnTo>
                  <a:pt x="41" y="119"/>
                </a:lnTo>
                <a:lnTo>
                  <a:pt x="53" y="123"/>
                </a:lnTo>
                <a:lnTo>
                  <a:pt x="64" y="123"/>
                </a:lnTo>
                <a:lnTo>
                  <a:pt x="76" y="123"/>
                </a:lnTo>
                <a:lnTo>
                  <a:pt x="87" y="119"/>
                </a:lnTo>
                <a:lnTo>
                  <a:pt x="98" y="113"/>
                </a:lnTo>
                <a:lnTo>
                  <a:pt x="107" y="106"/>
                </a:lnTo>
                <a:lnTo>
                  <a:pt x="115" y="97"/>
                </a:lnTo>
                <a:lnTo>
                  <a:pt x="120" y="87"/>
                </a:lnTo>
                <a:lnTo>
                  <a:pt x="123" y="75"/>
                </a:lnTo>
                <a:lnTo>
                  <a:pt x="125" y="64"/>
                </a:lnTo>
                <a:lnTo>
                  <a:pt x="128" y="64"/>
                </a:lnTo>
                <a:close/>
                <a:moveTo>
                  <a:pt x="102" y="13"/>
                </a:moveTo>
                <a:lnTo>
                  <a:pt x="100" y="11"/>
                </a:lnTo>
                <a:lnTo>
                  <a:pt x="89" y="5"/>
                </a:lnTo>
                <a:lnTo>
                  <a:pt x="77" y="2"/>
                </a:lnTo>
                <a:lnTo>
                  <a:pt x="64" y="0"/>
                </a:lnTo>
                <a:lnTo>
                  <a:pt x="51" y="2"/>
                </a:lnTo>
                <a:lnTo>
                  <a:pt x="39" y="5"/>
                </a:lnTo>
                <a:lnTo>
                  <a:pt x="28" y="11"/>
                </a:lnTo>
                <a:lnTo>
                  <a:pt x="20" y="18"/>
                </a:lnTo>
                <a:lnTo>
                  <a:pt x="12" y="28"/>
                </a:lnTo>
                <a:lnTo>
                  <a:pt x="5" y="39"/>
                </a:lnTo>
                <a:lnTo>
                  <a:pt x="2" y="51"/>
                </a:lnTo>
                <a:lnTo>
                  <a:pt x="0" y="64"/>
                </a:lnTo>
                <a:lnTo>
                  <a:pt x="0" y="64"/>
                </a:lnTo>
                <a:lnTo>
                  <a:pt x="2" y="65"/>
                </a:lnTo>
                <a:lnTo>
                  <a:pt x="2" y="65"/>
                </a:lnTo>
                <a:lnTo>
                  <a:pt x="2" y="67"/>
                </a:lnTo>
                <a:lnTo>
                  <a:pt x="3" y="69"/>
                </a:lnTo>
                <a:lnTo>
                  <a:pt x="3" y="70"/>
                </a:lnTo>
                <a:lnTo>
                  <a:pt x="3" y="70"/>
                </a:lnTo>
                <a:lnTo>
                  <a:pt x="3" y="72"/>
                </a:lnTo>
                <a:lnTo>
                  <a:pt x="5" y="74"/>
                </a:lnTo>
                <a:lnTo>
                  <a:pt x="3" y="64"/>
                </a:lnTo>
                <a:lnTo>
                  <a:pt x="5" y="51"/>
                </a:lnTo>
                <a:lnTo>
                  <a:pt x="8" y="39"/>
                </a:lnTo>
                <a:lnTo>
                  <a:pt x="13" y="29"/>
                </a:lnTo>
                <a:lnTo>
                  <a:pt x="21" y="21"/>
                </a:lnTo>
                <a:lnTo>
                  <a:pt x="30" y="13"/>
                </a:lnTo>
                <a:lnTo>
                  <a:pt x="41" y="8"/>
                </a:lnTo>
                <a:lnTo>
                  <a:pt x="53" y="5"/>
                </a:lnTo>
                <a:lnTo>
                  <a:pt x="64" y="3"/>
                </a:lnTo>
                <a:lnTo>
                  <a:pt x="76" y="5"/>
                </a:lnTo>
                <a:lnTo>
                  <a:pt x="87" y="8"/>
                </a:lnTo>
                <a:lnTo>
                  <a:pt x="98" y="13"/>
                </a:lnTo>
                <a:lnTo>
                  <a:pt x="107" y="21"/>
                </a:lnTo>
                <a:lnTo>
                  <a:pt x="108" y="23"/>
                </a:lnTo>
                <a:lnTo>
                  <a:pt x="108" y="21"/>
                </a:lnTo>
                <a:lnTo>
                  <a:pt x="107" y="20"/>
                </a:lnTo>
                <a:lnTo>
                  <a:pt x="107" y="20"/>
                </a:lnTo>
                <a:lnTo>
                  <a:pt x="105" y="18"/>
                </a:lnTo>
                <a:lnTo>
                  <a:pt x="105" y="16"/>
                </a:lnTo>
                <a:lnTo>
                  <a:pt x="103" y="15"/>
                </a:lnTo>
                <a:lnTo>
                  <a:pt x="103" y="15"/>
                </a:lnTo>
                <a:lnTo>
                  <a:pt x="102" y="13"/>
                </a:lnTo>
                <a:close/>
              </a:path>
            </a:pathLst>
          </a:custGeom>
          <a:solidFill>
            <a:srgbClr val="00FF91"/>
          </a:solidFill>
          <a:ln w="9525">
            <a:noFill/>
            <a:round/>
            <a:headEnd/>
            <a:tailEnd/>
          </a:ln>
          <a:effectLst/>
        </p:spPr>
        <p:txBody>
          <a:bodyPr/>
          <a:lstStyle/>
          <a:p>
            <a:endParaRPr lang="en-GB"/>
          </a:p>
        </p:txBody>
      </p:sp>
      <p:sp>
        <p:nvSpPr>
          <p:cNvPr id="47539" name="Freeform 435"/>
          <p:cNvSpPr>
            <a:spLocks/>
          </p:cNvSpPr>
          <p:nvPr/>
        </p:nvSpPr>
        <p:spPr bwMode="auto">
          <a:xfrm>
            <a:off x="5268913" y="3371850"/>
            <a:ext cx="180975" cy="163513"/>
          </a:xfrm>
          <a:custGeom>
            <a:avLst/>
            <a:gdLst/>
            <a:ahLst/>
            <a:cxnLst>
              <a:cxn ang="0">
                <a:pos x="120" y="49"/>
              </a:cxn>
              <a:cxn ang="0">
                <a:pos x="118" y="44"/>
              </a:cxn>
              <a:cxn ang="0">
                <a:pos x="117" y="41"/>
              </a:cxn>
              <a:cxn ang="0">
                <a:pos x="115" y="38"/>
              </a:cxn>
              <a:cxn ang="0">
                <a:pos x="114" y="33"/>
              </a:cxn>
              <a:cxn ang="0">
                <a:pos x="112" y="30"/>
              </a:cxn>
              <a:cxn ang="0">
                <a:pos x="109" y="26"/>
              </a:cxn>
              <a:cxn ang="0">
                <a:pos x="107" y="23"/>
              </a:cxn>
              <a:cxn ang="0">
                <a:pos x="105" y="20"/>
              </a:cxn>
              <a:cxn ang="0">
                <a:pos x="95" y="10"/>
              </a:cxn>
              <a:cxn ang="0">
                <a:pos x="73" y="2"/>
              </a:cxn>
              <a:cxn ang="0">
                <a:pos x="50" y="2"/>
              </a:cxn>
              <a:cxn ang="0">
                <a:pos x="27" y="10"/>
              </a:cxn>
              <a:cxn ang="0">
                <a:pos x="10" y="26"/>
              </a:cxn>
              <a:cxn ang="0">
                <a:pos x="2" y="48"/>
              </a:cxn>
              <a:cxn ang="0">
                <a:pos x="2" y="71"/>
              </a:cxn>
              <a:cxn ang="0">
                <a:pos x="4" y="74"/>
              </a:cxn>
              <a:cxn ang="0">
                <a:pos x="5" y="79"/>
              </a:cxn>
              <a:cxn ang="0">
                <a:pos x="7" y="82"/>
              </a:cxn>
              <a:cxn ang="0">
                <a:pos x="9" y="87"/>
              </a:cxn>
              <a:cxn ang="0">
                <a:pos x="12" y="90"/>
              </a:cxn>
              <a:cxn ang="0">
                <a:pos x="14" y="95"/>
              </a:cxn>
              <a:cxn ang="0">
                <a:pos x="15" y="98"/>
              </a:cxn>
              <a:cxn ang="0">
                <a:pos x="18" y="102"/>
              </a:cxn>
              <a:cxn ang="0">
                <a:pos x="27" y="110"/>
              </a:cxn>
              <a:cxn ang="0">
                <a:pos x="50" y="120"/>
              </a:cxn>
              <a:cxn ang="0">
                <a:pos x="73" y="120"/>
              </a:cxn>
              <a:cxn ang="0">
                <a:pos x="95" y="110"/>
              </a:cxn>
              <a:cxn ang="0">
                <a:pos x="112" y="94"/>
              </a:cxn>
              <a:cxn ang="0">
                <a:pos x="120" y="72"/>
              </a:cxn>
              <a:cxn ang="0">
                <a:pos x="118" y="61"/>
              </a:cxn>
              <a:cxn ang="0">
                <a:pos x="114" y="38"/>
              </a:cxn>
              <a:cxn ang="0">
                <a:pos x="102" y="20"/>
              </a:cxn>
              <a:cxn ang="0">
                <a:pos x="84" y="7"/>
              </a:cxn>
              <a:cxn ang="0">
                <a:pos x="61" y="3"/>
              </a:cxn>
              <a:cxn ang="0">
                <a:pos x="38" y="7"/>
              </a:cxn>
              <a:cxn ang="0">
                <a:pos x="20" y="20"/>
              </a:cxn>
              <a:cxn ang="0">
                <a:pos x="9" y="38"/>
              </a:cxn>
              <a:cxn ang="0">
                <a:pos x="4" y="61"/>
              </a:cxn>
              <a:cxn ang="0">
                <a:pos x="9" y="82"/>
              </a:cxn>
              <a:cxn ang="0">
                <a:pos x="20" y="100"/>
              </a:cxn>
              <a:cxn ang="0">
                <a:pos x="38" y="113"/>
              </a:cxn>
              <a:cxn ang="0">
                <a:pos x="61" y="118"/>
              </a:cxn>
              <a:cxn ang="0">
                <a:pos x="84" y="113"/>
              </a:cxn>
              <a:cxn ang="0">
                <a:pos x="102" y="100"/>
              </a:cxn>
              <a:cxn ang="0">
                <a:pos x="114" y="82"/>
              </a:cxn>
              <a:cxn ang="0">
                <a:pos x="118" y="61"/>
              </a:cxn>
            </a:cxnLst>
            <a:rect l="0" t="0" r="r" b="b"/>
            <a:pathLst>
              <a:path w="122" h="120">
                <a:moveTo>
                  <a:pt x="122" y="61"/>
                </a:moveTo>
                <a:lnTo>
                  <a:pt x="120" y="49"/>
                </a:lnTo>
                <a:lnTo>
                  <a:pt x="120" y="48"/>
                </a:lnTo>
                <a:lnTo>
                  <a:pt x="118" y="44"/>
                </a:lnTo>
                <a:lnTo>
                  <a:pt x="118" y="43"/>
                </a:lnTo>
                <a:lnTo>
                  <a:pt x="117" y="41"/>
                </a:lnTo>
                <a:lnTo>
                  <a:pt x="117" y="39"/>
                </a:lnTo>
                <a:lnTo>
                  <a:pt x="115" y="38"/>
                </a:lnTo>
                <a:lnTo>
                  <a:pt x="114" y="36"/>
                </a:lnTo>
                <a:lnTo>
                  <a:pt x="114" y="33"/>
                </a:lnTo>
                <a:lnTo>
                  <a:pt x="112" y="31"/>
                </a:lnTo>
                <a:lnTo>
                  <a:pt x="112" y="30"/>
                </a:lnTo>
                <a:lnTo>
                  <a:pt x="110" y="28"/>
                </a:lnTo>
                <a:lnTo>
                  <a:pt x="109" y="26"/>
                </a:lnTo>
                <a:lnTo>
                  <a:pt x="109" y="25"/>
                </a:lnTo>
                <a:lnTo>
                  <a:pt x="107" y="23"/>
                </a:lnTo>
                <a:lnTo>
                  <a:pt x="107" y="21"/>
                </a:lnTo>
                <a:lnTo>
                  <a:pt x="105" y="20"/>
                </a:lnTo>
                <a:lnTo>
                  <a:pt x="104" y="18"/>
                </a:lnTo>
                <a:lnTo>
                  <a:pt x="95" y="10"/>
                </a:lnTo>
                <a:lnTo>
                  <a:pt x="84" y="5"/>
                </a:lnTo>
                <a:lnTo>
                  <a:pt x="73" y="2"/>
                </a:lnTo>
                <a:lnTo>
                  <a:pt x="61" y="0"/>
                </a:lnTo>
                <a:lnTo>
                  <a:pt x="50" y="2"/>
                </a:lnTo>
                <a:lnTo>
                  <a:pt x="38" y="5"/>
                </a:lnTo>
                <a:lnTo>
                  <a:pt x="27" y="10"/>
                </a:lnTo>
                <a:lnTo>
                  <a:pt x="18" y="18"/>
                </a:lnTo>
                <a:lnTo>
                  <a:pt x="10" y="26"/>
                </a:lnTo>
                <a:lnTo>
                  <a:pt x="5" y="36"/>
                </a:lnTo>
                <a:lnTo>
                  <a:pt x="2" y="48"/>
                </a:lnTo>
                <a:lnTo>
                  <a:pt x="0" y="61"/>
                </a:lnTo>
                <a:lnTo>
                  <a:pt x="2" y="71"/>
                </a:lnTo>
                <a:lnTo>
                  <a:pt x="2" y="72"/>
                </a:lnTo>
                <a:lnTo>
                  <a:pt x="4" y="74"/>
                </a:lnTo>
                <a:lnTo>
                  <a:pt x="4" y="77"/>
                </a:lnTo>
                <a:lnTo>
                  <a:pt x="5" y="79"/>
                </a:lnTo>
                <a:lnTo>
                  <a:pt x="7" y="80"/>
                </a:lnTo>
                <a:lnTo>
                  <a:pt x="7" y="82"/>
                </a:lnTo>
                <a:lnTo>
                  <a:pt x="9" y="84"/>
                </a:lnTo>
                <a:lnTo>
                  <a:pt x="9" y="87"/>
                </a:lnTo>
                <a:lnTo>
                  <a:pt x="10" y="89"/>
                </a:lnTo>
                <a:lnTo>
                  <a:pt x="12" y="90"/>
                </a:lnTo>
                <a:lnTo>
                  <a:pt x="12" y="92"/>
                </a:lnTo>
                <a:lnTo>
                  <a:pt x="14" y="95"/>
                </a:lnTo>
                <a:lnTo>
                  <a:pt x="15" y="97"/>
                </a:lnTo>
                <a:lnTo>
                  <a:pt x="15" y="98"/>
                </a:lnTo>
                <a:lnTo>
                  <a:pt x="17" y="100"/>
                </a:lnTo>
                <a:lnTo>
                  <a:pt x="18" y="102"/>
                </a:lnTo>
                <a:lnTo>
                  <a:pt x="18" y="103"/>
                </a:lnTo>
                <a:lnTo>
                  <a:pt x="27" y="110"/>
                </a:lnTo>
                <a:lnTo>
                  <a:pt x="38" y="116"/>
                </a:lnTo>
                <a:lnTo>
                  <a:pt x="50" y="120"/>
                </a:lnTo>
                <a:lnTo>
                  <a:pt x="61" y="120"/>
                </a:lnTo>
                <a:lnTo>
                  <a:pt x="73" y="120"/>
                </a:lnTo>
                <a:lnTo>
                  <a:pt x="84" y="116"/>
                </a:lnTo>
                <a:lnTo>
                  <a:pt x="95" y="110"/>
                </a:lnTo>
                <a:lnTo>
                  <a:pt x="104" y="103"/>
                </a:lnTo>
                <a:lnTo>
                  <a:pt x="112" y="94"/>
                </a:lnTo>
                <a:lnTo>
                  <a:pt x="117" y="84"/>
                </a:lnTo>
                <a:lnTo>
                  <a:pt x="120" y="72"/>
                </a:lnTo>
                <a:lnTo>
                  <a:pt x="122" y="61"/>
                </a:lnTo>
                <a:lnTo>
                  <a:pt x="118" y="61"/>
                </a:lnTo>
                <a:lnTo>
                  <a:pt x="117" y="49"/>
                </a:lnTo>
                <a:lnTo>
                  <a:pt x="114" y="38"/>
                </a:lnTo>
                <a:lnTo>
                  <a:pt x="109" y="28"/>
                </a:lnTo>
                <a:lnTo>
                  <a:pt x="102" y="20"/>
                </a:lnTo>
                <a:lnTo>
                  <a:pt x="94" y="13"/>
                </a:lnTo>
                <a:lnTo>
                  <a:pt x="84" y="7"/>
                </a:lnTo>
                <a:lnTo>
                  <a:pt x="73" y="3"/>
                </a:lnTo>
                <a:lnTo>
                  <a:pt x="61" y="3"/>
                </a:lnTo>
                <a:lnTo>
                  <a:pt x="50" y="3"/>
                </a:lnTo>
                <a:lnTo>
                  <a:pt x="38" y="7"/>
                </a:lnTo>
                <a:lnTo>
                  <a:pt x="28" y="13"/>
                </a:lnTo>
                <a:lnTo>
                  <a:pt x="20" y="20"/>
                </a:lnTo>
                <a:lnTo>
                  <a:pt x="14" y="28"/>
                </a:lnTo>
                <a:lnTo>
                  <a:pt x="9" y="38"/>
                </a:lnTo>
                <a:lnTo>
                  <a:pt x="5" y="49"/>
                </a:lnTo>
                <a:lnTo>
                  <a:pt x="4" y="61"/>
                </a:lnTo>
                <a:lnTo>
                  <a:pt x="5" y="72"/>
                </a:lnTo>
                <a:lnTo>
                  <a:pt x="9" y="82"/>
                </a:lnTo>
                <a:lnTo>
                  <a:pt x="14" y="92"/>
                </a:lnTo>
                <a:lnTo>
                  <a:pt x="20" y="100"/>
                </a:lnTo>
                <a:lnTo>
                  <a:pt x="28" y="108"/>
                </a:lnTo>
                <a:lnTo>
                  <a:pt x="38" y="113"/>
                </a:lnTo>
                <a:lnTo>
                  <a:pt x="50" y="116"/>
                </a:lnTo>
                <a:lnTo>
                  <a:pt x="61" y="118"/>
                </a:lnTo>
                <a:lnTo>
                  <a:pt x="73" y="116"/>
                </a:lnTo>
                <a:lnTo>
                  <a:pt x="84" y="113"/>
                </a:lnTo>
                <a:lnTo>
                  <a:pt x="94" y="108"/>
                </a:lnTo>
                <a:lnTo>
                  <a:pt x="102" y="100"/>
                </a:lnTo>
                <a:lnTo>
                  <a:pt x="109" y="92"/>
                </a:lnTo>
                <a:lnTo>
                  <a:pt x="114" y="82"/>
                </a:lnTo>
                <a:lnTo>
                  <a:pt x="117" y="72"/>
                </a:lnTo>
                <a:lnTo>
                  <a:pt x="118" y="61"/>
                </a:lnTo>
                <a:lnTo>
                  <a:pt x="122" y="61"/>
                </a:lnTo>
                <a:close/>
              </a:path>
            </a:pathLst>
          </a:custGeom>
          <a:solidFill>
            <a:srgbClr val="00FF96"/>
          </a:solidFill>
          <a:ln w="9525">
            <a:noFill/>
            <a:round/>
            <a:headEnd/>
            <a:tailEnd/>
          </a:ln>
          <a:effectLst/>
        </p:spPr>
        <p:txBody>
          <a:bodyPr/>
          <a:lstStyle/>
          <a:p>
            <a:endParaRPr lang="en-GB"/>
          </a:p>
        </p:txBody>
      </p:sp>
      <p:sp>
        <p:nvSpPr>
          <p:cNvPr id="47540" name="Freeform 436"/>
          <p:cNvSpPr>
            <a:spLocks/>
          </p:cNvSpPr>
          <p:nvPr/>
        </p:nvSpPr>
        <p:spPr bwMode="auto">
          <a:xfrm>
            <a:off x="5275263" y="3376613"/>
            <a:ext cx="168275" cy="155575"/>
          </a:xfrm>
          <a:custGeom>
            <a:avLst/>
            <a:gdLst/>
            <a:ahLst/>
            <a:cxnLst>
              <a:cxn ang="0">
                <a:pos x="113" y="46"/>
              </a:cxn>
              <a:cxn ang="0">
                <a:pos x="105" y="25"/>
              </a:cxn>
              <a:cxn ang="0">
                <a:pos x="90" y="10"/>
              </a:cxn>
              <a:cxn ang="0">
                <a:pos x="69" y="0"/>
              </a:cxn>
              <a:cxn ang="0">
                <a:pos x="46" y="0"/>
              </a:cxn>
              <a:cxn ang="0">
                <a:pos x="24" y="10"/>
              </a:cxn>
              <a:cxn ang="0">
                <a:pos x="10" y="25"/>
              </a:cxn>
              <a:cxn ang="0">
                <a:pos x="1" y="46"/>
              </a:cxn>
              <a:cxn ang="0">
                <a:pos x="1" y="69"/>
              </a:cxn>
              <a:cxn ang="0">
                <a:pos x="10" y="89"/>
              </a:cxn>
              <a:cxn ang="0">
                <a:pos x="24" y="105"/>
              </a:cxn>
              <a:cxn ang="0">
                <a:pos x="46" y="113"/>
              </a:cxn>
              <a:cxn ang="0">
                <a:pos x="69" y="113"/>
              </a:cxn>
              <a:cxn ang="0">
                <a:pos x="90" y="105"/>
              </a:cxn>
              <a:cxn ang="0">
                <a:pos x="105" y="89"/>
              </a:cxn>
              <a:cxn ang="0">
                <a:pos x="113" y="69"/>
              </a:cxn>
              <a:cxn ang="0">
                <a:pos x="111" y="58"/>
              </a:cxn>
              <a:cxn ang="0">
                <a:pos x="108" y="36"/>
              </a:cxn>
              <a:cxn ang="0">
                <a:pos x="96" y="18"/>
              </a:cxn>
              <a:cxn ang="0">
                <a:pos x="78" y="7"/>
              </a:cxn>
              <a:cxn ang="0">
                <a:pos x="57" y="2"/>
              </a:cxn>
              <a:cxn ang="0">
                <a:pos x="36" y="7"/>
              </a:cxn>
              <a:cxn ang="0">
                <a:pos x="18" y="18"/>
              </a:cxn>
              <a:cxn ang="0">
                <a:pos x="6" y="36"/>
              </a:cxn>
              <a:cxn ang="0">
                <a:pos x="3" y="58"/>
              </a:cxn>
              <a:cxn ang="0">
                <a:pos x="6" y="79"/>
              </a:cxn>
              <a:cxn ang="0">
                <a:pos x="18" y="95"/>
              </a:cxn>
              <a:cxn ang="0">
                <a:pos x="36" y="107"/>
              </a:cxn>
              <a:cxn ang="0">
                <a:pos x="57" y="112"/>
              </a:cxn>
              <a:cxn ang="0">
                <a:pos x="78" y="107"/>
              </a:cxn>
              <a:cxn ang="0">
                <a:pos x="96" y="95"/>
              </a:cxn>
              <a:cxn ang="0">
                <a:pos x="108" y="79"/>
              </a:cxn>
              <a:cxn ang="0">
                <a:pos x="111" y="58"/>
              </a:cxn>
            </a:cxnLst>
            <a:rect l="0" t="0" r="r" b="b"/>
            <a:pathLst>
              <a:path w="114" h="115">
                <a:moveTo>
                  <a:pt x="114" y="58"/>
                </a:moveTo>
                <a:lnTo>
                  <a:pt x="113" y="46"/>
                </a:lnTo>
                <a:lnTo>
                  <a:pt x="110" y="35"/>
                </a:lnTo>
                <a:lnTo>
                  <a:pt x="105" y="25"/>
                </a:lnTo>
                <a:lnTo>
                  <a:pt x="98" y="17"/>
                </a:lnTo>
                <a:lnTo>
                  <a:pt x="90" y="10"/>
                </a:lnTo>
                <a:lnTo>
                  <a:pt x="80" y="4"/>
                </a:lnTo>
                <a:lnTo>
                  <a:pt x="69" y="0"/>
                </a:lnTo>
                <a:lnTo>
                  <a:pt x="57" y="0"/>
                </a:lnTo>
                <a:lnTo>
                  <a:pt x="46" y="0"/>
                </a:lnTo>
                <a:lnTo>
                  <a:pt x="34" y="4"/>
                </a:lnTo>
                <a:lnTo>
                  <a:pt x="24" y="10"/>
                </a:lnTo>
                <a:lnTo>
                  <a:pt x="16" y="17"/>
                </a:lnTo>
                <a:lnTo>
                  <a:pt x="10" y="25"/>
                </a:lnTo>
                <a:lnTo>
                  <a:pt x="5" y="35"/>
                </a:lnTo>
                <a:lnTo>
                  <a:pt x="1" y="46"/>
                </a:lnTo>
                <a:lnTo>
                  <a:pt x="0" y="58"/>
                </a:lnTo>
                <a:lnTo>
                  <a:pt x="1" y="69"/>
                </a:lnTo>
                <a:lnTo>
                  <a:pt x="5" y="79"/>
                </a:lnTo>
                <a:lnTo>
                  <a:pt x="10" y="89"/>
                </a:lnTo>
                <a:lnTo>
                  <a:pt x="16" y="97"/>
                </a:lnTo>
                <a:lnTo>
                  <a:pt x="24" y="105"/>
                </a:lnTo>
                <a:lnTo>
                  <a:pt x="34" y="110"/>
                </a:lnTo>
                <a:lnTo>
                  <a:pt x="46" y="113"/>
                </a:lnTo>
                <a:lnTo>
                  <a:pt x="57" y="115"/>
                </a:lnTo>
                <a:lnTo>
                  <a:pt x="69" y="113"/>
                </a:lnTo>
                <a:lnTo>
                  <a:pt x="80" y="110"/>
                </a:lnTo>
                <a:lnTo>
                  <a:pt x="90" y="105"/>
                </a:lnTo>
                <a:lnTo>
                  <a:pt x="98" y="97"/>
                </a:lnTo>
                <a:lnTo>
                  <a:pt x="105" y="89"/>
                </a:lnTo>
                <a:lnTo>
                  <a:pt x="110" y="79"/>
                </a:lnTo>
                <a:lnTo>
                  <a:pt x="113" y="69"/>
                </a:lnTo>
                <a:lnTo>
                  <a:pt x="114" y="58"/>
                </a:lnTo>
                <a:lnTo>
                  <a:pt x="111" y="58"/>
                </a:lnTo>
                <a:lnTo>
                  <a:pt x="111" y="46"/>
                </a:lnTo>
                <a:lnTo>
                  <a:pt x="108" y="36"/>
                </a:lnTo>
                <a:lnTo>
                  <a:pt x="103" y="27"/>
                </a:lnTo>
                <a:lnTo>
                  <a:pt x="96" y="18"/>
                </a:lnTo>
                <a:lnTo>
                  <a:pt x="88" y="12"/>
                </a:lnTo>
                <a:lnTo>
                  <a:pt x="78" y="7"/>
                </a:lnTo>
                <a:lnTo>
                  <a:pt x="69" y="4"/>
                </a:lnTo>
                <a:lnTo>
                  <a:pt x="57" y="2"/>
                </a:lnTo>
                <a:lnTo>
                  <a:pt x="46" y="4"/>
                </a:lnTo>
                <a:lnTo>
                  <a:pt x="36" y="7"/>
                </a:lnTo>
                <a:lnTo>
                  <a:pt x="26" y="12"/>
                </a:lnTo>
                <a:lnTo>
                  <a:pt x="18" y="18"/>
                </a:lnTo>
                <a:lnTo>
                  <a:pt x="11" y="27"/>
                </a:lnTo>
                <a:lnTo>
                  <a:pt x="6" y="36"/>
                </a:lnTo>
                <a:lnTo>
                  <a:pt x="3" y="46"/>
                </a:lnTo>
                <a:lnTo>
                  <a:pt x="3" y="58"/>
                </a:lnTo>
                <a:lnTo>
                  <a:pt x="3" y="68"/>
                </a:lnTo>
                <a:lnTo>
                  <a:pt x="6" y="79"/>
                </a:lnTo>
                <a:lnTo>
                  <a:pt x="11" y="87"/>
                </a:lnTo>
                <a:lnTo>
                  <a:pt x="18" y="95"/>
                </a:lnTo>
                <a:lnTo>
                  <a:pt x="26" y="102"/>
                </a:lnTo>
                <a:lnTo>
                  <a:pt x="36" y="107"/>
                </a:lnTo>
                <a:lnTo>
                  <a:pt x="46" y="110"/>
                </a:lnTo>
                <a:lnTo>
                  <a:pt x="57" y="112"/>
                </a:lnTo>
                <a:lnTo>
                  <a:pt x="69" y="110"/>
                </a:lnTo>
                <a:lnTo>
                  <a:pt x="78" y="107"/>
                </a:lnTo>
                <a:lnTo>
                  <a:pt x="88" y="102"/>
                </a:lnTo>
                <a:lnTo>
                  <a:pt x="96" y="95"/>
                </a:lnTo>
                <a:lnTo>
                  <a:pt x="103" y="87"/>
                </a:lnTo>
                <a:lnTo>
                  <a:pt x="108" y="79"/>
                </a:lnTo>
                <a:lnTo>
                  <a:pt x="111" y="68"/>
                </a:lnTo>
                <a:lnTo>
                  <a:pt x="111" y="58"/>
                </a:lnTo>
                <a:lnTo>
                  <a:pt x="114" y="58"/>
                </a:lnTo>
                <a:close/>
              </a:path>
            </a:pathLst>
          </a:custGeom>
          <a:solidFill>
            <a:srgbClr val="00FF9C"/>
          </a:solidFill>
          <a:ln w="9525">
            <a:noFill/>
            <a:round/>
            <a:headEnd/>
            <a:tailEnd/>
          </a:ln>
          <a:effectLst/>
        </p:spPr>
        <p:txBody>
          <a:bodyPr/>
          <a:lstStyle/>
          <a:p>
            <a:endParaRPr lang="en-GB"/>
          </a:p>
        </p:txBody>
      </p:sp>
      <p:sp>
        <p:nvSpPr>
          <p:cNvPr id="47541" name="Freeform 437"/>
          <p:cNvSpPr>
            <a:spLocks/>
          </p:cNvSpPr>
          <p:nvPr/>
        </p:nvSpPr>
        <p:spPr bwMode="auto">
          <a:xfrm>
            <a:off x="5278438" y="3378200"/>
            <a:ext cx="160337" cy="150813"/>
          </a:xfrm>
          <a:custGeom>
            <a:avLst/>
            <a:gdLst/>
            <a:ahLst/>
            <a:cxnLst>
              <a:cxn ang="0">
                <a:pos x="108" y="44"/>
              </a:cxn>
              <a:cxn ang="0">
                <a:pos x="100" y="25"/>
              </a:cxn>
              <a:cxn ang="0">
                <a:pos x="85" y="10"/>
              </a:cxn>
              <a:cxn ang="0">
                <a:pos x="66" y="2"/>
              </a:cxn>
              <a:cxn ang="0">
                <a:pos x="43" y="2"/>
              </a:cxn>
              <a:cxn ang="0">
                <a:pos x="23" y="10"/>
              </a:cxn>
              <a:cxn ang="0">
                <a:pos x="8" y="25"/>
              </a:cxn>
              <a:cxn ang="0">
                <a:pos x="0" y="44"/>
              </a:cxn>
              <a:cxn ang="0">
                <a:pos x="0" y="66"/>
              </a:cxn>
              <a:cxn ang="0">
                <a:pos x="8" y="85"/>
              </a:cxn>
              <a:cxn ang="0">
                <a:pos x="23" y="100"/>
              </a:cxn>
              <a:cxn ang="0">
                <a:pos x="43" y="108"/>
              </a:cxn>
              <a:cxn ang="0">
                <a:pos x="66" y="108"/>
              </a:cxn>
              <a:cxn ang="0">
                <a:pos x="85" y="100"/>
              </a:cxn>
              <a:cxn ang="0">
                <a:pos x="100" y="85"/>
              </a:cxn>
              <a:cxn ang="0">
                <a:pos x="108" y="66"/>
              </a:cxn>
              <a:cxn ang="0">
                <a:pos x="107" y="56"/>
              </a:cxn>
              <a:cxn ang="0">
                <a:pos x="102" y="34"/>
              </a:cxn>
              <a:cxn ang="0">
                <a:pos x="90" y="18"/>
              </a:cxn>
              <a:cxn ang="0">
                <a:pos x="74" y="8"/>
              </a:cxn>
              <a:cxn ang="0">
                <a:pos x="54" y="3"/>
              </a:cxn>
              <a:cxn ang="0">
                <a:pos x="34" y="8"/>
              </a:cxn>
              <a:cxn ang="0">
                <a:pos x="18" y="18"/>
              </a:cxn>
              <a:cxn ang="0">
                <a:pos x="7" y="34"/>
              </a:cxn>
              <a:cxn ang="0">
                <a:pos x="2" y="56"/>
              </a:cxn>
              <a:cxn ang="0">
                <a:pos x="7" y="75"/>
              </a:cxn>
              <a:cxn ang="0">
                <a:pos x="18" y="92"/>
              </a:cxn>
              <a:cxn ang="0">
                <a:pos x="34" y="103"/>
              </a:cxn>
              <a:cxn ang="0">
                <a:pos x="54" y="107"/>
              </a:cxn>
              <a:cxn ang="0">
                <a:pos x="74" y="103"/>
              </a:cxn>
              <a:cxn ang="0">
                <a:pos x="90" y="92"/>
              </a:cxn>
              <a:cxn ang="0">
                <a:pos x="102" y="75"/>
              </a:cxn>
              <a:cxn ang="0">
                <a:pos x="107" y="56"/>
              </a:cxn>
            </a:cxnLst>
            <a:rect l="0" t="0" r="r" b="b"/>
            <a:pathLst>
              <a:path w="108" h="110">
                <a:moveTo>
                  <a:pt x="108" y="56"/>
                </a:moveTo>
                <a:lnTo>
                  <a:pt x="108" y="44"/>
                </a:lnTo>
                <a:lnTo>
                  <a:pt x="105" y="34"/>
                </a:lnTo>
                <a:lnTo>
                  <a:pt x="100" y="25"/>
                </a:lnTo>
                <a:lnTo>
                  <a:pt x="93" y="16"/>
                </a:lnTo>
                <a:lnTo>
                  <a:pt x="85" y="10"/>
                </a:lnTo>
                <a:lnTo>
                  <a:pt x="75" y="5"/>
                </a:lnTo>
                <a:lnTo>
                  <a:pt x="66" y="2"/>
                </a:lnTo>
                <a:lnTo>
                  <a:pt x="54" y="0"/>
                </a:lnTo>
                <a:lnTo>
                  <a:pt x="43" y="2"/>
                </a:lnTo>
                <a:lnTo>
                  <a:pt x="33" y="5"/>
                </a:lnTo>
                <a:lnTo>
                  <a:pt x="23" y="10"/>
                </a:lnTo>
                <a:lnTo>
                  <a:pt x="15" y="16"/>
                </a:lnTo>
                <a:lnTo>
                  <a:pt x="8" y="25"/>
                </a:lnTo>
                <a:lnTo>
                  <a:pt x="3" y="34"/>
                </a:lnTo>
                <a:lnTo>
                  <a:pt x="0" y="44"/>
                </a:lnTo>
                <a:lnTo>
                  <a:pt x="0" y="56"/>
                </a:lnTo>
                <a:lnTo>
                  <a:pt x="0" y="66"/>
                </a:lnTo>
                <a:lnTo>
                  <a:pt x="3" y="77"/>
                </a:lnTo>
                <a:lnTo>
                  <a:pt x="8" y="85"/>
                </a:lnTo>
                <a:lnTo>
                  <a:pt x="15" y="93"/>
                </a:lnTo>
                <a:lnTo>
                  <a:pt x="23" y="100"/>
                </a:lnTo>
                <a:lnTo>
                  <a:pt x="33" y="105"/>
                </a:lnTo>
                <a:lnTo>
                  <a:pt x="43" y="108"/>
                </a:lnTo>
                <a:lnTo>
                  <a:pt x="54" y="110"/>
                </a:lnTo>
                <a:lnTo>
                  <a:pt x="66" y="108"/>
                </a:lnTo>
                <a:lnTo>
                  <a:pt x="75" y="105"/>
                </a:lnTo>
                <a:lnTo>
                  <a:pt x="85" y="100"/>
                </a:lnTo>
                <a:lnTo>
                  <a:pt x="93" y="93"/>
                </a:lnTo>
                <a:lnTo>
                  <a:pt x="100" y="85"/>
                </a:lnTo>
                <a:lnTo>
                  <a:pt x="105" y="77"/>
                </a:lnTo>
                <a:lnTo>
                  <a:pt x="108" y="66"/>
                </a:lnTo>
                <a:lnTo>
                  <a:pt x="108" y="56"/>
                </a:lnTo>
                <a:lnTo>
                  <a:pt x="107" y="56"/>
                </a:lnTo>
                <a:lnTo>
                  <a:pt x="105" y="44"/>
                </a:lnTo>
                <a:lnTo>
                  <a:pt x="102" y="34"/>
                </a:lnTo>
                <a:lnTo>
                  <a:pt x="97" y="26"/>
                </a:lnTo>
                <a:lnTo>
                  <a:pt x="90" y="18"/>
                </a:lnTo>
                <a:lnTo>
                  <a:pt x="84" y="12"/>
                </a:lnTo>
                <a:lnTo>
                  <a:pt x="74" y="8"/>
                </a:lnTo>
                <a:lnTo>
                  <a:pt x="64" y="5"/>
                </a:lnTo>
                <a:lnTo>
                  <a:pt x="54" y="3"/>
                </a:lnTo>
                <a:lnTo>
                  <a:pt x="44" y="5"/>
                </a:lnTo>
                <a:lnTo>
                  <a:pt x="34" y="8"/>
                </a:lnTo>
                <a:lnTo>
                  <a:pt x="25" y="12"/>
                </a:lnTo>
                <a:lnTo>
                  <a:pt x="18" y="18"/>
                </a:lnTo>
                <a:lnTo>
                  <a:pt x="11" y="26"/>
                </a:lnTo>
                <a:lnTo>
                  <a:pt x="7" y="34"/>
                </a:lnTo>
                <a:lnTo>
                  <a:pt x="3" y="44"/>
                </a:lnTo>
                <a:lnTo>
                  <a:pt x="2" y="56"/>
                </a:lnTo>
                <a:lnTo>
                  <a:pt x="3" y="66"/>
                </a:lnTo>
                <a:lnTo>
                  <a:pt x="7" y="75"/>
                </a:lnTo>
                <a:lnTo>
                  <a:pt x="11" y="84"/>
                </a:lnTo>
                <a:lnTo>
                  <a:pt x="18" y="92"/>
                </a:lnTo>
                <a:lnTo>
                  <a:pt x="25" y="98"/>
                </a:lnTo>
                <a:lnTo>
                  <a:pt x="34" y="103"/>
                </a:lnTo>
                <a:lnTo>
                  <a:pt x="44" y="107"/>
                </a:lnTo>
                <a:lnTo>
                  <a:pt x="54" y="107"/>
                </a:lnTo>
                <a:lnTo>
                  <a:pt x="64" y="107"/>
                </a:lnTo>
                <a:lnTo>
                  <a:pt x="74" y="103"/>
                </a:lnTo>
                <a:lnTo>
                  <a:pt x="84" y="98"/>
                </a:lnTo>
                <a:lnTo>
                  <a:pt x="90" y="92"/>
                </a:lnTo>
                <a:lnTo>
                  <a:pt x="97" y="84"/>
                </a:lnTo>
                <a:lnTo>
                  <a:pt x="102" y="75"/>
                </a:lnTo>
                <a:lnTo>
                  <a:pt x="105" y="66"/>
                </a:lnTo>
                <a:lnTo>
                  <a:pt x="107" y="56"/>
                </a:lnTo>
                <a:lnTo>
                  <a:pt x="108" y="56"/>
                </a:lnTo>
                <a:close/>
              </a:path>
            </a:pathLst>
          </a:custGeom>
          <a:solidFill>
            <a:srgbClr val="00FFA1"/>
          </a:solidFill>
          <a:ln w="9525">
            <a:noFill/>
            <a:round/>
            <a:headEnd/>
            <a:tailEnd/>
          </a:ln>
          <a:effectLst/>
        </p:spPr>
        <p:txBody>
          <a:bodyPr/>
          <a:lstStyle/>
          <a:p>
            <a:endParaRPr lang="en-GB"/>
          </a:p>
        </p:txBody>
      </p:sp>
      <p:sp>
        <p:nvSpPr>
          <p:cNvPr id="47542" name="Freeform 438"/>
          <p:cNvSpPr>
            <a:spLocks/>
          </p:cNvSpPr>
          <p:nvPr/>
        </p:nvSpPr>
        <p:spPr bwMode="auto">
          <a:xfrm>
            <a:off x="5281613" y="3382963"/>
            <a:ext cx="155575" cy="141287"/>
          </a:xfrm>
          <a:custGeom>
            <a:avLst/>
            <a:gdLst/>
            <a:ahLst/>
            <a:cxnLst>
              <a:cxn ang="0">
                <a:pos x="103" y="41"/>
              </a:cxn>
              <a:cxn ang="0">
                <a:pos x="95" y="23"/>
              </a:cxn>
              <a:cxn ang="0">
                <a:pos x="82" y="9"/>
              </a:cxn>
              <a:cxn ang="0">
                <a:pos x="62" y="2"/>
              </a:cxn>
              <a:cxn ang="0">
                <a:pos x="42" y="2"/>
              </a:cxn>
              <a:cxn ang="0">
                <a:pos x="23" y="9"/>
              </a:cxn>
              <a:cxn ang="0">
                <a:pos x="9" y="23"/>
              </a:cxn>
              <a:cxn ang="0">
                <a:pos x="1" y="41"/>
              </a:cxn>
              <a:cxn ang="0">
                <a:pos x="1" y="63"/>
              </a:cxn>
              <a:cxn ang="0">
                <a:pos x="9" y="81"/>
              </a:cxn>
              <a:cxn ang="0">
                <a:pos x="23" y="95"/>
              </a:cxn>
              <a:cxn ang="0">
                <a:pos x="42" y="104"/>
              </a:cxn>
              <a:cxn ang="0">
                <a:pos x="62" y="104"/>
              </a:cxn>
              <a:cxn ang="0">
                <a:pos x="82" y="95"/>
              </a:cxn>
              <a:cxn ang="0">
                <a:pos x="95" y="81"/>
              </a:cxn>
              <a:cxn ang="0">
                <a:pos x="103" y="63"/>
              </a:cxn>
              <a:cxn ang="0">
                <a:pos x="101" y="53"/>
              </a:cxn>
              <a:cxn ang="0">
                <a:pos x="96" y="33"/>
              </a:cxn>
              <a:cxn ang="0">
                <a:pos x="86" y="18"/>
              </a:cxn>
              <a:cxn ang="0">
                <a:pos x="72" y="7"/>
              </a:cxn>
              <a:cxn ang="0">
                <a:pos x="52" y="4"/>
              </a:cxn>
              <a:cxn ang="0">
                <a:pos x="32" y="7"/>
              </a:cxn>
              <a:cxn ang="0">
                <a:pos x="18" y="18"/>
              </a:cxn>
              <a:cxn ang="0">
                <a:pos x="8" y="33"/>
              </a:cxn>
              <a:cxn ang="0">
                <a:pos x="3" y="53"/>
              </a:cxn>
              <a:cxn ang="0">
                <a:pos x="8" y="71"/>
              </a:cxn>
              <a:cxn ang="0">
                <a:pos x="18" y="87"/>
              </a:cxn>
              <a:cxn ang="0">
                <a:pos x="32" y="97"/>
              </a:cxn>
              <a:cxn ang="0">
                <a:pos x="52" y="100"/>
              </a:cxn>
              <a:cxn ang="0">
                <a:pos x="72" y="97"/>
              </a:cxn>
              <a:cxn ang="0">
                <a:pos x="86" y="87"/>
              </a:cxn>
              <a:cxn ang="0">
                <a:pos x="96" y="71"/>
              </a:cxn>
              <a:cxn ang="0">
                <a:pos x="101" y="53"/>
              </a:cxn>
            </a:cxnLst>
            <a:rect l="0" t="0" r="r" b="b"/>
            <a:pathLst>
              <a:path w="105" h="104">
                <a:moveTo>
                  <a:pt x="105" y="53"/>
                </a:moveTo>
                <a:lnTo>
                  <a:pt x="103" y="41"/>
                </a:lnTo>
                <a:lnTo>
                  <a:pt x="100" y="31"/>
                </a:lnTo>
                <a:lnTo>
                  <a:pt x="95" y="23"/>
                </a:lnTo>
                <a:lnTo>
                  <a:pt x="88" y="15"/>
                </a:lnTo>
                <a:lnTo>
                  <a:pt x="82" y="9"/>
                </a:lnTo>
                <a:lnTo>
                  <a:pt x="72" y="5"/>
                </a:lnTo>
                <a:lnTo>
                  <a:pt x="62" y="2"/>
                </a:lnTo>
                <a:lnTo>
                  <a:pt x="52" y="0"/>
                </a:lnTo>
                <a:lnTo>
                  <a:pt x="42" y="2"/>
                </a:lnTo>
                <a:lnTo>
                  <a:pt x="32" y="5"/>
                </a:lnTo>
                <a:lnTo>
                  <a:pt x="23" y="9"/>
                </a:lnTo>
                <a:lnTo>
                  <a:pt x="16" y="15"/>
                </a:lnTo>
                <a:lnTo>
                  <a:pt x="9" y="23"/>
                </a:lnTo>
                <a:lnTo>
                  <a:pt x="5" y="31"/>
                </a:lnTo>
                <a:lnTo>
                  <a:pt x="1" y="41"/>
                </a:lnTo>
                <a:lnTo>
                  <a:pt x="0" y="53"/>
                </a:lnTo>
                <a:lnTo>
                  <a:pt x="1" y="63"/>
                </a:lnTo>
                <a:lnTo>
                  <a:pt x="5" y="72"/>
                </a:lnTo>
                <a:lnTo>
                  <a:pt x="9" y="81"/>
                </a:lnTo>
                <a:lnTo>
                  <a:pt x="16" y="89"/>
                </a:lnTo>
                <a:lnTo>
                  <a:pt x="23" y="95"/>
                </a:lnTo>
                <a:lnTo>
                  <a:pt x="32" y="100"/>
                </a:lnTo>
                <a:lnTo>
                  <a:pt x="42" y="104"/>
                </a:lnTo>
                <a:lnTo>
                  <a:pt x="52" y="104"/>
                </a:lnTo>
                <a:lnTo>
                  <a:pt x="62" y="104"/>
                </a:lnTo>
                <a:lnTo>
                  <a:pt x="72" y="100"/>
                </a:lnTo>
                <a:lnTo>
                  <a:pt x="82" y="95"/>
                </a:lnTo>
                <a:lnTo>
                  <a:pt x="88" y="89"/>
                </a:lnTo>
                <a:lnTo>
                  <a:pt x="95" y="81"/>
                </a:lnTo>
                <a:lnTo>
                  <a:pt x="100" y="72"/>
                </a:lnTo>
                <a:lnTo>
                  <a:pt x="103" y="63"/>
                </a:lnTo>
                <a:lnTo>
                  <a:pt x="105" y="53"/>
                </a:lnTo>
                <a:lnTo>
                  <a:pt x="101" y="53"/>
                </a:lnTo>
                <a:lnTo>
                  <a:pt x="100" y="43"/>
                </a:lnTo>
                <a:lnTo>
                  <a:pt x="96" y="33"/>
                </a:lnTo>
                <a:lnTo>
                  <a:pt x="93" y="25"/>
                </a:lnTo>
                <a:lnTo>
                  <a:pt x="86" y="18"/>
                </a:lnTo>
                <a:lnTo>
                  <a:pt x="80" y="12"/>
                </a:lnTo>
                <a:lnTo>
                  <a:pt x="72" y="7"/>
                </a:lnTo>
                <a:lnTo>
                  <a:pt x="62" y="4"/>
                </a:lnTo>
                <a:lnTo>
                  <a:pt x="52" y="4"/>
                </a:lnTo>
                <a:lnTo>
                  <a:pt x="42" y="4"/>
                </a:lnTo>
                <a:lnTo>
                  <a:pt x="32" y="7"/>
                </a:lnTo>
                <a:lnTo>
                  <a:pt x="24" y="12"/>
                </a:lnTo>
                <a:lnTo>
                  <a:pt x="18" y="18"/>
                </a:lnTo>
                <a:lnTo>
                  <a:pt x="11" y="25"/>
                </a:lnTo>
                <a:lnTo>
                  <a:pt x="8" y="33"/>
                </a:lnTo>
                <a:lnTo>
                  <a:pt x="5" y="43"/>
                </a:lnTo>
                <a:lnTo>
                  <a:pt x="3" y="53"/>
                </a:lnTo>
                <a:lnTo>
                  <a:pt x="5" y="63"/>
                </a:lnTo>
                <a:lnTo>
                  <a:pt x="8" y="71"/>
                </a:lnTo>
                <a:lnTo>
                  <a:pt x="11" y="79"/>
                </a:lnTo>
                <a:lnTo>
                  <a:pt x="18" y="87"/>
                </a:lnTo>
                <a:lnTo>
                  <a:pt x="24" y="92"/>
                </a:lnTo>
                <a:lnTo>
                  <a:pt x="32" y="97"/>
                </a:lnTo>
                <a:lnTo>
                  <a:pt x="42" y="100"/>
                </a:lnTo>
                <a:lnTo>
                  <a:pt x="52" y="100"/>
                </a:lnTo>
                <a:lnTo>
                  <a:pt x="62" y="100"/>
                </a:lnTo>
                <a:lnTo>
                  <a:pt x="72" y="97"/>
                </a:lnTo>
                <a:lnTo>
                  <a:pt x="80" y="92"/>
                </a:lnTo>
                <a:lnTo>
                  <a:pt x="86" y="87"/>
                </a:lnTo>
                <a:lnTo>
                  <a:pt x="93" y="79"/>
                </a:lnTo>
                <a:lnTo>
                  <a:pt x="96" y="71"/>
                </a:lnTo>
                <a:lnTo>
                  <a:pt x="100" y="63"/>
                </a:lnTo>
                <a:lnTo>
                  <a:pt x="101" y="53"/>
                </a:lnTo>
                <a:lnTo>
                  <a:pt x="105" y="53"/>
                </a:lnTo>
                <a:close/>
              </a:path>
            </a:pathLst>
          </a:custGeom>
          <a:solidFill>
            <a:srgbClr val="00FFA6"/>
          </a:solidFill>
          <a:ln w="9525">
            <a:noFill/>
            <a:round/>
            <a:headEnd/>
            <a:tailEnd/>
          </a:ln>
          <a:effectLst/>
        </p:spPr>
        <p:txBody>
          <a:bodyPr/>
          <a:lstStyle/>
          <a:p>
            <a:endParaRPr lang="en-GB"/>
          </a:p>
        </p:txBody>
      </p:sp>
      <p:sp>
        <p:nvSpPr>
          <p:cNvPr id="47543" name="Freeform 439"/>
          <p:cNvSpPr>
            <a:spLocks/>
          </p:cNvSpPr>
          <p:nvPr/>
        </p:nvSpPr>
        <p:spPr bwMode="auto">
          <a:xfrm>
            <a:off x="5286375" y="3387725"/>
            <a:ext cx="144463" cy="131763"/>
          </a:xfrm>
          <a:custGeom>
            <a:avLst/>
            <a:gdLst/>
            <a:ahLst/>
            <a:cxnLst>
              <a:cxn ang="0">
                <a:pos x="97" y="39"/>
              </a:cxn>
              <a:cxn ang="0">
                <a:pos x="90" y="21"/>
              </a:cxn>
              <a:cxn ang="0">
                <a:pos x="77" y="8"/>
              </a:cxn>
              <a:cxn ang="0">
                <a:pos x="59" y="0"/>
              </a:cxn>
              <a:cxn ang="0">
                <a:pos x="39" y="0"/>
              </a:cxn>
              <a:cxn ang="0">
                <a:pos x="21" y="8"/>
              </a:cxn>
              <a:cxn ang="0">
                <a:pos x="8" y="21"/>
              </a:cxn>
              <a:cxn ang="0">
                <a:pos x="2" y="39"/>
              </a:cxn>
              <a:cxn ang="0">
                <a:pos x="2" y="59"/>
              </a:cxn>
              <a:cxn ang="0">
                <a:pos x="8" y="75"/>
              </a:cxn>
              <a:cxn ang="0">
                <a:pos x="21" y="88"/>
              </a:cxn>
              <a:cxn ang="0">
                <a:pos x="39" y="96"/>
              </a:cxn>
              <a:cxn ang="0">
                <a:pos x="59" y="96"/>
              </a:cxn>
              <a:cxn ang="0">
                <a:pos x="77" y="88"/>
              </a:cxn>
              <a:cxn ang="0">
                <a:pos x="90" y="75"/>
              </a:cxn>
              <a:cxn ang="0">
                <a:pos x="97" y="59"/>
              </a:cxn>
              <a:cxn ang="0">
                <a:pos x="95" y="49"/>
              </a:cxn>
              <a:cxn ang="0">
                <a:pos x="92" y="31"/>
              </a:cxn>
              <a:cxn ang="0">
                <a:pos x="82" y="16"/>
              </a:cxn>
              <a:cxn ang="0">
                <a:pos x="67" y="6"/>
              </a:cxn>
              <a:cxn ang="0">
                <a:pos x="49" y="3"/>
              </a:cxn>
              <a:cxn ang="0">
                <a:pos x="31" y="6"/>
              </a:cxn>
              <a:cxn ang="0">
                <a:pos x="16" y="16"/>
              </a:cxn>
              <a:cxn ang="0">
                <a:pos x="6" y="31"/>
              </a:cxn>
              <a:cxn ang="0">
                <a:pos x="3" y="49"/>
              </a:cxn>
              <a:cxn ang="0">
                <a:pos x="6" y="67"/>
              </a:cxn>
              <a:cxn ang="0">
                <a:pos x="16" y="80"/>
              </a:cxn>
              <a:cxn ang="0">
                <a:pos x="31" y="90"/>
              </a:cxn>
              <a:cxn ang="0">
                <a:pos x="49" y="95"/>
              </a:cxn>
              <a:cxn ang="0">
                <a:pos x="67" y="90"/>
              </a:cxn>
              <a:cxn ang="0">
                <a:pos x="82" y="80"/>
              </a:cxn>
              <a:cxn ang="0">
                <a:pos x="92" y="67"/>
              </a:cxn>
              <a:cxn ang="0">
                <a:pos x="95" y="49"/>
              </a:cxn>
            </a:cxnLst>
            <a:rect l="0" t="0" r="r" b="b"/>
            <a:pathLst>
              <a:path w="98" h="96">
                <a:moveTo>
                  <a:pt x="98" y="49"/>
                </a:moveTo>
                <a:lnTo>
                  <a:pt x="97" y="39"/>
                </a:lnTo>
                <a:lnTo>
                  <a:pt x="93" y="29"/>
                </a:lnTo>
                <a:lnTo>
                  <a:pt x="90" y="21"/>
                </a:lnTo>
                <a:lnTo>
                  <a:pt x="83" y="14"/>
                </a:lnTo>
                <a:lnTo>
                  <a:pt x="77" y="8"/>
                </a:lnTo>
                <a:lnTo>
                  <a:pt x="69" y="3"/>
                </a:lnTo>
                <a:lnTo>
                  <a:pt x="59" y="0"/>
                </a:lnTo>
                <a:lnTo>
                  <a:pt x="49" y="0"/>
                </a:lnTo>
                <a:lnTo>
                  <a:pt x="39" y="0"/>
                </a:lnTo>
                <a:lnTo>
                  <a:pt x="29" y="3"/>
                </a:lnTo>
                <a:lnTo>
                  <a:pt x="21" y="8"/>
                </a:lnTo>
                <a:lnTo>
                  <a:pt x="15" y="14"/>
                </a:lnTo>
                <a:lnTo>
                  <a:pt x="8" y="21"/>
                </a:lnTo>
                <a:lnTo>
                  <a:pt x="5" y="29"/>
                </a:lnTo>
                <a:lnTo>
                  <a:pt x="2" y="39"/>
                </a:lnTo>
                <a:lnTo>
                  <a:pt x="0" y="49"/>
                </a:lnTo>
                <a:lnTo>
                  <a:pt x="2" y="59"/>
                </a:lnTo>
                <a:lnTo>
                  <a:pt x="5" y="67"/>
                </a:lnTo>
                <a:lnTo>
                  <a:pt x="8" y="75"/>
                </a:lnTo>
                <a:lnTo>
                  <a:pt x="15" y="83"/>
                </a:lnTo>
                <a:lnTo>
                  <a:pt x="21" y="88"/>
                </a:lnTo>
                <a:lnTo>
                  <a:pt x="29" y="93"/>
                </a:lnTo>
                <a:lnTo>
                  <a:pt x="39" y="96"/>
                </a:lnTo>
                <a:lnTo>
                  <a:pt x="49" y="96"/>
                </a:lnTo>
                <a:lnTo>
                  <a:pt x="59" y="96"/>
                </a:lnTo>
                <a:lnTo>
                  <a:pt x="69" y="93"/>
                </a:lnTo>
                <a:lnTo>
                  <a:pt x="77" y="88"/>
                </a:lnTo>
                <a:lnTo>
                  <a:pt x="83" y="83"/>
                </a:lnTo>
                <a:lnTo>
                  <a:pt x="90" y="75"/>
                </a:lnTo>
                <a:lnTo>
                  <a:pt x="93" y="67"/>
                </a:lnTo>
                <a:lnTo>
                  <a:pt x="97" y="59"/>
                </a:lnTo>
                <a:lnTo>
                  <a:pt x="98" y="49"/>
                </a:lnTo>
                <a:lnTo>
                  <a:pt x="95" y="49"/>
                </a:lnTo>
                <a:lnTo>
                  <a:pt x="93" y="39"/>
                </a:lnTo>
                <a:lnTo>
                  <a:pt x="92" y="31"/>
                </a:lnTo>
                <a:lnTo>
                  <a:pt x="87" y="23"/>
                </a:lnTo>
                <a:lnTo>
                  <a:pt x="82" y="16"/>
                </a:lnTo>
                <a:lnTo>
                  <a:pt x="75" y="9"/>
                </a:lnTo>
                <a:lnTo>
                  <a:pt x="67" y="6"/>
                </a:lnTo>
                <a:lnTo>
                  <a:pt x="59" y="3"/>
                </a:lnTo>
                <a:lnTo>
                  <a:pt x="49" y="3"/>
                </a:lnTo>
                <a:lnTo>
                  <a:pt x="39" y="3"/>
                </a:lnTo>
                <a:lnTo>
                  <a:pt x="31" y="6"/>
                </a:lnTo>
                <a:lnTo>
                  <a:pt x="23" y="9"/>
                </a:lnTo>
                <a:lnTo>
                  <a:pt x="16" y="16"/>
                </a:lnTo>
                <a:lnTo>
                  <a:pt x="11" y="23"/>
                </a:lnTo>
                <a:lnTo>
                  <a:pt x="6" y="31"/>
                </a:lnTo>
                <a:lnTo>
                  <a:pt x="3" y="39"/>
                </a:lnTo>
                <a:lnTo>
                  <a:pt x="3" y="49"/>
                </a:lnTo>
                <a:lnTo>
                  <a:pt x="3" y="57"/>
                </a:lnTo>
                <a:lnTo>
                  <a:pt x="6" y="67"/>
                </a:lnTo>
                <a:lnTo>
                  <a:pt x="11" y="73"/>
                </a:lnTo>
                <a:lnTo>
                  <a:pt x="16" y="80"/>
                </a:lnTo>
                <a:lnTo>
                  <a:pt x="23" y="86"/>
                </a:lnTo>
                <a:lnTo>
                  <a:pt x="31" y="90"/>
                </a:lnTo>
                <a:lnTo>
                  <a:pt x="39" y="93"/>
                </a:lnTo>
                <a:lnTo>
                  <a:pt x="49" y="95"/>
                </a:lnTo>
                <a:lnTo>
                  <a:pt x="59" y="93"/>
                </a:lnTo>
                <a:lnTo>
                  <a:pt x="67" y="90"/>
                </a:lnTo>
                <a:lnTo>
                  <a:pt x="75" y="86"/>
                </a:lnTo>
                <a:lnTo>
                  <a:pt x="82" y="80"/>
                </a:lnTo>
                <a:lnTo>
                  <a:pt x="87" y="73"/>
                </a:lnTo>
                <a:lnTo>
                  <a:pt x="92" y="67"/>
                </a:lnTo>
                <a:lnTo>
                  <a:pt x="93" y="57"/>
                </a:lnTo>
                <a:lnTo>
                  <a:pt x="95" y="49"/>
                </a:lnTo>
                <a:lnTo>
                  <a:pt x="98" y="49"/>
                </a:lnTo>
                <a:close/>
              </a:path>
            </a:pathLst>
          </a:custGeom>
          <a:solidFill>
            <a:srgbClr val="00FFAB"/>
          </a:solidFill>
          <a:ln w="9525">
            <a:noFill/>
            <a:round/>
            <a:headEnd/>
            <a:tailEnd/>
          </a:ln>
          <a:effectLst/>
        </p:spPr>
        <p:txBody>
          <a:bodyPr/>
          <a:lstStyle/>
          <a:p>
            <a:endParaRPr lang="en-GB"/>
          </a:p>
        </p:txBody>
      </p:sp>
      <p:sp>
        <p:nvSpPr>
          <p:cNvPr id="47544" name="Freeform 440"/>
          <p:cNvSpPr>
            <a:spLocks/>
          </p:cNvSpPr>
          <p:nvPr/>
        </p:nvSpPr>
        <p:spPr bwMode="auto">
          <a:xfrm>
            <a:off x="5291138" y="3392488"/>
            <a:ext cx="136525" cy="125412"/>
          </a:xfrm>
          <a:custGeom>
            <a:avLst/>
            <a:gdLst/>
            <a:ahLst/>
            <a:cxnLst>
              <a:cxn ang="0">
                <a:pos x="90" y="36"/>
              </a:cxn>
              <a:cxn ang="0">
                <a:pos x="84" y="20"/>
              </a:cxn>
              <a:cxn ang="0">
                <a:pos x="72" y="6"/>
              </a:cxn>
              <a:cxn ang="0">
                <a:pos x="56" y="0"/>
              </a:cxn>
              <a:cxn ang="0">
                <a:pos x="36" y="0"/>
              </a:cxn>
              <a:cxn ang="0">
                <a:pos x="20" y="6"/>
              </a:cxn>
              <a:cxn ang="0">
                <a:pos x="8" y="20"/>
              </a:cxn>
              <a:cxn ang="0">
                <a:pos x="0" y="36"/>
              </a:cxn>
              <a:cxn ang="0">
                <a:pos x="0" y="54"/>
              </a:cxn>
              <a:cxn ang="0">
                <a:pos x="8" y="70"/>
              </a:cxn>
              <a:cxn ang="0">
                <a:pos x="20" y="83"/>
              </a:cxn>
              <a:cxn ang="0">
                <a:pos x="36" y="90"/>
              </a:cxn>
              <a:cxn ang="0">
                <a:pos x="56" y="90"/>
              </a:cxn>
              <a:cxn ang="0">
                <a:pos x="72" y="83"/>
              </a:cxn>
              <a:cxn ang="0">
                <a:pos x="84" y="70"/>
              </a:cxn>
              <a:cxn ang="0">
                <a:pos x="90" y="54"/>
              </a:cxn>
              <a:cxn ang="0">
                <a:pos x="89" y="46"/>
              </a:cxn>
              <a:cxn ang="0">
                <a:pos x="85" y="28"/>
              </a:cxn>
              <a:cxn ang="0">
                <a:pos x="77" y="15"/>
              </a:cxn>
              <a:cxn ang="0">
                <a:pos x="62" y="5"/>
              </a:cxn>
              <a:cxn ang="0">
                <a:pos x="46" y="2"/>
              </a:cxn>
              <a:cxn ang="0">
                <a:pos x="30" y="5"/>
              </a:cxn>
              <a:cxn ang="0">
                <a:pos x="15" y="15"/>
              </a:cxn>
              <a:cxn ang="0">
                <a:pos x="7" y="28"/>
              </a:cxn>
              <a:cxn ang="0">
                <a:pos x="3" y="46"/>
              </a:cxn>
              <a:cxn ang="0">
                <a:pos x="7" y="62"/>
              </a:cxn>
              <a:cxn ang="0">
                <a:pos x="15" y="75"/>
              </a:cxn>
              <a:cxn ang="0">
                <a:pos x="30" y="85"/>
              </a:cxn>
              <a:cxn ang="0">
                <a:pos x="46" y="88"/>
              </a:cxn>
              <a:cxn ang="0">
                <a:pos x="62" y="85"/>
              </a:cxn>
              <a:cxn ang="0">
                <a:pos x="77" y="75"/>
              </a:cxn>
              <a:cxn ang="0">
                <a:pos x="85" y="62"/>
              </a:cxn>
              <a:cxn ang="0">
                <a:pos x="89" y="46"/>
              </a:cxn>
            </a:cxnLst>
            <a:rect l="0" t="0" r="r" b="b"/>
            <a:pathLst>
              <a:path w="92" h="92">
                <a:moveTo>
                  <a:pt x="92" y="46"/>
                </a:moveTo>
                <a:lnTo>
                  <a:pt x="90" y="36"/>
                </a:lnTo>
                <a:lnTo>
                  <a:pt x="89" y="28"/>
                </a:lnTo>
                <a:lnTo>
                  <a:pt x="84" y="20"/>
                </a:lnTo>
                <a:lnTo>
                  <a:pt x="79" y="13"/>
                </a:lnTo>
                <a:lnTo>
                  <a:pt x="72" y="6"/>
                </a:lnTo>
                <a:lnTo>
                  <a:pt x="64" y="3"/>
                </a:lnTo>
                <a:lnTo>
                  <a:pt x="56" y="0"/>
                </a:lnTo>
                <a:lnTo>
                  <a:pt x="46" y="0"/>
                </a:lnTo>
                <a:lnTo>
                  <a:pt x="36" y="0"/>
                </a:lnTo>
                <a:lnTo>
                  <a:pt x="28" y="3"/>
                </a:lnTo>
                <a:lnTo>
                  <a:pt x="20" y="6"/>
                </a:lnTo>
                <a:lnTo>
                  <a:pt x="13" y="13"/>
                </a:lnTo>
                <a:lnTo>
                  <a:pt x="8" y="20"/>
                </a:lnTo>
                <a:lnTo>
                  <a:pt x="3" y="28"/>
                </a:lnTo>
                <a:lnTo>
                  <a:pt x="0" y="36"/>
                </a:lnTo>
                <a:lnTo>
                  <a:pt x="0" y="46"/>
                </a:lnTo>
                <a:lnTo>
                  <a:pt x="0" y="54"/>
                </a:lnTo>
                <a:lnTo>
                  <a:pt x="3" y="64"/>
                </a:lnTo>
                <a:lnTo>
                  <a:pt x="8" y="70"/>
                </a:lnTo>
                <a:lnTo>
                  <a:pt x="13" y="77"/>
                </a:lnTo>
                <a:lnTo>
                  <a:pt x="20" y="83"/>
                </a:lnTo>
                <a:lnTo>
                  <a:pt x="28" y="87"/>
                </a:lnTo>
                <a:lnTo>
                  <a:pt x="36" y="90"/>
                </a:lnTo>
                <a:lnTo>
                  <a:pt x="46" y="92"/>
                </a:lnTo>
                <a:lnTo>
                  <a:pt x="56" y="90"/>
                </a:lnTo>
                <a:lnTo>
                  <a:pt x="64" y="87"/>
                </a:lnTo>
                <a:lnTo>
                  <a:pt x="72" y="83"/>
                </a:lnTo>
                <a:lnTo>
                  <a:pt x="79" y="77"/>
                </a:lnTo>
                <a:lnTo>
                  <a:pt x="84" y="70"/>
                </a:lnTo>
                <a:lnTo>
                  <a:pt x="89" y="64"/>
                </a:lnTo>
                <a:lnTo>
                  <a:pt x="90" y="54"/>
                </a:lnTo>
                <a:lnTo>
                  <a:pt x="92" y="46"/>
                </a:lnTo>
                <a:lnTo>
                  <a:pt x="89" y="46"/>
                </a:lnTo>
                <a:lnTo>
                  <a:pt x="89" y="36"/>
                </a:lnTo>
                <a:lnTo>
                  <a:pt x="85" y="28"/>
                </a:lnTo>
                <a:lnTo>
                  <a:pt x="82" y="21"/>
                </a:lnTo>
                <a:lnTo>
                  <a:pt x="77" y="15"/>
                </a:lnTo>
                <a:lnTo>
                  <a:pt x="71" y="10"/>
                </a:lnTo>
                <a:lnTo>
                  <a:pt x="62" y="5"/>
                </a:lnTo>
                <a:lnTo>
                  <a:pt x="54" y="3"/>
                </a:lnTo>
                <a:lnTo>
                  <a:pt x="46" y="2"/>
                </a:lnTo>
                <a:lnTo>
                  <a:pt x="38" y="3"/>
                </a:lnTo>
                <a:lnTo>
                  <a:pt x="30" y="5"/>
                </a:lnTo>
                <a:lnTo>
                  <a:pt x="21" y="10"/>
                </a:lnTo>
                <a:lnTo>
                  <a:pt x="15" y="15"/>
                </a:lnTo>
                <a:lnTo>
                  <a:pt x="10" y="21"/>
                </a:lnTo>
                <a:lnTo>
                  <a:pt x="7" y="28"/>
                </a:lnTo>
                <a:lnTo>
                  <a:pt x="3" y="36"/>
                </a:lnTo>
                <a:lnTo>
                  <a:pt x="3" y="46"/>
                </a:lnTo>
                <a:lnTo>
                  <a:pt x="3" y="54"/>
                </a:lnTo>
                <a:lnTo>
                  <a:pt x="7" y="62"/>
                </a:lnTo>
                <a:lnTo>
                  <a:pt x="10" y="69"/>
                </a:lnTo>
                <a:lnTo>
                  <a:pt x="15" y="75"/>
                </a:lnTo>
                <a:lnTo>
                  <a:pt x="21" y="80"/>
                </a:lnTo>
                <a:lnTo>
                  <a:pt x="30" y="85"/>
                </a:lnTo>
                <a:lnTo>
                  <a:pt x="38" y="87"/>
                </a:lnTo>
                <a:lnTo>
                  <a:pt x="46" y="88"/>
                </a:lnTo>
                <a:lnTo>
                  <a:pt x="54" y="87"/>
                </a:lnTo>
                <a:lnTo>
                  <a:pt x="62" y="85"/>
                </a:lnTo>
                <a:lnTo>
                  <a:pt x="71" y="80"/>
                </a:lnTo>
                <a:lnTo>
                  <a:pt x="77" y="75"/>
                </a:lnTo>
                <a:lnTo>
                  <a:pt x="82" y="69"/>
                </a:lnTo>
                <a:lnTo>
                  <a:pt x="85" y="62"/>
                </a:lnTo>
                <a:lnTo>
                  <a:pt x="89" y="54"/>
                </a:lnTo>
                <a:lnTo>
                  <a:pt x="89" y="46"/>
                </a:lnTo>
                <a:lnTo>
                  <a:pt x="92" y="46"/>
                </a:lnTo>
                <a:close/>
              </a:path>
            </a:pathLst>
          </a:custGeom>
          <a:solidFill>
            <a:srgbClr val="00FFB0"/>
          </a:solidFill>
          <a:ln w="9525">
            <a:noFill/>
            <a:round/>
            <a:headEnd/>
            <a:tailEnd/>
          </a:ln>
          <a:effectLst/>
        </p:spPr>
        <p:txBody>
          <a:bodyPr/>
          <a:lstStyle/>
          <a:p>
            <a:endParaRPr lang="en-GB"/>
          </a:p>
        </p:txBody>
      </p:sp>
      <p:sp>
        <p:nvSpPr>
          <p:cNvPr id="47545" name="Freeform 441"/>
          <p:cNvSpPr>
            <a:spLocks/>
          </p:cNvSpPr>
          <p:nvPr/>
        </p:nvSpPr>
        <p:spPr bwMode="auto">
          <a:xfrm>
            <a:off x="5295900" y="3395663"/>
            <a:ext cx="127000" cy="115887"/>
          </a:xfrm>
          <a:custGeom>
            <a:avLst/>
            <a:gdLst/>
            <a:ahLst/>
            <a:cxnLst>
              <a:cxn ang="0">
                <a:pos x="86" y="34"/>
              </a:cxn>
              <a:cxn ang="0">
                <a:pos x="79" y="19"/>
              </a:cxn>
              <a:cxn ang="0">
                <a:pos x="68" y="8"/>
              </a:cxn>
              <a:cxn ang="0">
                <a:pos x="51" y="1"/>
              </a:cxn>
              <a:cxn ang="0">
                <a:pos x="35" y="1"/>
              </a:cxn>
              <a:cxn ang="0">
                <a:pos x="18" y="8"/>
              </a:cxn>
              <a:cxn ang="0">
                <a:pos x="7" y="19"/>
              </a:cxn>
              <a:cxn ang="0">
                <a:pos x="0" y="34"/>
              </a:cxn>
              <a:cxn ang="0">
                <a:pos x="0" y="52"/>
              </a:cxn>
              <a:cxn ang="0">
                <a:pos x="7" y="67"/>
              </a:cxn>
              <a:cxn ang="0">
                <a:pos x="18" y="78"/>
              </a:cxn>
              <a:cxn ang="0">
                <a:pos x="35" y="85"/>
              </a:cxn>
              <a:cxn ang="0">
                <a:pos x="51" y="85"/>
              </a:cxn>
              <a:cxn ang="0">
                <a:pos x="68" y="78"/>
              </a:cxn>
              <a:cxn ang="0">
                <a:pos x="79" y="67"/>
              </a:cxn>
              <a:cxn ang="0">
                <a:pos x="86" y="52"/>
              </a:cxn>
              <a:cxn ang="0">
                <a:pos x="84" y="44"/>
              </a:cxn>
              <a:cxn ang="0">
                <a:pos x="81" y="27"/>
              </a:cxn>
              <a:cxn ang="0">
                <a:pos x="71" y="14"/>
              </a:cxn>
              <a:cxn ang="0">
                <a:pos x="59" y="6"/>
              </a:cxn>
              <a:cxn ang="0">
                <a:pos x="43" y="3"/>
              </a:cxn>
              <a:cxn ang="0">
                <a:pos x="27" y="6"/>
              </a:cxn>
              <a:cxn ang="0">
                <a:pos x="15" y="14"/>
              </a:cxn>
              <a:cxn ang="0">
                <a:pos x="5" y="27"/>
              </a:cxn>
              <a:cxn ang="0">
                <a:pos x="2" y="44"/>
              </a:cxn>
              <a:cxn ang="0">
                <a:pos x="5" y="59"/>
              </a:cxn>
              <a:cxn ang="0">
                <a:pos x="15" y="72"/>
              </a:cxn>
              <a:cxn ang="0">
                <a:pos x="27" y="80"/>
              </a:cxn>
              <a:cxn ang="0">
                <a:pos x="43" y="83"/>
              </a:cxn>
              <a:cxn ang="0">
                <a:pos x="59" y="80"/>
              </a:cxn>
              <a:cxn ang="0">
                <a:pos x="71" y="72"/>
              </a:cxn>
              <a:cxn ang="0">
                <a:pos x="81" y="59"/>
              </a:cxn>
              <a:cxn ang="0">
                <a:pos x="84" y="44"/>
              </a:cxn>
            </a:cxnLst>
            <a:rect l="0" t="0" r="r" b="b"/>
            <a:pathLst>
              <a:path w="86" h="86">
                <a:moveTo>
                  <a:pt x="86" y="44"/>
                </a:moveTo>
                <a:lnTo>
                  <a:pt x="86" y="34"/>
                </a:lnTo>
                <a:lnTo>
                  <a:pt x="82" y="26"/>
                </a:lnTo>
                <a:lnTo>
                  <a:pt x="79" y="19"/>
                </a:lnTo>
                <a:lnTo>
                  <a:pt x="74" y="13"/>
                </a:lnTo>
                <a:lnTo>
                  <a:pt x="68" y="8"/>
                </a:lnTo>
                <a:lnTo>
                  <a:pt x="59" y="3"/>
                </a:lnTo>
                <a:lnTo>
                  <a:pt x="51" y="1"/>
                </a:lnTo>
                <a:lnTo>
                  <a:pt x="43" y="0"/>
                </a:lnTo>
                <a:lnTo>
                  <a:pt x="35" y="1"/>
                </a:lnTo>
                <a:lnTo>
                  <a:pt x="27" y="3"/>
                </a:lnTo>
                <a:lnTo>
                  <a:pt x="18" y="8"/>
                </a:lnTo>
                <a:lnTo>
                  <a:pt x="12" y="13"/>
                </a:lnTo>
                <a:lnTo>
                  <a:pt x="7" y="19"/>
                </a:lnTo>
                <a:lnTo>
                  <a:pt x="4" y="26"/>
                </a:lnTo>
                <a:lnTo>
                  <a:pt x="0" y="34"/>
                </a:lnTo>
                <a:lnTo>
                  <a:pt x="0" y="44"/>
                </a:lnTo>
                <a:lnTo>
                  <a:pt x="0" y="52"/>
                </a:lnTo>
                <a:lnTo>
                  <a:pt x="4" y="60"/>
                </a:lnTo>
                <a:lnTo>
                  <a:pt x="7" y="67"/>
                </a:lnTo>
                <a:lnTo>
                  <a:pt x="12" y="73"/>
                </a:lnTo>
                <a:lnTo>
                  <a:pt x="18" y="78"/>
                </a:lnTo>
                <a:lnTo>
                  <a:pt x="27" y="83"/>
                </a:lnTo>
                <a:lnTo>
                  <a:pt x="35" y="85"/>
                </a:lnTo>
                <a:lnTo>
                  <a:pt x="43" y="86"/>
                </a:lnTo>
                <a:lnTo>
                  <a:pt x="51" y="85"/>
                </a:lnTo>
                <a:lnTo>
                  <a:pt x="59" y="83"/>
                </a:lnTo>
                <a:lnTo>
                  <a:pt x="68" y="78"/>
                </a:lnTo>
                <a:lnTo>
                  <a:pt x="74" y="73"/>
                </a:lnTo>
                <a:lnTo>
                  <a:pt x="79" y="67"/>
                </a:lnTo>
                <a:lnTo>
                  <a:pt x="82" y="60"/>
                </a:lnTo>
                <a:lnTo>
                  <a:pt x="86" y="52"/>
                </a:lnTo>
                <a:lnTo>
                  <a:pt x="86" y="44"/>
                </a:lnTo>
                <a:lnTo>
                  <a:pt x="84" y="44"/>
                </a:lnTo>
                <a:lnTo>
                  <a:pt x="82" y="36"/>
                </a:lnTo>
                <a:lnTo>
                  <a:pt x="81" y="27"/>
                </a:lnTo>
                <a:lnTo>
                  <a:pt x="76" y="21"/>
                </a:lnTo>
                <a:lnTo>
                  <a:pt x="71" y="14"/>
                </a:lnTo>
                <a:lnTo>
                  <a:pt x="66" y="9"/>
                </a:lnTo>
                <a:lnTo>
                  <a:pt x="59" y="6"/>
                </a:lnTo>
                <a:lnTo>
                  <a:pt x="51" y="4"/>
                </a:lnTo>
                <a:lnTo>
                  <a:pt x="43" y="3"/>
                </a:lnTo>
                <a:lnTo>
                  <a:pt x="35" y="4"/>
                </a:lnTo>
                <a:lnTo>
                  <a:pt x="27" y="6"/>
                </a:lnTo>
                <a:lnTo>
                  <a:pt x="20" y="9"/>
                </a:lnTo>
                <a:lnTo>
                  <a:pt x="15" y="14"/>
                </a:lnTo>
                <a:lnTo>
                  <a:pt x="10" y="21"/>
                </a:lnTo>
                <a:lnTo>
                  <a:pt x="5" y="27"/>
                </a:lnTo>
                <a:lnTo>
                  <a:pt x="4" y="36"/>
                </a:lnTo>
                <a:lnTo>
                  <a:pt x="2" y="44"/>
                </a:lnTo>
                <a:lnTo>
                  <a:pt x="4" y="52"/>
                </a:lnTo>
                <a:lnTo>
                  <a:pt x="5" y="59"/>
                </a:lnTo>
                <a:lnTo>
                  <a:pt x="10" y="65"/>
                </a:lnTo>
                <a:lnTo>
                  <a:pt x="15" y="72"/>
                </a:lnTo>
                <a:lnTo>
                  <a:pt x="20" y="77"/>
                </a:lnTo>
                <a:lnTo>
                  <a:pt x="27" y="80"/>
                </a:lnTo>
                <a:lnTo>
                  <a:pt x="35" y="83"/>
                </a:lnTo>
                <a:lnTo>
                  <a:pt x="43" y="83"/>
                </a:lnTo>
                <a:lnTo>
                  <a:pt x="51" y="83"/>
                </a:lnTo>
                <a:lnTo>
                  <a:pt x="59" y="80"/>
                </a:lnTo>
                <a:lnTo>
                  <a:pt x="66" y="77"/>
                </a:lnTo>
                <a:lnTo>
                  <a:pt x="71" y="72"/>
                </a:lnTo>
                <a:lnTo>
                  <a:pt x="76" y="65"/>
                </a:lnTo>
                <a:lnTo>
                  <a:pt x="81" y="59"/>
                </a:lnTo>
                <a:lnTo>
                  <a:pt x="82" y="52"/>
                </a:lnTo>
                <a:lnTo>
                  <a:pt x="84" y="44"/>
                </a:lnTo>
                <a:lnTo>
                  <a:pt x="86" y="44"/>
                </a:lnTo>
                <a:close/>
              </a:path>
            </a:pathLst>
          </a:custGeom>
          <a:solidFill>
            <a:srgbClr val="00FFB6"/>
          </a:solidFill>
          <a:ln w="9525">
            <a:noFill/>
            <a:round/>
            <a:headEnd/>
            <a:tailEnd/>
          </a:ln>
          <a:effectLst/>
        </p:spPr>
        <p:txBody>
          <a:bodyPr/>
          <a:lstStyle/>
          <a:p>
            <a:endParaRPr lang="en-GB"/>
          </a:p>
        </p:txBody>
      </p:sp>
      <p:sp>
        <p:nvSpPr>
          <p:cNvPr id="47546" name="Freeform 442"/>
          <p:cNvSpPr>
            <a:spLocks/>
          </p:cNvSpPr>
          <p:nvPr/>
        </p:nvSpPr>
        <p:spPr bwMode="auto">
          <a:xfrm>
            <a:off x="5299075" y="3398838"/>
            <a:ext cx="120650" cy="109537"/>
          </a:xfrm>
          <a:custGeom>
            <a:avLst/>
            <a:gdLst/>
            <a:ahLst/>
            <a:cxnLst>
              <a:cxn ang="0">
                <a:pos x="80" y="33"/>
              </a:cxn>
              <a:cxn ang="0">
                <a:pos x="74" y="18"/>
              </a:cxn>
              <a:cxn ang="0">
                <a:pos x="64" y="6"/>
              </a:cxn>
              <a:cxn ang="0">
                <a:pos x="49" y="1"/>
              </a:cxn>
              <a:cxn ang="0">
                <a:pos x="33" y="1"/>
              </a:cxn>
              <a:cxn ang="0">
                <a:pos x="18" y="6"/>
              </a:cxn>
              <a:cxn ang="0">
                <a:pos x="8" y="18"/>
              </a:cxn>
              <a:cxn ang="0">
                <a:pos x="2" y="33"/>
              </a:cxn>
              <a:cxn ang="0">
                <a:pos x="2" y="49"/>
              </a:cxn>
              <a:cxn ang="0">
                <a:pos x="8" y="62"/>
              </a:cxn>
              <a:cxn ang="0">
                <a:pos x="18" y="74"/>
              </a:cxn>
              <a:cxn ang="0">
                <a:pos x="33" y="80"/>
              </a:cxn>
              <a:cxn ang="0">
                <a:pos x="49" y="80"/>
              </a:cxn>
              <a:cxn ang="0">
                <a:pos x="64" y="74"/>
              </a:cxn>
              <a:cxn ang="0">
                <a:pos x="74" y="62"/>
              </a:cxn>
              <a:cxn ang="0">
                <a:pos x="80" y="49"/>
              </a:cxn>
              <a:cxn ang="0">
                <a:pos x="79" y="41"/>
              </a:cxn>
              <a:cxn ang="0">
                <a:pos x="75" y="26"/>
              </a:cxn>
              <a:cxn ang="0">
                <a:pos x="67" y="13"/>
              </a:cxn>
              <a:cxn ang="0">
                <a:pos x="56" y="6"/>
              </a:cxn>
              <a:cxn ang="0">
                <a:pos x="41" y="3"/>
              </a:cxn>
              <a:cxn ang="0">
                <a:pos x="26" y="6"/>
              </a:cxn>
              <a:cxn ang="0">
                <a:pos x="15" y="13"/>
              </a:cxn>
              <a:cxn ang="0">
                <a:pos x="7" y="26"/>
              </a:cxn>
              <a:cxn ang="0">
                <a:pos x="3" y="41"/>
              </a:cxn>
              <a:cxn ang="0">
                <a:pos x="7" y="54"/>
              </a:cxn>
              <a:cxn ang="0">
                <a:pos x="15" y="67"/>
              </a:cxn>
              <a:cxn ang="0">
                <a:pos x="26" y="75"/>
              </a:cxn>
              <a:cxn ang="0">
                <a:pos x="41" y="77"/>
              </a:cxn>
              <a:cxn ang="0">
                <a:pos x="56" y="75"/>
              </a:cxn>
              <a:cxn ang="0">
                <a:pos x="67" y="67"/>
              </a:cxn>
              <a:cxn ang="0">
                <a:pos x="75" y="54"/>
              </a:cxn>
              <a:cxn ang="0">
                <a:pos x="79" y="41"/>
              </a:cxn>
            </a:cxnLst>
            <a:rect l="0" t="0" r="r" b="b"/>
            <a:pathLst>
              <a:path w="82" h="80">
                <a:moveTo>
                  <a:pt x="82" y="41"/>
                </a:moveTo>
                <a:lnTo>
                  <a:pt x="80" y="33"/>
                </a:lnTo>
                <a:lnTo>
                  <a:pt x="79" y="24"/>
                </a:lnTo>
                <a:lnTo>
                  <a:pt x="74" y="18"/>
                </a:lnTo>
                <a:lnTo>
                  <a:pt x="69" y="11"/>
                </a:lnTo>
                <a:lnTo>
                  <a:pt x="64" y="6"/>
                </a:lnTo>
                <a:lnTo>
                  <a:pt x="57" y="3"/>
                </a:lnTo>
                <a:lnTo>
                  <a:pt x="49" y="1"/>
                </a:lnTo>
                <a:lnTo>
                  <a:pt x="41" y="0"/>
                </a:lnTo>
                <a:lnTo>
                  <a:pt x="33" y="1"/>
                </a:lnTo>
                <a:lnTo>
                  <a:pt x="25" y="3"/>
                </a:lnTo>
                <a:lnTo>
                  <a:pt x="18" y="6"/>
                </a:lnTo>
                <a:lnTo>
                  <a:pt x="13" y="11"/>
                </a:lnTo>
                <a:lnTo>
                  <a:pt x="8" y="18"/>
                </a:lnTo>
                <a:lnTo>
                  <a:pt x="3" y="24"/>
                </a:lnTo>
                <a:lnTo>
                  <a:pt x="2" y="33"/>
                </a:lnTo>
                <a:lnTo>
                  <a:pt x="0" y="41"/>
                </a:lnTo>
                <a:lnTo>
                  <a:pt x="2" y="49"/>
                </a:lnTo>
                <a:lnTo>
                  <a:pt x="3" y="56"/>
                </a:lnTo>
                <a:lnTo>
                  <a:pt x="8" y="62"/>
                </a:lnTo>
                <a:lnTo>
                  <a:pt x="13" y="69"/>
                </a:lnTo>
                <a:lnTo>
                  <a:pt x="18" y="74"/>
                </a:lnTo>
                <a:lnTo>
                  <a:pt x="25" y="77"/>
                </a:lnTo>
                <a:lnTo>
                  <a:pt x="33" y="80"/>
                </a:lnTo>
                <a:lnTo>
                  <a:pt x="41" y="80"/>
                </a:lnTo>
                <a:lnTo>
                  <a:pt x="49" y="80"/>
                </a:lnTo>
                <a:lnTo>
                  <a:pt x="57" y="77"/>
                </a:lnTo>
                <a:lnTo>
                  <a:pt x="64" y="74"/>
                </a:lnTo>
                <a:lnTo>
                  <a:pt x="69" y="69"/>
                </a:lnTo>
                <a:lnTo>
                  <a:pt x="74" y="62"/>
                </a:lnTo>
                <a:lnTo>
                  <a:pt x="79" y="56"/>
                </a:lnTo>
                <a:lnTo>
                  <a:pt x="80" y="49"/>
                </a:lnTo>
                <a:lnTo>
                  <a:pt x="82" y="41"/>
                </a:lnTo>
                <a:lnTo>
                  <a:pt x="79" y="41"/>
                </a:lnTo>
                <a:lnTo>
                  <a:pt x="77" y="33"/>
                </a:lnTo>
                <a:lnTo>
                  <a:pt x="75" y="26"/>
                </a:lnTo>
                <a:lnTo>
                  <a:pt x="72" y="19"/>
                </a:lnTo>
                <a:lnTo>
                  <a:pt x="67" y="13"/>
                </a:lnTo>
                <a:lnTo>
                  <a:pt x="62" y="10"/>
                </a:lnTo>
                <a:lnTo>
                  <a:pt x="56" y="6"/>
                </a:lnTo>
                <a:lnTo>
                  <a:pt x="49" y="3"/>
                </a:lnTo>
                <a:lnTo>
                  <a:pt x="41" y="3"/>
                </a:lnTo>
                <a:lnTo>
                  <a:pt x="33" y="3"/>
                </a:lnTo>
                <a:lnTo>
                  <a:pt x="26" y="6"/>
                </a:lnTo>
                <a:lnTo>
                  <a:pt x="20" y="10"/>
                </a:lnTo>
                <a:lnTo>
                  <a:pt x="15" y="13"/>
                </a:lnTo>
                <a:lnTo>
                  <a:pt x="10" y="19"/>
                </a:lnTo>
                <a:lnTo>
                  <a:pt x="7" y="26"/>
                </a:lnTo>
                <a:lnTo>
                  <a:pt x="5" y="33"/>
                </a:lnTo>
                <a:lnTo>
                  <a:pt x="3" y="41"/>
                </a:lnTo>
                <a:lnTo>
                  <a:pt x="5" y="47"/>
                </a:lnTo>
                <a:lnTo>
                  <a:pt x="7" y="54"/>
                </a:lnTo>
                <a:lnTo>
                  <a:pt x="10" y="60"/>
                </a:lnTo>
                <a:lnTo>
                  <a:pt x="15" y="67"/>
                </a:lnTo>
                <a:lnTo>
                  <a:pt x="20" y="70"/>
                </a:lnTo>
                <a:lnTo>
                  <a:pt x="26" y="75"/>
                </a:lnTo>
                <a:lnTo>
                  <a:pt x="33" y="77"/>
                </a:lnTo>
                <a:lnTo>
                  <a:pt x="41" y="77"/>
                </a:lnTo>
                <a:lnTo>
                  <a:pt x="49" y="77"/>
                </a:lnTo>
                <a:lnTo>
                  <a:pt x="56" y="75"/>
                </a:lnTo>
                <a:lnTo>
                  <a:pt x="62" y="70"/>
                </a:lnTo>
                <a:lnTo>
                  <a:pt x="67" y="67"/>
                </a:lnTo>
                <a:lnTo>
                  <a:pt x="72" y="60"/>
                </a:lnTo>
                <a:lnTo>
                  <a:pt x="75" y="54"/>
                </a:lnTo>
                <a:lnTo>
                  <a:pt x="77" y="47"/>
                </a:lnTo>
                <a:lnTo>
                  <a:pt x="79" y="41"/>
                </a:lnTo>
                <a:lnTo>
                  <a:pt x="82" y="41"/>
                </a:lnTo>
                <a:close/>
              </a:path>
            </a:pathLst>
          </a:custGeom>
          <a:solidFill>
            <a:srgbClr val="00FFBB"/>
          </a:solidFill>
          <a:ln w="9525">
            <a:noFill/>
            <a:round/>
            <a:headEnd/>
            <a:tailEnd/>
          </a:ln>
          <a:effectLst/>
        </p:spPr>
        <p:txBody>
          <a:bodyPr/>
          <a:lstStyle/>
          <a:p>
            <a:endParaRPr lang="en-GB"/>
          </a:p>
        </p:txBody>
      </p:sp>
      <p:sp>
        <p:nvSpPr>
          <p:cNvPr id="47547" name="Freeform 443"/>
          <p:cNvSpPr>
            <a:spLocks/>
          </p:cNvSpPr>
          <p:nvPr/>
        </p:nvSpPr>
        <p:spPr bwMode="auto">
          <a:xfrm>
            <a:off x="5302250" y="3403600"/>
            <a:ext cx="112713" cy="100013"/>
          </a:xfrm>
          <a:custGeom>
            <a:avLst/>
            <a:gdLst/>
            <a:ahLst/>
            <a:cxnLst>
              <a:cxn ang="0">
                <a:pos x="74" y="30"/>
              </a:cxn>
              <a:cxn ang="0">
                <a:pos x="69" y="16"/>
              </a:cxn>
              <a:cxn ang="0">
                <a:pos x="59" y="7"/>
              </a:cxn>
              <a:cxn ang="0">
                <a:pos x="46" y="0"/>
              </a:cxn>
              <a:cxn ang="0">
                <a:pos x="30" y="0"/>
              </a:cxn>
              <a:cxn ang="0">
                <a:pos x="17" y="7"/>
              </a:cxn>
              <a:cxn ang="0">
                <a:pos x="7" y="16"/>
              </a:cxn>
              <a:cxn ang="0">
                <a:pos x="2" y="30"/>
              </a:cxn>
              <a:cxn ang="0">
                <a:pos x="2" y="44"/>
              </a:cxn>
              <a:cxn ang="0">
                <a:pos x="7" y="57"/>
              </a:cxn>
              <a:cxn ang="0">
                <a:pos x="17" y="67"/>
              </a:cxn>
              <a:cxn ang="0">
                <a:pos x="30" y="74"/>
              </a:cxn>
              <a:cxn ang="0">
                <a:pos x="46" y="74"/>
              </a:cxn>
              <a:cxn ang="0">
                <a:pos x="59" y="67"/>
              </a:cxn>
              <a:cxn ang="0">
                <a:pos x="69" y="57"/>
              </a:cxn>
              <a:cxn ang="0">
                <a:pos x="74" y="44"/>
              </a:cxn>
              <a:cxn ang="0">
                <a:pos x="72" y="38"/>
              </a:cxn>
              <a:cxn ang="0">
                <a:pos x="69" y="23"/>
              </a:cxn>
              <a:cxn ang="0">
                <a:pos x="63" y="13"/>
              </a:cxn>
              <a:cxn ang="0">
                <a:pos x="51" y="5"/>
              </a:cxn>
              <a:cxn ang="0">
                <a:pos x="38" y="3"/>
              </a:cxn>
              <a:cxn ang="0">
                <a:pos x="25" y="5"/>
              </a:cxn>
              <a:cxn ang="0">
                <a:pos x="13" y="13"/>
              </a:cxn>
              <a:cxn ang="0">
                <a:pos x="7" y="23"/>
              </a:cxn>
              <a:cxn ang="0">
                <a:pos x="4" y="38"/>
              </a:cxn>
              <a:cxn ang="0">
                <a:pos x="7" y="51"/>
              </a:cxn>
              <a:cxn ang="0">
                <a:pos x="13" y="61"/>
              </a:cxn>
              <a:cxn ang="0">
                <a:pos x="25" y="69"/>
              </a:cxn>
              <a:cxn ang="0">
                <a:pos x="38" y="72"/>
              </a:cxn>
              <a:cxn ang="0">
                <a:pos x="51" y="69"/>
              </a:cxn>
              <a:cxn ang="0">
                <a:pos x="63" y="61"/>
              </a:cxn>
              <a:cxn ang="0">
                <a:pos x="69" y="51"/>
              </a:cxn>
              <a:cxn ang="0">
                <a:pos x="72" y="38"/>
              </a:cxn>
            </a:cxnLst>
            <a:rect l="0" t="0" r="r" b="b"/>
            <a:pathLst>
              <a:path w="76" h="74">
                <a:moveTo>
                  <a:pt x="76" y="38"/>
                </a:moveTo>
                <a:lnTo>
                  <a:pt x="74" y="30"/>
                </a:lnTo>
                <a:lnTo>
                  <a:pt x="72" y="23"/>
                </a:lnTo>
                <a:lnTo>
                  <a:pt x="69" y="16"/>
                </a:lnTo>
                <a:lnTo>
                  <a:pt x="64" y="10"/>
                </a:lnTo>
                <a:lnTo>
                  <a:pt x="59" y="7"/>
                </a:lnTo>
                <a:lnTo>
                  <a:pt x="53" y="3"/>
                </a:lnTo>
                <a:lnTo>
                  <a:pt x="46" y="0"/>
                </a:lnTo>
                <a:lnTo>
                  <a:pt x="38" y="0"/>
                </a:lnTo>
                <a:lnTo>
                  <a:pt x="30" y="0"/>
                </a:lnTo>
                <a:lnTo>
                  <a:pt x="23" y="3"/>
                </a:lnTo>
                <a:lnTo>
                  <a:pt x="17" y="7"/>
                </a:lnTo>
                <a:lnTo>
                  <a:pt x="12" y="10"/>
                </a:lnTo>
                <a:lnTo>
                  <a:pt x="7" y="16"/>
                </a:lnTo>
                <a:lnTo>
                  <a:pt x="4" y="23"/>
                </a:lnTo>
                <a:lnTo>
                  <a:pt x="2" y="30"/>
                </a:lnTo>
                <a:lnTo>
                  <a:pt x="0" y="38"/>
                </a:lnTo>
                <a:lnTo>
                  <a:pt x="2" y="44"/>
                </a:lnTo>
                <a:lnTo>
                  <a:pt x="4" y="51"/>
                </a:lnTo>
                <a:lnTo>
                  <a:pt x="7" y="57"/>
                </a:lnTo>
                <a:lnTo>
                  <a:pt x="12" y="64"/>
                </a:lnTo>
                <a:lnTo>
                  <a:pt x="17" y="67"/>
                </a:lnTo>
                <a:lnTo>
                  <a:pt x="23" y="72"/>
                </a:lnTo>
                <a:lnTo>
                  <a:pt x="30" y="74"/>
                </a:lnTo>
                <a:lnTo>
                  <a:pt x="38" y="74"/>
                </a:lnTo>
                <a:lnTo>
                  <a:pt x="46" y="74"/>
                </a:lnTo>
                <a:lnTo>
                  <a:pt x="53" y="72"/>
                </a:lnTo>
                <a:lnTo>
                  <a:pt x="59" y="67"/>
                </a:lnTo>
                <a:lnTo>
                  <a:pt x="64" y="64"/>
                </a:lnTo>
                <a:lnTo>
                  <a:pt x="69" y="57"/>
                </a:lnTo>
                <a:lnTo>
                  <a:pt x="72" y="51"/>
                </a:lnTo>
                <a:lnTo>
                  <a:pt x="74" y="44"/>
                </a:lnTo>
                <a:lnTo>
                  <a:pt x="76" y="38"/>
                </a:lnTo>
                <a:lnTo>
                  <a:pt x="72" y="38"/>
                </a:lnTo>
                <a:lnTo>
                  <a:pt x="72" y="30"/>
                </a:lnTo>
                <a:lnTo>
                  <a:pt x="69" y="23"/>
                </a:lnTo>
                <a:lnTo>
                  <a:pt x="66" y="18"/>
                </a:lnTo>
                <a:lnTo>
                  <a:pt x="63" y="13"/>
                </a:lnTo>
                <a:lnTo>
                  <a:pt x="58" y="8"/>
                </a:lnTo>
                <a:lnTo>
                  <a:pt x="51" y="5"/>
                </a:lnTo>
                <a:lnTo>
                  <a:pt x="45" y="3"/>
                </a:lnTo>
                <a:lnTo>
                  <a:pt x="38" y="3"/>
                </a:lnTo>
                <a:lnTo>
                  <a:pt x="32" y="3"/>
                </a:lnTo>
                <a:lnTo>
                  <a:pt x="25" y="5"/>
                </a:lnTo>
                <a:lnTo>
                  <a:pt x="18" y="8"/>
                </a:lnTo>
                <a:lnTo>
                  <a:pt x="13" y="13"/>
                </a:lnTo>
                <a:lnTo>
                  <a:pt x="10" y="18"/>
                </a:lnTo>
                <a:lnTo>
                  <a:pt x="7" y="23"/>
                </a:lnTo>
                <a:lnTo>
                  <a:pt x="4" y="30"/>
                </a:lnTo>
                <a:lnTo>
                  <a:pt x="4" y="38"/>
                </a:lnTo>
                <a:lnTo>
                  <a:pt x="4" y="44"/>
                </a:lnTo>
                <a:lnTo>
                  <a:pt x="7" y="51"/>
                </a:lnTo>
                <a:lnTo>
                  <a:pt x="10" y="56"/>
                </a:lnTo>
                <a:lnTo>
                  <a:pt x="13" y="61"/>
                </a:lnTo>
                <a:lnTo>
                  <a:pt x="18" y="66"/>
                </a:lnTo>
                <a:lnTo>
                  <a:pt x="25" y="69"/>
                </a:lnTo>
                <a:lnTo>
                  <a:pt x="32" y="71"/>
                </a:lnTo>
                <a:lnTo>
                  <a:pt x="38" y="72"/>
                </a:lnTo>
                <a:lnTo>
                  <a:pt x="45" y="71"/>
                </a:lnTo>
                <a:lnTo>
                  <a:pt x="51" y="69"/>
                </a:lnTo>
                <a:lnTo>
                  <a:pt x="58" y="66"/>
                </a:lnTo>
                <a:lnTo>
                  <a:pt x="63" y="61"/>
                </a:lnTo>
                <a:lnTo>
                  <a:pt x="66" y="56"/>
                </a:lnTo>
                <a:lnTo>
                  <a:pt x="69" y="51"/>
                </a:lnTo>
                <a:lnTo>
                  <a:pt x="72" y="44"/>
                </a:lnTo>
                <a:lnTo>
                  <a:pt x="72" y="38"/>
                </a:lnTo>
                <a:lnTo>
                  <a:pt x="76" y="38"/>
                </a:lnTo>
                <a:close/>
              </a:path>
            </a:pathLst>
          </a:custGeom>
          <a:solidFill>
            <a:srgbClr val="00FFC0"/>
          </a:solidFill>
          <a:ln w="9525">
            <a:noFill/>
            <a:round/>
            <a:headEnd/>
            <a:tailEnd/>
          </a:ln>
          <a:effectLst/>
        </p:spPr>
        <p:txBody>
          <a:bodyPr/>
          <a:lstStyle/>
          <a:p>
            <a:endParaRPr lang="en-GB"/>
          </a:p>
        </p:txBody>
      </p:sp>
      <p:sp>
        <p:nvSpPr>
          <p:cNvPr id="47548" name="Freeform 444"/>
          <p:cNvSpPr>
            <a:spLocks/>
          </p:cNvSpPr>
          <p:nvPr/>
        </p:nvSpPr>
        <p:spPr bwMode="auto">
          <a:xfrm>
            <a:off x="5308600" y="3406775"/>
            <a:ext cx="100013" cy="93663"/>
          </a:xfrm>
          <a:custGeom>
            <a:avLst/>
            <a:gdLst/>
            <a:ahLst/>
            <a:cxnLst>
              <a:cxn ang="0">
                <a:pos x="68" y="27"/>
              </a:cxn>
              <a:cxn ang="0">
                <a:pos x="62" y="15"/>
              </a:cxn>
              <a:cxn ang="0">
                <a:pos x="54" y="5"/>
              </a:cxn>
              <a:cxn ang="0">
                <a:pos x="41" y="0"/>
              </a:cxn>
              <a:cxn ang="0">
                <a:pos x="28" y="0"/>
              </a:cxn>
              <a:cxn ang="0">
                <a:pos x="14" y="5"/>
              </a:cxn>
              <a:cxn ang="0">
                <a:pos x="6" y="15"/>
              </a:cxn>
              <a:cxn ang="0">
                <a:pos x="0" y="27"/>
              </a:cxn>
              <a:cxn ang="0">
                <a:pos x="0" y="41"/>
              </a:cxn>
              <a:cxn ang="0">
                <a:pos x="6" y="53"/>
              </a:cxn>
              <a:cxn ang="0">
                <a:pos x="14" y="63"/>
              </a:cxn>
              <a:cxn ang="0">
                <a:pos x="28" y="68"/>
              </a:cxn>
              <a:cxn ang="0">
                <a:pos x="41" y="68"/>
              </a:cxn>
              <a:cxn ang="0">
                <a:pos x="54" y="63"/>
              </a:cxn>
              <a:cxn ang="0">
                <a:pos x="62" y="53"/>
              </a:cxn>
              <a:cxn ang="0">
                <a:pos x="68" y="41"/>
              </a:cxn>
              <a:cxn ang="0">
                <a:pos x="65" y="35"/>
              </a:cxn>
              <a:cxn ang="0">
                <a:pos x="64" y="22"/>
              </a:cxn>
              <a:cxn ang="0">
                <a:pos x="57" y="12"/>
              </a:cxn>
              <a:cxn ang="0">
                <a:pos x="46" y="5"/>
              </a:cxn>
              <a:cxn ang="0">
                <a:pos x="34" y="2"/>
              </a:cxn>
              <a:cxn ang="0">
                <a:pos x="21" y="5"/>
              </a:cxn>
              <a:cxn ang="0">
                <a:pos x="11" y="12"/>
              </a:cxn>
              <a:cxn ang="0">
                <a:pos x="5" y="22"/>
              </a:cxn>
              <a:cxn ang="0">
                <a:pos x="3" y="35"/>
              </a:cxn>
              <a:cxn ang="0">
                <a:pos x="5" y="46"/>
              </a:cxn>
              <a:cxn ang="0">
                <a:pos x="11" y="56"/>
              </a:cxn>
              <a:cxn ang="0">
                <a:pos x="21" y="63"/>
              </a:cxn>
              <a:cxn ang="0">
                <a:pos x="34" y="66"/>
              </a:cxn>
              <a:cxn ang="0">
                <a:pos x="46" y="63"/>
              </a:cxn>
              <a:cxn ang="0">
                <a:pos x="57" y="56"/>
              </a:cxn>
              <a:cxn ang="0">
                <a:pos x="64" y="46"/>
              </a:cxn>
              <a:cxn ang="0">
                <a:pos x="65" y="35"/>
              </a:cxn>
            </a:cxnLst>
            <a:rect l="0" t="0" r="r" b="b"/>
            <a:pathLst>
              <a:path w="68" h="69">
                <a:moveTo>
                  <a:pt x="68" y="35"/>
                </a:moveTo>
                <a:lnTo>
                  <a:pt x="68" y="27"/>
                </a:lnTo>
                <a:lnTo>
                  <a:pt x="65" y="20"/>
                </a:lnTo>
                <a:lnTo>
                  <a:pt x="62" y="15"/>
                </a:lnTo>
                <a:lnTo>
                  <a:pt x="59" y="10"/>
                </a:lnTo>
                <a:lnTo>
                  <a:pt x="54" y="5"/>
                </a:lnTo>
                <a:lnTo>
                  <a:pt x="47" y="2"/>
                </a:lnTo>
                <a:lnTo>
                  <a:pt x="41" y="0"/>
                </a:lnTo>
                <a:lnTo>
                  <a:pt x="34" y="0"/>
                </a:lnTo>
                <a:lnTo>
                  <a:pt x="28" y="0"/>
                </a:lnTo>
                <a:lnTo>
                  <a:pt x="21" y="2"/>
                </a:lnTo>
                <a:lnTo>
                  <a:pt x="14" y="5"/>
                </a:lnTo>
                <a:lnTo>
                  <a:pt x="9" y="10"/>
                </a:lnTo>
                <a:lnTo>
                  <a:pt x="6" y="15"/>
                </a:lnTo>
                <a:lnTo>
                  <a:pt x="3" y="20"/>
                </a:lnTo>
                <a:lnTo>
                  <a:pt x="0" y="27"/>
                </a:lnTo>
                <a:lnTo>
                  <a:pt x="0" y="35"/>
                </a:lnTo>
                <a:lnTo>
                  <a:pt x="0" y="41"/>
                </a:lnTo>
                <a:lnTo>
                  <a:pt x="3" y="48"/>
                </a:lnTo>
                <a:lnTo>
                  <a:pt x="6" y="53"/>
                </a:lnTo>
                <a:lnTo>
                  <a:pt x="9" y="58"/>
                </a:lnTo>
                <a:lnTo>
                  <a:pt x="14" y="63"/>
                </a:lnTo>
                <a:lnTo>
                  <a:pt x="21" y="66"/>
                </a:lnTo>
                <a:lnTo>
                  <a:pt x="28" y="68"/>
                </a:lnTo>
                <a:lnTo>
                  <a:pt x="34" y="69"/>
                </a:lnTo>
                <a:lnTo>
                  <a:pt x="41" y="68"/>
                </a:lnTo>
                <a:lnTo>
                  <a:pt x="47" y="66"/>
                </a:lnTo>
                <a:lnTo>
                  <a:pt x="54" y="63"/>
                </a:lnTo>
                <a:lnTo>
                  <a:pt x="59" y="58"/>
                </a:lnTo>
                <a:lnTo>
                  <a:pt x="62" y="53"/>
                </a:lnTo>
                <a:lnTo>
                  <a:pt x="65" y="48"/>
                </a:lnTo>
                <a:lnTo>
                  <a:pt x="68" y="41"/>
                </a:lnTo>
                <a:lnTo>
                  <a:pt x="68" y="35"/>
                </a:lnTo>
                <a:lnTo>
                  <a:pt x="65" y="35"/>
                </a:lnTo>
                <a:lnTo>
                  <a:pt x="65" y="28"/>
                </a:lnTo>
                <a:lnTo>
                  <a:pt x="64" y="22"/>
                </a:lnTo>
                <a:lnTo>
                  <a:pt x="60" y="17"/>
                </a:lnTo>
                <a:lnTo>
                  <a:pt x="57" y="12"/>
                </a:lnTo>
                <a:lnTo>
                  <a:pt x="52" y="9"/>
                </a:lnTo>
                <a:lnTo>
                  <a:pt x="46" y="5"/>
                </a:lnTo>
                <a:lnTo>
                  <a:pt x="41" y="4"/>
                </a:lnTo>
                <a:lnTo>
                  <a:pt x="34" y="2"/>
                </a:lnTo>
                <a:lnTo>
                  <a:pt x="28" y="4"/>
                </a:lnTo>
                <a:lnTo>
                  <a:pt x="21" y="5"/>
                </a:lnTo>
                <a:lnTo>
                  <a:pt x="16" y="9"/>
                </a:lnTo>
                <a:lnTo>
                  <a:pt x="11" y="12"/>
                </a:lnTo>
                <a:lnTo>
                  <a:pt x="8" y="17"/>
                </a:lnTo>
                <a:lnTo>
                  <a:pt x="5" y="22"/>
                </a:lnTo>
                <a:lnTo>
                  <a:pt x="3" y="28"/>
                </a:lnTo>
                <a:lnTo>
                  <a:pt x="3" y="35"/>
                </a:lnTo>
                <a:lnTo>
                  <a:pt x="3" y="40"/>
                </a:lnTo>
                <a:lnTo>
                  <a:pt x="5" y="46"/>
                </a:lnTo>
                <a:lnTo>
                  <a:pt x="8" y="51"/>
                </a:lnTo>
                <a:lnTo>
                  <a:pt x="11" y="56"/>
                </a:lnTo>
                <a:lnTo>
                  <a:pt x="16" y="61"/>
                </a:lnTo>
                <a:lnTo>
                  <a:pt x="21" y="63"/>
                </a:lnTo>
                <a:lnTo>
                  <a:pt x="28" y="64"/>
                </a:lnTo>
                <a:lnTo>
                  <a:pt x="34" y="66"/>
                </a:lnTo>
                <a:lnTo>
                  <a:pt x="41" y="64"/>
                </a:lnTo>
                <a:lnTo>
                  <a:pt x="46" y="63"/>
                </a:lnTo>
                <a:lnTo>
                  <a:pt x="52" y="61"/>
                </a:lnTo>
                <a:lnTo>
                  <a:pt x="57" y="56"/>
                </a:lnTo>
                <a:lnTo>
                  <a:pt x="60" y="51"/>
                </a:lnTo>
                <a:lnTo>
                  <a:pt x="64" y="46"/>
                </a:lnTo>
                <a:lnTo>
                  <a:pt x="65" y="40"/>
                </a:lnTo>
                <a:lnTo>
                  <a:pt x="65" y="35"/>
                </a:lnTo>
                <a:lnTo>
                  <a:pt x="68" y="35"/>
                </a:lnTo>
                <a:close/>
              </a:path>
            </a:pathLst>
          </a:custGeom>
          <a:solidFill>
            <a:srgbClr val="00FFC5"/>
          </a:solidFill>
          <a:ln w="9525">
            <a:noFill/>
            <a:round/>
            <a:headEnd/>
            <a:tailEnd/>
          </a:ln>
          <a:effectLst/>
        </p:spPr>
        <p:txBody>
          <a:bodyPr/>
          <a:lstStyle/>
          <a:p>
            <a:endParaRPr lang="en-GB"/>
          </a:p>
        </p:txBody>
      </p:sp>
      <p:sp>
        <p:nvSpPr>
          <p:cNvPr id="47549" name="Freeform 445"/>
          <p:cNvSpPr>
            <a:spLocks/>
          </p:cNvSpPr>
          <p:nvPr/>
        </p:nvSpPr>
        <p:spPr bwMode="auto">
          <a:xfrm>
            <a:off x="5313363" y="3409950"/>
            <a:ext cx="92075" cy="87313"/>
          </a:xfrm>
          <a:custGeom>
            <a:avLst/>
            <a:gdLst/>
            <a:ahLst/>
            <a:cxnLst>
              <a:cxn ang="0">
                <a:pos x="62" y="26"/>
              </a:cxn>
              <a:cxn ang="0">
                <a:pos x="57" y="15"/>
              </a:cxn>
              <a:cxn ang="0">
                <a:pos x="49" y="7"/>
              </a:cxn>
              <a:cxn ang="0">
                <a:pos x="38" y="2"/>
              </a:cxn>
              <a:cxn ang="0">
                <a:pos x="25" y="2"/>
              </a:cxn>
              <a:cxn ang="0">
                <a:pos x="13" y="7"/>
              </a:cxn>
              <a:cxn ang="0">
                <a:pos x="5" y="15"/>
              </a:cxn>
              <a:cxn ang="0">
                <a:pos x="0" y="26"/>
              </a:cxn>
              <a:cxn ang="0">
                <a:pos x="0" y="38"/>
              </a:cxn>
              <a:cxn ang="0">
                <a:pos x="5" y="49"/>
              </a:cxn>
              <a:cxn ang="0">
                <a:pos x="13" y="59"/>
              </a:cxn>
              <a:cxn ang="0">
                <a:pos x="25" y="62"/>
              </a:cxn>
              <a:cxn ang="0">
                <a:pos x="38" y="62"/>
              </a:cxn>
              <a:cxn ang="0">
                <a:pos x="49" y="59"/>
              </a:cxn>
              <a:cxn ang="0">
                <a:pos x="57" y="49"/>
              </a:cxn>
              <a:cxn ang="0">
                <a:pos x="62" y="38"/>
              </a:cxn>
              <a:cxn ang="0">
                <a:pos x="61" y="33"/>
              </a:cxn>
              <a:cxn ang="0">
                <a:pos x="57" y="21"/>
              </a:cxn>
              <a:cxn ang="0">
                <a:pos x="51" y="11"/>
              </a:cxn>
              <a:cxn ang="0">
                <a:pos x="43" y="5"/>
              </a:cxn>
              <a:cxn ang="0">
                <a:pos x="31" y="3"/>
              </a:cxn>
              <a:cxn ang="0">
                <a:pos x="20" y="5"/>
              </a:cxn>
              <a:cxn ang="0">
                <a:pos x="11" y="11"/>
              </a:cxn>
              <a:cxn ang="0">
                <a:pos x="5" y="21"/>
              </a:cxn>
              <a:cxn ang="0">
                <a:pos x="2" y="33"/>
              </a:cxn>
              <a:cxn ang="0">
                <a:pos x="5" y="43"/>
              </a:cxn>
              <a:cxn ang="0">
                <a:pos x="11" y="52"/>
              </a:cxn>
              <a:cxn ang="0">
                <a:pos x="20" y="59"/>
              </a:cxn>
              <a:cxn ang="0">
                <a:pos x="31" y="61"/>
              </a:cxn>
              <a:cxn ang="0">
                <a:pos x="43" y="59"/>
              </a:cxn>
              <a:cxn ang="0">
                <a:pos x="51" y="52"/>
              </a:cxn>
              <a:cxn ang="0">
                <a:pos x="57" y="43"/>
              </a:cxn>
              <a:cxn ang="0">
                <a:pos x="61" y="33"/>
              </a:cxn>
            </a:cxnLst>
            <a:rect l="0" t="0" r="r" b="b"/>
            <a:pathLst>
              <a:path w="62" h="64">
                <a:moveTo>
                  <a:pt x="62" y="33"/>
                </a:moveTo>
                <a:lnTo>
                  <a:pt x="62" y="26"/>
                </a:lnTo>
                <a:lnTo>
                  <a:pt x="61" y="20"/>
                </a:lnTo>
                <a:lnTo>
                  <a:pt x="57" y="15"/>
                </a:lnTo>
                <a:lnTo>
                  <a:pt x="54" y="10"/>
                </a:lnTo>
                <a:lnTo>
                  <a:pt x="49" y="7"/>
                </a:lnTo>
                <a:lnTo>
                  <a:pt x="43" y="3"/>
                </a:lnTo>
                <a:lnTo>
                  <a:pt x="38" y="2"/>
                </a:lnTo>
                <a:lnTo>
                  <a:pt x="31" y="0"/>
                </a:lnTo>
                <a:lnTo>
                  <a:pt x="25" y="2"/>
                </a:lnTo>
                <a:lnTo>
                  <a:pt x="18" y="3"/>
                </a:lnTo>
                <a:lnTo>
                  <a:pt x="13" y="7"/>
                </a:lnTo>
                <a:lnTo>
                  <a:pt x="8" y="10"/>
                </a:lnTo>
                <a:lnTo>
                  <a:pt x="5" y="15"/>
                </a:lnTo>
                <a:lnTo>
                  <a:pt x="2" y="20"/>
                </a:lnTo>
                <a:lnTo>
                  <a:pt x="0" y="26"/>
                </a:lnTo>
                <a:lnTo>
                  <a:pt x="0" y="33"/>
                </a:lnTo>
                <a:lnTo>
                  <a:pt x="0" y="38"/>
                </a:lnTo>
                <a:lnTo>
                  <a:pt x="2" y="44"/>
                </a:lnTo>
                <a:lnTo>
                  <a:pt x="5" y="49"/>
                </a:lnTo>
                <a:lnTo>
                  <a:pt x="8" y="54"/>
                </a:lnTo>
                <a:lnTo>
                  <a:pt x="13" y="59"/>
                </a:lnTo>
                <a:lnTo>
                  <a:pt x="18" y="61"/>
                </a:lnTo>
                <a:lnTo>
                  <a:pt x="25" y="62"/>
                </a:lnTo>
                <a:lnTo>
                  <a:pt x="31" y="64"/>
                </a:lnTo>
                <a:lnTo>
                  <a:pt x="38" y="62"/>
                </a:lnTo>
                <a:lnTo>
                  <a:pt x="43" y="61"/>
                </a:lnTo>
                <a:lnTo>
                  <a:pt x="49" y="59"/>
                </a:lnTo>
                <a:lnTo>
                  <a:pt x="54" y="54"/>
                </a:lnTo>
                <a:lnTo>
                  <a:pt x="57" y="49"/>
                </a:lnTo>
                <a:lnTo>
                  <a:pt x="61" y="44"/>
                </a:lnTo>
                <a:lnTo>
                  <a:pt x="62" y="38"/>
                </a:lnTo>
                <a:lnTo>
                  <a:pt x="62" y="33"/>
                </a:lnTo>
                <a:lnTo>
                  <a:pt x="61" y="33"/>
                </a:lnTo>
                <a:lnTo>
                  <a:pt x="59" y="26"/>
                </a:lnTo>
                <a:lnTo>
                  <a:pt x="57" y="21"/>
                </a:lnTo>
                <a:lnTo>
                  <a:pt x="56" y="16"/>
                </a:lnTo>
                <a:lnTo>
                  <a:pt x="51" y="11"/>
                </a:lnTo>
                <a:lnTo>
                  <a:pt x="47" y="8"/>
                </a:lnTo>
                <a:lnTo>
                  <a:pt x="43" y="5"/>
                </a:lnTo>
                <a:lnTo>
                  <a:pt x="38" y="3"/>
                </a:lnTo>
                <a:lnTo>
                  <a:pt x="31" y="3"/>
                </a:lnTo>
                <a:lnTo>
                  <a:pt x="25" y="3"/>
                </a:lnTo>
                <a:lnTo>
                  <a:pt x="20" y="5"/>
                </a:lnTo>
                <a:lnTo>
                  <a:pt x="15" y="8"/>
                </a:lnTo>
                <a:lnTo>
                  <a:pt x="11" y="11"/>
                </a:lnTo>
                <a:lnTo>
                  <a:pt x="6" y="16"/>
                </a:lnTo>
                <a:lnTo>
                  <a:pt x="5" y="21"/>
                </a:lnTo>
                <a:lnTo>
                  <a:pt x="3" y="26"/>
                </a:lnTo>
                <a:lnTo>
                  <a:pt x="2" y="33"/>
                </a:lnTo>
                <a:lnTo>
                  <a:pt x="3" y="38"/>
                </a:lnTo>
                <a:lnTo>
                  <a:pt x="5" y="43"/>
                </a:lnTo>
                <a:lnTo>
                  <a:pt x="6" y="48"/>
                </a:lnTo>
                <a:lnTo>
                  <a:pt x="11" y="52"/>
                </a:lnTo>
                <a:lnTo>
                  <a:pt x="15" y="56"/>
                </a:lnTo>
                <a:lnTo>
                  <a:pt x="20" y="59"/>
                </a:lnTo>
                <a:lnTo>
                  <a:pt x="25" y="61"/>
                </a:lnTo>
                <a:lnTo>
                  <a:pt x="31" y="61"/>
                </a:lnTo>
                <a:lnTo>
                  <a:pt x="38" y="61"/>
                </a:lnTo>
                <a:lnTo>
                  <a:pt x="43" y="59"/>
                </a:lnTo>
                <a:lnTo>
                  <a:pt x="47" y="56"/>
                </a:lnTo>
                <a:lnTo>
                  <a:pt x="51" y="52"/>
                </a:lnTo>
                <a:lnTo>
                  <a:pt x="56" y="48"/>
                </a:lnTo>
                <a:lnTo>
                  <a:pt x="57" y="43"/>
                </a:lnTo>
                <a:lnTo>
                  <a:pt x="59" y="38"/>
                </a:lnTo>
                <a:lnTo>
                  <a:pt x="61" y="33"/>
                </a:lnTo>
                <a:lnTo>
                  <a:pt x="62" y="33"/>
                </a:lnTo>
                <a:close/>
              </a:path>
            </a:pathLst>
          </a:custGeom>
          <a:solidFill>
            <a:srgbClr val="00FFCA"/>
          </a:solidFill>
          <a:ln w="9525">
            <a:noFill/>
            <a:round/>
            <a:headEnd/>
            <a:tailEnd/>
          </a:ln>
          <a:effectLst/>
        </p:spPr>
        <p:txBody>
          <a:bodyPr/>
          <a:lstStyle/>
          <a:p>
            <a:endParaRPr lang="en-GB"/>
          </a:p>
        </p:txBody>
      </p:sp>
      <p:sp>
        <p:nvSpPr>
          <p:cNvPr id="47550" name="Freeform 446"/>
          <p:cNvSpPr>
            <a:spLocks/>
          </p:cNvSpPr>
          <p:nvPr/>
        </p:nvSpPr>
        <p:spPr bwMode="auto">
          <a:xfrm>
            <a:off x="5316538" y="3414713"/>
            <a:ext cx="87312" cy="77787"/>
          </a:xfrm>
          <a:custGeom>
            <a:avLst/>
            <a:gdLst/>
            <a:ahLst/>
            <a:cxnLst>
              <a:cxn ang="0">
                <a:pos x="57" y="23"/>
              </a:cxn>
              <a:cxn ang="0">
                <a:pos x="54" y="13"/>
              </a:cxn>
              <a:cxn ang="0">
                <a:pos x="45" y="5"/>
              </a:cxn>
              <a:cxn ang="0">
                <a:pos x="36" y="0"/>
              </a:cxn>
              <a:cxn ang="0">
                <a:pos x="23" y="0"/>
              </a:cxn>
              <a:cxn ang="0">
                <a:pos x="13" y="5"/>
              </a:cxn>
              <a:cxn ang="0">
                <a:pos x="4" y="13"/>
              </a:cxn>
              <a:cxn ang="0">
                <a:pos x="1" y="23"/>
              </a:cxn>
              <a:cxn ang="0">
                <a:pos x="1" y="35"/>
              </a:cxn>
              <a:cxn ang="0">
                <a:pos x="4" y="45"/>
              </a:cxn>
              <a:cxn ang="0">
                <a:pos x="13" y="53"/>
              </a:cxn>
              <a:cxn ang="0">
                <a:pos x="23" y="58"/>
              </a:cxn>
              <a:cxn ang="0">
                <a:pos x="36" y="58"/>
              </a:cxn>
              <a:cxn ang="0">
                <a:pos x="45" y="53"/>
              </a:cxn>
              <a:cxn ang="0">
                <a:pos x="54" y="45"/>
              </a:cxn>
              <a:cxn ang="0">
                <a:pos x="57" y="35"/>
              </a:cxn>
              <a:cxn ang="0">
                <a:pos x="55" y="30"/>
              </a:cxn>
              <a:cxn ang="0">
                <a:pos x="54" y="18"/>
              </a:cxn>
              <a:cxn ang="0">
                <a:pos x="47" y="10"/>
              </a:cxn>
              <a:cxn ang="0">
                <a:pos x="39" y="5"/>
              </a:cxn>
              <a:cxn ang="0">
                <a:pos x="29" y="4"/>
              </a:cxn>
              <a:cxn ang="0">
                <a:pos x="19" y="5"/>
              </a:cxn>
              <a:cxn ang="0">
                <a:pos x="11" y="10"/>
              </a:cxn>
              <a:cxn ang="0">
                <a:pos x="4" y="18"/>
              </a:cxn>
              <a:cxn ang="0">
                <a:pos x="3" y="30"/>
              </a:cxn>
              <a:cxn ang="0">
                <a:pos x="4" y="40"/>
              </a:cxn>
              <a:cxn ang="0">
                <a:pos x="11" y="48"/>
              </a:cxn>
              <a:cxn ang="0">
                <a:pos x="19" y="53"/>
              </a:cxn>
              <a:cxn ang="0">
                <a:pos x="29" y="54"/>
              </a:cxn>
              <a:cxn ang="0">
                <a:pos x="39" y="53"/>
              </a:cxn>
              <a:cxn ang="0">
                <a:pos x="47" y="48"/>
              </a:cxn>
              <a:cxn ang="0">
                <a:pos x="54" y="40"/>
              </a:cxn>
              <a:cxn ang="0">
                <a:pos x="55" y="30"/>
              </a:cxn>
            </a:cxnLst>
            <a:rect l="0" t="0" r="r" b="b"/>
            <a:pathLst>
              <a:path w="59" h="58">
                <a:moveTo>
                  <a:pt x="59" y="30"/>
                </a:moveTo>
                <a:lnTo>
                  <a:pt x="57" y="23"/>
                </a:lnTo>
                <a:lnTo>
                  <a:pt x="55" y="18"/>
                </a:lnTo>
                <a:lnTo>
                  <a:pt x="54" y="13"/>
                </a:lnTo>
                <a:lnTo>
                  <a:pt x="49" y="8"/>
                </a:lnTo>
                <a:lnTo>
                  <a:pt x="45" y="5"/>
                </a:lnTo>
                <a:lnTo>
                  <a:pt x="41" y="2"/>
                </a:lnTo>
                <a:lnTo>
                  <a:pt x="36" y="0"/>
                </a:lnTo>
                <a:lnTo>
                  <a:pt x="29" y="0"/>
                </a:lnTo>
                <a:lnTo>
                  <a:pt x="23" y="0"/>
                </a:lnTo>
                <a:lnTo>
                  <a:pt x="18" y="2"/>
                </a:lnTo>
                <a:lnTo>
                  <a:pt x="13" y="5"/>
                </a:lnTo>
                <a:lnTo>
                  <a:pt x="9" y="8"/>
                </a:lnTo>
                <a:lnTo>
                  <a:pt x="4" y="13"/>
                </a:lnTo>
                <a:lnTo>
                  <a:pt x="3" y="18"/>
                </a:lnTo>
                <a:lnTo>
                  <a:pt x="1" y="23"/>
                </a:lnTo>
                <a:lnTo>
                  <a:pt x="0" y="30"/>
                </a:lnTo>
                <a:lnTo>
                  <a:pt x="1" y="35"/>
                </a:lnTo>
                <a:lnTo>
                  <a:pt x="3" y="40"/>
                </a:lnTo>
                <a:lnTo>
                  <a:pt x="4" y="45"/>
                </a:lnTo>
                <a:lnTo>
                  <a:pt x="9" y="49"/>
                </a:lnTo>
                <a:lnTo>
                  <a:pt x="13" y="53"/>
                </a:lnTo>
                <a:lnTo>
                  <a:pt x="18" y="56"/>
                </a:lnTo>
                <a:lnTo>
                  <a:pt x="23" y="58"/>
                </a:lnTo>
                <a:lnTo>
                  <a:pt x="29" y="58"/>
                </a:lnTo>
                <a:lnTo>
                  <a:pt x="36" y="58"/>
                </a:lnTo>
                <a:lnTo>
                  <a:pt x="41" y="56"/>
                </a:lnTo>
                <a:lnTo>
                  <a:pt x="45" y="53"/>
                </a:lnTo>
                <a:lnTo>
                  <a:pt x="49" y="49"/>
                </a:lnTo>
                <a:lnTo>
                  <a:pt x="54" y="45"/>
                </a:lnTo>
                <a:lnTo>
                  <a:pt x="55" y="40"/>
                </a:lnTo>
                <a:lnTo>
                  <a:pt x="57" y="35"/>
                </a:lnTo>
                <a:lnTo>
                  <a:pt x="59" y="30"/>
                </a:lnTo>
                <a:lnTo>
                  <a:pt x="55" y="30"/>
                </a:lnTo>
                <a:lnTo>
                  <a:pt x="54" y="23"/>
                </a:lnTo>
                <a:lnTo>
                  <a:pt x="54" y="18"/>
                </a:lnTo>
                <a:lnTo>
                  <a:pt x="50" y="15"/>
                </a:lnTo>
                <a:lnTo>
                  <a:pt x="47" y="10"/>
                </a:lnTo>
                <a:lnTo>
                  <a:pt x="44" y="8"/>
                </a:lnTo>
                <a:lnTo>
                  <a:pt x="39" y="5"/>
                </a:lnTo>
                <a:lnTo>
                  <a:pt x="34" y="4"/>
                </a:lnTo>
                <a:lnTo>
                  <a:pt x="29" y="4"/>
                </a:lnTo>
                <a:lnTo>
                  <a:pt x="24" y="4"/>
                </a:lnTo>
                <a:lnTo>
                  <a:pt x="19" y="5"/>
                </a:lnTo>
                <a:lnTo>
                  <a:pt x="14" y="8"/>
                </a:lnTo>
                <a:lnTo>
                  <a:pt x="11" y="10"/>
                </a:lnTo>
                <a:lnTo>
                  <a:pt x="8" y="15"/>
                </a:lnTo>
                <a:lnTo>
                  <a:pt x="4" y="18"/>
                </a:lnTo>
                <a:lnTo>
                  <a:pt x="4" y="23"/>
                </a:lnTo>
                <a:lnTo>
                  <a:pt x="3" y="30"/>
                </a:lnTo>
                <a:lnTo>
                  <a:pt x="4" y="35"/>
                </a:lnTo>
                <a:lnTo>
                  <a:pt x="4" y="40"/>
                </a:lnTo>
                <a:lnTo>
                  <a:pt x="8" y="43"/>
                </a:lnTo>
                <a:lnTo>
                  <a:pt x="11" y="48"/>
                </a:lnTo>
                <a:lnTo>
                  <a:pt x="14" y="51"/>
                </a:lnTo>
                <a:lnTo>
                  <a:pt x="19" y="53"/>
                </a:lnTo>
                <a:lnTo>
                  <a:pt x="24" y="54"/>
                </a:lnTo>
                <a:lnTo>
                  <a:pt x="29" y="54"/>
                </a:lnTo>
                <a:lnTo>
                  <a:pt x="34" y="54"/>
                </a:lnTo>
                <a:lnTo>
                  <a:pt x="39" y="53"/>
                </a:lnTo>
                <a:lnTo>
                  <a:pt x="44" y="51"/>
                </a:lnTo>
                <a:lnTo>
                  <a:pt x="47" y="48"/>
                </a:lnTo>
                <a:lnTo>
                  <a:pt x="50" y="43"/>
                </a:lnTo>
                <a:lnTo>
                  <a:pt x="54" y="40"/>
                </a:lnTo>
                <a:lnTo>
                  <a:pt x="54" y="35"/>
                </a:lnTo>
                <a:lnTo>
                  <a:pt x="55" y="30"/>
                </a:lnTo>
                <a:lnTo>
                  <a:pt x="59" y="30"/>
                </a:lnTo>
                <a:close/>
              </a:path>
            </a:pathLst>
          </a:custGeom>
          <a:solidFill>
            <a:srgbClr val="00FFD0"/>
          </a:solidFill>
          <a:ln w="9525">
            <a:noFill/>
            <a:round/>
            <a:headEnd/>
            <a:tailEnd/>
          </a:ln>
          <a:effectLst/>
        </p:spPr>
        <p:txBody>
          <a:bodyPr/>
          <a:lstStyle/>
          <a:p>
            <a:endParaRPr lang="en-GB"/>
          </a:p>
        </p:txBody>
      </p:sp>
      <p:sp>
        <p:nvSpPr>
          <p:cNvPr id="47551" name="Freeform 447"/>
          <p:cNvSpPr>
            <a:spLocks/>
          </p:cNvSpPr>
          <p:nvPr/>
        </p:nvSpPr>
        <p:spPr bwMode="auto">
          <a:xfrm>
            <a:off x="5321300" y="3419475"/>
            <a:ext cx="76200" cy="68263"/>
          </a:xfrm>
          <a:custGeom>
            <a:avLst/>
            <a:gdLst/>
            <a:ahLst/>
            <a:cxnLst>
              <a:cxn ang="0">
                <a:pos x="51" y="19"/>
              </a:cxn>
              <a:cxn ang="0">
                <a:pos x="47" y="11"/>
              </a:cxn>
              <a:cxn ang="0">
                <a:pos x="41" y="4"/>
              </a:cxn>
              <a:cxn ang="0">
                <a:pos x="31" y="0"/>
              </a:cxn>
              <a:cxn ang="0">
                <a:pos x="21" y="0"/>
              </a:cxn>
              <a:cxn ang="0">
                <a:pos x="11" y="4"/>
              </a:cxn>
              <a:cxn ang="0">
                <a:pos x="5" y="11"/>
              </a:cxn>
              <a:cxn ang="0">
                <a:pos x="1" y="19"/>
              </a:cxn>
              <a:cxn ang="0">
                <a:pos x="1" y="31"/>
              </a:cxn>
              <a:cxn ang="0">
                <a:pos x="5" y="39"/>
              </a:cxn>
              <a:cxn ang="0">
                <a:pos x="11" y="47"/>
              </a:cxn>
              <a:cxn ang="0">
                <a:pos x="21" y="50"/>
              </a:cxn>
              <a:cxn ang="0">
                <a:pos x="31" y="50"/>
              </a:cxn>
              <a:cxn ang="0">
                <a:pos x="41" y="47"/>
              </a:cxn>
              <a:cxn ang="0">
                <a:pos x="47" y="39"/>
              </a:cxn>
              <a:cxn ang="0">
                <a:pos x="51" y="31"/>
              </a:cxn>
              <a:cxn ang="0">
                <a:pos x="49" y="26"/>
              </a:cxn>
              <a:cxn ang="0">
                <a:pos x="47" y="16"/>
              </a:cxn>
              <a:cxn ang="0">
                <a:pos x="42" y="9"/>
              </a:cxn>
              <a:cxn ang="0">
                <a:pos x="34" y="4"/>
              </a:cxn>
              <a:cxn ang="0">
                <a:pos x="26" y="3"/>
              </a:cxn>
              <a:cxn ang="0">
                <a:pos x="18" y="4"/>
              </a:cxn>
              <a:cxn ang="0">
                <a:pos x="10" y="9"/>
              </a:cxn>
              <a:cxn ang="0">
                <a:pos x="5" y="16"/>
              </a:cxn>
              <a:cxn ang="0">
                <a:pos x="3" y="26"/>
              </a:cxn>
              <a:cxn ang="0">
                <a:pos x="5" y="34"/>
              </a:cxn>
              <a:cxn ang="0">
                <a:pos x="10" y="42"/>
              </a:cxn>
              <a:cxn ang="0">
                <a:pos x="18" y="47"/>
              </a:cxn>
              <a:cxn ang="0">
                <a:pos x="26" y="49"/>
              </a:cxn>
              <a:cxn ang="0">
                <a:pos x="34" y="47"/>
              </a:cxn>
              <a:cxn ang="0">
                <a:pos x="42" y="42"/>
              </a:cxn>
              <a:cxn ang="0">
                <a:pos x="47" y="34"/>
              </a:cxn>
              <a:cxn ang="0">
                <a:pos x="49" y="26"/>
              </a:cxn>
            </a:cxnLst>
            <a:rect l="0" t="0" r="r" b="b"/>
            <a:pathLst>
              <a:path w="52" h="50">
                <a:moveTo>
                  <a:pt x="52" y="26"/>
                </a:moveTo>
                <a:lnTo>
                  <a:pt x="51" y="19"/>
                </a:lnTo>
                <a:lnTo>
                  <a:pt x="51" y="14"/>
                </a:lnTo>
                <a:lnTo>
                  <a:pt x="47" y="11"/>
                </a:lnTo>
                <a:lnTo>
                  <a:pt x="44" y="6"/>
                </a:lnTo>
                <a:lnTo>
                  <a:pt x="41" y="4"/>
                </a:lnTo>
                <a:lnTo>
                  <a:pt x="36" y="1"/>
                </a:lnTo>
                <a:lnTo>
                  <a:pt x="31" y="0"/>
                </a:lnTo>
                <a:lnTo>
                  <a:pt x="26" y="0"/>
                </a:lnTo>
                <a:lnTo>
                  <a:pt x="21" y="0"/>
                </a:lnTo>
                <a:lnTo>
                  <a:pt x="16" y="1"/>
                </a:lnTo>
                <a:lnTo>
                  <a:pt x="11" y="4"/>
                </a:lnTo>
                <a:lnTo>
                  <a:pt x="8" y="6"/>
                </a:lnTo>
                <a:lnTo>
                  <a:pt x="5" y="11"/>
                </a:lnTo>
                <a:lnTo>
                  <a:pt x="1" y="14"/>
                </a:lnTo>
                <a:lnTo>
                  <a:pt x="1" y="19"/>
                </a:lnTo>
                <a:lnTo>
                  <a:pt x="0" y="26"/>
                </a:lnTo>
                <a:lnTo>
                  <a:pt x="1" y="31"/>
                </a:lnTo>
                <a:lnTo>
                  <a:pt x="1" y="36"/>
                </a:lnTo>
                <a:lnTo>
                  <a:pt x="5" y="39"/>
                </a:lnTo>
                <a:lnTo>
                  <a:pt x="8" y="44"/>
                </a:lnTo>
                <a:lnTo>
                  <a:pt x="11" y="47"/>
                </a:lnTo>
                <a:lnTo>
                  <a:pt x="16" y="49"/>
                </a:lnTo>
                <a:lnTo>
                  <a:pt x="21" y="50"/>
                </a:lnTo>
                <a:lnTo>
                  <a:pt x="26" y="50"/>
                </a:lnTo>
                <a:lnTo>
                  <a:pt x="31" y="50"/>
                </a:lnTo>
                <a:lnTo>
                  <a:pt x="36" y="49"/>
                </a:lnTo>
                <a:lnTo>
                  <a:pt x="41" y="47"/>
                </a:lnTo>
                <a:lnTo>
                  <a:pt x="44" y="44"/>
                </a:lnTo>
                <a:lnTo>
                  <a:pt x="47" y="39"/>
                </a:lnTo>
                <a:lnTo>
                  <a:pt x="51" y="36"/>
                </a:lnTo>
                <a:lnTo>
                  <a:pt x="51" y="31"/>
                </a:lnTo>
                <a:lnTo>
                  <a:pt x="52" y="26"/>
                </a:lnTo>
                <a:lnTo>
                  <a:pt x="49" y="26"/>
                </a:lnTo>
                <a:lnTo>
                  <a:pt x="49" y="21"/>
                </a:lnTo>
                <a:lnTo>
                  <a:pt x="47" y="16"/>
                </a:lnTo>
                <a:lnTo>
                  <a:pt x="46" y="13"/>
                </a:lnTo>
                <a:lnTo>
                  <a:pt x="42" y="9"/>
                </a:lnTo>
                <a:lnTo>
                  <a:pt x="39" y="6"/>
                </a:lnTo>
                <a:lnTo>
                  <a:pt x="34" y="4"/>
                </a:lnTo>
                <a:lnTo>
                  <a:pt x="31" y="3"/>
                </a:lnTo>
                <a:lnTo>
                  <a:pt x="26" y="3"/>
                </a:lnTo>
                <a:lnTo>
                  <a:pt x="21" y="3"/>
                </a:lnTo>
                <a:lnTo>
                  <a:pt x="18" y="4"/>
                </a:lnTo>
                <a:lnTo>
                  <a:pt x="13" y="6"/>
                </a:lnTo>
                <a:lnTo>
                  <a:pt x="10" y="9"/>
                </a:lnTo>
                <a:lnTo>
                  <a:pt x="6" y="13"/>
                </a:lnTo>
                <a:lnTo>
                  <a:pt x="5" y="16"/>
                </a:lnTo>
                <a:lnTo>
                  <a:pt x="3" y="21"/>
                </a:lnTo>
                <a:lnTo>
                  <a:pt x="3" y="26"/>
                </a:lnTo>
                <a:lnTo>
                  <a:pt x="3" y="29"/>
                </a:lnTo>
                <a:lnTo>
                  <a:pt x="5" y="34"/>
                </a:lnTo>
                <a:lnTo>
                  <a:pt x="6" y="37"/>
                </a:lnTo>
                <a:lnTo>
                  <a:pt x="10" y="42"/>
                </a:lnTo>
                <a:lnTo>
                  <a:pt x="13" y="44"/>
                </a:lnTo>
                <a:lnTo>
                  <a:pt x="18" y="47"/>
                </a:lnTo>
                <a:lnTo>
                  <a:pt x="21" y="47"/>
                </a:lnTo>
                <a:lnTo>
                  <a:pt x="26" y="49"/>
                </a:lnTo>
                <a:lnTo>
                  <a:pt x="31" y="47"/>
                </a:lnTo>
                <a:lnTo>
                  <a:pt x="34" y="47"/>
                </a:lnTo>
                <a:lnTo>
                  <a:pt x="39" y="44"/>
                </a:lnTo>
                <a:lnTo>
                  <a:pt x="42" y="42"/>
                </a:lnTo>
                <a:lnTo>
                  <a:pt x="46" y="37"/>
                </a:lnTo>
                <a:lnTo>
                  <a:pt x="47" y="34"/>
                </a:lnTo>
                <a:lnTo>
                  <a:pt x="49" y="29"/>
                </a:lnTo>
                <a:lnTo>
                  <a:pt x="49" y="26"/>
                </a:lnTo>
                <a:lnTo>
                  <a:pt x="52" y="26"/>
                </a:lnTo>
                <a:close/>
              </a:path>
            </a:pathLst>
          </a:custGeom>
          <a:solidFill>
            <a:srgbClr val="00FFD5"/>
          </a:solidFill>
          <a:ln w="9525">
            <a:noFill/>
            <a:round/>
            <a:headEnd/>
            <a:tailEnd/>
          </a:ln>
          <a:effectLst/>
        </p:spPr>
        <p:txBody>
          <a:bodyPr/>
          <a:lstStyle/>
          <a:p>
            <a:endParaRPr lang="en-GB"/>
          </a:p>
        </p:txBody>
      </p:sp>
      <p:sp>
        <p:nvSpPr>
          <p:cNvPr id="47552" name="Freeform 448"/>
          <p:cNvSpPr>
            <a:spLocks/>
          </p:cNvSpPr>
          <p:nvPr/>
        </p:nvSpPr>
        <p:spPr bwMode="auto">
          <a:xfrm>
            <a:off x="5324475" y="3424238"/>
            <a:ext cx="68263" cy="61912"/>
          </a:xfrm>
          <a:custGeom>
            <a:avLst/>
            <a:gdLst/>
            <a:ahLst/>
            <a:cxnLst>
              <a:cxn ang="0">
                <a:pos x="46" y="18"/>
              </a:cxn>
              <a:cxn ang="0">
                <a:pos x="43" y="10"/>
              </a:cxn>
              <a:cxn ang="0">
                <a:pos x="36" y="3"/>
              </a:cxn>
              <a:cxn ang="0">
                <a:pos x="28" y="0"/>
              </a:cxn>
              <a:cxn ang="0">
                <a:pos x="18" y="0"/>
              </a:cxn>
              <a:cxn ang="0">
                <a:pos x="10" y="3"/>
              </a:cxn>
              <a:cxn ang="0">
                <a:pos x="3" y="10"/>
              </a:cxn>
              <a:cxn ang="0">
                <a:pos x="0" y="18"/>
              </a:cxn>
              <a:cxn ang="0">
                <a:pos x="0" y="26"/>
              </a:cxn>
              <a:cxn ang="0">
                <a:pos x="3" y="34"/>
              </a:cxn>
              <a:cxn ang="0">
                <a:pos x="10" y="41"/>
              </a:cxn>
              <a:cxn ang="0">
                <a:pos x="18" y="44"/>
              </a:cxn>
              <a:cxn ang="0">
                <a:pos x="28" y="44"/>
              </a:cxn>
              <a:cxn ang="0">
                <a:pos x="36" y="41"/>
              </a:cxn>
              <a:cxn ang="0">
                <a:pos x="43" y="34"/>
              </a:cxn>
              <a:cxn ang="0">
                <a:pos x="46" y="26"/>
              </a:cxn>
              <a:cxn ang="0">
                <a:pos x="43" y="23"/>
              </a:cxn>
              <a:cxn ang="0">
                <a:pos x="41" y="15"/>
              </a:cxn>
              <a:cxn ang="0">
                <a:pos x="38" y="8"/>
              </a:cxn>
              <a:cxn ang="0">
                <a:pos x="31" y="3"/>
              </a:cxn>
              <a:cxn ang="0">
                <a:pos x="23" y="1"/>
              </a:cxn>
              <a:cxn ang="0">
                <a:pos x="15" y="3"/>
              </a:cxn>
              <a:cxn ang="0">
                <a:pos x="8" y="8"/>
              </a:cxn>
              <a:cxn ang="0">
                <a:pos x="5" y="15"/>
              </a:cxn>
              <a:cxn ang="0">
                <a:pos x="3" y="23"/>
              </a:cxn>
              <a:cxn ang="0">
                <a:pos x="5" y="29"/>
              </a:cxn>
              <a:cxn ang="0">
                <a:pos x="8" y="36"/>
              </a:cxn>
              <a:cxn ang="0">
                <a:pos x="15" y="41"/>
              </a:cxn>
              <a:cxn ang="0">
                <a:pos x="23" y="42"/>
              </a:cxn>
              <a:cxn ang="0">
                <a:pos x="31" y="41"/>
              </a:cxn>
              <a:cxn ang="0">
                <a:pos x="38" y="36"/>
              </a:cxn>
              <a:cxn ang="0">
                <a:pos x="41" y="29"/>
              </a:cxn>
              <a:cxn ang="0">
                <a:pos x="43" y="23"/>
              </a:cxn>
            </a:cxnLst>
            <a:rect l="0" t="0" r="r" b="b"/>
            <a:pathLst>
              <a:path w="46" h="46">
                <a:moveTo>
                  <a:pt x="46" y="23"/>
                </a:moveTo>
                <a:lnTo>
                  <a:pt x="46" y="18"/>
                </a:lnTo>
                <a:lnTo>
                  <a:pt x="44" y="13"/>
                </a:lnTo>
                <a:lnTo>
                  <a:pt x="43" y="10"/>
                </a:lnTo>
                <a:lnTo>
                  <a:pt x="39" y="6"/>
                </a:lnTo>
                <a:lnTo>
                  <a:pt x="36" y="3"/>
                </a:lnTo>
                <a:lnTo>
                  <a:pt x="31" y="1"/>
                </a:lnTo>
                <a:lnTo>
                  <a:pt x="28" y="0"/>
                </a:lnTo>
                <a:lnTo>
                  <a:pt x="23" y="0"/>
                </a:lnTo>
                <a:lnTo>
                  <a:pt x="18" y="0"/>
                </a:lnTo>
                <a:lnTo>
                  <a:pt x="15" y="1"/>
                </a:lnTo>
                <a:lnTo>
                  <a:pt x="10" y="3"/>
                </a:lnTo>
                <a:lnTo>
                  <a:pt x="7" y="6"/>
                </a:lnTo>
                <a:lnTo>
                  <a:pt x="3" y="10"/>
                </a:lnTo>
                <a:lnTo>
                  <a:pt x="2" y="13"/>
                </a:lnTo>
                <a:lnTo>
                  <a:pt x="0" y="18"/>
                </a:lnTo>
                <a:lnTo>
                  <a:pt x="0" y="23"/>
                </a:lnTo>
                <a:lnTo>
                  <a:pt x="0" y="26"/>
                </a:lnTo>
                <a:lnTo>
                  <a:pt x="2" y="31"/>
                </a:lnTo>
                <a:lnTo>
                  <a:pt x="3" y="34"/>
                </a:lnTo>
                <a:lnTo>
                  <a:pt x="7" y="39"/>
                </a:lnTo>
                <a:lnTo>
                  <a:pt x="10" y="41"/>
                </a:lnTo>
                <a:lnTo>
                  <a:pt x="15" y="44"/>
                </a:lnTo>
                <a:lnTo>
                  <a:pt x="18" y="44"/>
                </a:lnTo>
                <a:lnTo>
                  <a:pt x="23" y="46"/>
                </a:lnTo>
                <a:lnTo>
                  <a:pt x="28" y="44"/>
                </a:lnTo>
                <a:lnTo>
                  <a:pt x="31" y="44"/>
                </a:lnTo>
                <a:lnTo>
                  <a:pt x="36" y="41"/>
                </a:lnTo>
                <a:lnTo>
                  <a:pt x="39" y="39"/>
                </a:lnTo>
                <a:lnTo>
                  <a:pt x="43" y="34"/>
                </a:lnTo>
                <a:lnTo>
                  <a:pt x="44" y="31"/>
                </a:lnTo>
                <a:lnTo>
                  <a:pt x="46" y="26"/>
                </a:lnTo>
                <a:lnTo>
                  <a:pt x="46" y="23"/>
                </a:lnTo>
                <a:lnTo>
                  <a:pt x="43" y="23"/>
                </a:lnTo>
                <a:lnTo>
                  <a:pt x="43" y="18"/>
                </a:lnTo>
                <a:lnTo>
                  <a:pt x="41" y="15"/>
                </a:lnTo>
                <a:lnTo>
                  <a:pt x="39" y="11"/>
                </a:lnTo>
                <a:lnTo>
                  <a:pt x="38" y="8"/>
                </a:lnTo>
                <a:lnTo>
                  <a:pt x="35" y="5"/>
                </a:lnTo>
                <a:lnTo>
                  <a:pt x="31" y="3"/>
                </a:lnTo>
                <a:lnTo>
                  <a:pt x="26" y="3"/>
                </a:lnTo>
                <a:lnTo>
                  <a:pt x="23" y="1"/>
                </a:lnTo>
                <a:lnTo>
                  <a:pt x="20" y="3"/>
                </a:lnTo>
                <a:lnTo>
                  <a:pt x="15" y="3"/>
                </a:lnTo>
                <a:lnTo>
                  <a:pt x="12" y="5"/>
                </a:lnTo>
                <a:lnTo>
                  <a:pt x="8" y="8"/>
                </a:lnTo>
                <a:lnTo>
                  <a:pt x="7" y="11"/>
                </a:lnTo>
                <a:lnTo>
                  <a:pt x="5" y="15"/>
                </a:lnTo>
                <a:lnTo>
                  <a:pt x="3" y="18"/>
                </a:lnTo>
                <a:lnTo>
                  <a:pt x="3" y="23"/>
                </a:lnTo>
                <a:lnTo>
                  <a:pt x="3" y="26"/>
                </a:lnTo>
                <a:lnTo>
                  <a:pt x="5" y="29"/>
                </a:lnTo>
                <a:lnTo>
                  <a:pt x="7" y="33"/>
                </a:lnTo>
                <a:lnTo>
                  <a:pt x="8" y="36"/>
                </a:lnTo>
                <a:lnTo>
                  <a:pt x="12" y="39"/>
                </a:lnTo>
                <a:lnTo>
                  <a:pt x="15" y="41"/>
                </a:lnTo>
                <a:lnTo>
                  <a:pt x="20" y="42"/>
                </a:lnTo>
                <a:lnTo>
                  <a:pt x="23" y="42"/>
                </a:lnTo>
                <a:lnTo>
                  <a:pt x="26" y="42"/>
                </a:lnTo>
                <a:lnTo>
                  <a:pt x="31" y="41"/>
                </a:lnTo>
                <a:lnTo>
                  <a:pt x="35" y="39"/>
                </a:lnTo>
                <a:lnTo>
                  <a:pt x="38" y="36"/>
                </a:lnTo>
                <a:lnTo>
                  <a:pt x="39" y="33"/>
                </a:lnTo>
                <a:lnTo>
                  <a:pt x="41" y="29"/>
                </a:lnTo>
                <a:lnTo>
                  <a:pt x="43" y="26"/>
                </a:lnTo>
                <a:lnTo>
                  <a:pt x="43" y="23"/>
                </a:lnTo>
                <a:lnTo>
                  <a:pt x="46" y="23"/>
                </a:lnTo>
                <a:close/>
              </a:path>
            </a:pathLst>
          </a:custGeom>
          <a:solidFill>
            <a:srgbClr val="00FFDA"/>
          </a:solidFill>
          <a:ln w="9525">
            <a:noFill/>
            <a:round/>
            <a:headEnd/>
            <a:tailEnd/>
          </a:ln>
          <a:effectLst/>
        </p:spPr>
        <p:txBody>
          <a:bodyPr/>
          <a:lstStyle/>
          <a:p>
            <a:endParaRPr lang="en-GB"/>
          </a:p>
        </p:txBody>
      </p:sp>
      <p:sp>
        <p:nvSpPr>
          <p:cNvPr id="47553" name="Freeform 449"/>
          <p:cNvSpPr>
            <a:spLocks/>
          </p:cNvSpPr>
          <p:nvPr/>
        </p:nvSpPr>
        <p:spPr bwMode="auto">
          <a:xfrm>
            <a:off x="5329238" y="3424238"/>
            <a:ext cx="58737" cy="57150"/>
          </a:xfrm>
          <a:custGeom>
            <a:avLst/>
            <a:gdLst/>
            <a:ahLst/>
            <a:cxnLst>
              <a:cxn ang="0">
                <a:pos x="40" y="17"/>
              </a:cxn>
              <a:cxn ang="0">
                <a:pos x="36" y="10"/>
              </a:cxn>
              <a:cxn ang="0">
                <a:pos x="32" y="4"/>
              </a:cxn>
              <a:cxn ang="0">
                <a:pos x="23" y="2"/>
              </a:cxn>
              <a:cxn ang="0">
                <a:pos x="17" y="2"/>
              </a:cxn>
              <a:cxn ang="0">
                <a:pos x="9" y="4"/>
              </a:cxn>
              <a:cxn ang="0">
                <a:pos x="4" y="10"/>
              </a:cxn>
              <a:cxn ang="0">
                <a:pos x="0" y="17"/>
              </a:cxn>
              <a:cxn ang="0">
                <a:pos x="0" y="25"/>
              </a:cxn>
              <a:cxn ang="0">
                <a:pos x="4" y="32"/>
              </a:cxn>
              <a:cxn ang="0">
                <a:pos x="9" y="38"/>
              </a:cxn>
              <a:cxn ang="0">
                <a:pos x="17" y="41"/>
              </a:cxn>
              <a:cxn ang="0">
                <a:pos x="23" y="41"/>
              </a:cxn>
              <a:cxn ang="0">
                <a:pos x="32" y="38"/>
              </a:cxn>
              <a:cxn ang="0">
                <a:pos x="36" y="32"/>
              </a:cxn>
              <a:cxn ang="0">
                <a:pos x="40" y="25"/>
              </a:cxn>
              <a:cxn ang="0">
                <a:pos x="38" y="22"/>
              </a:cxn>
              <a:cxn ang="0">
                <a:pos x="36" y="14"/>
              </a:cxn>
              <a:cxn ang="0">
                <a:pos x="32" y="9"/>
              </a:cxn>
              <a:cxn ang="0">
                <a:pos x="27" y="5"/>
              </a:cxn>
              <a:cxn ang="0">
                <a:pos x="20" y="4"/>
              </a:cxn>
              <a:cxn ang="0">
                <a:pos x="14" y="5"/>
              </a:cxn>
              <a:cxn ang="0">
                <a:pos x="9" y="9"/>
              </a:cxn>
              <a:cxn ang="0">
                <a:pos x="4" y="14"/>
              </a:cxn>
              <a:cxn ang="0">
                <a:pos x="2" y="22"/>
              </a:cxn>
              <a:cxn ang="0">
                <a:pos x="4" y="28"/>
              </a:cxn>
              <a:cxn ang="0">
                <a:pos x="9" y="33"/>
              </a:cxn>
              <a:cxn ang="0">
                <a:pos x="14" y="37"/>
              </a:cxn>
              <a:cxn ang="0">
                <a:pos x="20" y="38"/>
              </a:cxn>
              <a:cxn ang="0">
                <a:pos x="27" y="37"/>
              </a:cxn>
              <a:cxn ang="0">
                <a:pos x="32" y="33"/>
              </a:cxn>
              <a:cxn ang="0">
                <a:pos x="36" y="28"/>
              </a:cxn>
              <a:cxn ang="0">
                <a:pos x="38" y="22"/>
              </a:cxn>
            </a:cxnLst>
            <a:rect l="0" t="0" r="r" b="b"/>
            <a:pathLst>
              <a:path w="40" h="41">
                <a:moveTo>
                  <a:pt x="40" y="22"/>
                </a:moveTo>
                <a:lnTo>
                  <a:pt x="40" y="17"/>
                </a:lnTo>
                <a:lnTo>
                  <a:pt x="38" y="14"/>
                </a:lnTo>
                <a:lnTo>
                  <a:pt x="36" y="10"/>
                </a:lnTo>
                <a:lnTo>
                  <a:pt x="35" y="7"/>
                </a:lnTo>
                <a:lnTo>
                  <a:pt x="32" y="4"/>
                </a:lnTo>
                <a:lnTo>
                  <a:pt x="28" y="2"/>
                </a:lnTo>
                <a:lnTo>
                  <a:pt x="23" y="2"/>
                </a:lnTo>
                <a:lnTo>
                  <a:pt x="20" y="0"/>
                </a:lnTo>
                <a:lnTo>
                  <a:pt x="17" y="2"/>
                </a:lnTo>
                <a:lnTo>
                  <a:pt x="12" y="2"/>
                </a:lnTo>
                <a:lnTo>
                  <a:pt x="9" y="4"/>
                </a:lnTo>
                <a:lnTo>
                  <a:pt x="5" y="7"/>
                </a:lnTo>
                <a:lnTo>
                  <a:pt x="4" y="10"/>
                </a:lnTo>
                <a:lnTo>
                  <a:pt x="2" y="14"/>
                </a:lnTo>
                <a:lnTo>
                  <a:pt x="0" y="17"/>
                </a:lnTo>
                <a:lnTo>
                  <a:pt x="0" y="22"/>
                </a:lnTo>
                <a:lnTo>
                  <a:pt x="0" y="25"/>
                </a:lnTo>
                <a:lnTo>
                  <a:pt x="2" y="28"/>
                </a:lnTo>
                <a:lnTo>
                  <a:pt x="4" y="32"/>
                </a:lnTo>
                <a:lnTo>
                  <a:pt x="5" y="35"/>
                </a:lnTo>
                <a:lnTo>
                  <a:pt x="9" y="38"/>
                </a:lnTo>
                <a:lnTo>
                  <a:pt x="12" y="40"/>
                </a:lnTo>
                <a:lnTo>
                  <a:pt x="17" y="41"/>
                </a:lnTo>
                <a:lnTo>
                  <a:pt x="20" y="41"/>
                </a:lnTo>
                <a:lnTo>
                  <a:pt x="23" y="41"/>
                </a:lnTo>
                <a:lnTo>
                  <a:pt x="28" y="40"/>
                </a:lnTo>
                <a:lnTo>
                  <a:pt x="32" y="38"/>
                </a:lnTo>
                <a:lnTo>
                  <a:pt x="35" y="35"/>
                </a:lnTo>
                <a:lnTo>
                  <a:pt x="36" y="32"/>
                </a:lnTo>
                <a:lnTo>
                  <a:pt x="38" y="28"/>
                </a:lnTo>
                <a:lnTo>
                  <a:pt x="40" y="25"/>
                </a:lnTo>
                <a:lnTo>
                  <a:pt x="40" y="22"/>
                </a:lnTo>
                <a:lnTo>
                  <a:pt x="38" y="22"/>
                </a:lnTo>
                <a:lnTo>
                  <a:pt x="36" y="17"/>
                </a:lnTo>
                <a:lnTo>
                  <a:pt x="36" y="14"/>
                </a:lnTo>
                <a:lnTo>
                  <a:pt x="35" y="12"/>
                </a:lnTo>
                <a:lnTo>
                  <a:pt x="32" y="9"/>
                </a:lnTo>
                <a:lnTo>
                  <a:pt x="30" y="7"/>
                </a:lnTo>
                <a:lnTo>
                  <a:pt x="27" y="5"/>
                </a:lnTo>
                <a:lnTo>
                  <a:pt x="23" y="4"/>
                </a:lnTo>
                <a:lnTo>
                  <a:pt x="20" y="4"/>
                </a:lnTo>
                <a:lnTo>
                  <a:pt x="17" y="4"/>
                </a:lnTo>
                <a:lnTo>
                  <a:pt x="14" y="5"/>
                </a:lnTo>
                <a:lnTo>
                  <a:pt x="10" y="7"/>
                </a:lnTo>
                <a:lnTo>
                  <a:pt x="9" y="9"/>
                </a:lnTo>
                <a:lnTo>
                  <a:pt x="5" y="12"/>
                </a:lnTo>
                <a:lnTo>
                  <a:pt x="4" y="14"/>
                </a:lnTo>
                <a:lnTo>
                  <a:pt x="4" y="17"/>
                </a:lnTo>
                <a:lnTo>
                  <a:pt x="2" y="22"/>
                </a:lnTo>
                <a:lnTo>
                  <a:pt x="4" y="25"/>
                </a:lnTo>
                <a:lnTo>
                  <a:pt x="4" y="28"/>
                </a:lnTo>
                <a:lnTo>
                  <a:pt x="5" y="30"/>
                </a:lnTo>
                <a:lnTo>
                  <a:pt x="9" y="33"/>
                </a:lnTo>
                <a:lnTo>
                  <a:pt x="10" y="35"/>
                </a:lnTo>
                <a:lnTo>
                  <a:pt x="14" y="37"/>
                </a:lnTo>
                <a:lnTo>
                  <a:pt x="17" y="38"/>
                </a:lnTo>
                <a:lnTo>
                  <a:pt x="20" y="38"/>
                </a:lnTo>
                <a:lnTo>
                  <a:pt x="23" y="38"/>
                </a:lnTo>
                <a:lnTo>
                  <a:pt x="27" y="37"/>
                </a:lnTo>
                <a:lnTo>
                  <a:pt x="30" y="35"/>
                </a:lnTo>
                <a:lnTo>
                  <a:pt x="32" y="33"/>
                </a:lnTo>
                <a:lnTo>
                  <a:pt x="35" y="30"/>
                </a:lnTo>
                <a:lnTo>
                  <a:pt x="36" y="28"/>
                </a:lnTo>
                <a:lnTo>
                  <a:pt x="36" y="25"/>
                </a:lnTo>
                <a:lnTo>
                  <a:pt x="38" y="22"/>
                </a:lnTo>
                <a:lnTo>
                  <a:pt x="40" y="22"/>
                </a:lnTo>
                <a:close/>
              </a:path>
            </a:pathLst>
          </a:custGeom>
          <a:solidFill>
            <a:srgbClr val="00FFDF"/>
          </a:solidFill>
          <a:ln w="9525">
            <a:noFill/>
            <a:round/>
            <a:headEnd/>
            <a:tailEnd/>
          </a:ln>
          <a:effectLst/>
        </p:spPr>
        <p:txBody>
          <a:bodyPr/>
          <a:lstStyle/>
          <a:p>
            <a:endParaRPr lang="en-GB"/>
          </a:p>
        </p:txBody>
      </p:sp>
      <p:sp>
        <p:nvSpPr>
          <p:cNvPr id="47554" name="Freeform 450"/>
          <p:cNvSpPr>
            <a:spLocks/>
          </p:cNvSpPr>
          <p:nvPr/>
        </p:nvSpPr>
        <p:spPr bwMode="auto">
          <a:xfrm>
            <a:off x="5332413" y="3430588"/>
            <a:ext cx="53975" cy="46037"/>
          </a:xfrm>
          <a:custGeom>
            <a:avLst/>
            <a:gdLst/>
            <a:ahLst/>
            <a:cxnLst>
              <a:cxn ang="0">
                <a:pos x="34" y="13"/>
              </a:cxn>
              <a:cxn ang="0">
                <a:pos x="33" y="8"/>
              </a:cxn>
              <a:cxn ang="0">
                <a:pos x="28" y="3"/>
              </a:cxn>
              <a:cxn ang="0">
                <a:pos x="21" y="0"/>
              </a:cxn>
              <a:cxn ang="0">
                <a:pos x="15" y="0"/>
              </a:cxn>
              <a:cxn ang="0">
                <a:pos x="8" y="3"/>
              </a:cxn>
              <a:cxn ang="0">
                <a:pos x="3" y="8"/>
              </a:cxn>
              <a:cxn ang="0">
                <a:pos x="2" y="13"/>
              </a:cxn>
              <a:cxn ang="0">
                <a:pos x="2" y="21"/>
              </a:cxn>
              <a:cxn ang="0">
                <a:pos x="3" y="26"/>
              </a:cxn>
              <a:cxn ang="0">
                <a:pos x="8" y="31"/>
              </a:cxn>
              <a:cxn ang="0">
                <a:pos x="15" y="34"/>
              </a:cxn>
              <a:cxn ang="0">
                <a:pos x="21" y="34"/>
              </a:cxn>
              <a:cxn ang="0">
                <a:pos x="28" y="31"/>
              </a:cxn>
              <a:cxn ang="0">
                <a:pos x="33" y="26"/>
              </a:cxn>
              <a:cxn ang="0">
                <a:pos x="34" y="21"/>
              </a:cxn>
              <a:cxn ang="0">
                <a:pos x="33" y="18"/>
              </a:cxn>
              <a:cxn ang="0">
                <a:pos x="31" y="11"/>
              </a:cxn>
              <a:cxn ang="0">
                <a:pos x="28" y="6"/>
              </a:cxn>
              <a:cxn ang="0">
                <a:pos x="23" y="5"/>
              </a:cxn>
              <a:cxn ang="0">
                <a:pos x="18" y="3"/>
              </a:cxn>
              <a:cxn ang="0">
                <a:pos x="13" y="5"/>
              </a:cxn>
              <a:cxn ang="0">
                <a:pos x="8" y="6"/>
              </a:cxn>
              <a:cxn ang="0">
                <a:pos x="5" y="11"/>
              </a:cxn>
              <a:cxn ang="0">
                <a:pos x="3" y="18"/>
              </a:cxn>
              <a:cxn ang="0">
                <a:pos x="5" y="23"/>
              </a:cxn>
              <a:cxn ang="0">
                <a:pos x="8" y="28"/>
              </a:cxn>
              <a:cxn ang="0">
                <a:pos x="13" y="31"/>
              </a:cxn>
              <a:cxn ang="0">
                <a:pos x="18" y="31"/>
              </a:cxn>
              <a:cxn ang="0">
                <a:pos x="23" y="31"/>
              </a:cxn>
              <a:cxn ang="0">
                <a:pos x="28" y="28"/>
              </a:cxn>
              <a:cxn ang="0">
                <a:pos x="31" y="23"/>
              </a:cxn>
              <a:cxn ang="0">
                <a:pos x="33" y="18"/>
              </a:cxn>
            </a:cxnLst>
            <a:rect l="0" t="0" r="r" b="b"/>
            <a:pathLst>
              <a:path w="36" h="34">
                <a:moveTo>
                  <a:pt x="36" y="18"/>
                </a:moveTo>
                <a:lnTo>
                  <a:pt x="34" y="13"/>
                </a:lnTo>
                <a:lnTo>
                  <a:pt x="34" y="10"/>
                </a:lnTo>
                <a:lnTo>
                  <a:pt x="33" y="8"/>
                </a:lnTo>
                <a:lnTo>
                  <a:pt x="30" y="5"/>
                </a:lnTo>
                <a:lnTo>
                  <a:pt x="28" y="3"/>
                </a:lnTo>
                <a:lnTo>
                  <a:pt x="25" y="1"/>
                </a:lnTo>
                <a:lnTo>
                  <a:pt x="21" y="0"/>
                </a:lnTo>
                <a:lnTo>
                  <a:pt x="18" y="0"/>
                </a:lnTo>
                <a:lnTo>
                  <a:pt x="15" y="0"/>
                </a:lnTo>
                <a:lnTo>
                  <a:pt x="12" y="1"/>
                </a:lnTo>
                <a:lnTo>
                  <a:pt x="8" y="3"/>
                </a:lnTo>
                <a:lnTo>
                  <a:pt x="7" y="5"/>
                </a:lnTo>
                <a:lnTo>
                  <a:pt x="3" y="8"/>
                </a:lnTo>
                <a:lnTo>
                  <a:pt x="2" y="10"/>
                </a:lnTo>
                <a:lnTo>
                  <a:pt x="2" y="13"/>
                </a:lnTo>
                <a:lnTo>
                  <a:pt x="0" y="18"/>
                </a:lnTo>
                <a:lnTo>
                  <a:pt x="2" y="21"/>
                </a:lnTo>
                <a:lnTo>
                  <a:pt x="2" y="24"/>
                </a:lnTo>
                <a:lnTo>
                  <a:pt x="3" y="26"/>
                </a:lnTo>
                <a:lnTo>
                  <a:pt x="7" y="29"/>
                </a:lnTo>
                <a:lnTo>
                  <a:pt x="8" y="31"/>
                </a:lnTo>
                <a:lnTo>
                  <a:pt x="12" y="33"/>
                </a:lnTo>
                <a:lnTo>
                  <a:pt x="15" y="34"/>
                </a:lnTo>
                <a:lnTo>
                  <a:pt x="18" y="34"/>
                </a:lnTo>
                <a:lnTo>
                  <a:pt x="21" y="34"/>
                </a:lnTo>
                <a:lnTo>
                  <a:pt x="25" y="33"/>
                </a:lnTo>
                <a:lnTo>
                  <a:pt x="28" y="31"/>
                </a:lnTo>
                <a:lnTo>
                  <a:pt x="30" y="29"/>
                </a:lnTo>
                <a:lnTo>
                  <a:pt x="33" y="26"/>
                </a:lnTo>
                <a:lnTo>
                  <a:pt x="34" y="24"/>
                </a:lnTo>
                <a:lnTo>
                  <a:pt x="34" y="21"/>
                </a:lnTo>
                <a:lnTo>
                  <a:pt x="36" y="18"/>
                </a:lnTo>
                <a:lnTo>
                  <a:pt x="33" y="18"/>
                </a:lnTo>
                <a:lnTo>
                  <a:pt x="33" y="15"/>
                </a:lnTo>
                <a:lnTo>
                  <a:pt x="31" y="11"/>
                </a:lnTo>
                <a:lnTo>
                  <a:pt x="30" y="10"/>
                </a:lnTo>
                <a:lnTo>
                  <a:pt x="28" y="6"/>
                </a:lnTo>
                <a:lnTo>
                  <a:pt x="26" y="5"/>
                </a:lnTo>
                <a:lnTo>
                  <a:pt x="23" y="5"/>
                </a:lnTo>
                <a:lnTo>
                  <a:pt x="21" y="3"/>
                </a:lnTo>
                <a:lnTo>
                  <a:pt x="18" y="3"/>
                </a:lnTo>
                <a:lnTo>
                  <a:pt x="15" y="3"/>
                </a:lnTo>
                <a:lnTo>
                  <a:pt x="13" y="5"/>
                </a:lnTo>
                <a:lnTo>
                  <a:pt x="10" y="5"/>
                </a:lnTo>
                <a:lnTo>
                  <a:pt x="8" y="6"/>
                </a:lnTo>
                <a:lnTo>
                  <a:pt x="7" y="10"/>
                </a:lnTo>
                <a:lnTo>
                  <a:pt x="5" y="11"/>
                </a:lnTo>
                <a:lnTo>
                  <a:pt x="3" y="15"/>
                </a:lnTo>
                <a:lnTo>
                  <a:pt x="3" y="18"/>
                </a:lnTo>
                <a:lnTo>
                  <a:pt x="3" y="19"/>
                </a:lnTo>
                <a:lnTo>
                  <a:pt x="5" y="23"/>
                </a:lnTo>
                <a:lnTo>
                  <a:pt x="7" y="24"/>
                </a:lnTo>
                <a:lnTo>
                  <a:pt x="8" y="28"/>
                </a:lnTo>
                <a:lnTo>
                  <a:pt x="10" y="29"/>
                </a:lnTo>
                <a:lnTo>
                  <a:pt x="13" y="31"/>
                </a:lnTo>
                <a:lnTo>
                  <a:pt x="15" y="31"/>
                </a:lnTo>
                <a:lnTo>
                  <a:pt x="18" y="31"/>
                </a:lnTo>
                <a:lnTo>
                  <a:pt x="21" y="31"/>
                </a:lnTo>
                <a:lnTo>
                  <a:pt x="23" y="31"/>
                </a:lnTo>
                <a:lnTo>
                  <a:pt x="26" y="29"/>
                </a:lnTo>
                <a:lnTo>
                  <a:pt x="28" y="28"/>
                </a:lnTo>
                <a:lnTo>
                  <a:pt x="30" y="24"/>
                </a:lnTo>
                <a:lnTo>
                  <a:pt x="31" y="23"/>
                </a:lnTo>
                <a:lnTo>
                  <a:pt x="33" y="19"/>
                </a:lnTo>
                <a:lnTo>
                  <a:pt x="33" y="18"/>
                </a:lnTo>
                <a:lnTo>
                  <a:pt x="36" y="18"/>
                </a:lnTo>
                <a:close/>
              </a:path>
            </a:pathLst>
          </a:custGeom>
          <a:solidFill>
            <a:srgbClr val="00FFE4"/>
          </a:solidFill>
          <a:ln w="9525">
            <a:noFill/>
            <a:round/>
            <a:headEnd/>
            <a:tailEnd/>
          </a:ln>
          <a:effectLst/>
        </p:spPr>
        <p:txBody>
          <a:bodyPr/>
          <a:lstStyle/>
          <a:p>
            <a:endParaRPr lang="en-GB"/>
          </a:p>
        </p:txBody>
      </p:sp>
      <p:sp>
        <p:nvSpPr>
          <p:cNvPr id="47555" name="Freeform 451"/>
          <p:cNvSpPr>
            <a:spLocks/>
          </p:cNvSpPr>
          <p:nvPr/>
        </p:nvSpPr>
        <p:spPr bwMode="auto">
          <a:xfrm>
            <a:off x="5337175" y="3433763"/>
            <a:ext cx="44450" cy="38100"/>
          </a:xfrm>
          <a:custGeom>
            <a:avLst/>
            <a:gdLst/>
            <a:ahLst/>
            <a:cxnLst>
              <a:cxn ang="0">
                <a:pos x="30" y="12"/>
              </a:cxn>
              <a:cxn ang="0">
                <a:pos x="27" y="7"/>
              </a:cxn>
              <a:cxn ang="0">
                <a:pos x="23" y="2"/>
              </a:cxn>
              <a:cxn ang="0">
                <a:pos x="18" y="0"/>
              </a:cxn>
              <a:cxn ang="0">
                <a:pos x="12" y="0"/>
              </a:cxn>
              <a:cxn ang="0">
                <a:pos x="7" y="2"/>
              </a:cxn>
              <a:cxn ang="0">
                <a:pos x="4" y="7"/>
              </a:cxn>
              <a:cxn ang="0">
                <a:pos x="0" y="12"/>
              </a:cxn>
              <a:cxn ang="0">
                <a:pos x="0" y="16"/>
              </a:cxn>
              <a:cxn ang="0">
                <a:pos x="4" y="21"/>
              </a:cxn>
              <a:cxn ang="0">
                <a:pos x="7" y="26"/>
              </a:cxn>
              <a:cxn ang="0">
                <a:pos x="12" y="28"/>
              </a:cxn>
              <a:cxn ang="0">
                <a:pos x="18" y="28"/>
              </a:cxn>
              <a:cxn ang="0">
                <a:pos x="23" y="26"/>
              </a:cxn>
              <a:cxn ang="0">
                <a:pos x="27" y="21"/>
              </a:cxn>
              <a:cxn ang="0">
                <a:pos x="30" y="16"/>
              </a:cxn>
              <a:cxn ang="0">
                <a:pos x="27" y="15"/>
              </a:cxn>
              <a:cxn ang="0">
                <a:pos x="25" y="10"/>
              </a:cxn>
              <a:cxn ang="0">
                <a:pos x="23" y="7"/>
              </a:cxn>
              <a:cxn ang="0">
                <a:pos x="20" y="3"/>
              </a:cxn>
              <a:cxn ang="0">
                <a:pos x="15" y="3"/>
              </a:cxn>
              <a:cxn ang="0">
                <a:pos x="10" y="3"/>
              </a:cxn>
              <a:cxn ang="0">
                <a:pos x="7" y="7"/>
              </a:cxn>
              <a:cxn ang="0">
                <a:pos x="5" y="10"/>
              </a:cxn>
              <a:cxn ang="0">
                <a:pos x="4" y="15"/>
              </a:cxn>
              <a:cxn ang="0">
                <a:pos x="5" y="18"/>
              </a:cxn>
              <a:cxn ang="0">
                <a:pos x="7" y="23"/>
              </a:cxn>
              <a:cxn ang="0">
                <a:pos x="10" y="25"/>
              </a:cxn>
              <a:cxn ang="0">
                <a:pos x="15" y="26"/>
              </a:cxn>
              <a:cxn ang="0">
                <a:pos x="20" y="25"/>
              </a:cxn>
              <a:cxn ang="0">
                <a:pos x="23" y="23"/>
              </a:cxn>
              <a:cxn ang="0">
                <a:pos x="25" y="18"/>
              </a:cxn>
              <a:cxn ang="0">
                <a:pos x="27" y="15"/>
              </a:cxn>
            </a:cxnLst>
            <a:rect l="0" t="0" r="r" b="b"/>
            <a:pathLst>
              <a:path w="30" h="28">
                <a:moveTo>
                  <a:pt x="30" y="15"/>
                </a:moveTo>
                <a:lnTo>
                  <a:pt x="30" y="12"/>
                </a:lnTo>
                <a:lnTo>
                  <a:pt x="28" y="8"/>
                </a:lnTo>
                <a:lnTo>
                  <a:pt x="27" y="7"/>
                </a:lnTo>
                <a:lnTo>
                  <a:pt x="25" y="3"/>
                </a:lnTo>
                <a:lnTo>
                  <a:pt x="23" y="2"/>
                </a:lnTo>
                <a:lnTo>
                  <a:pt x="20" y="2"/>
                </a:lnTo>
                <a:lnTo>
                  <a:pt x="18" y="0"/>
                </a:lnTo>
                <a:lnTo>
                  <a:pt x="15" y="0"/>
                </a:lnTo>
                <a:lnTo>
                  <a:pt x="12" y="0"/>
                </a:lnTo>
                <a:lnTo>
                  <a:pt x="10" y="2"/>
                </a:lnTo>
                <a:lnTo>
                  <a:pt x="7" y="2"/>
                </a:lnTo>
                <a:lnTo>
                  <a:pt x="5" y="3"/>
                </a:lnTo>
                <a:lnTo>
                  <a:pt x="4" y="7"/>
                </a:lnTo>
                <a:lnTo>
                  <a:pt x="2" y="8"/>
                </a:lnTo>
                <a:lnTo>
                  <a:pt x="0" y="12"/>
                </a:lnTo>
                <a:lnTo>
                  <a:pt x="0" y="15"/>
                </a:lnTo>
                <a:lnTo>
                  <a:pt x="0" y="16"/>
                </a:lnTo>
                <a:lnTo>
                  <a:pt x="2" y="20"/>
                </a:lnTo>
                <a:lnTo>
                  <a:pt x="4" y="21"/>
                </a:lnTo>
                <a:lnTo>
                  <a:pt x="5" y="25"/>
                </a:lnTo>
                <a:lnTo>
                  <a:pt x="7" y="26"/>
                </a:lnTo>
                <a:lnTo>
                  <a:pt x="10" y="28"/>
                </a:lnTo>
                <a:lnTo>
                  <a:pt x="12" y="28"/>
                </a:lnTo>
                <a:lnTo>
                  <a:pt x="15" y="28"/>
                </a:lnTo>
                <a:lnTo>
                  <a:pt x="18" y="28"/>
                </a:lnTo>
                <a:lnTo>
                  <a:pt x="20" y="28"/>
                </a:lnTo>
                <a:lnTo>
                  <a:pt x="23" y="26"/>
                </a:lnTo>
                <a:lnTo>
                  <a:pt x="25" y="25"/>
                </a:lnTo>
                <a:lnTo>
                  <a:pt x="27" y="21"/>
                </a:lnTo>
                <a:lnTo>
                  <a:pt x="28" y="20"/>
                </a:lnTo>
                <a:lnTo>
                  <a:pt x="30" y="16"/>
                </a:lnTo>
                <a:lnTo>
                  <a:pt x="30" y="15"/>
                </a:lnTo>
                <a:lnTo>
                  <a:pt x="27" y="15"/>
                </a:lnTo>
                <a:lnTo>
                  <a:pt x="27" y="12"/>
                </a:lnTo>
                <a:lnTo>
                  <a:pt x="25" y="10"/>
                </a:lnTo>
                <a:lnTo>
                  <a:pt x="25" y="8"/>
                </a:lnTo>
                <a:lnTo>
                  <a:pt x="23" y="7"/>
                </a:lnTo>
                <a:lnTo>
                  <a:pt x="22" y="5"/>
                </a:lnTo>
                <a:lnTo>
                  <a:pt x="20" y="3"/>
                </a:lnTo>
                <a:lnTo>
                  <a:pt x="17" y="3"/>
                </a:lnTo>
                <a:lnTo>
                  <a:pt x="15" y="3"/>
                </a:lnTo>
                <a:lnTo>
                  <a:pt x="13" y="3"/>
                </a:lnTo>
                <a:lnTo>
                  <a:pt x="10" y="3"/>
                </a:lnTo>
                <a:lnTo>
                  <a:pt x="9" y="5"/>
                </a:lnTo>
                <a:lnTo>
                  <a:pt x="7" y="7"/>
                </a:lnTo>
                <a:lnTo>
                  <a:pt x="5" y="8"/>
                </a:lnTo>
                <a:lnTo>
                  <a:pt x="5" y="10"/>
                </a:lnTo>
                <a:lnTo>
                  <a:pt x="4" y="12"/>
                </a:lnTo>
                <a:lnTo>
                  <a:pt x="4" y="15"/>
                </a:lnTo>
                <a:lnTo>
                  <a:pt x="4" y="16"/>
                </a:lnTo>
                <a:lnTo>
                  <a:pt x="5" y="18"/>
                </a:lnTo>
                <a:lnTo>
                  <a:pt x="5" y="21"/>
                </a:lnTo>
                <a:lnTo>
                  <a:pt x="7" y="23"/>
                </a:lnTo>
                <a:lnTo>
                  <a:pt x="9" y="23"/>
                </a:lnTo>
                <a:lnTo>
                  <a:pt x="10" y="25"/>
                </a:lnTo>
                <a:lnTo>
                  <a:pt x="13" y="25"/>
                </a:lnTo>
                <a:lnTo>
                  <a:pt x="15" y="26"/>
                </a:lnTo>
                <a:lnTo>
                  <a:pt x="17" y="25"/>
                </a:lnTo>
                <a:lnTo>
                  <a:pt x="20" y="25"/>
                </a:lnTo>
                <a:lnTo>
                  <a:pt x="22" y="23"/>
                </a:lnTo>
                <a:lnTo>
                  <a:pt x="23" y="23"/>
                </a:lnTo>
                <a:lnTo>
                  <a:pt x="25" y="21"/>
                </a:lnTo>
                <a:lnTo>
                  <a:pt x="25" y="18"/>
                </a:lnTo>
                <a:lnTo>
                  <a:pt x="27" y="16"/>
                </a:lnTo>
                <a:lnTo>
                  <a:pt x="27" y="15"/>
                </a:lnTo>
                <a:lnTo>
                  <a:pt x="30" y="15"/>
                </a:lnTo>
                <a:close/>
              </a:path>
            </a:pathLst>
          </a:custGeom>
          <a:solidFill>
            <a:srgbClr val="00FFEA"/>
          </a:solidFill>
          <a:ln w="9525">
            <a:noFill/>
            <a:round/>
            <a:headEnd/>
            <a:tailEnd/>
          </a:ln>
          <a:effectLst/>
        </p:spPr>
        <p:txBody>
          <a:bodyPr/>
          <a:lstStyle/>
          <a:p>
            <a:endParaRPr lang="en-GB"/>
          </a:p>
        </p:txBody>
      </p:sp>
      <p:sp>
        <p:nvSpPr>
          <p:cNvPr id="47556" name="Freeform 452"/>
          <p:cNvSpPr>
            <a:spLocks/>
          </p:cNvSpPr>
          <p:nvPr/>
        </p:nvSpPr>
        <p:spPr bwMode="auto">
          <a:xfrm>
            <a:off x="5343525" y="3438525"/>
            <a:ext cx="33338" cy="31750"/>
          </a:xfrm>
          <a:custGeom>
            <a:avLst/>
            <a:gdLst/>
            <a:ahLst/>
            <a:cxnLst>
              <a:cxn ang="0">
                <a:pos x="23" y="9"/>
              </a:cxn>
              <a:cxn ang="0">
                <a:pos x="21" y="5"/>
              </a:cxn>
              <a:cxn ang="0">
                <a:pos x="18" y="2"/>
              </a:cxn>
              <a:cxn ang="0">
                <a:pos x="13" y="0"/>
              </a:cxn>
              <a:cxn ang="0">
                <a:pos x="9" y="0"/>
              </a:cxn>
              <a:cxn ang="0">
                <a:pos x="5" y="2"/>
              </a:cxn>
              <a:cxn ang="0">
                <a:pos x="1" y="5"/>
              </a:cxn>
              <a:cxn ang="0">
                <a:pos x="0" y="9"/>
              </a:cxn>
              <a:cxn ang="0">
                <a:pos x="0" y="13"/>
              </a:cxn>
              <a:cxn ang="0">
                <a:pos x="1" y="18"/>
              </a:cxn>
              <a:cxn ang="0">
                <a:pos x="5" y="20"/>
              </a:cxn>
              <a:cxn ang="0">
                <a:pos x="9" y="22"/>
              </a:cxn>
              <a:cxn ang="0">
                <a:pos x="13" y="22"/>
              </a:cxn>
              <a:cxn ang="0">
                <a:pos x="18" y="20"/>
              </a:cxn>
              <a:cxn ang="0">
                <a:pos x="21" y="18"/>
              </a:cxn>
              <a:cxn ang="0">
                <a:pos x="23" y="13"/>
              </a:cxn>
              <a:cxn ang="0">
                <a:pos x="19" y="12"/>
              </a:cxn>
              <a:cxn ang="0">
                <a:pos x="19" y="9"/>
              </a:cxn>
              <a:cxn ang="0">
                <a:pos x="18" y="5"/>
              </a:cxn>
              <a:cxn ang="0">
                <a:pos x="14" y="4"/>
              </a:cxn>
              <a:cxn ang="0">
                <a:pos x="11" y="2"/>
              </a:cxn>
              <a:cxn ang="0">
                <a:pos x="8" y="4"/>
              </a:cxn>
              <a:cxn ang="0">
                <a:pos x="5" y="5"/>
              </a:cxn>
              <a:cxn ang="0">
                <a:pos x="3" y="9"/>
              </a:cxn>
              <a:cxn ang="0">
                <a:pos x="3" y="12"/>
              </a:cxn>
              <a:cxn ang="0">
                <a:pos x="3" y="15"/>
              </a:cxn>
              <a:cxn ang="0">
                <a:pos x="5" y="17"/>
              </a:cxn>
              <a:cxn ang="0">
                <a:pos x="8" y="18"/>
              </a:cxn>
              <a:cxn ang="0">
                <a:pos x="11" y="20"/>
              </a:cxn>
              <a:cxn ang="0">
                <a:pos x="14" y="18"/>
              </a:cxn>
              <a:cxn ang="0">
                <a:pos x="18" y="17"/>
              </a:cxn>
              <a:cxn ang="0">
                <a:pos x="19" y="15"/>
              </a:cxn>
              <a:cxn ang="0">
                <a:pos x="19" y="12"/>
              </a:cxn>
            </a:cxnLst>
            <a:rect l="0" t="0" r="r" b="b"/>
            <a:pathLst>
              <a:path w="23" h="23">
                <a:moveTo>
                  <a:pt x="23" y="12"/>
                </a:moveTo>
                <a:lnTo>
                  <a:pt x="23" y="9"/>
                </a:lnTo>
                <a:lnTo>
                  <a:pt x="21" y="7"/>
                </a:lnTo>
                <a:lnTo>
                  <a:pt x="21" y="5"/>
                </a:lnTo>
                <a:lnTo>
                  <a:pt x="19" y="4"/>
                </a:lnTo>
                <a:lnTo>
                  <a:pt x="18" y="2"/>
                </a:lnTo>
                <a:lnTo>
                  <a:pt x="16" y="0"/>
                </a:lnTo>
                <a:lnTo>
                  <a:pt x="13" y="0"/>
                </a:lnTo>
                <a:lnTo>
                  <a:pt x="11" y="0"/>
                </a:lnTo>
                <a:lnTo>
                  <a:pt x="9" y="0"/>
                </a:lnTo>
                <a:lnTo>
                  <a:pt x="6" y="0"/>
                </a:lnTo>
                <a:lnTo>
                  <a:pt x="5" y="2"/>
                </a:lnTo>
                <a:lnTo>
                  <a:pt x="3" y="4"/>
                </a:lnTo>
                <a:lnTo>
                  <a:pt x="1" y="5"/>
                </a:lnTo>
                <a:lnTo>
                  <a:pt x="1" y="7"/>
                </a:lnTo>
                <a:lnTo>
                  <a:pt x="0" y="9"/>
                </a:lnTo>
                <a:lnTo>
                  <a:pt x="0" y="12"/>
                </a:lnTo>
                <a:lnTo>
                  <a:pt x="0" y="13"/>
                </a:lnTo>
                <a:lnTo>
                  <a:pt x="1" y="15"/>
                </a:lnTo>
                <a:lnTo>
                  <a:pt x="1" y="18"/>
                </a:lnTo>
                <a:lnTo>
                  <a:pt x="3" y="20"/>
                </a:lnTo>
                <a:lnTo>
                  <a:pt x="5" y="20"/>
                </a:lnTo>
                <a:lnTo>
                  <a:pt x="6" y="22"/>
                </a:lnTo>
                <a:lnTo>
                  <a:pt x="9" y="22"/>
                </a:lnTo>
                <a:lnTo>
                  <a:pt x="11" y="23"/>
                </a:lnTo>
                <a:lnTo>
                  <a:pt x="13" y="22"/>
                </a:lnTo>
                <a:lnTo>
                  <a:pt x="16" y="22"/>
                </a:lnTo>
                <a:lnTo>
                  <a:pt x="18" y="20"/>
                </a:lnTo>
                <a:lnTo>
                  <a:pt x="19" y="20"/>
                </a:lnTo>
                <a:lnTo>
                  <a:pt x="21" y="18"/>
                </a:lnTo>
                <a:lnTo>
                  <a:pt x="21" y="15"/>
                </a:lnTo>
                <a:lnTo>
                  <a:pt x="23" y="13"/>
                </a:lnTo>
                <a:lnTo>
                  <a:pt x="23" y="12"/>
                </a:lnTo>
                <a:lnTo>
                  <a:pt x="19" y="12"/>
                </a:lnTo>
                <a:lnTo>
                  <a:pt x="19" y="10"/>
                </a:lnTo>
                <a:lnTo>
                  <a:pt x="19" y="9"/>
                </a:lnTo>
                <a:lnTo>
                  <a:pt x="18" y="7"/>
                </a:lnTo>
                <a:lnTo>
                  <a:pt x="18" y="5"/>
                </a:lnTo>
                <a:lnTo>
                  <a:pt x="16" y="4"/>
                </a:lnTo>
                <a:lnTo>
                  <a:pt x="14" y="4"/>
                </a:lnTo>
                <a:lnTo>
                  <a:pt x="13" y="2"/>
                </a:lnTo>
                <a:lnTo>
                  <a:pt x="11" y="2"/>
                </a:lnTo>
                <a:lnTo>
                  <a:pt x="9" y="2"/>
                </a:lnTo>
                <a:lnTo>
                  <a:pt x="8" y="4"/>
                </a:lnTo>
                <a:lnTo>
                  <a:pt x="6" y="4"/>
                </a:lnTo>
                <a:lnTo>
                  <a:pt x="5" y="5"/>
                </a:lnTo>
                <a:lnTo>
                  <a:pt x="5" y="7"/>
                </a:lnTo>
                <a:lnTo>
                  <a:pt x="3" y="9"/>
                </a:lnTo>
                <a:lnTo>
                  <a:pt x="3" y="10"/>
                </a:lnTo>
                <a:lnTo>
                  <a:pt x="3" y="12"/>
                </a:lnTo>
                <a:lnTo>
                  <a:pt x="3" y="13"/>
                </a:lnTo>
                <a:lnTo>
                  <a:pt x="3" y="15"/>
                </a:lnTo>
                <a:lnTo>
                  <a:pt x="5" y="17"/>
                </a:lnTo>
                <a:lnTo>
                  <a:pt x="5" y="17"/>
                </a:lnTo>
                <a:lnTo>
                  <a:pt x="6" y="18"/>
                </a:lnTo>
                <a:lnTo>
                  <a:pt x="8" y="18"/>
                </a:lnTo>
                <a:lnTo>
                  <a:pt x="9" y="20"/>
                </a:lnTo>
                <a:lnTo>
                  <a:pt x="11" y="20"/>
                </a:lnTo>
                <a:lnTo>
                  <a:pt x="13" y="20"/>
                </a:lnTo>
                <a:lnTo>
                  <a:pt x="14" y="18"/>
                </a:lnTo>
                <a:lnTo>
                  <a:pt x="16" y="18"/>
                </a:lnTo>
                <a:lnTo>
                  <a:pt x="18" y="17"/>
                </a:lnTo>
                <a:lnTo>
                  <a:pt x="18" y="17"/>
                </a:lnTo>
                <a:lnTo>
                  <a:pt x="19" y="15"/>
                </a:lnTo>
                <a:lnTo>
                  <a:pt x="19" y="13"/>
                </a:lnTo>
                <a:lnTo>
                  <a:pt x="19" y="12"/>
                </a:lnTo>
                <a:lnTo>
                  <a:pt x="23" y="12"/>
                </a:lnTo>
                <a:close/>
              </a:path>
            </a:pathLst>
          </a:custGeom>
          <a:solidFill>
            <a:srgbClr val="00FFEF"/>
          </a:solidFill>
          <a:ln w="9525">
            <a:noFill/>
            <a:round/>
            <a:headEnd/>
            <a:tailEnd/>
          </a:ln>
          <a:effectLst/>
        </p:spPr>
        <p:txBody>
          <a:bodyPr/>
          <a:lstStyle/>
          <a:p>
            <a:endParaRPr lang="en-GB"/>
          </a:p>
        </p:txBody>
      </p:sp>
      <p:sp>
        <p:nvSpPr>
          <p:cNvPr id="47557" name="Freeform 453"/>
          <p:cNvSpPr>
            <a:spLocks/>
          </p:cNvSpPr>
          <p:nvPr/>
        </p:nvSpPr>
        <p:spPr bwMode="auto">
          <a:xfrm>
            <a:off x="5346700" y="3441700"/>
            <a:ext cx="23813" cy="23813"/>
          </a:xfrm>
          <a:custGeom>
            <a:avLst/>
            <a:gdLst/>
            <a:ahLst/>
            <a:cxnLst>
              <a:cxn ang="0">
                <a:pos x="16" y="8"/>
              </a:cxn>
              <a:cxn ang="0">
                <a:pos x="15" y="5"/>
              </a:cxn>
              <a:cxn ang="0">
                <a:pos x="13" y="2"/>
              </a:cxn>
              <a:cxn ang="0">
                <a:pos x="10" y="0"/>
              </a:cxn>
              <a:cxn ang="0">
                <a:pos x="6" y="0"/>
              </a:cxn>
              <a:cxn ang="0">
                <a:pos x="3" y="2"/>
              </a:cxn>
              <a:cxn ang="0">
                <a:pos x="2" y="5"/>
              </a:cxn>
              <a:cxn ang="0">
                <a:pos x="0" y="8"/>
              </a:cxn>
              <a:cxn ang="0">
                <a:pos x="0" y="11"/>
              </a:cxn>
              <a:cxn ang="0">
                <a:pos x="2" y="15"/>
              </a:cxn>
              <a:cxn ang="0">
                <a:pos x="3" y="16"/>
              </a:cxn>
              <a:cxn ang="0">
                <a:pos x="6" y="18"/>
              </a:cxn>
              <a:cxn ang="0">
                <a:pos x="10" y="18"/>
              </a:cxn>
              <a:cxn ang="0">
                <a:pos x="13" y="16"/>
              </a:cxn>
              <a:cxn ang="0">
                <a:pos x="15" y="15"/>
              </a:cxn>
              <a:cxn ang="0">
                <a:pos x="16" y="11"/>
              </a:cxn>
              <a:cxn ang="0">
                <a:pos x="13" y="10"/>
              </a:cxn>
              <a:cxn ang="0">
                <a:pos x="13" y="7"/>
              </a:cxn>
              <a:cxn ang="0">
                <a:pos x="11" y="5"/>
              </a:cxn>
              <a:cxn ang="0">
                <a:pos x="10" y="3"/>
              </a:cxn>
              <a:cxn ang="0">
                <a:pos x="8" y="3"/>
              </a:cxn>
              <a:cxn ang="0">
                <a:pos x="6" y="3"/>
              </a:cxn>
              <a:cxn ang="0">
                <a:pos x="3" y="5"/>
              </a:cxn>
              <a:cxn ang="0">
                <a:pos x="3" y="7"/>
              </a:cxn>
              <a:cxn ang="0">
                <a:pos x="2" y="10"/>
              </a:cxn>
              <a:cxn ang="0">
                <a:pos x="3" y="11"/>
              </a:cxn>
              <a:cxn ang="0">
                <a:pos x="3" y="13"/>
              </a:cxn>
              <a:cxn ang="0">
                <a:pos x="6" y="15"/>
              </a:cxn>
              <a:cxn ang="0">
                <a:pos x="8" y="15"/>
              </a:cxn>
              <a:cxn ang="0">
                <a:pos x="10" y="15"/>
              </a:cxn>
              <a:cxn ang="0">
                <a:pos x="11" y="13"/>
              </a:cxn>
              <a:cxn ang="0">
                <a:pos x="13" y="11"/>
              </a:cxn>
              <a:cxn ang="0">
                <a:pos x="13" y="10"/>
              </a:cxn>
            </a:cxnLst>
            <a:rect l="0" t="0" r="r" b="b"/>
            <a:pathLst>
              <a:path w="16" h="18">
                <a:moveTo>
                  <a:pt x="16" y="10"/>
                </a:moveTo>
                <a:lnTo>
                  <a:pt x="16" y="8"/>
                </a:lnTo>
                <a:lnTo>
                  <a:pt x="16" y="7"/>
                </a:lnTo>
                <a:lnTo>
                  <a:pt x="15" y="5"/>
                </a:lnTo>
                <a:lnTo>
                  <a:pt x="15" y="3"/>
                </a:lnTo>
                <a:lnTo>
                  <a:pt x="13" y="2"/>
                </a:lnTo>
                <a:lnTo>
                  <a:pt x="11" y="2"/>
                </a:lnTo>
                <a:lnTo>
                  <a:pt x="10" y="0"/>
                </a:lnTo>
                <a:lnTo>
                  <a:pt x="8" y="0"/>
                </a:lnTo>
                <a:lnTo>
                  <a:pt x="6" y="0"/>
                </a:lnTo>
                <a:lnTo>
                  <a:pt x="5" y="2"/>
                </a:lnTo>
                <a:lnTo>
                  <a:pt x="3" y="2"/>
                </a:lnTo>
                <a:lnTo>
                  <a:pt x="2" y="3"/>
                </a:lnTo>
                <a:lnTo>
                  <a:pt x="2" y="5"/>
                </a:lnTo>
                <a:lnTo>
                  <a:pt x="0" y="7"/>
                </a:lnTo>
                <a:lnTo>
                  <a:pt x="0" y="8"/>
                </a:lnTo>
                <a:lnTo>
                  <a:pt x="0" y="10"/>
                </a:lnTo>
                <a:lnTo>
                  <a:pt x="0" y="11"/>
                </a:lnTo>
                <a:lnTo>
                  <a:pt x="0" y="13"/>
                </a:lnTo>
                <a:lnTo>
                  <a:pt x="2" y="15"/>
                </a:lnTo>
                <a:lnTo>
                  <a:pt x="2" y="15"/>
                </a:lnTo>
                <a:lnTo>
                  <a:pt x="3" y="16"/>
                </a:lnTo>
                <a:lnTo>
                  <a:pt x="5" y="16"/>
                </a:lnTo>
                <a:lnTo>
                  <a:pt x="6" y="18"/>
                </a:lnTo>
                <a:lnTo>
                  <a:pt x="8" y="18"/>
                </a:lnTo>
                <a:lnTo>
                  <a:pt x="10" y="18"/>
                </a:lnTo>
                <a:lnTo>
                  <a:pt x="11" y="16"/>
                </a:lnTo>
                <a:lnTo>
                  <a:pt x="13" y="16"/>
                </a:lnTo>
                <a:lnTo>
                  <a:pt x="15" y="15"/>
                </a:lnTo>
                <a:lnTo>
                  <a:pt x="15" y="15"/>
                </a:lnTo>
                <a:lnTo>
                  <a:pt x="16" y="13"/>
                </a:lnTo>
                <a:lnTo>
                  <a:pt x="16" y="11"/>
                </a:lnTo>
                <a:lnTo>
                  <a:pt x="16" y="10"/>
                </a:lnTo>
                <a:lnTo>
                  <a:pt x="13" y="10"/>
                </a:lnTo>
                <a:lnTo>
                  <a:pt x="13" y="8"/>
                </a:lnTo>
                <a:lnTo>
                  <a:pt x="13" y="7"/>
                </a:lnTo>
                <a:lnTo>
                  <a:pt x="13" y="7"/>
                </a:lnTo>
                <a:lnTo>
                  <a:pt x="11" y="5"/>
                </a:lnTo>
                <a:lnTo>
                  <a:pt x="11" y="5"/>
                </a:lnTo>
                <a:lnTo>
                  <a:pt x="10" y="3"/>
                </a:lnTo>
                <a:lnTo>
                  <a:pt x="10" y="3"/>
                </a:lnTo>
                <a:lnTo>
                  <a:pt x="8" y="3"/>
                </a:lnTo>
                <a:lnTo>
                  <a:pt x="6" y="3"/>
                </a:lnTo>
                <a:lnTo>
                  <a:pt x="6" y="3"/>
                </a:lnTo>
                <a:lnTo>
                  <a:pt x="5" y="5"/>
                </a:lnTo>
                <a:lnTo>
                  <a:pt x="3" y="5"/>
                </a:lnTo>
                <a:lnTo>
                  <a:pt x="3" y="7"/>
                </a:lnTo>
                <a:lnTo>
                  <a:pt x="3" y="7"/>
                </a:lnTo>
                <a:lnTo>
                  <a:pt x="3" y="8"/>
                </a:lnTo>
                <a:lnTo>
                  <a:pt x="2" y="10"/>
                </a:lnTo>
                <a:lnTo>
                  <a:pt x="3" y="10"/>
                </a:lnTo>
                <a:lnTo>
                  <a:pt x="3" y="11"/>
                </a:lnTo>
                <a:lnTo>
                  <a:pt x="3" y="13"/>
                </a:lnTo>
                <a:lnTo>
                  <a:pt x="3" y="13"/>
                </a:lnTo>
                <a:lnTo>
                  <a:pt x="5" y="15"/>
                </a:lnTo>
                <a:lnTo>
                  <a:pt x="6" y="15"/>
                </a:lnTo>
                <a:lnTo>
                  <a:pt x="6" y="15"/>
                </a:lnTo>
                <a:lnTo>
                  <a:pt x="8" y="15"/>
                </a:lnTo>
                <a:lnTo>
                  <a:pt x="10" y="15"/>
                </a:lnTo>
                <a:lnTo>
                  <a:pt x="10" y="15"/>
                </a:lnTo>
                <a:lnTo>
                  <a:pt x="11" y="15"/>
                </a:lnTo>
                <a:lnTo>
                  <a:pt x="11" y="13"/>
                </a:lnTo>
                <a:lnTo>
                  <a:pt x="13" y="13"/>
                </a:lnTo>
                <a:lnTo>
                  <a:pt x="13" y="11"/>
                </a:lnTo>
                <a:lnTo>
                  <a:pt x="13" y="10"/>
                </a:lnTo>
                <a:lnTo>
                  <a:pt x="13" y="10"/>
                </a:lnTo>
                <a:lnTo>
                  <a:pt x="16" y="10"/>
                </a:lnTo>
                <a:close/>
              </a:path>
            </a:pathLst>
          </a:custGeom>
          <a:solidFill>
            <a:srgbClr val="00FFF4"/>
          </a:solidFill>
          <a:ln w="9525">
            <a:noFill/>
            <a:round/>
            <a:headEnd/>
            <a:tailEnd/>
          </a:ln>
          <a:effectLst/>
        </p:spPr>
        <p:txBody>
          <a:bodyPr/>
          <a:lstStyle/>
          <a:p>
            <a:endParaRPr lang="en-GB"/>
          </a:p>
        </p:txBody>
      </p:sp>
      <p:sp>
        <p:nvSpPr>
          <p:cNvPr id="47558" name="Freeform 454"/>
          <p:cNvSpPr>
            <a:spLocks/>
          </p:cNvSpPr>
          <p:nvPr/>
        </p:nvSpPr>
        <p:spPr bwMode="auto">
          <a:xfrm>
            <a:off x="5349875" y="3444875"/>
            <a:ext cx="15875" cy="17463"/>
          </a:xfrm>
          <a:custGeom>
            <a:avLst/>
            <a:gdLst/>
            <a:ahLst/>
            <a:cxnLst>
              <a:cxn ang="0">
                <a:pos x="11" y="7"/>
              </a:cxn>
              <a:cxn ang="0">
                <a:pos x="11" y="5"/>
              </a:cxn>
              <a:cxn ang="0">
                <a:pos x="11" y="4"/>
              </a:cxn>
              <a:cxn ang="0">
                <a:pos x="11" y="4"/>
              </a:cxn>
              <a:cxn ang="0">
                <a:pos x="9" y="2"/>
              </a:cxn>
              <a:cxn ang="0">
                <a:pos x="9" y="2"/>
              </a:cxn>
              <a:cxn ang="0">
                <a:pos x="8" y="0"/>
              </a:cxn>
              <a:cxn ang="0">
                <a:pos x="8" y="0"/>
              </a:cxn>
              <a:cxn ang="0">
                <a:pos x="6" y="0"/>
              </a:cxn>
              <a:cxn ang="0">
                <a:pos x="4" y="0"/>
              </a:cxn>
              <a:cxn ang="0">
                <a:pos x="4" y="0"/>
              </a:cxn>
              <a:cxn ang="0">
                <a:pos x="3" y="2"/>
              </a:cxn>
              <a:cxn ang="0">
                <a:pos x="1" y="2"/>
              </a:cxn>
              <a:cxn ang="0">
                <a:pos x="1" y="4"/>
              </a:cxn>
              <a:cxn ang="0">
                <a:pos x="1" y="4"/>
              </a:cxn>
              <a:cxn ang="0">
                <a:pos x="1" y="5"/>
              </a:cxn>
              <a:cxn ang="0">
                <a:pos x="0" y="7"/>
              </a:cxn>
              <a:cxn ang="0">
                <a:pos x="1" y="7"/>
              </a:cxn>
              <a:cxn ang="0">
                <a:pos x="1" y="8"/>
              </a:cxn>
              <a:cxn ang="0">
                <a:pos x="1" y="10"/>
              </a:cxn>
              <a:cxn ang="0">
                <a:pos x="1" y="10"/>
              </a:cxn>
              <a:cxn ang="0">
                <a:pos x="3" y="12"/>
              </a:cxn>
              <a:cxn ang="0">
                <a:pos x="4" y="12"/>
              </a:cxn>
              <a:cxn ang="0">
                <a:pos x="4" y="12"/>
              </a:cxn>
              <a:cxn ang="0">
                <a:pos x="6" y="12"/>
              </a:cxn>
              <a:cxn ang="0">
                <a:pos x="8" y="12"/>
              </a:cxn>
              <a:cxn ang="0">
                <a:pos x="8" y="12"/>
              </a:cxn>
              <a:cxn ang="0">
                <a:pos x="9" y="12"/>
              </a:cxn>
              <a:cxn ang="0">
                <a:pos x="9" y="10"/>
              </a:cxn>
              <a:cxn ang="0">
                <a:pos x="11" y="10"/>
              </a:cxn>
              <a:cxn ang="0">
                <a:pos x="11" y="8"/>
              </a:cxn>
              <a:cxn ang="0">
                <a:pos x="11" y="7"/>
              </a:cxn>
              <a:cxn ang="0">
                <a:pos x="11" y="7"/>
              </a:cxn>
            </a:cxnLst>
            <a:rect l="0" t="0" r="r" b="b"/>
            <a:pathLst>
              <a:path w="11" h="12">
                <a:moveTo>
                  <a:pt x="11" y="7"/>
                </a:moveTo>
                <a:lnTo>
                  <a:pt x="11" y="5"/>
                </a:lnTo>
                <a:lnTo>
                  <a:pt x="11" y="4"/>
                </a:lnTo>
                <a:lnTo>
                  <a:pt x="11" y="4"/>
                </a:lnTo>
                <a:lnTo>
                  <a:pt x="9" y="2"/>
                </a:lnTo>
                <a:lnTo>
                  <a:pt x="9" y="2"/>
                </a:lnTo>
                <a:lnTo>
                  <a:pt x="8" y="0"/>
                </a:lnTo>
                <a:lnTo>
                  <a:pt x="8" y="0"/>
                </a:lnTo>
                <a:lnTo>
                  <a:pt x="6" y="0"/>
                </a:lnTo>
                <a:lnTo>
                  <a:pt x="4" y="0"/>
                </a:lnTo>
                <a:lnTo>
                  <a:pt x="4" y="0"/>
                </a:lnTo>
                <a:lnTo>
                  <a:pt x="3" y="2"/>
                </a:lnTo>
                <a:lnTo>
                  <a:pt x="1" y="2"/>
                </a:lnTo>
                <a:lnTo>
                  <a:pt x="1" y="4"/>
                </a:lnTo>
                <a:lnTo>
                  <a:pt x="1" y="4"/>
                </a:lnTo>
                <a:lnTo>
                  <a:pt x="1" y="5"/>
                </a:lnTo>
                <a:lnTo>
                  <a:pt x="0" y="7"/>
                </a:lnTo>
                <a:lnTo>
                  <a:pt x="1" y="7"/>
                </a:lnTo>
                <a:lnTo>
                  <a:pt x="1" y="8"/>
                </a:lnTo>
                <a:lnTo>
                  <a:pt x="1" y="10"/>
                </a:lnTo>
                <a:lnTo>
                  <a:pt x="1" y="10"/>
                </a:lnTo>
                <a:lnTo>
                  <a:pt x="3" y="12"/>
                </a:lnTo>
                <a:lnTo>
                  <a:pt x="4" y="12"/>
                </a:lnTo>
                <a:lnTo>
                  <a:pt x="4" y="12"/>
                </a:lnTo>
                <a:lnTo>
                  <a:pt x="6" y="12"/>
                </a:lnTo>
                <a:lnTo>
                  <a:pt x="8" y="12"/>
                </a:lnTo>
                <a:lnTo>
                  <a:pt x="8" y="12"/>
                </a:lnTo>
                <a:lnTo>
                  <a:pt x="9" y="12"/>
                </a:lnTo>
                <a:lnTo>
                  <a:pt x="9" y="10"/>
                </a:lnTo>
                <a:lnTo>
                  <a:pt x="11" y="10"/>
                </a:lnTo>
                <a:lnTo>
                  <a:pt x="11" y="8"/>
                </a:lnTo>
                <a:lnTo>
                  <a:pt x="11" y="7"/>
                </a:lnTo>
                <a:lnTo>
                  <a:pt x="11" y="7"/>
                </a:lnTo>
                <a:close/>
              </a:path>
            </a:pathLst>
          </a:custGeom>
          <a:solidFill>
            <a:srgbClr val="00FFF9"/>
          </a:solidFill>
          <a:ln w="9525">
            <a:noFill/>
            <a:round/>
            <a:headEnd/>
            <a:tailEnd/>
          </a:ln>
          <a:effectLst/>
        </p:spPr>
        <p:txBody>
          <a:bodyPr/>
          <a:lstStyle/>
          <a:p>
            <a:endParaRPr lang="en-GB"/>
          </a:p>
        </p:txBody>
      </p:sp>
      <p:sp>
        <p:nvSpPr>
          <p:cNvPr id="47559" name="Freeform 455"/>
          <p:cNvSpPr>
            <a:spLocks/>
          </p:cNvSpPr>
          <p:nvPr/>
        </p:nvSpPr>
        <p:spPr bwMode="auto">
          <a:xfrm>
            <a:off x="5354638" y="3451225"/>
            <a:ext cx="9525" cy="4763"/>
          </a:xfrm>
          <a:custGeom>
            <a:avLst/>
            <a:gdLst/>
            <a:ahLst/>
            <a:cxnLst>
              <a:cxn ang="0">
                <a:pos x="6" y="3"/>
              </a:cxn>
              <a:cxn ang="0">
                <a:pos x="6" y="1"/>
              </a:cxn>
              <a:cxn ang="0">
                <a:pos x="6" y="1"/>
              </a:cxn>
              <a:cxn ang="0">
                <a:pos x="5" y="1"/>
              </a:cxn>
              <a:cxn ang="0">
                <a:pos x="5" y="0"/>
              </a:cxn>
              <a:cxn ang="0">
                <a:pos x="5" y="0"/>
              </a:cxn>
              <a:cxn ang="0">
                <a:pos x="5" y="0"/>
              </a:cxn>
              <a:cxn ang="0">
                <a:pos x="3" y="0"/>
              </a:cxn>
              <a:cxn ang="0">
                <a:pos x="3" y="0"/>
              </a:cxn>
              <a:cxn ang="0">
                <a:pos x="3" y="0"/>
              </a:cxn>
              <a:cxn ang="0">
                <a:pos x="1" y="0"/>
              </a:cxn>
              <a:cxn ang="0">
                <a:pos x="1" y="0"/>
              </a:cxn>
              <a:cxn ang="0">
                <a:pos x="1" y="0"/>
              </a:cxn>
              <a:cxn ang="0">
                <a:pos x="1" y="1"/>
              </a:cxn>
              <a:cxn ang="0">
                <a:pos x="0" y="1"/>
              </a:cxn>
              <a:cxn ang="0">
                <a:pos x="0" y="1"/>
              </a:cxn>
              <a:cxn ang="0">
                <a:pos x="0" y="3"/>
              </a:cxn>
              <a:cxn ang="0">
                <a:pos x="0" y="3"/>
              </a:cxn>
              <a:cxn ang="0">
                <a:pos x="0" y="3"/>
              </a:cxn>
              <a:cxn ang="0">
                <a:pos x="1" y="4"/>
              </a:cxn>
              <a:cxn ang="0">
                <a:pos x="1" y="4"/>
              </a:cxn>
              <a:cxn ang="0">
                <a:pos x="1" y="4"/>
              </a:cxn>
              <a:cxn ang="0">
                <a:pos x="1" y="4"/>
              </a:cxn>
              <a:cxn ang="0">
                <a:pos x="3" y="4"/>
              </a:cxn>
              <a:cxn ang="0">
                <a:pos x="3" y="4"/>
              </a:cxn>
              <a:cxn ang="0">
                <a:pos x="3" y="4"/>
              </a:cxn>
              <a:cxn ang="0">
                <a:pos x="5" y="4"/>
              </a:cxn>
              <a:cxn ang="0">
                <a:pos x="5" y="4"/>
              </a:cxn>
              <a:cxn ang="0">
                <a:pos x="5" y="4"/>
              </a:cxn>
              <a:cxn ang="0">
                <a:pos x="5" y="4"/>
              </a:cxn>
              <a:cxn ang="0">
                <a:pos x="6" y="3"/>
              </a:cxn>
              <a:cxn ang="0">
                <a:pos x="6" y="3"/>
              </a:cxn>
              <a:cxn ang="0">
                <a:pos x="6" y="3"/>
              </a:cxn>
            </a:cxnLst>
            <a:rect l="0" t="0" r="r" b="b"/>
            <a:pathLst>
              <a:path w="6" h="4">
                <a:moveTo>
                  <a:pt x="6" y="3"/>
                </a:moveTo>
                <a:lnTo>
                  <a:pt x="6" y="1"/>
                </a:lnTo>
                <a:lnTo>
                  <a:pt x="6" y="1"/>
                </a:lnTo>
                <a:lnTo>
                  <a:pt x="5" y="1"/>
                </a:lnTo>
                <a:lnTo>
                  <a:pt x="5" y="0"/>
                </a:lnTo>
                <a:lnTo>
                  <a:pt x="5" y="0"/>
                </a:lnTo>
                <a:lnTo>
                  <a:pt x="5" y="0"/>
                </a:lnTo>
                <a:lnTo>
                  <a:pt x="3" y="0"/>
                </a:lnTo>
                <a:lnTo>
                  <a:pt x="3" y="0"/>
                </a:lnTo>
                <a:lnTo>
                  <a:pt x="3" y="0"/>
                </a:lnTo>
                <a:lnTo>
                  <a:pt x="1" y="0"/>
                </a:lnTo>
                <a:lnTo>
                  <a:pt x="1" y="0"/>
                </a:lnTo>
                <a:lnTo>
                  <a:pt x="1" y="0"/>
                </a:lnTo>
                <a:lnTo>
                  <a:pt x="1" y="1"/>
                </a:lnTo>
                <a:lnTo>
                  <a:pt x="0" y="1"/>
                </a:lnTo>
                <a:lnTo>
                  <a:pt x="0" y="1"/>
                </a:lnTo>
                <a:lnTo>
                  <a:pt x="0" y="3"/>
                </a:lnTo>
                <a:lnTo>
                  <a:pt x="0" y="3"/>
                </a:lnTo>
                <a:lnTo>
                  <a:pt x="0" y="3"/>
                </a:lnTo>
                <a:lnTo>
                  <a:pt x="1" y="4"/>
                </a:lnTo>
                <a:lnTo>
                  <a:pt x="1" y="4"/>
                </a:lnTo>
                <a:lnTo>
                  <a:pt x="1" y="4"/>
                </a:lnTo>
                <a:lnTo>
                  <a:pt x="1" y="4"/>
                </a:lnTo>
                <a:lnTo>
                  <a:pt x="3" y="4"/>
                </a:lnTo>
                <a:lnTo>
                  <a:pt x="3" y="4"/>
                </a:lnTo>
                <a:lnTo>
                  <a:pt x="3" y="4"/>
                </a:lnTo>
                <a:lnTo>
                  <a:pt x="5" y="4"/>
                </a:lnTo>
                <a:lnTo>
                  <a:pt x="5" y="4"/>
                </a:lnTo>
                <a:lnTo>
                  <a:pt x="5" y="4"/>
                </a:lnTo>
                <a:lnTo>
                  <a:pt x="5" y="4"/>
                </a:lnTo>
                <a:lnTo>
                  <a:pt x="6" y="3"/>
                </a:lnTo>
                <a:lnTo>
                  <a:pt x="6" y="3"/>
                </a:lnTo>
                <a:lnTo>
                  <a:pt x="6" y="3"/>
                </a:lnTo>
                <a:close/>
              </a:path>
            </a:pathLst>
          </a:custGeom>
          <a:solidFill>
            <a:srgbClr val="00FFFF"/>
          </a:solidFill>
          <a:ln w="9525">
            <a:noFill/>
            <a:round/>
            <a:headEnd/>
            <a:tailEnd/>
          </a:ln>
          <a:effectLst/>
        </p:spPr>
        <p:txBody>
          <a:bodyPr/>
          <a:lstStyle/>
          <a:p>
            <a:endParaRPr lang="en-GB"/>
          </a:p>
        </p:txBody>
      </p:sp>
      <p:sp>
        <p:nvSpPr>
          <p:cNvPr id="47560" name="Freeform 456"/>
          <p:cNvSpPr>
            <a:spLocks noEditPoints="1"/>
          </p:cNvSpPr>
          <p:nvPr/>
        </p:nvSpPr>
        <p:spPr bwMode="auto">
          <a:xfrm>
            <a:off x="5294313" y="3295650"/>
            <a:ext cx="180975" cy="284163"/>
          </a:xfrm>
          <a:custGeom>
            <a:avLst/>
            <a:gdLst/>
            <a:ahLst/>
            <a:cxnLst>
              <a:cxn ang="0">
                <a:pos x="19" y="0"/>
              </a:cxn>
              <a:cxn ang="0">
                <a:pos x="18" y="0"/>
              </a:cxn>
              <a:cxn ang="0">
                <a:pos x="8" y="5"/>
              </a:cxn>
              <a:cxn ang="0">
                <a:pos x="0" y="10"/>
              </a:cxn>
              <a:cxn ang="0">
                <a:pos x="1" y="9"/>
              </a:cxn>
              <a:cxn ang="0">
                <a:pos x="1" y="9"/>
              </a:cxn>
              <a:cxn ang="0">
                <a:pos x="3" y="7"/>
              </a:cxn>
              <a:cxn ang="0">
                <a:pos x="5" y="5"/>
              </a:cxn>
              <a:cxn ang="0">
                <a:pos x="5" y="5"/>
              </a:cxn>
              <a:cxn ang="0">
                <a:pos x="6" y="4"/>
              </a:cxn>
              <a:cxn ang="0">
                <a:pos x="8" y="4"/>
              </a:cxn>
              <a:cxn ang="0">
                <a:pos x="10" y="4"/>
              </a:cxn>
              <a:cxn ang="0">
                <a:pos x="11" y="2"/>
              </a:cxn>
              <a:cxn ang="0">
                <a:pos x="11" y="2"/>
              </a:cxn>
              <a:cxn ang="0">
                <a:pos x="13" y="2"/>
              </a:cxn>
              <a:cxn ang="0">
                <a:pos x="15" y="0"/>
              </a:cxn>
              <a:cxn ang="0">
                <a:pos x="16" y="0"/>
              </a:cxn>
              <a:cxn ang="0">
                <a:pos x="18" y="0"/>
              </a:cxn>
              <a:cxn ang="0">
                <a:pos x="19" y="0"/>
              </a:cxn>
              <a:cxn ang="0">
                <a:pos x="19" y="0"/>
              </a:cxn>
              <a:cxn ang="0">
                <a:pos x="100" y="209"/>
              </a:cxn>
              <a:cxn ang="0">
                <a:pos x="105" y="207"/>
              </a:cxn>
              <a:cxn ang="0">
                <a:pos x="115" y="202"/>
              </a:cxn>
              <a:cxn ang="0">
                <a:pos x="123" y="197"/>
              </a:cxn>
              <a:cxn ang="0">
                <a:pos x="121" y="199"/>
              </a:cxn>
              <a:cxn ang="0">
                <a:pos x="119" y="200"/>
              </a:cxn>
              <a:cxn ang="0">
                <a:pos x="119" y="200"/>
              </a:cxn>
              <a:cxn ang="0">
                <a:pos x="118" y="202"/>
              </a:cxn>
              <a:cxn ang="0">
                <a:pos x="116" y="204"/>
              </a:cxn>
              <a:cxn ang="0">
                <a:pos x="115" y="204"/>
              </a:cxn>
              <a:cxn ang="0">
                <a:pos x="115" y="205"/>
              </a:cxn>
              <a:cxn ang="0">
                <a:pos x="113" y="205"/>
              </a:cxn>
              <a:cxn ang="0">
                <a:pos x="111" y="207"/>
              </a:cxn>
              <a:cxn ang="0">
                <a:pos x="110" y="207"/>
              </a:cxn>
              <a:cxn ang="0">
                <a:pos x="108" y="207"/>
              </a:cxn>
              <a:cxn ang="0">
                <a:pos x="106" y="207"/>
              </a:cxn>
              <a:cxn ang="0">
                <a:pos x="105" y="209"/>
              </a:cxn>
              <a:cxn ang="0">
                <a:pos x="103" y="209"/>
              </a:cxn>
              <a:cxn ang="0">
                <a:pos x="101" y="209"/>
              </a:cxn>
              <a:cxn ang="0">
                <a:pos x="100" y="209"/>
              </a:cxn>
            </a:cxnLst>
            <a:rect l="0" t="0" r="r" b="b"/>
            <a:pathLst>
              <a:path w="123" h="209">
                <a:moveTo>
                  <a:pt x="19" y="0"/>
                </a:moveTo>
                <a:lnTo>
                  <a:pt x="18" y="0"/>
                </a:lnTo>
                <a:lnTo>
                  <a:pt x="8" y="5"/>
                </a:lnTo>
                <a:lnTo>
                  <a:pt x="0" y="10"/>
                </a:lnTo>
                <a:lnTo>
                  <a:pt x="1" y="9"/>
                </a:lnTo>
                <a:lnTo>
                  <a:pt x="1" y="9"/>
                </a:lnTo>
                <a:lnTo>
                  <a:pt x="3" y="7"/>
                </a:lnTo>
                <a:lnTo>
                  <a:pt x="5" y="5"/>
                </a:lnTo>
                <a:lnTo>
                  <a:pt x="5" y="5"/>
                </a:lnTo>
                <a:lnTo>
                  <a:pt x="6" y="4"/>
                </a:lnTo>
                <a:lnTo>
                  <a:pt x="8" y="4"/>
                </a:lnTo>
                <a:lnTo>
                  <a:pt x="10" y="4"/>
                </a:lnTo>
                <a:lnTo>
                  <a:pt x="11" y="2"/>
                </a:lnTo>
                <a:lnTo>
                  <a:pt x="11" y="2"/>
                </a:lnTo>
                <a:lnTo>
                  <a:pt x="13" y="2"/>
                </a:lnTo>
                <a:lnTo>
                  <a:pt x="15" y="0"/>
                </a:lnTo>
                <a:lnTo>
                  <a:pt x="16" y="0"/>
                </a:lnTo>
                <a:lnTo>
                  <a:pt x="18" y="0"/>
                </a:lnTo>
                <a:lnTo>
                  <a:pt x="19" y="0"/>
                </a:lnTo>
                <a:lnTo>
                  <a:pt x="19" y="0"/>
                </a:lnTo>
                <a:close/>
                <a:moveTo>
                  <a:pt x="100" y="209"/>
                </a:moveTo>
                <a:lnTo>
                  <a:pt x="105" y="207"/>
                </a:lnTo>
                <a:lnTo>
                  <a:pt x="115" y="202"/>
                </a:lnTo>
                <a:lnTo>
                  <a:pt x="123" y="197"/>
                </a:lnTo>
                <a:lnTo>
                  <a:pt x="121" y="199"/>
                </a:lnTo>
                <a:lnTo>
                  <a:pt x="119" y="200"/>
                </a:lnTo>
                <a:lnTo>
                  <a:pt x="119" y="200"/>
                </a:lnTo>
                <a:lnTo>
                  <a:pt x="118" y="202"/>
                </a:lnTo>
                <a:lnTo>
                  <a:pt x="116" y="204"/>
                </a:lnTo>
                <a:lnTo>
                  <a:pt x="115" y="204"/>
                </a:lnTo>
                <a:lnTo>
                  <a:pt x="115" y="205"/>
                </a:lnTo>
                <a:lnTo>
                  <a:pt x="113" y="205"/>
                </a:lnTo>
                <a:lnTo>
                  <a:pt x="111" y="207"/>
                </a:lnTo>
                <a:lnTo>
                  <a:pt x="110" y="207"/>
                </a:lnTo>
                <a:lnTo>
                  <a:pt x="108" y="207"/>
                </a:lnTo>
                <a:lnTo>
                  <a:pt x="106" y="207"/>
                </a:lnTo>
                <a:lnTo>
                  <a:pt x="105" y="209"/>
                </a:lnTo>
                <a:lnTo>
                  <a:pt x="103" y="209"/>
                </a:lnTo>
                <a:lnTo>
                  <a:pt x="101" y="209"/>
                </a:lnTo>
                <a:lnTo>
                  <a:pt x="100" y="209"/>
                </a:lnTo>
                <a:close/>
              </a:path>
            </a:pathLst>
          </a:custGeom>
          <a:solidFill>
            <a:srgbClr val="00FF2E"/>
          </a:solidFill>
          <a:ln w="9525">
            <a:noFill/>
            <a:round/>
            <a:headEnd/>
            <a:tailEnd/>
          </a:ln>
          <a:effectLst/>
        </p:spPr>
        <p:txBody>
          <a:bodyPr/>
          <a:lstStyle/>
          <a:p>
            <a:endParaRPr lang="en-GB"/>
          </a:p>
        </p:txBody>
      </p:sp>
      <p:sp>
        <p:nvSpPr>
          <p:cNvPr id="47561" name="Freeform 457"/>
          <p:cNvSpPr>
            <a:spLocks noEditPoints="1"/>
          </p:cNvSpPr>
          <p:nvPr/>
        </p:nvSpPr>
        <p:spPr bwMode="auto">
          <a:xfrm>
            <a:off x="5286375" y="3295650"/>
            <a:ext cx="193675" cy="284163"/>
          </a:xfrm>
          <a:custGeom>
            <a:avLst/>
            <a:gdLst/>
            <a:ahLst/>
            <a:cxnLst>
              <a:cxn ang="0">
                <a:pos x="24" y="0"/>
              </a:cxn>
              <a:cxn ang="0">
                <a:pos x="23" y="0"/>
              </a:cxn>
              <a:cxn ang="0">
                <a:pos x="13" y="5"/>
              </a:cxn>
              <a:cxn ang="0">
                <a:pos x="5" y="10"/>
              </a:cxn>
              <a:cxn ang="0">
                <a:pos x="5" y="10"/>
              </a:cxn>
              <a:cxn ang="0">
                <a:pos x="3" y="12"/>
              </a:cxn>
              <a:cxn ang="0">
                <a:pos x="3" y="12"/>
              </a:cxn>
              <a:cxn ang="0">
                <a:pos x="3" y="14"/>
              </a:cxn>
              <a:cxn ang="0">
                <a:pos x="2" y="14"/>
              </a:cxn>
              <a:cxn ang="0">
                <a:pos x="2" y="15"/>
              </a:cxn>
              <a:cxn ang="0">
                <a:pos x="2" y="15"/>
              </a:cxn>
              <a:cxn ang="0">
                <a:pos x="0" y="17"/>
              </a:cxn>
              <a:cxn ang="0">
                <a:pos x="5" y="14"/>
              </a:cxn>
              <a:cxn ang="0">
                <a:pos x="13" y="9"/>
              </a:cxn>
              <a:cxn ang="0">
                <a:pos x="23" y="4"/>
              </a:cxn>
              <a:cxn ang="0">
                <a:pos x="33" y="0"/>
              </a:cxn>
              <a:cxn ang="0">
                <a:pos x="33" y="0"/>
              </a:cxn>
              <a:cxn ang="0">
                <a:pos x="31" y="0"/>
              </a:cxn>
              <a:cxn ang="0">
                <a:pos x="29" y="0"/>
              </a:cxn>
              <a:cxn ang="0">
                <a:pos x="29" y="0"/>
              </a:cxn>
              <a:cxn ang="0">
                <a:pos x="28" y="0"/>
              </a:cxn>
              <a:cxn ang="0">
                <a:pos x="28" y="0"/>
              </a:cxn>
              <a:cxn ang="0">
                <a:pos x="26" y="0"/>
              </a:cxn>
              <a:cxn ang="0">
                <a:pos x="24" y="0"/>
              </a:cxn>
              <a:cxn ang="0">
                <a:pos x="105" y="209"/>
              </a:cxn>
              <a:cxn ang="0">
                <a:pos x="110" y="207"/>
              </a:cxn>
              <a:cxn ang="0">
                <a:pos x="120" y="202"/>
              </a:cxn>
              <a:cxn ang="0">
                <a:pos x="128" y="197"/>
              </a:cxn>
              <a:cxn ang="0">
                <a:pos x="128" y="197"/>
              </a:cxn>
              <a:cxn ang="0">
                <a:pos x="128" y="195"/>
              </a:cxn>
              <a:cxn ang="0">
                <a:pos x="129" y="195"/>
              </a:cxn>
              <a:cxn ang="0">
                <a:pos x="129" y="194"/>
              </a:cxn>
              <a:cxn ang="0">
                <a:pos x="129" y="194"/>
              </a:cxn>
              <a:cxn ang="0">
                <a:pos x="129" y="192"/>
              </a:cxn>
              <a:cxn ang="0">
                <a:pos x="131" y="192"/>
              </a:cxn>
              <a:cxn ang="0">
                <a:pos x="131" y="191"/>
              </a:cxn>
              <a:cxn ang="0">
                <a:pos x="126" y="194"/>
              </a:cxn>
              <a:cxn ang="0">
                <a:pos x="118" y="200"/>
              </a:cxn>
              <a:cxn ang="0">
                <a:pos x="108" y="205"/>
              </a:cxn>
              <a:cxn ang="0">
                <a:pos x="98" y="209"/>
              </a:cxn>
              <a:cxn ang="0">
                <a:pos x="100" y="209"/>
              </a:cxn>
              <a:cxn ang="0">
                <a:pos x="100" y="209"/>
              </a:cxn>
              <a:cxn ang="0">
                <a:pos x="102" y="209"/>
              </a:cxn>
              <a:cxn ang="0">
                <a:pos x="102" y="209"/>
              </a:cxn>
              <a:cxn ang="0">
                <a:pos x="103" y="209"/>
              </a:cxn>
              <a:cxn ang="0">
                <a:pos x="103" y="209"/>
              </a:cxn>
              <a:cxn ang="0">
                <a:pos x="105" y="209"/>
              </a:cxn>
              <a:cxn ang="0">
                <a:pos x="105" y="209"/>
              </a:cxn>
            </a:cxnLst>
            <a:rect l="0" t="0" r="r" b="b"/>
            <a:pathLst>
              <a:path w="131" h="209">
                <a:moveTo>
                  <a:pt x="24" y="0"/>
                </a:moveTo>
                <a:lnTo>
                  <a:pt x="23" y="0"/>
                </a:lnTo>
                <a:lnTo>
                  <a:pt x="13" y="5"/>
                </a:lnTo>
                <a:lnTo>
                  <a:pt x="5" y="10"/>
                </a:lnTo>
                <a:lnTo>
                  <a:pt x="5" y="10"/>
                </a:lnTo>
                <a:lnTo>
                  <a:pt x="3" y="12"/>
                </a:lnTo>
                <a:lnTo>
                  <a:pt x="3" y="12"/>
                </a:lnTo>
                <a:lnTo>
                  <a:pt x="3" y="14"/>
                </a:lnTo>
                <a:lnTo>
                  <a:pt x="2" y="14"/>
                </a:lnTo>
                <a:lnTo>
                  <a:pt x="2" y="15"/>
                </a:lnTo>
                <a:lnTo>
                  <a:pt x="2" y="15"/>
                </a:lnTo>
                <a:lnTo>
                  <a:pt x="0" y="17"/>
                </a:lnTo>
                <a:lnTo>
                  <a:pt x="5" y="14"/>
                </a:lnTo>
                <a:lnTo>
                  <a:pt x="13" y="9"/>
                </a:lnTo>
                <a:lnTo>
                  <a:pt x="23" y="4"/>
                </a:lnTo>
                <a:lnTo>
                  <a:pt x="33" y="0"/>
                </a:lnTo>
                <a:lnTo>
                  <a:pt x="33" y="0"/>
                </a:lnTo>
                <a:lnTo>
                  <a:pt x="31" y="0"/>
                </a:lnTo>
                <a:lnTo>
                  <a:pt x="29" y="0"/>
                </a:lnTo>
                <a:lnTo>
                  <a:pt x="29" y="0"/>
                </a:lnTo>
                <a:lnTo>
                  <a:pt x="28" y="0"/>
                </a:lnTo>
                <a:lnTo>
                  <a:pt x="28" y="0"/>
                </a:lnTo>
                <a:lnTo>
                  <a:pt x="26" y="0"/>
                </a:lnTo>
                <a:lnTo>
                  <a:pt x="24" y="0"/>
                </a:lnTo>
                <a:close/>
                <a:moveTo>
                  <a:pt x="105" y="209"/>
                </a:moveTo>
                <a:lnTo>
                  <a:pt x="110" y="207"/>
                </a:lnTo>
                <a:lnTo>
                  <a:pt x="120" y="202"/>
                </a:lnTo>
                <a:lnTo>
                  <a:pt x="128" y="197"/>
                </a:lnTo>
                <a:lnTo>
                  <a:pt x="128" y="197"/>
                </a:lnTo>
                <a:lnTo>
                  <a:pt x="128" y="195"/>
                </a:lnTo>
                <a:lnTo>
                  <a:pt x="129" y="195"/>
                </a:lnTo>
                <a:lnTo>
                  <a:pt x="129" y="194"/>
                </a:lnTo>
                <a:lnTo>
                  <a:pt x="129" y="194"/>
                </a:lnTo>
                <a:lnTo>
                  <a:pt x="129" y="192"/>
                </a:lnTo>
                <a:lnTo>
                  <a:pt x="131" y="192"/>
                </a:lnTo>
                <a:lnTo>
                  <a:pt x="131" y="191"/>
                </a:lnTo>
                <a:lnTo>
                  <a:pt x="126" y="194"/>
                </a:lnTo>
                <a:lnTo>
                  <a:pt x="118" y="200"/>
                </a:lnTo>
                <a:lnTo>
                  <a:pt x="108" y="205"/>
                </a:lnTo>
                <a:lnTo>
                  <a:pt x="98" y="209"/>
                </a:lnTo>
                <a:lnTo>
                  <a:pt x="100" y="209"/>
                </a:lnTo>
                <a:lnTo>
                  <a:pt x="100" y="209"/>
                </a:lnTo>
                <a:lnTo>
                  <a:pt x="102" y="209"/>
                </a:lnTo>
                <a:lnTo>
                  <a:pt x="102" y="209"/>
                </a:lnTo>
                <a:lnTo>
                  <a:pt x="103" y="209"/>
                </a:lnTo>
                <a:lnTo>
                  <a:pt x="103" y="209"/>
                </a:lnTo>
                <a:lnTo>
                  <a:pt x="105" y="209"/>
                </a:lnTo>
                <a:lnTo>
                  <a:pt x="105" y="209"/>
                </a:lnTo>
                <a:close/>
              </a:path>
            </a:pathLst>
          </a:custGeom>
          <a:solidFill>
            <a:srgbClr val="00FF34"/>
          </a:solidFill>
          <a:ln w="9525">
            <a:noFill/>
            <a:round/>
            <a:headEnd/>
            <a:tailEnd/>
          </a:ln>
          <a:effectLst/>
        </p:spPr>
        <p:txBody>
          <a:bodyPr/>
          <a:lstStyle/>
          <a:p>
            <a:endParaRPr lang="en-GB"/>
          </a:p>
        </p:txBody>
      </p:sp>
      <p:sp>
        <p:nvSpPr>
          <p:cNvPr id="47562" name="Freeform 458"/>
          <p:cNvSpPr>
            <a:spLocks noEditPoints="1"/>
          </p:cNvSpPr>
          <p:nvPr/>
        </p:nvSpPr>
        <p:spPr bwMode="auto">
          <a:xfrm>
            <a:off x="5283200" y="3295650"/>
            <a:ext cx="201613" cy="284163"/>
          </a:xfrm>
          <a:custGeom>
            <a:avLst/>
            <a:gdLst/>
            <a:ahLst/>
            <a:cxnLst>
              <a:cxn ang="0">
                <a:pos x="35" y="0"/>
              </a:cxn>
              <a:cxn ang="0">
                <a:pos x="25" y="4"/>
              </a:cxn>
              <a:cxn ang="0">
                <a:pos x="15" y="9"/>
              </a:cxn>
              <a:cxn ang="0">
                <a:pos x="7" y="14"/>
              </a:cxn>
              <a:cxn ang="0">
                <a:pos x="2" y="17"/>
              </a:cxn>
              <a:cxn ang="0">
                <a:pos x="2" y="17"/>
              </a:cxn>
              <a:cxn ang="0">
                <a:pos x="2" y="18"/>
              </a:cxn>
              <a:cxn ang="0">
                <a:pos x="2" y="18"/>
              </a:cxn>
              <a:cxn ang="0">
                <a:pos x="2" y="20"/>
              </a:cxn>
              <a:cxn ang="0">
                <a:pos x="0" y="20"/>
              </a:cxn>
              <a:cxn ang="0">
                <a:pos x="0" y="20"/>
              </a:cxn>
              <a:cxn ang="0">
                <a:pos x="0" y="22"/>
              </a:cxn>
              <a:cxn ang="0">
                <a:pos x="0" y="22"/>
              </a:cxn>
              <a:cxn ang="0">
                <a:pos x="0" y="22"/>
              </a:cxn>
              <a:cxn ang="0">
                <a:pos x="8" y="15"/>
              </a:cxn>
              <a:cxn ang="0">
                <a:pos x="17" y="10"/>
              </a:cxn>
              <a:cxn ang="0">
                <a:pos x="26" y="7"/>
              </a:cxn>
              <a:cxn ang="0">
                <a:pos x="36" y="2"/>
              </a:cxn>
              <a:cxn ang="0">
                <a:pos x="41" y="2"/>
              </a:cxn>
              <a:cxn ang="0">
                <a:pos x="41" y="0"/>
              </a:cxn>
              <a:cxn ang="0">
                <a:pos x="40" y="0"/>
              </a:cxn>
              <a:cxn ang="0">
                <a:pos x="40" y="0"/>
              </a:cxn>
              <a:cxn ang="0">
                <a:pos x="38" y="0"/>
              </a:cxn>
              <a:cxn ang="0">
                <a:pos x="38" y="0"/>
              </a:cxn>
              <a:cxn ang="0">
                <a:pos x="36" y="0"/>
              </a:cxn>
              <a:cxn ang="0">
                <a:pos x="36" y="0"/>
              </a:cxn>
              <a:cxn ang="0">
                <a:pos x="35" y="0"/>
              </a:cxn>
              <a:cxn ang="0">
                <a:pos x="100" y="209"/>
              </a:cxn>
              <a:cxn ang="0">
                <a:pos x="110" y="205"/>
              </a:cxn>
              <a:cxn ang="0">
                <a:pos x="120" y="200"/>
              </a:cxn>
              <a:cxn ang="0">
                <a:pos x="128" y="194"/>
              </a:cxn>
              <a:cxn ang="0">
                <a:pos x="133" y="191"/>
              </a:cxn>
              <a:cxn ang="0">
                <a:pos x="133" y="191"/>
              </a:cxn>
              <a:cxn ang="0">
                <a:pos x="133" y="191"/>
              </a:cxn>
              <a:cxn ang="0">
                <a:pos x="135" y="189"/>
              </a:cxn>
              <a:cxn ang="0">
                <a:pos x="135" y="189"/>
              </a:cxn>
              <a:cxn ang="0">
                <a:pos x="135" y="187"/>
              </a:cxn>
              <a:cxn ang="0">
                <a:pos x="135" y="187"/>
              </a:cxn>
              <a:cxn ang="0">
                <a:pos x="135" y="187"/>
              </a:cxn>
              <a:cxn ang="0">
                <a:pos x="136" y="186"/>
              </a:cxn>
              <a:cxn ang="0">
                <a:pos x="135" y="186"/>
              </a:cxn>
              <a:cxn ang="0">
                <a:pos x="126" y="192"/>
              </a:cxn>
              <a:cxn ang="0">
                <a:pos x="118" y="197"/>
              </a:cxn>
              <a:cxn ang="0">
                <a:pos x="108" y="202"/>
              </a:cxn>
              <a:cxn ang="0">
                <a:pos x="99" y="205"/>
              </a:cxn>
              <a:cxn ang="0">
                <a:pos x="94" y="207"/>
              </a:cxn>
              <a:cxn ang="0">
                <a:pos x="95" y="207"/>
              </a:cxn>
              <a:cxn ang="0">
                <a:pos x="95" y="207"/>
              </a:cxn>
              <a:cxn ang="0">
                <a:pos x="97" y="207"/>
              </a:cxn>
              <a:cxn ang="0">
                <a:pos x="97" y="207"/>
              </a:cxn>
              <a:cxn ang="0">
                <a:pos x="99" y="209"/>
              </a:cxn>
              <a:cxn ang="0">
                <a:pos x="99" y="209"/>
              </a:cxn>
              <a:cxn ang="0">
                <a:pos x="100" y="209"/>
              </a:cxn>
              <a:cxn ang="0">
                <a:pos x="100" y="209"/>
              </a:cxn>
            </a:cxnLst>
            <a:rect l="0" t="0" r="r" b="b"/>
            <a:pathLst>
              <a:path w="136" h="209">
                <a:moveTo>
                  <a:pt x="35" y="0"/>
                </a:moveTo>
                <a:lnTo>
                  <a:pt x="25" y="4"/>
                </a:lnTo>
                <a:lnTo>
                  <a:pt x="15" y="9"/>
                </a:lnTo>
                <a:lnTo>
                  <a:pt x="7" y="14"/>
                </a:lnTo>
                <a:lnTo>
                  <a:pt x="2" y="17"/>
                </a:lnTo>
                <a:lnTo>
                  <a:pt x="2" y="17"/>
                </a:lnTo>
                <a:lnTo>
                  <a:pt x="2" y="18"/>
                </a:lnTo>
                <a:lnTo>
                  <a:pt x="2" y="18"/>
                </a:lnTo>
                <a:lnTo>
                  <a:pt x="2" y="20"/>
                </a:lnTo>
                <a:lnTo>
                  <a:pt x="0" y="20"/>
                </a:lnTo>
                <a:lnTo>
                  <a:pt x="0" y="20"/>
                </a:lnTo>
                <a:lnTo>
                  <a:pt x="0" y="22"/>
                </a:lnTo>
                <a:lnTo>
                  <a:pt x="0" y="22"/>
                </a:lnTo>
                <a:lnTo>
                  <a:pt x="0" y="22"/>
                </a:lnTo>
                <a:lnTo>
                  <a:pt x="8" y="15"/>
                </a:lnTo>
                <a:lnTo>
                  <a:pt x="17" y="10"/>
                </a:lnTo>
                <a:lnTo>
                  <a:pt x="26" y="7"/>
                </a:lnTo>
                <a:lnTo>
                  <a:pt x="36" y="2"/>
                </a:lnTo>
                <a:lnTo>
                  <a:pt x="41" y="2"/>
                </a:lnTo>
                <a:lnTo>
                  <a:pt x="41" y="0"/>
                </a:lnTo>
                <a:lnTo>
                  <a:pt x="40" y="0"/>
                </a:lnTo>
                <a:lnTo>
                  <a:pt x="40" y="0"/>
                </a:lnTo>
                <a:lnTo>
                  <a:pt x="38" y="0"/>
                </a:lnTo>
                <a:lnTo>
                  <a:pt x="38" y="0"/>
                </a:lnTo>
                <a:lnTo>
                  <a:pt x="36" y="0"/>
                </a:lnTo>
                <a:lnTo>
                  <a:pt x="36" y="0"/>
                </a:lnTo>
                <a:lnTo>
                  <a:pt x="35" y="0"/>
                </a:lnTo>
                <a:close/>
                <a:moveTo>
                  <a:pt x="100" y="209"/>
                </a:moveTo>
                <a:lnTo>
                  <a:pt x="110" y="205"/>
                </a:lnTo>
                <a:lnTo>
                  <a:pt x="120" y="200"/>
                </a:lnTo>
                <a:lnTo>
                  <a:pt x="128" y="194"/>
                </a:lnTo>
                <a:lnTo>
                  <a:pt x="133" y="191"/>
                </a:lnTo>
                <a:lnTo>
                  <a:pt x="133" y="191"/>
                </a:lnTo>
                <a:lnTo>
                  <a:pt x="133" y="191"/>
                </a:lnTo>
                <a:lnTo>
                  <a:pt x="135" y="189"/>
                </a:lnTo>
                <a:lnTo>
                  <a:pt x="135" y="189"/>
                </a:lnTo>
                <a:lnTo>
                  <a:pt x="135" y="187"/>
                </a:lnTo>
                <a:lnTo>
                  <a:pt x="135" y="187"/>
                </a:lnTo>
                <a:lnTo>
                  <a:pt x="135" y="187"/>
                </a:lnTo>
                <a:lnTo>
                  <a:pt x="136" y="186"/>
                </a:lnTo>
                <a:lnTo>
                  <a:pt x="135" y="186"/>
                </a:lnTo>
                <a:lnTo>
                  <a:pt x="126" y="192"/>
                </a:lnTo>
                <a:lnTo>
                  <a:pt x="118" y="197"/>
                </a:lnTo>
                <a:lnTo>
                  <a:pt x="108" y="202"/>
                </a:lnTo>
                <a:lnTo>
                  <a:pt x="99" y="205"/>
                </a:lnTo>
                <a:lnTo>
                  <a:pt x="94" y="207"/>
                </a:lnTo>
                <a:lnTo>
                  <a:pt x="95" y="207"/>
                </a:lnTo>
                <a:lnTo>
                  <a:pt x="95" y="207"/>
                </a:lnTo>
                <a:lnTo>
                  <a:pt x="97" y="207"/>
                </a:lnTo>
                <a:lnTo>
                  <a:pt x="97" y="207"/>
                </a:lnTo>
                <a:lnTo>
                  <a:pt x="99" y="209"/>
                </a:lnTo>
                <a:lnTo>
                  <a:pt x="99" y="209"/>
                </a:lnTo>
                <a:lnTo>
                  <a:pt x="100" y="209"/>
                </a:lnTo>
                <a:lnTo>
                  <a:pt x="100" y="209"/>
                </a:lnTo>
                <a:close/>
              </a:path>
            </a:pathLst>
          </a:custGeom>
          <a:solidFill>
            <a:srgbClr val="00FF39"/>
          </a:solidFill>
          <a:ln w="9525">
            <a:noFill/>
            <a:round/>
            <a:headEnd/>
            <a:tailEnd/>
          </a:ln>
          <a:effectLst/>
        </p:spPr>
        <p:txBody>
          <a:bodyPr/>
          <a:lstStyle/>
          <a:p>
            <a:endParaRPr lang="en-GB"/>
          </a:p>
        </p:txBody>
      </p:sp>
      <p:sp>
        <p:nvSpPr>
          <p:cNvPr id="47563" name="Freeform 459"/>
          <p:cNvSpPr>
            <a:spLocks noEditPoints="1"/>
          </p:cNvSpPr>
          <p:nvPr/>
        </p:nvSpPr>
        <p:spPr bwMode="auto">
          <a:xfrm>
            <a:off x="5281613" y="3298825"/>
            <a:ext cx="206375" cy="277813"/>
          </a:xfrm>
          <a:custGeom>
            <a:avLst/>
            <a:gdLst/>
            <a:ahLst/>
            <a:cxnLst>
              <a:cxn ang="0">
                <a:pos x="42" y="0"/>
              </a:cxn>
              <a:cxn ang="0">
                <a:pos x="37" y="0"/>
              </a:cxn>
              <a:cxn ang="0">
                <a:pos x="27" y="5"/>
              </a:cxn>
              <a:cxn ang="0">
                <a:pos x="18" y="8"/>
              </a:cxn>
              <a:cxn ang="0">
                <a:pos x="9" y="13"/>
              </a:cxn>
              <a:cxn ang="0">
                <a:pos x="1" y="20"/>
              </a:cxn>
              <a:cxn ang="0">
                <a:pos x="1" y="20"/>
              </a:cxn>
              <a:cxn ang="0">
                <a:pos x="1" y="21"/>
              </a:cxn>
              <a:cxn ang="0">
                <a:pos x="1" y="21"/>
              </a:cxn>
              <a:cxn ang="0">
                <a:pos x="0" y="21"/>
              </a:cxn>
              <a:cxn ang="0">
                <a:pos x="0" y="23"/>
              </a:cxn>
              <a:cxn ang="0">
                <a:pos x="0" y="23"/>
              </a:cxn>
              <a:cxn ang="0">
                <a:pos x="0" y="25"/>
              </a:cxn>
              <a:cxn ang="0">
                <a:pos x="0" y="25"/>
              </a:cxn>
              <a:cxn ang="0">
                <a:pos x="0" y="26"/>
              </a:cxn>
              <a:cxn ang="0">
                <a:pos x="3" y="23"/>
              </a:cxn>
              <a:cxn ang="0">
                <a:pos x="11" y="16"/>
              </a:cxn>
              <a:cxn ang="0">
                <a:pos x="19" y="12"/>
              </a:cxn>
              <a:cxn ang="0">
                <a:pos x="29" y="7"/>
              </a:cxn>
              <a:cxn ang="0">
                <a:pos x="37" y="3"/>
              </a:cxn>
              <a:cxn ang="0">
                <a:pos x="47" y="0"/>
              </a:cxn>
              <a:cxn ang="0">
                <a:pos x="47" y="0"/>
              </a:cxn>
              <a:cxn ang="0">
                <a:pos x="46" y="0"/>
              </a:cxn>
              <a:cxn ang="0">
                <a:pos x="46" y="0"/>
              </a:cxn>
              <a:cxn ang="0">
                <a:pos x="46" y="0"/>
              </a:cxn>
              <a:cxn ang="0">
                <a:pos x="44" y="0"/>
              </a:cxn>
              <a:cxn ang="0">
                <a:pos x="44" y="0"/>
              </a:cxn>
              <a:cxn ang="0">
                <a:pos x="42" y="0"/>
              </a:cxn>
              <a:cxn ang="0">
                <a:pos x="42" y="0"/>
              </a:cxn>
              <a:cxn ang="0">
                <a:pos x="95" y="205"/>
              </a:cxn>
              <a:cxn ang="0">
                <a:pos x="100" y="203"/>
              </a:cxn>
              <a:cxn ang="0">
                <a:pos x="109" y="200"/>
              </a:cxn>
              <a:cxn ang="0">
                <a:pos x="119" y="195"/>
              </a:cxn>
              <a:cxn ang="0">
                <a:pos x="127" y="190"/>
              </a:cxn>
              <a:cxn ang="0">
                <a:pos x="136" y="184"/>
              </a:cxn>
              <a:cxn ang="0">
                <a:pos x="137" y="184"/>
              </a:cxn>
              <a:cxn ang="0">
                <a:pos x="137" y="184"/>
              </a:cxn>
              <a:cxn ang="0">
                <a:pos x="137" y="182"/>
              </a:cxn>
              <a:cxn ang="0">
                <a:pos x="137" y="182"/>
              </a:cxn>
              <a:cxn ang="0">
                <a:pos x="137" y="182"/>
              </a:cxn>
              <a:cxn ang="0">
                <a:pos x="137" y="180"/>
              </a:cxn>
              <a:cxn ang="0">
                <a:pos x="137" y="180"/>
              </a:cxn>
              <a:cxn ang="0">
                <a:pos x="137" y="179"/>
              </a:cxn>
              <a:cxn ang="0">
                <a:pos x="139" y="179"/>
              </a:cxn>
              <a:cxn ang="0">
                <a:pos x="134" y="182"/>
              </a:cxn>
              <a:cxn ang="0">
                <a:pos x="126" y="189"/>
              </a:cxn>
              <a:cxn ang="0">
                <a:pos x="118" y="193"/>
              </a:cxn>
              <a:cxn ang="0">
                <a:pos x="109" y="197"/>
              </a:cxn>
              <a:cxn ang="0">
                <a:pos x="100" y="200"/>
              </a:cxn>
              <a:cxn ang="0">
                <a:pos x="90" y="203"/>
              </a:cxn>
              <a:cxn ang="0">
                <a:pos x="91" y="203"/>
              </a:cxn>
              <a:cxn ang="0">
                <a:pos x="91" y="203"/>
              </a:cxn>
              <a:cxn ang="0">
                <a:pos x="91" y="203"/>
              </a:cxn>
              <a:cxn ang="0">
                <a:pos x="93" y="203"/>
              </a:cxn>
              <a:cxn ang="0">
                <a:pos x="93" y="205"/>
              </a:cxn>
              <a:cxn ang="0">
                <a:pos x="93" y="205"/>
              </a:cxn>
              <a:cxn ang="0">
                <a:pos x="95" y="205"/>
              </a:cxn>
              <a:cxn ang="0">
                <a:pos x="95" y="205"/>
              </a:cxn>
            </a:cxnLst>
            <a:rect l="0" t="0" r="r" b="b"/>
            <a:pathLst>
              <a:path w="139" h="205">
                <a:moveTo>
                  <a:pt x="42" y="0"/>
                </a:moveTo>
                <a:lnTo>
                  <a:pt x="37" y="0"/>
                </a:lnTo>
                <a:lnTo>
                  <a:pt x="27" y="5"/>
                </a:lnTo>
                <a:lnTo>
                  <a:pt x="18" y="8"/>
                </a:lnTo>
                <a:lnTo>
                  <a:pt x="9" y="13"/>
                </a:lnTo>
                <a:lnTo>
                  <a:pt x="1" y="20"/>
                </a:lnTo>
                <a:lnTo>
                  <a:pt x="1" y="20"/>
                </a:lnTo>
                <a:lnTo>
                  <a:pt x="1" y="21"/>
                </a:lnTo>
                <a:lnTo>
                  <a:pt x="1" y="21"/>
                </a:lnTo>
                <a:lnTo>
                  <a:pt x="0" y="21"/>
                </a:lnTo>
                <a:lnTo>
                  <a:pt x="0" y="23"/>
                </a:lnTo>
                <a:lnTo>
                  <a:pt x="0" y="23"/>
                </a:lnTo>
                <a:lnTo>
                  <a:pt x="0" y="25"/>
                </a:lnTo>
                <a:lnTo>
                  <a:pt x="0" y="25"/>
                </a:lnTo>
                <a:lnTo>
                  <a:pt x="0" y="26"/>
                </a:lnTo>
                <a:lnTo>
                  <a:pt x="3" y="23"/>
                </a:lnTo>
                <a:lnTo>
                  <a:pt x="11" y="16"/>
                </a:lnTo>
                <a:lnTo>
                  <a:pt x="19" y="12"/>
                </a:lnTo>
                <a:lnTo>
                  <a:pt x="29" y="7"/>
                </a:lnTo>
                <a:lnTo>
                  <a:pt x="37" y="3"/>
                </a:lnTo>
                <a:lnTo>
                  <a:pt x="47" y="0"/>
                </a:lnTo>
                <a:lnTo>
                  <a:pt x="47" y="0"/>
                </a:lnTo>
                <a:lnTo>
                  <a:pt x="46" y="0"/>
                </a:lnTo>
                <a:lnTo>
                  <a:pt x="46" y="0"/>
                </a:lnTo>
                <a:lnTo>
                  <a:pt x="46" y="0"/>
                </a:lnTo>
                <a:lnTo>
                  <a:pt x="44" y="0"/>
                </a:lnTo>
                <a:lnTo>
                  <a:pt x="44" y="0"/>
                </a:lnTo>
                <a:lnTo>
                  <a:pt x="42" y="0"/>
                </a:lnTo>
                <a:lnTo>
                  <a:pt x="42" y="0"/>
                </a:lnTo>
                <a:close/>
                <a:moveTo>
                  <a:pt x="95" y="205"/>
                </a:moveTo>
                <a:lnTo>
                  <a:pt x="100" y="203"/>
                </a:lnTo>
                <a:lnTo>
                  <a:pt x="109" y="200"/>
                </a:lnTo>
                <a:lnTo>
                  <a:pt x="119" y="195"/>
                </a:lnTo>
                <a:lnTo>
                  <a:pt x="127" y="190"/>
                </a:lnTo>
                <a:lnTo>
                  <a:pt x="136" y="184"/>
                </a:lnTo>
                <a:lnTo>
                  <a:pt x="137" y="184"/>
                </a:lnTo>
                <a:lnTo>
                  <a:pt x="137" y="184"/>
                </a:lnTo>
                <a:lnTo>
                  <a:pt x="137" y="182"/>
                </a:lnTo>
                <a:lnTo>
                  <a:pt x="137" y="182"/>
                </a:lnTo>
                <a:lnTo>
                  <a:pt x="137" y="182"/>
                </a:lnTo>
                <a:lnTo>
                  <a:pt x="137" y="180"/>
                </a:lnTo>
                <a:lnTo>
                  <a:pt x="137" y="180"/>
                </a:lnTo>
                <a:lnTo>
                  <a:pt x="137" y="179"/>
                </a:lnTo>
                <a:lnTo>
                  <a:pt x="139" y="179"/>
                </a:lnTo>
                <a:lnTo>
                  <a:pt x="134" y="182"/>
                </a:lnTo>
                <a:lnTo>
                  <a:pt x="126" y="189"/>
                </a:lnTo>
                <a:lnTo>
                  <a:pt x="118" y="193"/>
                </a:lnTo>
                <a:lnTo>
                  <a:pt x="109" y="197"/>
                </a:lnTo>
                <a:lnTo>
                  <a:pt x="100" y="200"/>
                </a:lnTo>
                <a:lnTo>
                  <a:pt x="90" y="203"/>
                </a:lnTo>
                <a:lnTo>
                  <a:pt x="91" y="203"/>
                </a:lnTo>
                <a:lnTo>
                  <a:pt x="91" y="203"/>
                </a:lnTo>
                <a:lnTo>
                  <a:pt x="91" y="203"/>
                </a:lnTo>
                <a:lnTo>
                  <a:pt x="93" y="203"/>
                </a:lnTo>
                <a:lnTo>
                  <a:pt x="93" y="205"/>
                </a:lnTo>
                <a:lnTo>
                  <a:pt x="93" y="205"/>
                </a:lnTo>
                <a:lnTo>
                  <a:pt x="95" y="205"/>
                </a:lnTo>
                <a:lnTo>
                  <a:pt x="95" y="205"/>
                </a:lnTo>
                <a:close/>
              </a:path>
            </a:pathLst>
          </a:custGeom>
          <a:solidFill>
            <a:srgbClr val="00FF3E"/>
          </a:solidFill>
          <a:ln w="9525">
            <a:noFill/>
            <a:round/>
            <a:headEnd/>
            <a:tailEnd/>
          </a:ln>
          <a:effectLst/>
        </p:spPr>
        <p:txBody>
          <a:bodyPr/>
          <a:lstStyle/>
          <a:p>
            <a:endParaRPr lang="en-GB"/>
          </a:p>
        </p:txBody>
      </p:sp>
      <p:sp>
        <p:nvSpPr>
          <p:cNvPr id="47564" name="Freeform 460"/>
          <p:cNvSpPr>
            <a:spLocks noEditPoints="1"/>
          </p:cNvSpPr>
          <p:nvPr/>
        </p:nvSpPr>
        <p:spPr bwMode="auto">
          <a:xfrm>
            <a:off x="5278438" y="3298825"/>
            <a:ext cx="209550" cy="276225"/>
          </a:xfrm>
          <a:custGeom>
            <a:avLst/>
            <a:gdLst/>
            <a:ahLst/>
            <a:cxnLst>
              <a:cxn ang="0">
                <a:pos x="49" y="0"/>
              </a:cxn>
              <a:cxn ang="0">
                <a:pos x="39" y="3"/>
              </a:cxn>
              <a:cxn ang="0">
                <a:pos x="31" y="7"/>
              </a:cxn>
              <a:cxn ang="0">
                <a:pos x="21" y="12"/>
              </a:cxn>
              <a:cxn ang="0">
                <a:pos x="13" y="16"/>
              </a:cxn>
              <a:cxn ang="0">
                <a:pos x="5" y="23"/>
              </a:cxn>
              <a:cxn ang="0">
                <a:pos x="2" y="26"/>
              </a:cxn>
              <a:cxn ang="0">
                <a:pos x="2" y="26"/>
              </a:cxn>
              <a:cxn ang="0">
                <a:pos x="2" y="26"/>
              </a:cxn>
              <a:cxn ang="0">
                <a:pos x="2" y="28"/>
              </a:cxn>
              <a:cxn ang="0">
                <a:pos x="0" y="28"/>
              </a:cxn>
              <a:cxn ang="0">
                <a:pos x="0" y="28"/>
              </a:cxn>
              <a:cxn ang="0">
                <a:pos x="0" y="30"/>
              </a:cxn>
              <a:cxn ang="0">
                <a:pos x="0" y="30"/>
              </a:cxn>
              <a:cxn ang="0">
                <a:pos x="0" y="30"/>
              </a:cxn>
              <a:cxn ang="0">
                <a:pos x="7" y="25"/>
              </a:cxn>
              <a:cxn ang="0">
                <a:pos x="15" y="18"/>
              </a:cxn>
              <a:cxn ang="0">
                <a:pos x="23" y="13"/>
              </a:cxn>
              <a:cxn ang="0">
                <a:pos x="31" y="10"/>
              </a:cxn>
              <a:cxn ang="0">
                <a:pos x="41" y="7"/>
              </a:cxn>
              <a:cxn ang="0">
                <a:pos x="51" y="3"/>
              </a:cxn>
              <a:cxn ang="0">
                <a:pos x="54" y="3"/>
              </a:cxn>
              <a:cxn ang="0">
                <a:pos x="54" y="3"/>
              </a:cxn>
              <a:cxn ang="0">
                <a:pos x="52" y="2"/>
              </a:cxn>
              <a:cxn ang="0">
                <a:pos x="52" y="2"/>
              </a:cxn>
              <a:cxn ang="0">
                <a:pos x="52" y="2"/>
              </a:cxn>
              <a:cxn ang="0">
                <a:pos x="51" y="2"/>
              </a:cxn>
              <a:cxn ang="0">
                <a:pos x="51" y="2"/>
              </a:cxn>
              <a:cxn ang="0">
                <a:pos x="49" y="2"/>
              </a:cxn>
              <a:cxn ang="0">
                <a:pos x="49" y="0"/>
              </a:cxn>
              <a:cxn ang="0">
                <a:pos x="92" y="203"/>
              </a:cxn>
              <a:cxn ang="0">
                <a:pos x="102" y="200"/>
              </a:cxn>
              <a:cxn ang="0">
                <a:pos x="111" y="197"/>
              </a:cxn>
              <a:cxn ang="0">
                <a:pos x="120" y="193"/>
              </a:cxn>
              <a:cxn ang="0">
                <a:pos x="128" y="189"/>
              </a:cxn>
              <a:cxn ang="0">
                <a:pos x="136" y="182"/>
              </a:cxn>
              <a:cxn ang="0">
                <a:pos x="141" y="179"/>
              </a:cxn>
              <a:cxn ang="0">
                <a:pos x="141" y="179"/>
              </a:cxn>
              <a:cxn ang="0">
                <a:pos x="141" y="177"/>
              </a:cxn>
              <a:cxn ang="0">
                <a:pos x="141" y="177"/>
              </a:cxn>
              <a:cxn ang="0">
                <a:pos x="141" y="175"/>
              </a:cxn>
              <a:cxn ang="0">
                <a:pos x="141" y="175"/>
              </a:cxn>
              <a:cxn ang="0">
                <a:pos x="141" y="175"/>
              </a:cxn>
              <a:cxn ang="0">
                <a:pos x="141" y="174"/>
              </a:cxn>
              <a:cxn ang="0">
                <a:pos x="141" y="174"/>
              </a:cxn>
              <a:cxn ang="0">
                <a:pos x="134" y="180"/>
              </a:cxn>
              <a:cxn ang="0">
                <a:pos x="128" y="185"/>
              </a:cxn>
              <a:cxn ang="0">
                <a:pos x="118" y="190"/>
              </a:cxn>
              <a:cxn ang="0">
                <a:pos x="110" y="195"/>
              </a:cxn>
              <a:cxn ang="0">
                <a:pos x="100" y="198"/>
              </a:cxn>
              <a:cxn ang="0">
                <a:pos x="92" y="200"/>
              </a:cxn>
              <a:cxn ang="0">
                <a:pos x="87" y="202"/>
              </a:cxn>
              <a:cxn ang="0">
                <a:pos x="88" y="202"/>
              </a:cxn>
              <a:cxn ang="0">
                <a:pos x="88" y="202"/>
              </a:cxn>
              <a:cxn ang="0">
                <a:pos x="88" y="202"/>
              </a:cxn>
              <a:cxn ang="0">
                <a:pos x="90" y="202"/>
              </a:cxn>
              <a:cxn ang="0">
                <a:pos x="90" y="203"/>
              </a:cxn>
              <a:cxn ang="0">
                <a:pos x="90" y="203"/>
              </a:cxn>
              <a:cxn ang="0">
                <a:pos x="92" y="203"/>
              </a:cxn>
              <a:cxn ang="0">
                <a:pos x="92" y="203"/>
              </a:cxn>
            </a:cxnLst>
            <a:rect l="0" t="0" r="r" b="b"/>
            <a:pathLst>
              <a:path w="141" h="203">
                <a:moveTo>
                  <a:pt x="49" y="0"/>
                </a:moveTo>
                <a:lnTo>
                  <a:pt x="39" y="3"/>
                </a:lnTo>
                <a:lnTo>
                  <a:pt x="31" y="7"/>
                </a:lnTo>
                <a:lnTo>
                  <a:pt x="21" y="12"/>
                </a:lnTo>
                <a:lnTo>
                  <a:pt x="13" y="16"/>
                </a:lnTo>
                <a:lnTo>
                  <a:pt x="5" y="23"/>
                </a:lnTo>
                <a:lnTo>
                  <a:pt x="2" y="26"/>
                </a:lnTo>
                <a:lnTo>
                  <a:pt x="2" y="26"/>
                </a:lnTo>
                <a:lnTo>
                  <a:pt x="2" y="26"/>
                </a:lnTo>
                <a:lnTo>
                  <a:pt x="2" y="28"/>
                </a:lnTo>
                <a:lnTo>
                  <a:pt x="0" y="28"/>
                </a:lnTo>
                <a:lnTo>
                  <a:pt x="0" y="28"/>
                </a:lnTo>
                <a:lnTo>
                  <a:pt x="0" y="30"/>
                </a:lnTo>
                <a:lnTo>
                  <a:pt x="0" y="30"/>
                </a:lnTo>
                <a:lnTo>
                  <a:pt x="0" y="30"/>
                </a:lnTo>
                <a:lnTo>
                  <a:pt x="7" y="25"/>
                </a:lnTo>
                <a:lnTo>
                  <a:pt x="15" y="18"/>
                </a:lnTo>
                <a:lnTo>
                  <a:pt x="23" y="13"/>
                </a:lnTo>
                <a:lnTo>
                  <a:pt x="31" y="10"/>
                </a:lnTo>
                <a:lnTo>
                  <a:pt x="41" y="7"/>
                </a:lnTo>
                <a:lnTo>
                  <a:pt x="51" y="3"/>
                </a:lnTo>
                <a:lnTo>
                  <a:pt x="54" y="3"/>
                </a:lnTo>
                <a:lnTo>
                  <a:pt x="54" y="3"/>
                </a:lnTo>
                <a:lnTo>
                  <a:pt x="52" y="2"/>
                </a:lnTo>
                <a:lnTo>
                  <a:pt x="52" y="2"/>
                </a:lnTo>
                <a:lnTo>
                  <a:pt x="52" y="2"/>
                </a:lnTo>
                <a:lnTo>
                  <a:pt x="51" y="2"/>
                </a:lnTo>
                <a:lnTo>
                  <a:pt x="51" y="2"/>
                </a:lnTo>
                <a:lnTo>
                  <a:pt x="49" y="2"/>
                </a:lnTo>
                <a:lnTo>
                  <a:pt x="49" y="0"/>
                </a:lnTo>
                <a:close/>
                <a:moveTo>
                  <a:pt x="92" y="203"/>
                </a:moveTo>
                <a:lnTo>
                  <a:pt x="102" y="200"/>
                </a:lnTo>
                <a:lnTo>
                  <a:pt x="111" y="197"/>
                </a:lnTo>
                <a:lnTo>
                  <a:pt x="120" y="193"/>
                </a:lnTo>
                <a:lnTo>
                  <a:pt x="128" y="189"/>
                </a:lnTo>
                <a:lnTo>
                  <a:pt x="136" y="182"/>
                </a:lnTo>
                <a:lnTo>
                  <a:pt x="141" y="179"/>
                </a:lnTo>
                <a:lnTo>
                  <a:pt x="141" y="179"/>
                </a:lnTo>
                <a:lnTo>
                  <a:pt x="141" y="177"/>
                </a:lnTo>
                <a:lnTo>
                  <a:pt x="141" y="177"/>
                </a:lnTo>
                <a:lnTo>
                  <a:pt x="141" y="175"/>
                </a:lnTo>
                <a:lnTo>
                  <a:pt x="141" y="175"/>
                </a:lnTo>
                <a:lnTo>
                  <a:pt x="141" y="175"/>
                </a:lnTo>
                <a:lnTo>
                  <a:pt x="141" y="174"/>
                </a:lnTo>
                <a:lnTo>
                  <a:pt x="141" y="174"/>
                </a:lnTo>
                <a:lnTo>
                  <a:pt x="134" y="180"/>
                </a:lnTo>
                <a:lnTo>
                  <a:pt x="128" y="185"/>
                </a:lnTo>
                <a:lnTo>
                  <a:pt x="118" y="190"/>
                </a:lnTo>
                <a:lnTo>
                  <a:pt x="110" y="195"/>
                </a:lnTo>
                <a:lnTo>
                  <a:pt x="100" y="198"/>
                </a:lnTo>
                <a:lnTo>
                  <a:pt x="92" y="200"/>
                </a:lnTo>
                <a:lnTo>
                  <a:pt x="87" y="202"/>
                </a:lnTo>
                <a:lnTo>
                  <a:pt x="88" y="202"/>
                </a:lnTo>
                <a:lnTo>
                  <a:pt x="88" y="202"/>
                </a:lnTo>
                <a:lnTo>
                  <a:pt x="88" y="202"/>
                </a:lnTo>
                <a:lnTo>
                  <a:pt x="90" y="202"/>
                </a:lnTo>
                <a:lnTo>
                  <a:pt x="90" y="203"/>
                </a:lnTo>
                <a:lnTo>
                  <a:pt x="90" y="203"/>
                </a:lnTo>
                <a:lnTo>
                  <a:pt x="92" y="203"/>
                </a:lnTo>
                <a:lnTo>
                  <a:pt x="92" y="203"/>
                </a:lnTo>
                <a:close/>
              </a:path>
            </a:pathLst>
          </a:custGeom>
          <a:solidFill>
            <a:srgbClr val="00FF43"/>
          </a:solidFill>
          <a:ln w="9525">
            <a:noFill/>
            <a:round/>
            <a:headEnd/>
            <a:tailEnd/>
          </a:ln>
          <a:effectLst/>
        </p:spPr>
        <p:txBody>
          <a:bodyPr/>
          <a:lstStyle/>
          <a:p>
            <a:endParaRPr lang="en-GB"/>
          </a:p>
        </p:txBody>
      </p:sp>
      <p:sp>
        <p:nvSpPr>
          <p:cNvPr id="47565" name="Freeform 461"/>
          <p:cNvSpPr>
            <a:spLocks noEditPoints="1"/>
          </p:cNvSpPr>
          <p:nvPr/>
        </p:nvSpPr>
        <p:spPr bwMode="auto">
          <a:xfrm>
            <a:off x="5278438" y="3302000"/>
            <a:ext cx="212725" cy="271463"/>
          </a:xfrm>
          <a:custGeom>
            <a:avLst/>
            <a:gdLst/>
            <a:ahLst/>
            <a:cxnLst>
              <a:cxn ang="0">
                <a:pos x="51" y="0"/>
              </a:cxn>
              <a:cxn ang="0">
                <a:pos x="31" y="7"/>
              </a:cxn>
              <a:cxn ang="0">
                <a:pos x="15" y="15"/>
              </a:cxn>
              <a:cxn ang="0">
                <a:pos x="0" y="27"/>
              </a:cxn>
              <a:cxn ang="0">
                <a:pos x="0" y="28"/>
              </a:cxn>
              <a:cxn ang="0">
                <a:pos x="0" y="30"/>
              </a:cxn>
              <a:cxn ang="0">
                <a:pos x="0" y="32"/>
              </a:cxn>
              <a:cxn ang="0">
                <a:pos x="0" y="33"/>
              </a:cxn>
              <a:cxn ang="0">
                <a:pos x="8" y="23"/>
              </a:cxn>
              <a:cxn ang="0">
                <a:pos x="25" y="13"/>
              </a:cxn>
              <a:cxn ang="0">
                <a:pos x="41" y="5"/>
              </a:cxn>
              <a:cxn ang="0">
                <a:pos x="59" y="2"/>
              </a:cxn>
              <a:cxn ang="0">
                <a:pos x="57" y="2"/>
              </a:cxn>
              <a:cxn ang="0">
                <a:pos x="56" y="0"/>
              </a:cxn>
              <a:cxn ang="0">
                <a:pos x="56" y="0"/>
              </a:cxn>
              <a:cxn ang="0">
                <a:pos x="54" y="0"/>
              </a:cxn>
              <a:cxn ang="0">
                <a:pos x="92" y="197"/>
              </a:cxn>
              <a:cxn ang="0">
                <a:pos x="110" y="192"/>
              </a:cxn>
              <a:cxn ang="0">
                <a:pos x="128" y="182"/>
              </a:cxn>
              <a:cxn ang="0">
                <a:pos x="141" y="171"/>
              </a:cxn>
              <a:cxn ang="0">
                <a:pos x="141" y="169"/>
              </a:cxn>
              <a:cxn ang="0">
                <a:pos x="143" y="167"/>
              </a:cxn>
              <a:cxn ang="0">
                <a:pos x="143" y="167"/>
              </a:cxn>
              <a:cxn ang="0">
                <a:pos x="143" y="166"/>
              </a:cxn>
              <a:cxn ang="0">
                <a:pos x="133" y="174"/>
              </a:cxn>
              <a:cxn ang="0">
                <a:pos x="118" y="186"/>
              </a:cxn>
              <a:cxn ang="0">
                <a:pos x="100" y="192"/>
              </a:cxn>
              <a:cxn ang="0">
                <a:pos x="84" y="195"/>
              </a:cxn>
              <a:cxn ang="0">
                <a:pos x="84" y="197"/>
              </a:cxn>
              <a:cxn ang="0">
                <a:pos x="85" y="197"/>
              </a:cxn>
              <a:cxn ang="0">
                <a:pos x="87" y="197"/>
              </a:cxn>
              <a:cxn ang="0">
                <a:pos x="87" y="199"/>
              </a:cxn>
            </a:cxnLst>
            <a:rect l="0" t="0" r="r" b="b"/>
            <a:pathLst>
              <a:path w="143" h="199">
                <a:moveTo>
                  <a:pt x="54" y="0"/>
                </a:moveTo>
                <a:lnTo>
                  <a:pt x="51" y="0"/>
                </a:lnTo>
                <a:lnTo>
                  <a:pt x="41" y="4"/>
                </a:lnTo>
                <a:lnTo>
                  <a:pt x="31" y="7"/>
                </a:lnTo>
                <a:lnTo>
                  <a:pt x="23" y="10"/>
                </a:lnTo>
                <a:lnTo>
                  <a:pt x="15" y="15"/>
                </a:lnTo>
                <a:lnTo>
                  <a:pt x="7" y="22"/>
                </a:lnTo>
                <a:lnTo>
                  <a:pt x="0" y="27"/>
                </a:lnTo>
                <a:lnTo>
                  <a:pt x="0" y="28"/>
                </a:lnTo>
                <a:lnTo>
                  <a:pt x="0" y="28"/>
                </a:lnTo>
                <a:lnTo>
                  <a:pt x="0" y="30"/>
                </a:lnTo>
                <a:lnTo>
                  <a:pt x="0" y="30"/>
                </a:lnTo>
                <a:lnTo>
                  <a:pt x="0" y="30"/>
                </a:lnTo>
                <a:lnTo>
                  <a:pt x="0" y="32"/>
                </a:lnTo>
                <a:lnTo>
                  <a:pt x="0" y="32"/>
                </a:lnTo>
                <a:lnTo>
                  <a:pt x="0" y="33"/>
                </a:lnTo>
                <a:lnTo>
                  <a:pt x="2" y="30"/>
                </a:lnTo>
                <a:lnTo>
                  <a:pt x="8" y="23"/>
                </a:lnTo>
                <a:lnTo>
                  <a:pt x="16" y="18"/>
                </a:lnTo>
                <a:lnTo>
                  <a:pt x="25" y="13"/>
                </a:lnTo>
                <a:lnTo>
                  <a:pt x="33" y="9"/>
                </a:lnTo>
                <a:lnTo>
                  <a:pt x="41" y="5"/>
                </a:lnTo>
                <a:lnTo>
                  <a:pt x="51" y="4"/>
                </a:lnTo>
                <a:lnTo>
                  <a:pt x="59" y="2"/>
                </a:lnTo>
                <a:lnTo>
                  <a:pt x="57" y="2"/>
                </a:lnTo>
                <a:lnTo>
                  <a:pt x="57" y="2"/>
                </a:lnTo>
                <a:lnTo>
                  <a:pt x="57" y="2"/>
                </a:lnTo>
                <a:lnTo>
                  <a:pt x="56" y="0"/>
                </a:lnTo>
                <a:lnTo>
                  <a:pt x="56" y="0"/>
                </a:lnTo>
                <a:lnTo>
                  <a:pt x="56" y="0"/>
                </a:lnTo>
                <a:lnTo>
                  <a:pt x="54" y="0"/>
                </a:lnTo>
                <a:lnTo>
                  <a:pt x="54" y="0"/>
                </a:lnTo>
                <a:close/>
                <a:moveTo>
                  <a:pt x="87" y="199"/>
                </a:moveTo>
                <a:lnTo>
                  <a:pt x="92" y="197"/>
                </a:lnTo>
                <a:lnTo>
                  <a:pt x="100" y="195"/>
                </a:lnTo>
                <a:lnTo>
                  <a:pt x="110" y="192"/>
                </a:lnTo>
                <a:lnTo>
                  <a:pt x="118" y="187"/>
                </a:lnTo>
                <a:lnTo>
                  <a:pt x="128" y="182"/>
                </a:lnTo>
                <a:lnTo>
                  <a:pt x="134" y="177"/>
                </a:lnTo>
                <a:lnTo>
                  <a:pt x="141" y="171"/>
                </a:lnTo>
                <a:lnTo>
                  <a:pt x="141" y="171"/>
                </a:lnTo>
                <a:lnTo>
                  <a:pt x="141" y="169"/>
                </a:lnTo>
                <a:lnTo>
                  <a:pt x="141" y="169"/>
                </a:lnTo>
                <a:lnTo>
                  <a:pt x="143" y="167"/>
                </a:lnTo>
                <a:lnTo>
                  <a:pt x="143" y="167"/>
                </a:lnTo>
                <a:lnTo>
                  <a:pt x="143" y="167"/>
                </a:lnTo>
                <a:lnTo>
                  <a:pt x="143" y="166"/>
                </a:lnTo>
                <a:lnTo>
                  <a:pt x="143" y="166"/>
                </a:lnTo>
                <a:lnTo>
                  <a:pt x="139" y="167"/>
                </a:lnTo>
                <a:lnTo>
                  <a:pt x="133" y="174"/>
                </a:lnTo>
                <a:lnTo>
                  <a:pt x="126" y="181"/>
                </a:lnTo>
                <a:lnTo>
                  <a:pt x="118" y="186"/>
                </a:lnTo>
                <a:lnTo>
                  <a:pt x="108" y="189"/>
                </a:lnTo>
                <a:lnTo>
                  <a:pt x="100" y="192"/>
                </a:lnTo>
                <a:lnTo>
                  <a:pt x="90" y="195"/>
                </a:lnTo>
                <a:lnTo>
                  <a:pt x="84" y="195"/>
                </a:lnTo>
                <a:lnTo>
                  <a:pt x="84" y="197"/>
                </a:lnTo>
                <a:lnTo>
                  <a:pt x="84" y="197"/>
                </a:lnTo>
                <a:lnTo>
                  <a:pt x="85" y="197"/>
                </a:lnTo>
                <a:lnTo>
                  <a:pt x="85" y="197"/>
                </a:lnTo>
                <a:lnTo>
                  <a:pt x="85" y="197"/>
                </a:lnTo>
                <a:lnTo>
                  <a:pt x="87" y="197"/>
                </a:lnTo>
                <a:lnTo>
                  <a:pt x="87" y="199"/>
                </a:lnTo>
                <a:lnTo>
                  <a:pt x="87" y="199"/>
                </a:lnTo>
                <a:close/>
              </a:path>
            </a:pathLst>
          </a:custGeom>
          <a:solidFill>
            <a:srgbClr val="00FF48"/>
          </a:solidFill>
          <a:ln w="9525">
            <a:noFill/>
            <a:round/>
            <a:headEnd/>
            <a:tailEnd/>
          </a:ln>
          <a:effectLst/>
        </p:spPr>
        <p:txBody>
          <a:bodyPr/>
          <a:lstStyle/>
          <a:p>
            <a:endParaRPr lang="en-GB"/>
          </a:p>
        </p:txBody>
      </p:sp>
      <p:sp>
        <p:nvSpPr>
          <p:cNvPr id="47566" name="Freeform 462"/>
          <p:cNvSpPr>
            <a:spLocks noEditPoints="1"/>
          </p:cNvSpPr>
          <p:nvPr/>
        </p:nvSpPr>
        <p:spPr bwMode="auto">
          <a:xfrm>
            <a:off x="5276850" y="3305175"/>
            <a:ext cx="214313" cy="261938"/>
          </a:xfrm>
          <a:custGeom>
            <a:avLst/>
            <a:gdLst/>
            <a:ahLst/>
            <a:cxnLst>
              <a:cxn ang="0">
                <a:pos x="53" y="2"/>
              </a:cxn>
              <a:cxn ang="0">
                <a:pos x="35" y="7"/>
              </a:cxn>
              <a:cxn ang="0">
                <a:pos x="18" y="16"/>
              </a:cxn>
              <a:cxn ang="0">
                <a:pos x="4" y="28"/>
              </a:cxn>
              <a:cxn ang="0">
                <a:pos x="2" y="31"/>
              </a:cxn>
              <a:cxn ang="0">
                <a:pos x="0" y="33"/>
              </a:cxn>
              <a:cxn ang="0">
                <a:pos x="0" y="33"/>
              </a:cxn>
              <a:cxn ang="0">
                <a:pos x="0" y="34"/>
              </a:cxn>
              <a:cxn ang="0">
                <a:pos x="5" y="30"/>
              </a:cxn>
              <a:cxn ang="0">
                <a:pos x="20" y="18"/>
              </a:cxn>
              <a:cxn ang="0">
                <a:pos x="36" y="10"/>
              </a:cxn>
              <a:cxn ang="0">
                <a:pos x="54" y="3"/>
              </a:cxn>
              <a:cxn ang="0">
                <a:pos x="64" y="2"/>
              </a:cxn>
              <a:cxn ang="0">
                <a:pos x="64" y="2"/>
              </a:cxn>
              <a:cxn ang="0">
                <a:pos x="63" y="2"/>
              </a:cxn>
              <a:cxn ang="0">
                <a:pos x="61" y="0"/>
              </a:cxn>
              <a:cxn ang="0">
                <a:pos x="61" y="0"/>
              </a:cxn>
              <a:cxn ang="0">
                <a:pos x="92" y="193"/>
              </a:cxn>
              <a:cxn ang="0">
                <a:pos x="110" y="187"/>
              </a:cxn>
              <a:cxn ang="0">
                <a:pos x="128" y="179"/>
              </a:cxn>
              <a:cxn ang="0">
                <a:pos x="141" y="165"/>
              </a:cxn>
              <a:cxn ang="0">
                <a:pos x="145" y="164"/>
              </a:cxn>
              <a:cxn ang="0">
                <a:pos x="145" y="162"/>
              </a:cxn>
              <a:cxn ang="0">
                <a:pos x="145" y="161"/>
              </a:cxn>
              <a:cxn ang="0">
                <a:pos x="145" y="159"/>
              </a:cxn>
              <a:cxn ang="0">
                <a:pos x="140" y="164"/>
              </a:cxn>
              <a:cxn ang="0">
                <a:pos x="127" y="175"/>
              </a:cxn>
              <a:cxn ang="0">
                <a:pos x="110" y="185"/>
              </a:cxn>
              <a:cxn ang="0">
                <a:pos x="92" y="190"/>
              </a:cxn>
              <a:cxn ang="0">
                <a:pos x="81" y="192"/>
              </a:cxn>
              <a:cxn ang="0">
                <a:pos x="82" y="192"/>
              </a:cxn>
              <a:cxn ang="0">
                <a:pos x="82" y="193"/>
              </a:cxn>
              <a:cxn ang="0">
                <a:pos x="84" y="193"/>
              </a:cxn>
              <a:cxn ang="0">
                <a:pos x="86" y="193"/>
              </a:cxn>
            </a:cxnLst>
            <a:rect l="0" t="0" r="r" b="b"/>
            <a:pathLst>
              <a:path w="145" h="193">
                <a:moveTo>
                  <a:pt x="61" y="0"/>
                </a:moveTo>
                <a:lnTo>
                  <a:pt x="53" y="2"/>
                </a:lnTo>
                <a:lnTo>
                  <a:pt x="43" y="3"/>
                </a:lnTo>
                <a:lnTo>
                  <a:pt x="35" y="7"/>
                </a:lnTo>
                <a:lnTo>
                  <a:pt x="27" y="11"/>
                </a:lnTo>
                <a:lnTo>
                  <a:pt x="18" y="16"/>
                </a:lnTo>
                <a:lnTo>
                  <a:pt x="10" y="21"/>
                </a:lnTo>
                <a:lnTo>
                  <a:pt x="4" y="28"/>
                </a:lnTo>
                <a:lnTo>
                  <a:pt x="2" y="31"/>
                </a:lnTo>
                <a:lnTo>
                  <a:pt x="2" y="31"/>
                </a:lnTo>
                <a:lnTo>
                  <a:pt x="2" y="31"/>
                </a:lnTo>
                <a:lnTo>
                  <a:pt x="0" y="33"/>
                </a:lnTo>
                <a:lnTo>
                  <a:pt x="0" y="33"/>
                </a:lnTo>
                <a:lnTo>
                  <a:pt x="0" y="33"/>
                </a:lnTo>
                <a:lnTo>
                  <a:pt x="0" y="34"/>
                </a:lnTo>
                <a:lnTo>
                  <a:pt x="0" y="34"/>
                </a:lnTo>
                <a:lnTo>
                  <a:pt x="0" y="34"/>
                </a:lnTo>
                <a:lnTo>
                  <a:pt x="5" y="30"/>
                </a:lnTo>
                <a:lnTo>
                  <a:pt x="12" y="23"/>
                </a:lnTo>
                <a:lnTo>
                  <a:pt x="20" y="18"/>
                </a:lnTo>
                <a:lnTo>
                  <a:pt x="28" y="13"/>
                </a:lnTo>
                <a:lnTo>
                  <a:pt x="36" y="10"/>
                </a:lnTo>
                <a:lnTo>
                  <a:pt x="45" y="7"/>
                </a:lnTo>
                <a:lnTo>
                  <a:pt x="54" y="3"/>
                </a:lnTo>
                <a:lnTo>
                  <a:pt x="63" y="3"/>
                </a:lnTo>
                <a:lnTo>
                  <a:pt x="64" y="2"/>
                </a:lnTo>
                <a:lnTo>
                  <a:pt x="64" y="2"/>
                </a:lnTo>
                <a:lnTo>
                  <a:pt x="64" y="2"/>
                </a:lnTo>
                <a:lnTo>
                  <a:pt x="63" y="2"/>
                </a:lnTo>
                <a:lnTo>
                  <a:pt x="63" y="2"/>
                </a:lnTo>
                <a:lnTo>
                  <a:pt x="63" y="2"/>
                </a:lnTo>
                <a:lnTo>
                  <a:pt x="61" y="0"/>
                </a:lnTo>
                <a:lnTo>
                  <a:pt x="61" y="0"/>
                </a:lnTo>
                <a:lnTo>
                  <a:pt x="61" y="0"/>
                </a:lnTo>
                <a:close/>
                <a:moveTo>
                  <a:pt x="86" y="193"/>
                </a:moveTo>
                <a:lnTo>
                  <a:pt x="92" y="193"/>
                </a:lnTo>
                <a:lnTo>
                  <a:pt x="102" y="190"/>
                </a:lnTo>
                <a:lnTo>
                  <a:pt x="110" y="187"/>
                </a:lnTo>
                <a:lnTo>
                  <a:pt x="120" y="184"/>
                </a:lnTo>
                <a:lnTo>
                  <a:pt x="128" y="179"/>
                </a:lnTo>
                <a:lnTo>
                  <a:pt x="135" y="172"/>
                </a:lnTo>
                <a:lnTo>
                  <a:pt x="141" y="165"/>
                </a:lnTo>
                <a:lnTo>
                  <a:pt x="145" y="164"/>
                </a:lnTo>
                <a:lnTo>
                  <a:pt x="145" y="164"/>
                </a:lnTo>
                <a:lnTo>
                  <a:pt x="145" y="162"/>
                </a:lnTo>
                <a:lnTo>
                  <a:pt x="145" y="162"/>
                </a:lnTo>
                <a:lnTo>
                  <a:pt x="145" y="162"/>
                </a:lnTo>
                <a:lnTo>
                  <a:pt x="145" y="161"/>
                </a:lnTo>
                <a:lnTo>
                  <a:pt x="145" y="161"/>
                </a:lnTo>
                <a:lnTo>
                  <a:pt x="145" y="159"/>
                </a:lnTo>
                <a:lnTo>
                  <a:pt x="145" y="159"/>
                </a:lnTo>
                <a:lnTo>
                  <a:pt x="140" y="164"/>
                </a:lnTo>
                <a:lnTo>
                  <a:pt x="133" y="170"/>
                </a:lnTo>
                <a:lnTo>
                  <a:pt x="127" y="175"/>
                </a:lnTo>
                <a:lnTo>
                  <a:pt x="118" y="180"/>
                </a:lnTo>
                <a:lnTo>
                  <a:pt x="110" y="185"/>
                </a:lnTo>
                <a:lnTo>
                  <a:pt x="100" y="188"/>
                </a:lnTo>
                <a:lnTo>
                  <a:pt x="92" y="190"/>
                </a:lnTo>
                <a:lnTo>
                  <a:pt x="82" y="192"/>
                </a:lnTo>
                <a:lnTo>
                  <a:pt x="81" y="192"/>
                </a:lnTo>
                <a:lnTo>
                  <a:pt x="81" y="192"/>
                </a:lnTo>
                <a:lnTo>
                  <a:pt x="82" y="192"/>
                </a:lnTo>
                <a:lnTo>
                  <a:pt x="82" y="193"/>
                </a:lnTo>
                <a:lnTo>
                  <a:pt x="82" y="193"/>
                </a:lnTo>
                <a:lnTo>
                  <a:pt x="84" y="193"/>
                </a:lnTo>
                <a:lnTo>
                  <a:pt x="84" y="193"/>
                </a:lnTo>
                <a:lnTo>
                  <a:pt x="84" y="193"/>
                </a:lnTo>
                <a:lnTo>
                  <a:pt x="86" y="193"/>
                </a:lnTo>
                <a:close/>
              </a:path>
            </a:pathLst>
          </a:custGeom>
          <a:solidFill>
            <a:srgbClr val="00FF4E"/>
          </a:solidFill>
          <a:ln w="9525">
            <a:noFill/>
            <a:round/>
            <a:headEnd/>
            <a:tailEnd/>
          </a:ln>
          <a:effectLst/>
        </p:spPr>
        <p:txBody>
          <a:bodyPr/>
          <a:lstStyle/>
          <a:p>
            <a:endParaRPr lang="en-GB"/>
          </a:p>
        </p:txBody>
      </p:sp>
      <p:sp>
        <p:nvSpPr>
          <p:cNvPr id="47567" name="Freeform 463"/>
          <p:cNvSpPr>
            <a:spLocks noEditPoints="1"/>
          </p:cNvSpPr>
          <p:nvPr/>
        </p:nvSpPr>
        <p:spPr bwMode="auto">
          <a:xfrm>
            <a:off x="5276850" y="3308350"/>
            <a:ext cx="214313" cy="258763"/>
          </a:xfrm>
          <a:custGeom>
            <a:avLst/>
            <a:gdLst/>
            <a:ahLst/>
            <a:cxnLst>
              <a:cxn ang="0">
                <a:pos x="63" y="1"/>
              </a:cxn>
              <a:cxn ang="0">
                <a:pos x="45" y="5"/>
              </a:cxn>
              <a:cxn ang="0">
                <a:pos x="28" y="11"/>
              </a:cxn>
              <a:cxn ang="0">
                <a:pos x="12" y="21"/>
              </a:cxn>
              <a:cxn ang="0">
                <a:pos x="0" y="32"/>
              </a:cxn>
              <a:cxn ang="0">
                <a:pos x="0" y="34"/>
              </a:cxn>
              <a:cxn ang="0">
                <a:pos x="0" y="36"/>
              </a:cxn>
              <a:cxn ang="0">
                <a:pos x="0" y="36"/>
              </a:cxn>
              <a:cxn ang="0">
                <a:pos x="0" y="37"/>
              </a:cxn>
              <a:cxn ang="0">
                <a:pos x="7" y="29"/>
              </a:cxn>
              <a:cxn ang="0">
                <a:pos x="22" y="19"/>
              </a:cxn>
              <a:cxn ang="0">
                <a:pos x="36" y="9"/>
              </a:cxn>
              <a:cxn ang="0">
                <a:pos x="54" y="5"/>
              </a:cxn>
              <a:cxn ang="0">
                <a:pos x="69" y="3"/>
              </a:cxn>
              <a:cxn ang="0">
                <a:pos x="68" y="3"/>
              </a:cxn>
              <a:cxn ang="0">
                <a:pos x="68" y="1"/>
              </a:cxn>
              <a:cxn ang="0">
                <a:pos x="66" y="1"/>
              </a:cxn>
              <a:cxn ang="0">
                <a:pos x="64" y="0"/>
              </a:cxn>
              <a:cxn ang="0">
                <a:pos x="82" y="190"/>
              </a:cxn>
              <a:cxn ang="0">
                <a:pos x="100" y="186"/>
              </a:cxn>
              <a:cxn ang="0">
                <a:pos x="118" y="178"/>
              </a:cxn>
              <a:cxn ang="0">
                <a:pos x="133" y="168"/>
              </a:cxn>
              <a:cxn ang="0">
                <a:pos x="145" y="157"/>
              </a:cxn>
              <a:cxn ang="0">
                <a:pos x="145" y="155"/>
              </a:cxn>
              <a:cxn ang="0">
                <a:pos x="145" y="155"/>
              </a:cxn>
              <a:cxn ang="0">
                <a:pos x="145" y="154"/>
              </a:cxn>
              <a:cxn ang="0">
                <a:pos x="145" y="152"/>
              </a:cxn>
              <a:cxn ang="0">
                <a:pos x="138" y="160"/>
              </a:cxn>
              <a:cxn ang="0">
                <a:pos x="125" y="172"/>
              </a:cxn>
              <a:cxn ang="0">
                <a:pos x="109" y="180"/>
              </a:cxn>
              <a:cxn ang="0">
                <a:pos x="92" y="185"/>
              </a:cxn>
              <a:cxn ang="0">
                <a:pos x="77" y="186"/>
              </a:cxn>
              <a:cxn ang="0">
                <a:pos x="77" y="188"/>
              </a:cxn>
              <a:cxn ang="0">
                <a:pos x="79" y="188"/>
              </a:cxn>
              <a:cxn ang="0">
                <a:pos x="81" y="190"/>
              </a:cxn>
              <a:cxn ang="0">
                <a:pos x="81" y="190"/>
              </a:cxn>
            </a:cxnLst>
            <a:rect l="0" t="0" r="r" b="b"/>
            <a:pathLst>
              <a:path w="145" h="190">
                <a:moveTo>
                  <a:pt x="64" y="0"/>
                </a:moveTo>
                <a:lnTo>
                  <a:pt x="63" y="1"/>
                </a:lnTo>
                <a:lnTo>
                  <a:pt x="54" y="1"/>
                </a:lnTo>
                <a:lnTo>
                  <a:pt x="45" y="5"/>
                </a:lnTo>
                <a:lnTo>
                  <a:pt x="36" y="8"/>
                </a:lnTo>
                <a:lnTo>
                  <a:pt x="28" y="11"/>
                </a:lnTo>
                <a:lnTo>
                  <a:pt x="20" y="16"/>
                </a:lnTo>
                <a:lnTo>
                  <a:pt x="12" y="21"/>
                </a:lnTo>
                <a:lnTo>
                  <a:pt x="5" y="28"/>
                </a:lnTo>
                <a:lnTo>
                  <a:pt x="0" y="32"/>
                </a:lnTo>
                <a:lnTo>
                  <a:pt x="0" y="34"/>
                </a:lnTo>
                <a:lnTo>
                  <a:pt x="0" y="34"/>
                </a:lnTo>
                <a:lnTo>
                  <a:pt x="0" y="34"/>
                </a:lnTo>
                <a:lnTo>
                  <a:pt x="0" y="36"/>
                </a:lnTo>
                <a:lnTo>
                  <a:pt x="0" y="36"/>
                </a:lnTo>
                <a:lnTo>
                  <a:pt x="0" y="36"/>
                </a:lnTo>
                <a:lnTo>
                  <a:pt x="0" y="37"/>
                </a:lnTo>
                <a:lnTo>
                  <a:pt x="0" y="37"/>
                </a:lnTo>
                <a:lnTo>
                  <a:pt x="2" y="36"/>
                </a:lnTo>
                <a:lnTo>
                  <a:pt x="7" y="29"/>
                </a:lnTo>
                <a:lnTo>
                  <a:pt x="13" y="24"/>
                </a:lnTo>
                <a:lnTo>
                  <a:pt x="22" y="19"/>
                </a:lnTo>
                <a:lnTo>
                  <a:pt x="28" y="14"/>
                </a:lnTo>
                <a:lnTo>
                  <a:pt x="36" y="9"/>
                </a:lnTo>
                <a:lnTo>
                  <a:pt x="45" y="6"/>
                </a:lnTo>
                <a:lnTo>
                  <a:pt x="54" y="5"/>
                </a:lnTo>
                <a:lnTo>
                  <a:pt x="63" y="3"/>
                </a:lnTo>
                <a:lnTo>
                  <a:pt x="69" y="3"/>
                </a:lnTo>
                <a:lnTo>
                  <a:pt x="68" y="3"/>
                </a:lnTo>
                <a:lnTo>
                  <a:pt x="68" y="3"/>
                </a:lnTo>
                <a:lnTo>
                  <a:pt x="68" y="1"/>
                </a:lnTo>
                <a:lnTo>
                  <a:pt x="68" y="1"/>
                </a:lnTo>
                <a:lnTo>
                  <a:pt x="66" y="1"/>
                </a:lnTo>
                <a:lnTo>
                  <a:pt x="66" y="1"/>
                </a:lnTo>
                <a:lnTo>
                  <a:pt x="66" y="1"/>
                </a:lnTo>
                <a:lnTo>
                  <a:pt x="64" y="0"/>
                </a:lnTo>
                <a:close/>
                <a:moveTo>
                  <a:pt x="81" y="190"/>
                </a:moveTo>
                <a:lnTo>
                  <a:pt x="82" y="190"/>
                </a:lnTo>
                <a:lnTo>
                  <a:pt x="92" y="188"/>
                </a:lnTo>
                <a:lnTo>
                  <a:pt x="100" y="186"/>
                </a:lnTo>
                <a:lnTo>
                  <a:pt x="110" y="183"/>
                </a:lnTo>
                <a:lnTo>
                  <a:pt x="118" y="178"/>
                </a:lnTo>
                <a:lnTo>
                  <a:pt x="127" y="173"/>
                </a:lnTo>
                <a:lnTo>
                  <a:pt x="133" y="168"/>
                </a:lnTo>
                <a:lnTo>
                  <a:pt x="140" y="162"/>
                </a:lnTo>
                <a:lnTo>
                  <a:pt x="145" y="157"/>
                </a:lnTo>
                <a:lnTo>
                  <a:pt x="145" y="157"/>
                </a:lnTo>
                <a:lnTo>
                  <a:pt x="145" y="155"/>
                </a:lnTo>
                <a:lnTo>
                  <a:pt x="145" y="155"/>
                </a:lnTo>
                <a:lnTo>
                  <a:pt x="145" y="155"/>
                </a:lnTo>
                <a:lnTo>
                  <a:pt x="145" y="154"/>
                </a:lnTo>
                <a:lnTo>
                  <a:pt x="145" y="154"/>
                </a:lnTo>
                <a:lnTo>
                  <a:pt x="145" y="154"/>
                </a:lnTo>
                <a:lnTo>
                  <a:pt x="145" y="152"/>
                </a:lnTo>
                <a:lnTo>
                  <a:pt x="145" y="154"/>
                </a:lnTo>
                <a:lnTo>
                  <a:pt x="138" y="160"/>
                </a:lnTo>
                <a:lnTo>
                  <a:pt x="131" y="167"/>
                </a:lnTo>
                <a:lnTo>
                  <a:pt x="125" y="172"/>
                </a:lnTo>
                <a:lnTo>
                  <a:pt x="117" y="177"/>
                </a:lnTo>
                <a:lnTo>
                  <a:pt x="109" y="180"/>
                </a:lnTo>
                <a:lnTo>
                  <a:pt x="100" y="183"/>
                </a:lnTo>
                <a:lnTo>
                  <a:pt x="92" y="185"/>
                </a:lnTo>
                <a:lnTo>
                  <a:pt x="82" y="186"/>
                </a:lnTo>
                <a:lnTo>
                  <a:pt x="77" y="186"/>
                </a:lnTo>
                <a:lnTo>
                  <a:pt x="77" y="188"/>
                </a:lnTo>
                <a:lnTo>
                  <a:pt x="77" y="188"/>
                </a:lnTo>
                <a:lnTo>
                  <a:pt x="79" y="188"/>
                </a:lnTo>
                <a:lnTo>
                  <a:pt x="79" y="188"/>
                </a:lnTo>
                <a:lnTo>
                  <a:pt x="79" y="188"/>
                </a:lnTo>
                <a:lnTo>
                  <a:pt x="81" y="190"/>
                </a:lnTo>
                <a:lnTo>
                  <a:pt x="81" y="190"/>
                </a:lnTo>
                <a:lnTo>
                  <a:pt x="81" y="190"/>
                </a:lnTo>
                <a:close/>
              </a:path>
            </a:pathLst>
          </a:custGeom>
          <a:solidFill>
            <a:srgbClr val="00FF53"/>
          </a:solidFill>
          <a:ln w="9525">
            <a:noFill/>
            <a:round/>
            <a:headEnd/>
            <a:tailEnd/>
          </a:ln>
          <a:effectLst/>
        </p:spPr>
        <p:txBody>
          <a:bodyPr/>
          <a:lstStyle/>
          <a:p>
            <a:endParaRPr lang="en-GB"/>
          </a:p>
        </p:txBody>
      </p:sp>
      <p:sp>
        <p:nvSpPr>
          <p:cNvPr id="47568" name="Freeform 464"/>
          <p:cNvSpPr>
            <a:spLocks noEditPoints="1"/>
          </p:cNvSpPr>
          <p:nvPr/>
        </p:nvSpPr>
        <p:spPr bwMode="auto">
          <a:xfrm>
            <a:off x="5276850" y="3311525"/>
            <a:ext cx="214313" cy="249238"/>
          </a:xfrm>
          <a:custGeom>
            <a:avLst/>
            <a:gdLst/>
            <a:ahLst/>
            <a:cxnLst>
              <a:cxn ang="0">
                <a:pos x="63" y="0"/>
              </a:cxn>
              <a:cxn ang="0">
                <a:pos x="45" y="3"/>
              </a:cxn>
              <a:cxn ang="0">
                <a:pos x="28" y="11"/>
              </a:cxn>
              <a:cxn ang="0">
                <a:pos x="13" y="21"/>
              </a:cxn>
              <a:cxn ang="0">
                <a:pos x="2" y="33"/>
              </a:cxn>
              <a:cxn ang="0">
                <a:pos x="0" y="36"/>
              </a:cxn>
              <a:cxn ang="0">
                <a:pos x="0" y="36"/>
              </a:cxn>
              <a:cxn ang="0">
                <a:pos x="0" y="38"/>
              </a:cxn>
              <a:cxn ang="0">
                <a:pos x="0" y="39"/>
              </a:cxn>
              <a:cxn ang="0">
                <a:pos x="4" y="36"/>
              </a:cxn>
              <a:cxn ang="0">
                <a:pos x="15" y="23"/>
              </a:cxn>
              <a:cxn ang="0">
                <a:pos x="30" y="13"/>
              </a:cxn>
              <a:cxn ang="0">
                <a:pos x="46" y="6"/>
              </a:cxn>
              <a:cxn ang="0">
                <a:pos x="64" y="3"/>
              </a:cxn>
              <a:cxn ang="0">
                <a:pos x="72" y="2"/>
              </a:cxn>
              <a:cxn ang="0">
                <a:pos x="71" y="2"/>
              </a:cxn>
              <a:cxn ang="0">
                <a:pos x="71" y="2"/>
              </a:cxn>
              <a:cxn ang="0">
                <a:pos x="69" y="0"/>
              </a:cxn>
              <a:cxn ang="0">
                <a:pos x="77" y="183"/>
              </a:cxn>
              <a:cxn ang="0">
                <a:pos x="92" y="182"/>
              </a:cxn>
              <a:cxn ang="0">
                <a:pos x="109" y="177"/>
              </a:cxn>
              <a:cxn ang="0">
                <a:pos x="125" y="169"/>
              </a:cxn>
              <a:cxn ang="0">
                <a:pos x="138" y="157"/>
              </a:cxn>
              <a:cxn ang="0">
                <a:pos x="145" y="149"/>
              </a:cxn>
              <a:cxn ang="0">
                <a:pos x="145" y="149"/>
              </a:cxn>
              <a:cxn ang="0">
                <a:pos x="145" y="147"/>
              </a:cxn>
              <a:cxn ang="0">
                <a:pos x="145" y="146"/>
              </a:cxn>
              <a:cxn ang="0">
                <a:pos x="145" y="144"/>
              </a:cxn>
              <a:cxn ang="0">
                <a:pos x="136" y="156"/>
              </a:cxn>
              <a:cxn ang="0">
                <a:pos x="123" y="165"/>
              </a:cxn>
              <a:cxn ang="0">
                <a:pos x="107" y="175"/>
              </a:cxn>
              <a:cxn ang="0">
                <a:pos x="90" y="180"/>
              </a:cxn>
              <a:cxn ang="0">
                <a:pos x="72" y="182"/>
              </a:cxn>
              <a:cxn ang="0">
                <a:pos x="74" y="182"/>
              </a:cxn>
              <a:cxn ang="0">
                <a:pos x="76" y="183"/>
              </a:cxn>
              <a:cxn ang="0">
                <a:pos x="76" y="183"/>
              </a:cxn>
              <a:cxn ang="0">
                <a:pos x="77" y="183"/>
              </a:cxn>
            </a:cxnLst>
            <a:rect l="0" t="0" r="r" b="b"/>
            <a:pathLst>
              <a:path w="145" h="183">
                <a:moveTo>
                  <a:pt x="69" y="0"/>
                </a:moveTo>
                <a:lnTo>
                  <a:pt x="63" y="0"/>
                </a:lnTo>
                <a:lnTo>
                  <a:pt x="54" y="2"/>
                </a:lnTo>
                <a:lnTo>
                  <a:pt x="45" y="3"/>
                </a:lnTo>
                <a:lnTo>
                  <a:pt x="36" y="6"/>
                </a:lnTo>
                <a:lnTo>
                  <a:pt x="28" y="11"/>
                </a:lnTo>
                <a:lnTo>
                  <a:pt x="22" y="16"/>
                </a:lnTo>
                <a:lnTo>
                  <a:pt x="13" y="21"/>
                </a:lnTo>
                <a:lnTo>
                  <a:pt x="7" y="26"/>
                </a:lnTo>
                <a:lnTo>
                  <a:pt x="2" y="33"/>
                </a:lnTo>
                <a:lnTo>
                  <a:pt x="0" y="34"/>
                </a:lnTo>
                <a:lnTo>
                  <a:pt x="0" y="36"/>
                </a:lnTo>
                <a:lnTo>
                  <a:pt x="0" y="36"/>
                </a:lnTo>
                <a:lnTo>
                  <a:pt x="0" y="36"/>
                </a:lnTo>
                <a:lnTo>
                  <a:pt x="0" y="38"/>
                </a:lnTo>
                <a:lnTo>
                  <a:pt x="0" y="38"/>
                </a:lnTo>
                <a:lnTo>
                  <a:pt x="0" y="38"/>
                </a:lnTo>
                <a:lnTo>
                  <a:pt x="0" y="39"/>
                </a:lnTo>
                <a:lnTo>
                  <a:pt x="0" y="39"/>
                </a:lnTo>
                <a:lnTo>
                  <a:pt x="4" y="36"/>
                </a:lnTo>
                <a:lnTo>
                  <a:pt x="10" y="29"/>
                </a:lnTo>
                <a:lnTo>
                  <a:pt x="15" y="23"/>
                </a:lnTo>
                <a:lnTo>
                  <a:pt x="23" y="18"/>
                </a:lnTo>
                <a:lnTo>
                  <a:pt x="30" y="13"/>
                </a:lnTo>
                <a:lnTo>
                  <a:pt x="38" y="10"/>
                </a:lnTo>
                <a:lnTo>
                  <a:pt x="46" y="6"/>
                </a:lnTo>
                <a:lnTo>
                  <a:pt x="54" y="5"/>
                </a:lnTo>
                <a:lnTo>
                  <a:pt x="64" y="3"/>
                </a:lnTo>
                <a:lnTo>
                  <a:pt x="72" y="3"/>
                </a:lnTo>
                <a:lnTo>
                  <a:pt x="72" y="2"/>
                </a:lnTo>
                <a:lnTo>
                  <a:pt x="71" y="2"/>
                </a:lnTo>
                <a:lnTo>
                  <a:pt x="71" y="2"/>
                </a:lnTo>
                <a:lnTo>
                  <a:pt x="71" y="2"/>
                </a:lnTo>
                <a:lnTo>
                  <a:pt x="71" y="2"/>
                </a:lnTo>
                <a:lnTo>
                  <a:pt x="69" y="0"/>
                </a:lnTo>
                <a:lnTo>
                  <a:pt x="69" y="0"/>
                </a:lnTo>
                <a:lnTo>
                  <a:pt x="69" y="0"/>
                </a:lnTo>
                <a:close/>
                <a:moveTo>
                  <a:pt x="77" y="183"/>
                </a:moveTo>
                <a:lnTo>
                  <a:pt x="82" y="183"/>
                </a:lnTo>
                <a:lnTo>
                  <a:pt x="92" y="182"/>
                </a:lnTo>
                <a:lnTo>
                  <a:pt x="100" y="180"/>
                </a:lnTo>
                <a:lnTo>
                  <a:pt x="109" y="177"/>
                </a:lnTo>
                <a:lnTo>
                  <a:pt x="117" y="174"/>
                </a:lnTo>
                <a:lnTo>
                  <a:pt x="125" y="169"/>
                </a:lnTo>
                <a:lnTo>
                  <a:pt x="131" y="164"/>
                </a:lnTo>
                <a:lnTo>
                  <a:pt x="138" y="157"/>
                </a:lnTo>
                <a:lnTo>
                  <a:pt x="145" y="151"/>
                </a:lnTo>
                <a:lnTo>
                  <a:pt x="145" y="149"/>
                </a:lnTo>
                <a:lnTo>
                  <a:pt x="145" y="149"/>
                </a:lnTo>
                <a:lnTo>
                  <a:pt x="145" y="149"/>
                </a:lnTo>
                <a:lnTo>
                  <a:pt x="145" y="147"/>
                </a:lnTo>
                <a:lnTo>
                  <a:pt x="145" y="147"/>
                </a:lnTo>
                <a:lnTo>
                  <a:pt x="145" y="146"/>
                </a:lnTo>
                <a:lnTo>
                  <a:pt x="145" y="146"/>
                </a:lnTo>
                <a:lnTo>
                  <a:pt x="145" y="146"/>
                </a:lnTo>
                <a:lnTo>
                  <a:pt x="145" y="144"/>
                </a:lnTo>
                <a:lnTo>
                  <a:pt x="141" y="149"/>
                </a:lnTo>
                <a:lnTo>
                  <a:pt x="136" y="156"/>
                </a:lnTo>
                <a:lnTo>
                  <a:pt x="130" y="160"/>
                </a:lnTo>
                <a:lnTo>
                  <a:pt x="123" y="165"/>
                </a:lnTo>
                <a:lnTo>
                  <a:pt x="115" y="170"/>
                </a:lnTo>
                <a:lnTo>
                  <a:pt x="107" y="175"/>
                </a:lnTo>
                <a:lnTo>
                  <a:pt x="99" y="177"/>
                </a:lnTo>
                <a:lnTo>
                  <a:pt x="90" y="180"/>
                </a:lnTo>
                <a:lnTo>
                  <a:pt x="82" y="182"/>
                </a:lnTo>
                <a:lnTo>
                  <a:pt x="72" y="182"/>
                </a:lnTo>
                <a:lnTo>
                  <a:pt x="74" y="182"/>
                </a:lnTo>
                <a:lnTo>
                  <a:pt x="74" y="182"/>
                </a:lnTo>
                <a:lnTo>
                  <a:pt x="74" y="182"/>
                </a:lnTo>
                <a:lnTo>
                  <a:pt x="76" y="183"/>
                </a:lnTo>
                <a:lnTo>
                  <a:pt x="76" y="183"/>
                </a:lnTo>
                <a:lnTo>
                  <a:pt x="76" y="183"/>
                </a:lnTo>
                <a:lnTo>
                  <a:pt x="76" y="183"/>
                </a:lnTo>
                <a:lnTo>
                  <a:pt x="77" y="183"/>
                </a:lnTo>
                <a:close/>
              </a:path>
            </a:pathLst>
          </a:custGeom>
          <a:solidFill>
            <a:srgbClr val="00FF58"/>
          </a:solidFill>
          <a:ln w="9525">
            <a:noFill/>
            <a:round/>
            <a:headEnd/>
            <a:tailEnd/>
          </a:ln>
          <a:effectLst/>
        </p:spPr>
        <p:txBody>
          <a:bodyPr/>
          <a:lstStyle/>
          <a:p>
            <a:endParaRPr lang="en-GB"/>
          </a:p>
        </p:txBody>
      </p:sp>
      <p:sp>
        <p:nvSpPr>
          <p:cNvPr id="47569" name="Freeform 465"/>
          <p:cNvSpPr>
            <a:spLocks noEditPoints="1"/>
          </p:cNvSpPr>
          <p:nvPr/>
        </p:nvSpPr>
        <p:spPr bwMode="auto">
          <a:xfrm>
            <a:off x="5276850" y="3316288"/>
            <a:ext cx="214313" cy="242887"/>
          </a:xfrm>
          <a:custGeom>
            <a:avLst/>
            <a:gdLst/>
            <a:ahLst/>
            <a:cxnLst>
              <a:cxn ang="0">
                <a:pos x="64" y="0"/>
              </a:cxn>
              <a:cxn ang="0">
                <a:pos x="46" y="3"/>
              </a:cxn>
              <a:cxn ang="0">
                <a:pos x="30" y="10"/>
              </a:cxn>
              <a:cxn ang="0">
                <a:pos x="15" y="20"/>
              </a:cxn>
              <a:cxn ang="0">
                <a:pos x="4" y="33"/>
              </a:cxn>
              <a:cxn ang="0">
                <a:pos x="0" y="36"/>
              </a:cxn>
              <a:cxn ang="0">
                <a:pos x="0" y="38"/>
              </a:cxn>
              <a:cxn ang="0">
                <a:pos x="0" y="40"/>
              </a:cxn>
              <a:cxn ang="0">
                <a:pos x="0" y="40"/>
              </a:cxn>
              <a:cxn ang="0">
                <a:pos x="0" y="41"/>
              </a:cxn>
              <a:cxn ang="0">
                <a:pos x="25" y="17"/>
              </a:cxn>
              <a:cxn ang="0">
                <a:pos x="46" y="7"/>
              </a:cxn>
              <a:cxn ang="0">
                <a:pos x="64" y="3"/>
              </a:cxn>
              <a:cxn ang="0">
                <a:pos x="76" y="2"/>
              </a:cxn>
              <a:cxn ang="0">
                <a:pos x="76" y="2"/>
              </a:cxn>
              <a:cxn ang="0">
                <a:pos x="74" y="2"/>
              </a:cxn>
              <a:cxn ang="0">
                <a:pos x="74" y="0"/>
              </a:cxn>
              <a:cxn ang="0">
                <a:pos x="72" y="0"/>
              </a:cxn>
              <a:cxn ang="0">
                <a:pos x="82" y="179"/>
              </a:cxn>
              <a:cxn ang="0">
                <a:pos x="99" y="174"/>
              </a:cxn>
              <a:cxn ang="0">
                <a:pos x="115" y="167"/>
              </a:cxn>
              <a:cxn ang="0">
                <a:pos x="130" y="157"/>
              </a:cxn>
              <a:cxn ang="0">
                <a:pos x="141" y="146"/>
              </a:cxn>
              <a:cxn ang="0">
                <a:pos x="145" y="141"/>
              </a:cxn>
              <a:cxn ang="0">
                <a:pos x="145" y="139"/>
              </a:cxn>
              <a:cxn ang="0">
                <a:pos x="145" y="139"/>
              </a:cxn>
              <a:cxn ang="0">
                <a:pos x="145" y="138"/>
              </a:cxn>
              <a:cxn ang="0">
                <a:pos x="145" y="138"/>
              </a:cxn>
              <a:cxn ang="0">
                <a:pos x="122" y="161"/>
              </a:cxn>
              <a:cxn ang="0">
                <a:pos x="99" y="172"/>
              </a:cxn>
              <a:cxn ang="0">
                <a:pos x="82" y="176"/>
              </a:cxn>
              <a:cxn ang="0">
                <a:pos x="69" y="176"/>
              </a:cxn>
              <a:cxn ang="0">
                <a:pos x="71" y="176"/>
              </a:cxn>
              <a:cxn ang="0">
                <a:pos x="71" y="177"/>
              </a:cxn>
              <a:cxn ang="0">
                <a:pos x="72" y="177"/>
              </a:cxn>
              <a:cxn ang="0">
                <a:pos x="72" y="179"/>
              </a:cxn>
            </a:cxnLst>
            <a:rect l="0" t="0" r="r" b="b"/>
            <a:pathLst>
              <a:path w="145" h="179">
                <a:moveTo>
                  <a:pt x="72" y="0"/>
                </a:moveTo>
                <a:lnTo>
                  <a:pt x="64" y="0"/>
                </a:lnTo>
                <a:lnTo>
                  <a:pt x="54" y="2"/>
                </a:lnTo>
                <a:lnTo>
                  <a:pt x="46" y="3"/>
                </a:lnTo>
                <a:lnTo>
                  <a:pt x="38" y="7"/>
                </a:lnTo>
                <a:lnTo>
                  <a:pt x="30" y="10"/>
                </a:lnTo>
                <a:lnTo>
                  <a:pt x="23" y="15"/>
                </a:lnTo>
                <a:lnTo>
                  <a:pt x="15" y="20"/>
                </a:lnTo>
                <a:lnTo>
                  <a:pt x="10" y="26"/>
                </a:lnTo>
                <a:lnTo>
                  <a:pt x="4" y="33"/>
                </a:lnTo>
                <a:lnTo>
                  <a:pt x="0" y="36"/>
                </a:lnTo>
                <a:lnTo>
                  <a:pt x="0" y="36"/>
                </a:lnTo>
                <a:lnTo>
                  <a:pt x="0" y="38"/>
                </a:lnTo>
                <a:lnTo>
                  <a:pt x="0" y="38"/>
                </a:lnTo>
                <a:lnTo>
                  <a:pt x="0" y="38"/>
                </a:lnTo>
                <a:lnTo>
                  <a:pt x="0" y="40"/>
                </a:lnTo>
                <a:lnTo>
                  <a:pt x="0" y="40"/>
                </a:lnTo>
                <a:lnTo>
                  <a:pt x="0" y="40"/>
                </a:lnTo>
                <a:lnTo>
                  <a:pt x="0" y="41"/>
                </a:lnTo>
                <a:lnTo>
                  <a:pt x="0" y="41"/>
                </a:lnTo>
                <a:lnTo>
                  <a:pt x="12" y="28"/>
                </a:lnTo>
                <a:lnTo>
                  <a:pt x="25" y="17"/>
                </a:lnTo>
                <a:lnTo>
                  <a:pt x="40" y="10"/>
                </a:lnTo>
                <a:lnTo>
                  <a:pt x="46" y="7"/>
                </a:lnTo>
                <a:lnTo>
                  <a:pt x="56" y="3"/>
                </a:lnTo>
                <a:lnTo>
                  <a:pt x="64" y="3"/>
                </a:lnTo>
                <a:lnTo>
                  <a:pt x="72" y="2"/>
                </a:lnTo>
                <a:lnTo>
                  <a:pt x="76" y="2"/>
                </a:lnTo>
                <a:lnTo>
                  <a:pt x="76" y="2"/>
                </a:lnTo>
                <a:lnTo>
                  <a:pt x="76" y="2"/>
                </a:lnTo>
                <a:lnTo>
                  <a:pt x="74" y="2"/>
                </a:lnTo>
                <a:lnTo>
                  <a:pt x="74" y="2"/>
                </a:lnTo>
                <a:lnTo>
                  <a:pt x="74" y="0"/>
                </a:lnTo>
                <a:lnTo>
                  <a:pt x="74" y="0"/>
                </a:lnTo>
                <a:lnTo>
                  <a:pt x="72" y="0"/>
                </a:lnTo>
                <a:lnTo>
                  <a:pt x="72" y="0"/>
                </a:lnTo>
                <a:close/>
                <a:moveTo>
                  <a:pt x="72" y="179"/>
                </a:moveTo>
                <a:lnTo>
                  <a:pt x="82" y="179"/>
                </a:lnTo>
                <a:lnTo>
                  <a:pt x="90" y="177"/>
                </a:lnTo>
                <a:lnTo>
                  <a:pt x="99" y="174"/>
                </a:lnTo>
                <a:lnTo>
                  <a:pt x="107" y="172"/>
                </a:lnTo>
                <a:lnTo>
                  <a:pt x="115" y="167"/>
                </a:lnTo>
                <a:lnTo>
                  <a:pt x="123" y="162"/>
                </a:lnTo>
                <a:lnTo>
                  <a:pt x="130" y="157"/>
                </a:lnTo>
                <a:lnTo>
                  <a:pt x="136" y="153"/>
                </a:lnTo>
                <a:lnTo>
                  <a:pt x="141" y="146"/>
                </a:lnTo>
                <a:lnTo>
                  <a:pt x="145" y="141"/>
                </a:lnTo>
                <a:lnTo>
                  <a:pt x="145" y="141"/>
                </a:lnTo>
                <a:lnTo>
                  <a:pt x="145" y="141"/>
                </a:lnTo>
                <a:lnTo>
                  <a:pt x="145" y="139"/>
                </a:lnTo>
                <a:lnTo>
                  <a:pt x="145" y="139"/>
                </a:lnTo>
                <a:lnTo>
                  <a:pt x="145" y="139"/>
                </a:lnTo>
                <a:lnTo>
                  <a:pt x="145" y="138"/>
                </a:lnTo>
                <a:lnTo>
                  <a:pt x="145" y="138"/>
                </a:lnTo>
                <a:lnTo>
                  <a:pt x="145" y="138"/>
                </a:lnTo>
                <a:lnTo>
                  <a:pt x="145" y="138"/>
                </a:lnTo>
                <a:lnTo>
                  <a:pt x="135" y="151"/>
                </a:lnTo>
                <a:lnTo>
                  <a:pt x="122" y="161"/>
                </a:lnTo>
                <a:lnTo>
                  <a:pt x="107" y="169"/>
                </a:lnTo>
                <a:lnTo>
                  <a:pt x="99" y="172"/>
                </a:lnTo>
                <a:lnTo>
                  <a:pt x="90" y="174"/>
                </a:lnTo>
                <a:lnTo>
                  <a:pt x="82" y="176"/>
                </a:lnTo>
                <a:lnTo>
                  <a:pt x="72" y="176"/>
                </a:lnTo>
                <a:lnTo>
                  <a:pt x="69" y="176"/>
                </a:lnTo>
                <a:lnTo>
                  <a:pt x="69" y="176"/>
                </a:lnTo>
                <a:lnTo>
                  <a:pt x="71" y="176"/>
                </a:lnTo>
                <a:lnTo>
                  <a:pt x="71" y="177"/>
                </a:lnTo>
                <a:lnTo>
                  <a:pt x="71" y="177"/>
                </a:lnTo>
                <a:lnTo>
                  <a:pt x="72" y="177"/>
                </a:lnTo>
                <a:lnTo>
                  <a:pt x="72" y="177"/>
                </a:lnTo>
                <a:lnTo>
                  <a:pt x="72" y="179"/>
                </a:lnTo>
                <a:lnTo>
                  <a:pt x="72" y="179"/>
                </a:lnTo>
                <a:close/>
              </a:path>
            </a:pathLst>
          </a:custGeom>
          <a:solidFill>
            <a:srgbClr val="00FF5D"/>
          </a:solidFill>
          <a:ln w="9525">
            <a:noFill/>
            <a:round/>
            <a:headEnd/>
            <a:tailEnd/>
          </a:ln>
          <a:effectLst/>
        </p:spPr>
        <p:txBody>
          <a:bodyPr/>
          <a:lstStyle/>
          <a:p>
            <a:endParaRPr lang="en-GB"/>
          </a:p>
        </p:txBody>
      </p:sp>
      <p:sp>
        <p:nvSpPr>
          <p:cNvPr id="47570" name="Freeform 466"/>
          <p:cNvSpPr>
            <a:spLocks noEditPoints="1"/>
          </p:cNvSpPr>
          <p:nvPr/>
        </p:nvSpPr>
        <p:spPr bwMode="auto">
          <a:xfrm>
            <a:off x="5276850" y="3319463"/>
            <a:ext cx="214313" cy="236537"/>
          </a:xfrm>
          <a:custGeom>
            <a:avLst/>
            <a:gdLst/>
            <a:ahLst/>
            <a:cxnLst>
              <a:cxn ang="0">
                <a:pos x="72" y="0"/>
              </a:cxn>
              <a:cxn ang="0">
                <a:pos x="56" y="1"/>
              </a:cxn>
              <a:cxn ang="0">
                <a:pos x="40" y="8"/>
              </a:cxn>
              <a:cxn ang="0">
                <a:pos x="12" y="26"/>
              </a:cxn>
              <a:cxn ang="0">
                <a:pos x="0" y="39"/>
              </a:cxn>
              <a:cxn ang="0">
                <a:pos x="0" y="41"/>
              </a:cxn>
              <a:cxn ang="0">
                <a:pos x="0" y="41"/>
              </a:cxn>
              <a:cxn ang="0">
                <a:pos x="0" y="42"/>
              </a:cxn>
              <a:cxn ang="0">
                <a:pos x="0" y="44"/>
              </a:cxn>
              <a:cxn ang="0">
                <a:pos x="13" y="28"/>
              </a:cxn>
              <a:cxn ang="0">
                <a:pos x="40" y="10"/>
              </a:cxn>
              <a:cxn ang="0">
                <a:pos x="56" y="5"/>
              </a:cxn>
              <a:cxn ang="0">
                <a:pos x="72" y="3"/>
              </a:cxn>
              <a:cxn ang="0">
                <a:pos x="79" y="3"/>
              </a:cxn>
              <a:cxn ang="0">
                <a:pos x="79" y="3"/>
              </a:cxn>
              <a:cxn ang="0">
                <a:pos x="77" y="1"/>
              </a:cxn>
              <a:cxn ang="0">
                <a:pos x="77" y="1"/>
              </a:cxn>
              <a:cxn ang="0">
                <a:pos x="69" y="174"/>
              </a:cxn>
              <a:cxn ang="0">
                <a:pos x="82" y="174"/>
              </a:cxn>
              <a:cxn ang="0">
                <a:pos x="99" y="170"/>
              </a:cxn>
              <a:cxn ang="0">
                <a:pos x="122" y="159"/>
              </a:cxn>
              <a:cxn ang="0">
                <a:pos x="145" y="136"/>
              </a:cxn>
              <a:cxn ang="0">
                <a:pos x="145" y="134"/>
              </a:cxn>
              <a:cxn ang="0">
                <a:pos x="145" y="133"/>
              </a:cxn>
              <a:cxn ang="0">
                <a:pos x="145" y="133"/>
              </a:cxn>
              <a:cxn ang="0">
                <a:pos x="145" y="131"/>
              </a:cxn>
              <a:cxn ang="0">
                <a:pos x="143" y="134"/>
              </a:cxn>
              <a:cxn ang="0">
                <a:pos x="120" y="157"/>
              </a:cxn>
              <a:cxn ang="0">
                <a:pos x="97" y="167"/>
              </a:cxn>
              <a:cxn ang="0">
                <a:pos x="81" y="170"/>
              </a:cxn>
              <a:cxn ang="0">
                <a:pos x="66" y="170"/>
              </a:cxn>
              <a:cxn ang="0">
                <a:pos x="68" y="172"/>
              </a:cxn>
              <a:cxn ang="0">
                <a:pos x="68" y="172"/>
              </a:cxn>
              <a:cxn ang="0">
                <a:pos x="69" y="174"/>
              </a:cxn>
              <a:cxn ang="0">
                <a:pos x="69" y="174"/>
              </a:cxn>
            </a:cxnLst>
            <a:rect l="0" t="0" r="r" b="b"/>
            <a:pathLst>
              <a:path w="145" h="174">
                <a:moveTo>
                  <a:pt x="76" y="0"/>
                </a:moveTo>
                <a:lnTo>
                  <a:pt x="72" y="0"/>
                </a:lnTo>
                <a:lnTo>
                  <a:pt x="64" y="1"/>
                </a:lnTo>
                <a:lnTo>
                  <a:pt x="56" y="1"/>
                </a:lnTo>
                <a:lnTo>
                  <a:pt x="46" y="5"/>
                </a:lnTo>
                <a:lnTo>
                  <a:pt x="40" y="8"/>
                </a:lnTo>
                <a:lnTo>
                  <a:pt x="25" y="15"/>
                </a:lnTo>
                <a:lnTo>
                  <a:pt x="12" y="26"/>
                </a:lnTo>
                <a:lnTo>
                  <a:pt x="0" y="39"/>
                </a:lnTo>
                <a:lnTo>
                  <a:pt x="0" y="39"/>
                </a:lnTo>
                <a:lnTo>
                  <a:pt x="0" y="39"/>
                </a:lnTo>
                <a:lnTo>
                  <a:pt x="0" y="41"/>
                </a:lnTo>
                <a:lnTo>
                  <a:pt x="0" y="41"/>
                </a:lnTo>
                <a:lnTo>
                  <a:pt x="0" y="41"/>
                </a:lnTo>
                <a:lnTo>
                  <a:pt x="0" y="42"/>
                </a:lnTo>
                <a:lnTo>
                  <a:pt x="0" y="42"/>
                </a:lnTo>
                <a:lnTo>
                  <a:pt x="0" y="44"/>
                </a:lnTo>
                <a:lnTo>
                  <a:pt x="0" y="44"/>
                </a:lnTo>
                <a:lnTo>
                  <a:pt x="4" y="41"/>
                </a:lnTo>
                <a:lnTo>
                  <a:pt x="13" y="28"/>
                </a:lnTo>
                <a:lnTo>
                  <a:pt x="27" y="18"/>
                </a:lnTo>
                <a:lnTo>
                  <a:pt x="40" y="10"/>
                </a:lnTo>
                <a:lnTo>
                  <a:pt x="48" y="6"/>
                </a:lnTo>
                <a:lnTo>
                  <a:pt x="56" y="5"/>
                </a:lnTo>
                <a:lnTo>
                  <a:pt x="64" y="3"/>
                </a:lnTo>
                <a:lnTo>
                  <a:pt x="72" y="3"/>
                </a:lnTo>
                <a:lnTo>
                  <a:pt x="81" y="3"/>
                </a:lnTo>
                <a:lnTo>
                  <a:pt x="79" y="3"/>
                </a:lnTo>
                <a:lnTo>
                  <a:pt x="79" y="3"/>
                </a:lnTo>
                <a:lnTo>
                  <a:pt x="79" y="3"/>
                </a:lnTo>
                <a:lnTo>
                  <a:pt x="77" y="1"/>
                </a:lnTo>
                <a:lnTo>
                  <a:pt x="77" y="1"/>
                </a:lnTo>
                <a:lnTo>
                  <a:pt x="77" y="1"/>
                </a:lnTo>
                <a:lnTo>
                  <a:pt x="77" y="1"/>
                </a:lnTo>
                <a:lnTo>
                  <a:pt x="76" y="0"/>
                </a:lnTo>
                <a:close/>
                <a:moveTo>
                  <a:pt x="69" y="174"/>
                </a:moveTo>
                <a:lnTo>
                  <a:pt x="72" y="174"/>
                </a:lnTo>
                <a:lnTo>
                  <a:pt x="82" y="174"/>
                </a:lnTo>
                <a:lnTo>
                  <a:pt x="90" y="172"/>
                </a:lnTo>
                <a:lnTo>
                  <a:pt x="99" y="170"/>
                </a:lnTo>
                <a:lnTo>
                  <a:pt x="107" y="167"/>
                </a:lnTo>
                <a:lnTo>
                  <a:pt x="122" y="159"/>
                </a:lnTo>
                <a:lnTo>
                  <a:pt x="135" y="149"/>
                </a:lnTo>
                <a:lnTo>
                  <a:pt x="145" y="136"/>
                </a:lnTo>
                <a:lnTo>
                  <a:pt x="145" y="136"/>
                </a:lnTo>
                <a:lnTo>
                  <a:pt x="145" y="134"/>
                </a:lnTo>
                <a:lnTo>
                  <a:pt x="145" y="134"/>
                </a:lnTo>
                <a:lnTo>
                  <a:pt x="145" y="133"/>
                </a:lnTo>
                <a:lnTo>
                  <a:pt x="145" y="133"/>
                </a:lnTo>
                <a:lnTo>
                  <a:pt x="145" y="133"/>
                </a:lnTo>
                <a:lnTo>
                  <a:pt x="145" y="131"/>
                </a:lnTo>
                <a:lnTo>
                  <a:pt x="145" y="131"/>
                </a:lnTo>
                <a:lnTo>
                  <a:pt x="145" y="129"/>
                </a:lnTo>
                <a:lnTo>
                  <a:pt x="143" y="134"/>
                </a:lnTo>
                <a:lnTo>
                  <a:pt x="131" y="146"/>
                </a:lnTo>
                <a:lnTo>
                  <a:pt x="120" y="157"/>
                </a:lnTo>
                <a:lnTo>
                  <a:pt x="105" y="164"/>
                </a:lnTo>
                <a:lnTo>
                  <a:pt x="97" y="167"/>
                </a:lnTo>
                <a:lnTo>
                  <a:pt x="89" y="169"/>
                </a:lnTo>
                <a:lnTo>
                  <a:pt x="81" y="170"/>
                </a:lnTo>
                <a:lnTo>
                  <a:pt x="72" y="170"/>
                </a:lnTo>
                <a:lnTo>
                  <a:pt x="66" y="170"/>
                </a:lnTo>
                <a:lnTo>
                  <a:pt x="66" y="170"/>
                </a:lnTo>
                <a:lnTo>
                  <a:pt x="68" y="172"/>
                </a:lnTo>
                <a:lnTo>
                  <a:pt x="68" y="172"/>
                </a:lnTo>
                <a:lnTo>
                  <a:pt x="68" y="172"/>
                </a:lnTo>
                <a:lnTo>
                  <a:pt x="68" y="172"/>
                </a:lnTo>
                <a:lnTo>
                  <a:pt x="69" y="174"/>
                </a:lnTo>
                <a:lnTo>
                  <a:pt x="69" y="174"/>
                </a:lnTo>
                <a:lnTo>
                  <a:pt x="69" y="174"/>
                </a:lnTo>
                <a:close/>
              </a:path>
            </a:pathLst>
          </a:custGeom>
          <a:solidFill>
            <a:srgbClr val="00FF62"/>
          </a:solidFill>
          <a:ln w="9525">
            <a:noFill/>
            <a:round/>
            <a:headEnd/>
            <a:tailEnd/>
          </a:ln>
          <a:effectLst/>
        </p:spPr>
        <p:txBody>
          <a:bodyPr/>
          <a:lstStyle/>
          <a:p>
            <a:endParaRPr lang="en-GB"/>
          </a:p>
        </p:txBody>
      </p:sp>
      <p:sp>
        <p:nvSpPr>
          <p:cNvPr id="47571" name="Freeform 467"/>
          <p:cNvSpPr>
            <a:spLocks noEditPoints="1"/>
          </p:cNvSpPr>
          <p:nvPr/>
        </p:nvSpPr>
        <p:spPr bwMode="auto">
          <a:xfrm>
            <a:off x="5276850" y="3322638"/>
            <a:ext cx="214313" cy="227012"/>
          </a:xfrm>
          <a:custGeom>
            <a:avLst/>
            <a:gdLst/>
            <a:ahLst/>
            <a:cxnLst>
              <a:cxn ang="0">
                <a:pos x="72" y="0"/>
              </a:cxn>
              <a:cxn ang="0">
                <a:pos x="56" y="2"/>
              </a:cxn>
              <a:cxn ang="0">
                <a:pos x="40" y="7"/>
              </a:cxn>
              <a:cxn ang="0">
                <a:pos x="13" y="25"/>
              </a:cxn>
              <a:cxn ang="0">
                <a:pos x="0" y="41"/>
              </a:cxn>
              <a:cxn ang="0">
                <a:pos x="2" y="43"/>
              </a:cxn>
              <a:cxn ang="0">
                <a:pos x="2" y="43"/>
              </a:cxn>
              <a:cxn ang="0">
                <a:pos x="2" y="44"/>
              </a:cxn>
              <a:cxn ang="0">
                <a:pos x="2" y="46"/>
              </a:cxn>
              <a:cxn ang="0">
                <a:pos x="15" y="26"/>
              </a:cxn>
              <a:cxn ang="0">
                <a:pos x="41" y="10"/>
              </a:cxn>
              <a:cxn ang="0">
                <a:pos x="72" y="3"/>
              </a:cxn>
              <a:cxn ang="0">
                <a:pos x="84" y="3"/>
              </a:cxn>
              <a:cxn ang="0">
                <a:pos x="82" y="3"/>
              </a:cxn>
              <a:cxn ang="0">
                <a:pos x="81" y="2"/>
              </a:cxn>
              <a:cxn ang="0">
                <a:pos x="81" y="2"/>
              </a:cxn>
              <a:cxn ang="0">
                <a:pos x="66" y="167"/>
              </a:cxn>
              <a:cxn ang="0">
                <a:pos x="81" y="167"/>
              </a:cxn>
              <a:cxn ang="0">
                <a:pos x="97" y="164"/>
              </a:cxn>
              <a:cxn ang="0">
                <a:pos x="120" y="154"/>
              </a:cxn>
              <a:cxn ang="0">
                <a:pos x="143" y="131"/>
              </a:cxn>
              <a:cxn ang="0">
                <a:pos x="145" y="126"/>
              </a:cxn>
              <a:cxn ang="0">
                <a:pos x="145" y="125"/>
              </a:cxn>
              <a:cxn ang="0">
                <a:pos x="145" y="125"/>
              </a:cxn>
              <a:cxn ang="0">
                <a:pos x="145" y="123"/>
              </a:cxn>
              <a:cxn ang="0">
                <a:pos x="140" y="130"/>
              </a:cxn>
              <a:cxn ang="0">
                <a:pos x="118" y="151"/>
              </a:cxn>
              <a:cxn ang="0">
                <a:pos x="89" y="164"/>
              </a:cxn>
              <a:cxn ang="0">
                <a:pos x="63" y="164"/>
              </a:cxn>
              <a:cxn ang="0">
                <a:pos x="63" y="166"/>
              </a:cxn>
              <a:cxn ang="0">
                <a:pos x="64" y="166"/>
              </a:cxn>
              <a:cxn ang="0">
                <a:pos x="64" y="167"/>
              </a:cxn>
              <a:cxn ang="0">
                <a:pos x="66" y="167"/>
              </a:cxn>
            </a:cxnLst>
            <a:rect l="0" t="0" r="r" b="b"/>
            <a:pathLst>
              <a:path w="145" h="167">
                <a:moveTo>
                  <a:pt x="81" y="0"/>
                </a:moveTo>
                <a:lnTo>
                  <a:pt x="72" y="0"/>
                </a:lnTo>
                <a:lnTo>
                  <a:pt x="64" y="0"/>
                </a:lnTo>
                <a:lnTo>
                  <a:pt x="56" y="2"/>
                </a:lnTo>
                <a:lnTo>
                  <a:pt x="48" y="3"/>
                </a:lnTo>
                <a:lnTo>
                  <a:pt x="40" y="7"/>
                </a:lnTo>
                <a:lnTo>
                  <a:pt x="27" y="15"/>
                </a:lnTo>
                <a:lnTo>
                  <a:pt x="13" y="25"/>
                </a:lnTo>
                <a:lnTo>
                  <a:pt x="4" y="38"/>
                </a:lnTo>
                <a:lnTo>
                  <a:pt x="0" y="41"/>
                </a:lnTo>
                <a:lnTo>
                  <a:pt x="2" y="41"/>
                </a:lnTo>
                <a:lnTo>
                  <a:pt x="2" y="43"/>
                </a:lnTo>
                <a:lnTo>
                  <a:pt x="2" y="43"/>
                </a:lnTo>
                <a:lnTo>
                  <a:pt x="2" y="43"/>
                </a:lnTo>
                <a:lnTo>
                  <a:pt x="2" y="44"/>
                </a:lnTo>
                <a:lnTo>
                  <a:pt x="2" y="44"/>
                </a:lnTo>
                <a:lnTo>
                  <a:pt x="2" y="46"/>
                </a:lnTo>
                <a:lnTo>
                  <a:pt x="2" y="46"/>
                </a:lnTo>
                <a:lnTo>
                  <a:pt x="5" y="39"/>
                </a:lnTo>
                <a:lnTo>
                  <a:pt x="15" y="26"/>
                </a:lnTo>
                <a:lnTo>
                  <a:pt x="28" y="17"/>
                </a:lnTo>
                <a:lnTo>
                  <a:pt x="41" y="10"/>
                </a:lnTo>
                <a:lnTo>
                  <a:pt x="56" y="5"/>
                </a:lnTo>
                <a:lnTo>
                  <a:pt x="72" y="3"/>
                </a:lnTo>
                <a:lnTo>
                  <a:pt x="84" y="3"/>
                </a:lnTo>
                <a:lnTo>
                  <a:pt x="84" y="3"/>
                </a:lnTo>
                <a:lnTo>
                  <a:pt x="82" y="3"/>
                </a:lnTo>
                <a:lnTo>
                  <a:pt x="82" y="3"/>
                </a:lnTo>
                <a:lnTo>
                  <a:pt x="82" y="2"/>
                </a:lnTo>
                <a:lnTo>
                  <a:pt x="81" y="2"/>
                </a:lnTo>
                <a:lnTo>
                  <a:pt x="81" y="2"/>
                </a:lnTo>
                <a:lnTo>
                  <a:pt x="81" y="2"/>
                </a:lnTo>
                <a:lnTo>
                  <a:pt x="81" y="0"/>
                </a:lnTo>
                <a:close/>
                <a:moveTo>
                  <a:pt x="66" y="167"/>
                </a:moveTo>
                <a:lnTo>
                  <a:pt x="72" y="167"/>
                </a:lnTo>
                <a:lnTo>
                  <a:pt x="81" y="167"/>
                </a:lnTo>
                <a:lnTo>
                  <a:pt x="89" y="166"/>
                </a:lnTo>
                <a:lnTo>
                  <a:pt x="97" y="164"/>
                </a:lnTo>
                <a:lnTo>
                  <a:pt x="105" y="161"/>
                </a:lnTo>
                <a:lnTo>
                  <a:pt x="120" y="154"/>
                </a:lnTo>
                <a:lnTo>
                  <a:pt x="131" y="143"/>
                </a:lnTo>
                <a:lnTo>
                  <a:pt x="143" y="131"/>
                </a:lnTo>
                <a:lnTo>
                  <a:pt x="145" y="126"/>
                </a:lnTo>
                <a:lnTo>
                  <a:pt x="145" y="126"/>
                </a:lnTo>
                <a:lnTo>
                  <a:pt x="145" y="126"/>
                </a:lnTo>
                <a:lnTo>
                  <a:pt x="145" y="125"/>
                </a:lnTo>
                <a:lnTo>
                  <a:pt x="145" y="125"/>
                </a:lnTo>
                <a:lnTo>
                  <a:pt x="145" y="125"/>
                </a:lnTo>
                <a:lnTo>
                  <a:pt x="145" y="123"/>
                </a:lnTo>
                <a:lnTo>
                  <a:pt x="145" y="123"/>
                </a:lnTo>
                <a:lnTo>
                  <a:pt x="145" y="121"/>
                </a:lnTo>
                <a:lnTo>
                  <a:pt x="140" y="130"/>
                </a:lnTo>
                <a:lnTo>
                  <a:pt x="130" y="141"/>
                </a:lnTo>
                <a:lnTo>
                  <a:pt x="118" y="151"/>
                </a:lnTo>
                <a:lnTo>
                  <a:pt x="104" y="159"/>
                </a:lnTo>
                <a:lnTo>
                  <a:pt x="89" y="164"/>
                </a:lnTo>
                <a:lnTo>
                  <a:pt x="72" y="166"/>
                </a:lnTo>
                <a:lnTo>
                  <a:pt x="63" y="164"/>
                </a:lnTo>
                <a:lnTo>
                  <a:pt x="63" y="164"/>
                </a:lnTo>
                <a:lnTo>
                  <a:pt x="63" y="166"/>
                </a:lnTo>
                <a:lnTo>
                  <a:pt x="63" y="166"/>
                </a:lnTo>
                <a:lnTo>
                  <a:pt x="64" y="166"/>
                </a:lnTo>
                <a:lnTo>
                  <a:pt x="64" y="166"/>
                </a:lnTo>
                <a:lnTo>
                  <a:pt x="64" y="167"/>
                </a:lnTo>
                <a:lnTo>
                  <a:pt x="66" y="167"/>
                </a:lnTo>
                <a:lnTo>
                  <a:pt x="66" y="167"/>
                </a:lnTo>
                <a:close/>
              </a:path>
            </a:pathLst>
          </a:custGeom>
          <a:solidFill>
            <a:srgbClr val="00FF68"/>
          </a:solidFill>
          <a:ln w="9525">
            <a:noFill/>
            <a:round/>
            <a:headEnd/>
            <a:tailEnd/>
          </a:ln>
          <a:effectLst/>
        </p:spPr>
        <p:txBody>
          <a:bodyPr/>
          <a:lstStyle/>
          <a:p>
            <a:endParaRPr lang="en-GB"/>
          </a:p>
        </p:txBody>
      </p:sp>
      <p:sp>
        <p:nvSpPr>
          <p:cNvPr id="47572" name="Freeform 468"/>
          <p:cNvSpPr>
            <a:spLocks noEditPoints="1"/>
          </p:cNvSpPr>
          <p:nvPr/>
        </p:nvSpPr>
        <p:spPr bwMode="auto">
          <a:xfrm>
            <a:off x="5278438" y="3327400"/>
            <a:ext cx="212725" cy="220663"/>
          </a:xfrm>
          <a:custGeom>
            <a:avLst/>
            <a:gdLst/>
            <a:ahLst/>
            <a:cxnLst>
              <a:cxn ang="0">
                <a:pos x="82" y="0"/>
              </a:cxn>
              <a:cxn ang="0">
                <a:pos x="70" y="0"/>
              </a:cxn>
              <a:cxn ang="0">
                <a:pos x="54" y="2"/>
              </a:cxn>
              <a:cxn ang="0">
                <a:pos x="39" y="7"/>
              </a:cxn>
              <a:cxn ang="0">
                <a:pos x="26" y="14"/>
              </a:cxn>
              <a:cxn ang="0">
                <a:pos x="13" y="23"/>
              </a:cxn>
              <a:cxn ang="0">
                <a:pos x="3" y="36"/>
              </a:cxn>
              <a:cxn ang="0">
                <a:pos x="0" y="43"/>
              </a:cxn>
              <a:cxn ang="0">
                <a:pos x="0" y="43"/>
              </a:cxn>
              <a:cxn ang="0">
                <a:pos x="0" y="45"/>
              </a:cxn>
              <a:cxn ang="0">
                <a:pos x="0" y="45"/>
              </a:cxn>
              <a:cxn ang="0">
                <a:pos x="0" y="45"/>
              </a:cxn>
              <a:cxn ang="0">
                <a:pos x="0" y="46"/>
              </a:cxn>
              <a:cxn ang="0">
                <a:pos x="0" y="46"/>
              </a:cxn>
              <a:cxn ang="0">
                <a:pos x="0" y="46"/>
              </a:cxn>
              <a:cxn ang="0">
                <a:pos x="0" y="48"/>
              </a:cxn>
              <a:cxn ang="0">
                <a:pos x="7" y="38"/>
              </a:cxn>
              <a:cxn ang="0">
                <a:pos x="15" y="25"/>
              </a:cxn>
              <a:cxn ang="0">
                <a:pos x="26" y="17"/>
              </a:cxn>
              <a:cxn ang="0">
                <a:pos x="41" y="9"/>
              </a:cxn>
              <a:cxn ang="0">
                <a:pos x="56" y="4"/>
              </a:cxn>
              <a:cxn ang="0">
                <a:pos x="70" y="2"/>
              </a:cxn>
              <a:cxn ang="0">
                <a:pos x="85" y="4"/>
              </a:cxn>
              <a:cxn ang="0">
                <a:pos x="85" y="4"/>
              </a:cxn>
              <a:cxn ang="0">
                <a:pos x="84" y="4"/>
              </a:cxn>
              <a:cxn ang="0">
                <a:pos x="84" y="4"/>
              </a:cxn>
              <a:cxn ang="0">
                <a:pos x="84" y="2"/>
              </a:cxn>
              <a:cxn ang="0">
                <a:pos x="84" y="2"/>
              </a:cxn>
              <a:cxn ang="0">
                <a:pos x="82" y="2"/>
              </a:cxn>
              <a:cxn ang="0">
                <a:pos x="82" y="2"/>
              </a:cxn>
              <a:cxn ang="0">
                <a:pos x="82" y="0"/>
              </a:cxn>
              <a:cxn ang="0">
                <a:pos x="61" y="161"/>
              </a:cxn>
              <a:cxn ang="0">
                <a:pos x="70" y="163"/>
              </a:cxn>
              <a:cxn ang="0">
                <a:pos x="87" y="161"/>
              </a:cxn>
              <a:cxn ang="0">
                <a:pos x="102" y="156"/>
              </a:cxn>
              <a:cxn ang="0">
                <a:pos x="116" y="148"/>
              </a:cxn>
              <a:cxn ang="0">
                <a:pos x="128" y="138"/>
              </a:cxn>
              <a:cxn ang="0">
                <a:pos x="138" y="127"/>
              </a:cxn>
              <a:cxn ang="0">
                <a:pos x="143" y="118"/>
              </a:cxn>
              <a:cxn ang="0">
                <a:pos x="143" y="118"/>
              </a:cxn>
              <a:cxn ang="0">
                <a:pos x="143" y="118"/>
              </a:cxn>
              <a:cxn ang="0">
                <a:pos x="141" y="117"/>
              </a:cxn>
              <a:cxn ang="0">
                <a:pos x="141" y="117"/>
              </a:cxn>
              <a:cxn ang="0">
                <a:pos x="141" y="117"/>
              </a:cxn>
              <a:cxn ang="0">
                <a:pos x="141" y="115"/>
              </a:cxn>
              <a:cxn ang="0">
                <a:pos x="141" y="115"/>
              </a:cxn>
              <a:cxn ang="0">
                <a:pos x="141" y="115"/>
              </a:cxn>
              <a:cxn ang="0">
                <a:pos x="136" y="125"/>
              </a:cxn>
              <a:cxn ang="0">
                <a:pos x="126" y="136"/>
              </a:cxn>
              <a:cxn ang="0">
                <a:pos x="115" y="146"/>
              </a:cxn>
              <a:cxn ang="0">
                <a:pos x="102" y="153"/>
              </a:cxn>
              <a:cxn ang="0">
                <a:pos x="87" y="158"/>
              </a:cxn>
              <a:cxn ang="0">
                <a:pos x="70" y="159"/>
              </a:cxn>
              <a:cxn ang="0">
                <a:pos x="57" y="158"/>
              </a:cxn>
              <a:cxn ang="0">
                <a:pos x="57" y="158"/>
              </a:cxn>
              <a:cxn ang="0">
                <a:pos x="57" y="159"/>
              </a:cxn>
              <a:cxn ang="0">
                <a:pos x="57" y="159"/>
              </a:cxn>
              <a:cxn ang="0">
                <a:pos x="59" y="159"/>
              </a:cxn>
              <a:cxn ang="0">
                <a:pos x="59" y="159"/>
              </a:cxn>
              <a:cxn ang="0">
                <a:pos x="59" y="161"/>
              </a:cxn>
              <a:cxn ang="0">
                <a:pos x="59" y="161"/>
              </a:cxn>
              <a:cxn ang="0">
                <a:pos x="61" y="161"/>
              </a:cxn>
            </a:cxnLst>
            <a:rect l="0" t="0" r="r" b="b"/>
            <a:pathLst>
              <a:path w="143" h="163">
                <a:moveTo>
                  <a:pt x="82" y="0"/>
                </a:moveTo>
                <a:lnTo>
                  <a:pt x="70" y="0"/>
                </a:lnTo>
                <a:lnTo>
                  <a:pt x="54" y="2"/>
                </a:lnTo>
                <a:lnTo>
                  <a:pt x="39" y="7"/>
                </a:lnTo>
                <a:lnTo>
                  <a:pt x="26" y="14"/>
                </a:lnTo>
                <a:lnTo>
                  <a:pt x="13" y="23"/>
                </a:lnTo>
                <a:lnTo>
                  <a:pt x="3" y="36"/>
                </a:lnTo>
                <a:lnTo>
                  <a:pt x="0" y="43"/>
                </a:lnTo>
                <a:lnTo>
                  <a:pt x="0" y="43"/>
                </a:lnTo>
                <a:lnTo>
                  <a:pt x="0" y="45"/>
                </a:lnTo>
                <a:lnTo>
                  <a:pt x="0" y="45"/>
                </a:lnTo>
                <a:lnTo>
                  <a:pt x="0" y="45"/>
                </a:lnTo>
                <a:lnTo>
                  <a:pt x="0" y="46"/>
                </a:lnTo>
                <a:lnTo>
                  <a:pt x="0" y="46"/>
                </a:lnTo>
                <a:lnTo>
                  <a:pt x="0" y="46"/>
                </a:lnTo>
                <a:lnTo>
                  <a:pt x="0" y="48"/>
                </a:lnTo>
                <a:lnTo>
                  <a:pt x="7" y="38"/>
                </a:lnTo>
                <a:lnTo>
                  <a:pt x="15" y="25"/>
                </a:lnTo>
                <a:lnTo>
                  <a:pt x="26" y="17"/>
                </a:lnTo>
                <a:lnTo>
                  <a:pt x="41" y="9"/>
                </a:lnTo>
                <a:lnTo>
                  <a:pt x="56" y="4"/>
                </a:lnTo>
                <a:lnTo>
                  <a:pt x="70" y="2"/>
                </a:lnTo>
                <a:lnTo>
                  <a:pt x="85" y="4"/>
                </a:lnTo>
                <a:lnTo>
                  <a:pt x="85" y="4"/>
                </a:lnTo>
                <a:lnTo>
                  <a:pt x="84" y="4"/>
                </a:lnTo>
                <a:lnTo>
                  <a:pt x="84" y="4"/>
                </a:lnTo>
                <a:lnTo>
                  <a:pt x="84" y="2"/>
                </a:lnTo>
                <a:lnTo>
                  <a:pt x="84" y="2"/>
                </a:lnTo>
                <a:lnTo>
                  <a:pt x="82" y="2"/>
                </a:lnTo>
                <a:lnTo>
                  <a:pt x="82" y="2"/>
                </a:lnTo>
                <a:lnTo>
                  <a:pt x="82" y="0"/>
                </a:lnTo>
                <a:close/>
                <a:moveTo>
                  <a:pt x="61" y="161"/>
                </a:moveTo>
                <a:lnTo>
                  <a:pt x="70" y="163"/>
                </a:lnTo>
                <a:lnTo>
                  <a:pt x="87" y="161"/>
                </a:lnTo>
                <a:lnTo>
                  <a:pt x="102" y="156"/>
                </a:lnTo>
                <a:lnTo>
                  <a:pt x="116" y="148"/>
                </a:lnTo>
                <a:lnTo>
                  <a:pt x="128" y="138"/>
                </a:lnTo>
                <a:lnTo>
                  <a:pt x="138" y="127"/>
                </a:lnTo>
                <a:lnTo>
                  <a:pt x="143" y="118"/>
                </a:lnTo>
                <a:lnTo>
                  <a:pt x="143" y="118"/>
                </a:lnTo>
                <a:lnTo>
                  <a:pt x="143" y="118"/>
                </a:lnTo>
                <a:lnTo>
                  <a:pt x="141" y="117"/>
                </a:lnTo>
                <a:lnTo>
                  <a:pt x="141" y="117"/>
                </a:lnTo>
                <a:lnTo>
                  <a:pt x="141" y="117"/>
                </a:lnTo>
                <a:lnTo>
                  <a:pt x="141" y="115"/>
                </a:lnTo>
                <a:lnTo>
                  <a:pt x="141" y="115"/>
                </a:lnTo>
                <a:lnTo>
                  <a:pt x="141" y="115"/>
                </a:lnTo>
                <a:lnTo>
                  <a:pt x="136" y="125"/>
                </a:lnTo>
                <a:lnTo>
                  <a:pt x="126" y="136"/>
                </a:lnTo>
                <a:lnTo>
                  <a:pt x="115" y="146"/>
                </a:lnTo>
                <a:lnTo>
                  <a:pt x="102" y="153"/>
                </a:lnTo>
                <a:lnTo>
                  <a:pt x="87" y="158"/>
                </a:lnTo>
                <a:lnTo>
                  <a:pt x="70" y="159"/>
                </a:lnTo>
                <a:lnTo>
                  <a:pt x="57" y="158"/>
                </a:lnTo>
                <a:lnTo>
                  <a:pt x="57" y="158"/>
                </a:lnTo>
                <a:lnTo>
                  <a:pt x="57" y="159"/>
                </a:lnTo>
                <a:lnTo>
                  <a:pt x="57" y="159"/>
                </a:lnTo>
                <a:lnTo>
                  <a:pt x="59" y="159"/>
                </a:lnTo>
                <a:lnTo>
                  <a:pt x="59" y="159"/>
                </a:lnTo>
                <a:lnTo>
                  <a:pt x="59" y="161"/>
                </a:lnTo>
                <a:lnTo>
                  <a:pt x="59" y="161"/>
                </a:lnTo>
                <a:lnTo>
                  <a:pt x="61" y="161"/>
                </a:lnTo>
                <a:close/>
              </a:path>
            </a:pathLst>
          </a:custGeom>
          <a:solidFill>
            <a:srgbClr val="00FF6D"/>
          </a:solidFill>
          <a:ln w="9525">
            <a:noFill/>
            <a:round/>
            <a:headEnd/>
            <a:tailEnd/>
          </a:ln>
          <a:effectLst/>
        </p:spPr>
        <p:txBody>
          <a:bodyPr/>
          <a:lstStyle/>
          <a:p>
            <a:endParaRPr lang="en-GB"/>
          </a:p>
        </p:txBody>
      </p:sp>
      <p:sp>
        <p:nvSpPr>
          <p:cNvPr id="47573" name="Freeform 469"/>
          <p:cNvSpPr>
            <a:spLocks noEditPoints="1"/>
          </p:cNvSpPr>
          <p:nvPr/>
        </p:nvSpPr>
        <p:spPr bwMode="auto">
          <a:xfrm>
            <a:off x="5278438" y="3328988"/>
            <a:ext cx="209550" cy="214312"/>
          </a:xfrm>
          <a:custGeom>
            <a:avLst/>
            <a:gdLst/>
            <a:ahLst/>
            <a:cxnLst>
              <a:cxn ang="0">
                <a:pos x="70" y="0"/>
              </a:cxn>
              <a:cxn ang="0">
                <a:pos x="41" y="7"/>
              </a:cxn>
              <a:cxn ang="0">
                <a:pos x="15" y="23"/>
              </a:cxn>
              <a:cxn ang="0">
                <a:pos x="0" y="46"/>
              </a:cxn>
              <a:cxn ang="0">
                <a:pos x="0" y="46"/>
              </a:cxn>
              <a:cxn ang="0">
                <a:pos x="0" y="48"/>
              </a:cxn>
              <a:cxn ang="0">
                <a:pos x="2" y="49"/>
              </a:cxn>
              <a:cxn ang="0">
                <a:pos x="2" y="51"/>
              </a:cxn>
              <a:cxn ang="0">
                <a:pos x="8" y="36"/>
              </a:cxn>
              <a:cxn ang="0">
                <a:pos x="28" y="16"/>
              </a:cxn>
              <a:cxn ang="0">
                <a:pos x="56" y="5"/>
              </a:cxn>
              <a:cxn ang="0">
                <a:pos x="85" y="5"/>
              </a:cxn>
              <a:cxn ang="0">
                <a:pos x="88" y="5"/>
              </a:cxn>
              <a:cxn ang="0">
                <a:pos x="87" y="5"/>
              </a:cxn>
              <a:cxn ang="0">
                <a:pos x="87" y="3"/>
              </a:cxn>
              <a:cxn ang="0">
                <a:pos x="85" y="3"/>
              </a:cxn>
              <a:cxn ang="0">
                <a:pos x="57" y="156"/>
              </a:cxn>
              <a:cxn ang="0">
                <a:pos x="87" y="156"/>
              </a:cxn>
              <a:cxn ang="0">
                <a:pos x="115" y="144"/>
              </a:cxn>
              <a:cxn ang="0">
                <a:pos x="136" y="123"/>
              </a:cxn>
              <a:cxn ang="0">
                <a:pos x="141" y="111"/>
              </a:cxn>
              <a:cxn ang="0">
                <a:pos x="141" y="111"/>
              </a:cxn>
              <a:cxn ang="0">
                <a:pos x="141" y="110"/>
              </a:cxn>
              <a:cxn ang="0">
                <a:pos x="141" y="108"/>
              </a:cxn>
              <a:cxn ang="0">
                <a:pos x="141" y="108"/>
              </a:cxn>
              <a:cxn ang="0">
                <a:pos x="125" y="133"/>
              </a:cxn>
              <a:cxn ang="0">
                <a:pos x="100" y="149"/>
              </a:cxn>
              <a:cxn ang="0">
                <a:pos x="70" y="154"/>
              </a:cxn>
              <a:cxn ang="0">
                <a:pos x="52" y="152"/>
              </a:cxn>
              <a:cxn ang="0">
                <a:pos x="54" y="152"/>
              </a:cxn>
              <a:cxn ang="0">
                <a:pos x="56" y="154"/>
              </a:cxn>
              <a:cxn ang="0">
                <a:pos x="56" y="156"/>
              </a:cxn>
              <a:cxn ang="0">
                <a:pos x="57" y="156"/>
              </a:cxn>
            </a:cxnLst>
            <a:rect l="0" t="0" r="r" b="b"/>
            <a:pathLst>
              <a:path w="141" h="157">
                <a:moveTo>
                  <a:pt x="85" y="2"/>
                </a:moveTo>
                <a:lnTo>
                  <a:pt x="70" y="0"/>
                </a:lnTo>
                <a:lnTo>
                  <a:pt x="56" y="2"/>
                </a:lnTo>
                <a:lnTo>
                  <a:pt x="41" y="7"/>
                </a:lnTo>
                <a:lnTo>
                  <a:pt x="26" y="15"/>
                </a:lnTo>
                <a:lnTo>
                  <a:pt x="15" y="23"/>
                </a:lnTo>
                <a:lnTo>
                  <a:pt x="7" y="36"/>
                </a:lnTo>
                <a:lnTo>
                  <a:pt x="0" y="46"/>
                </a:lnTo>
                <a:lnTo>
                  <a:pt x="0" y="46"/>
                </a:lnTo>
                <a:lnTo>
                  <a:pt x="0" y="46"/>
                </a:lnTo>
                <a:lnTo>
                  <a:pt x="0" y="48"/>
                </a:lnTo>
                <a:lnTo>
                  <a:pt x="0" y="48"/>
                </a:lnTo>
                <a:lnTo>
                  <a:pt x="0" y="48"/>
                </a:lnTo>
                <a:lnTo>
                  <a:pt x="2" y="49"/>
                </a:lnTo>
                <a:lnTo>
                  <a:pt x="2" y="49"/>
                </a:lnTo>
                <a:lnTo>
                  <a:pt x="2" y="51"/>
                </a:lnTo>
                <a:lnTo>
                  <a:pt x="2" y="49"/>
                </a:lnTo>
                <a:lnTo>
                  <a:pt x="8" y="36"/>
                </a:lnTo>
                <a:lnTo>
                  <a:pt x="18" y="26"/>
                </a:lnTo>
                <a:lnTo>
                  <a:pt x="28" y="16"/>
                </a:lnTo>
                <a:lnTo>
                  <a:pt x="41" y="10"/>
                </a:lnTo>
                <a:lnTo>
                  <a:pt x="56" y="5"/>
                </a:lnTo>
                <a:lnTo>
                  <a:pt x="70" y="3"/>
                </a:lnTo>
                <a:lnTo>
                  <a:pt x="85" y="5"/>
                </a:lnTo>
                <a:lnTo>
                  <a:pt x="88" y="7"/>
                </a:lnTo>
                <a:lnTo>
                  <a:pt x="88" y="5"/>
                </a:lnTo>
                <a:lnTo>
                  <a:pt x="88" y="5"/>
                </a:lnTo>
                <a:lnTo>
                  <a:pt x="87" y="5"/>
                </a:lnTo>
                <a:lnTo>
                  <a:pt x="87" y="3"/>
                </a:lnTo>
                <a:lnTo>
                  <a:pt x="87" y="3"/>
                </a:lnTo>
                <a:lnTo>
                  <a:pt x="85" y="3"/>
                </a:lnTo>
                <a:lnTo>
                  <a:pt x="85" y="3"/>
                </a:lnTo>
                <a:lnTo>
                  <a:pt x="85" y="2"/>
                </a:lnTo>
                <a:close/>
                <a:moveTo>
                  <a:pt x="57" y="156"/>
                </a:moveTo>
                <a:lnTo>
                  <a:pt x="70" y="157"/>
                </a:lnTo>
                <a:lnTo>
                  <a:pt x="87" y="156"/>
                </a:lnTo>
                <a:lnTo>
                  <a:pt x="102" y="151"/>
                </a:lnTo>
                <a:lnTo>
                  <a:pt x="115" y="144"/>
                </a:lnTo>
                <a:lnTo>
                  <a:pt x="126" y="134"/>
                </a:lnTo>
                <a:lnTo>
                  <a:pt x="136" y="123"/>
                </a:lnTo>
                <a:lnTo>
                  <a:pt x="141" y="113"/>
                </a:lnTo>
                <a:lnTo>
                  <a:pt x="141" y="111"/>
                </a:lnTo>
                <a:lnTo>
                  <a:pt x="141" y="111"/>
                </a:lnTo>
                <a:lnTo>
                  <a:pt x="141" y="111"/>
                </a:lnTo>
                <a:lnTo>
                  <a:pt x="141" y="110"/>
                </a:lnTo>
                <a:lnTo>
                  <a:pt x="141" y="110"/>
                </a:lnTo>
                <a:lnTo>
                  <a:pt x="141" y="108"/>
                </a:lnTo>
                <a:lnTo>
                  <a:pt x="141" y="108"/>
                </a:lnTo>
                <a:lnTo>
                  <a:pt x="141" y="108"/>
                </a:lnTo>
                <a:lnTo>
                  <a:pt x="141" y="108"/>
                </a:lnTo>
                <a:lnTo>
                  <a:pt x="133" y="121"/>
                </a:lnTo>
                <a:lnTo>
                  <a:pt x="125" y="133"/>
                </a:lnTo>
                <a:lnTo>
                  <a:pt x="113" y="141"/>
                </a:lnTo>
                <a:lnTo>
                  <a:pt x="100" y="149"/>
                </a:lnTo>
                <a:lnTo>
                  <a:pt x="85" y="152"/>
                </a:lnTo>
                <a:lnTo>
                  <a:pt x="70" y="154"/>
                </a:lnTo>
                <a:lnTo>
                  <a:pt x="56" y="152"/>
                </a:lnTo>
                <a:lnTo>
                  <a:pt x="52" y="152"/>
                </a:lnTo>
                <a:lnTo>
                  <a:pt x="54" y="152"/>
                </a:lnTo>
                <a:lnTo>
                  <a:pt x="54" y="152"/>
                </a:lnTo>
                <a:lnTo>
                  <a:pt x="54" y="154"/>
                </a:lnTo>
                <a:lnTo>
                  <a:pt x="56" y="154"/>
                </a:lnTo>
                <a:lnTo>
                  <a:pt x="56" y="154"/>
                </a:lnTo>
                <a:lnTo>
                  <a:pt x="56" y="156"/>
                </a:lnTo>
                <a:lnTo>
                  <a:pt x="56" y="156"/>
                </a:lnTo>
                <a:lnTo>
                  <a:pt x="57" y="156"/>
                </a:lnTo>
                <a:close/>
              </a:path>
            </a:pathLst>
          </a:custGeom>
          <a:solidFill>
            <a:srgbClr val="00FF72"/>
          </a:solidFill>
          <a:ln w="9525">
            <a:noFill/>
            <a:round/>
            <a:headEnd/>
            <a:tailEnd/>
          </a:ln>
          <a:effectLst/>
        </p:spPr>
        <p:txBody>
          <a:bodyPr/>
          <a:lstStyle/>
          <a:p>
            <a:endParaRPr lang="en-GB"/>
          </a:p>
        </p:txBody>
      </p:sp>
      <p:sp>
        <p:nvSpPr>
          <p:cNvPr id="47574" name="Freeform 470"/>
          <p:cNvSpPr>
            <a:spLocks noEditPoints="1"/>
          </p:cNvSpPr>
          <p:nvPr/>
        </p:nvSpPr>
        <p:spPr bwMode="auto">
          <a:xfrm>
            <a:off x="5281613" y="3333750"/>
            <a:ext cx="206375" cy="204788"/>
          </a:xfrm>
          <a:custGeom>
            <a:avLst/>
            <a:gdLst/>
            <a:ahLst/>
            <a:cxnLst>
              <a:cxn ang="0">
                <a:pos x="83" y="2"/>
              </a:cxn>
              <a:cxn ang="0">
                <a:pos x="54" y="2"/>
              </a:cxn>
              <a:cxn ang="0">
                <a:pos x="26" y="13"/>
              </a:cxn>
              <a:cxn ang="0">
                <a:pos x="6" y="33"/>
              </a:cxn>
              <a:cxn ang="0">
                <a:pos x="0" y="48"/>
              </a:cxn>
              <a:cxn ang="0">
                <a:pos x="0" y="48"/>
              </a:cxn>
              <a:cxn ang="0">
                <a:pos x="0" y="49"/>
              </a:cxn>
              <a:cxn ang="0">
                <a:pos x="0" y="51"/>
              </a:cxn>
              <a:cxn ang="0">
                <a:pos x="0" y="53"/>
              </a:cxn>
              <a:cxn ang="0">
                <a:pos x="8" y="35"/>
              </a:cxn>
              <a:cxn ang="0">
                <a:pos x="27" y="15"/>
              </a:cxn>
              <a:cxn ang="0">
                <a:pos x="54" y="5"/>
              </a:cxn>
              <a:cxn ang="0">
                <a:pos x="83" y="5"/>
              </a:cxn>
              <a:cxn ang="0">
                <a:pos x="90" y="7"/>
              </a:cxn>
              <a:cxn ang="0">
                <a:pos x="90" y="5"/>
              </a:cxn>
              <a:cxn ang="0">
                <a:pos x="88" y="5"/>
              </a:cxn>
              <a:cxn ang="0">
                <a:pos x="86" y="4"/>
              </a:cxn>
              <a:cxn ang="0">
                <a:pos x="50" y="149"/>
              </a:cxn>
              <a:cxn ang="0">
                <a:pos x="68" y="151"/>
              </a:cxn>
              <a:cxn ang="0">
                <a:pos x="98" y="146"/>
              </a:cxn>
              <a:cxn ang="0">
                <a:pos x="123" y="130"/>
              </a:cxn>
              <a:cxn ang="0">
                <a:pos x="139" y="105"/>
              </a:cxn>
              <a:cxn ang="0">
                <a:pos x="139" y="104"/>
              </a:cxn>
              <a:cxn ang="0">
                <a:pos x="137" y="102"/>
              </a:cxn>
              <a:cxn ang="0">
                <a:pos x="137" y="102"/>
              </a:cxn>
              <a:cxn ang="0">
                <a:pos x="137" y="100"/>
              </a:cxn>
              <a:cxn ang="0">
                <a:pos x="136" y="104"/>
              </a:cxn>
              <a:cxn ang="0">
                <a:pos x="121" y="128"/>
              </a:cxn>
              <a:cxn ang="0">
                <a:pos x="96" y="143"/>
              </a:cxn>
              <a:cxn ang="0">
                <a:pos x="68" y="149"/>
              </a:cxn>
              <a:cxn ang="0">
                <a:pos x="47" y="144"/>
              </a:cxn>
              <a:cxn ang="0">
                <a:pos x="49" y="146"/>
              </a:cxn>
              <a:cxn ang="0">
                <a:pos x="49" y="148"/>
              </a:cxn>
              <a:cxn ang="0">
                <a:pos x="50" y="148"/>
              </a:cxn>
              <a:cxn ang="0">
                <a:pos x="50" y="149"/>
              </a:cxn>
            </a:cxnLst>
            <a:rect l="0" t="0" r="r" b="b"/>
            <a:pathLst>
              <a:path w="139" h="151">
                <a:moveTo>
                  <a:pt x="86" y="4"/>
                </a:moveTo>
                <a:lnTo>
                  <a:pt x="83" y="2"/>
                </a:lnTo>
                <a:lnTo>
                  <a:pt x="68" y="0"/>
                </a:lnTo>
                <a:lnTo>
                  <a:pt x="54" y="2"/>
                </a:lnTo>
                <a:lnTo>
                  <a:pt x="39" y="7"/>
                </a:lnTo>
                <a:lnTo>
                  <a:pt x="26" y="13"/>
                </a:lnTo>
                <a:lnTo>
                  <a:pt x="16" y="23"/>
                </a:lnTo>
                <a:lnTo>
                  <a:pt x="6" y="33"/>
                </a:lnTo>
                <a:lnTo>
                  <a:pt x="0" y="46"/>
                </a:lnTo>
                <a:lnTo>
                  <a:pt x="0" y="48"/>
                </a:lnTo>
                <a:lnTo>
                  <a:pt x="0" y="48"/>
                </a:lnTo>
                <a:lnTo>
                  <a:pt x="0" y="48"/>
                </a:lnTo>
                <a:lnTo>
                  <a:pt x="0" y="49"/>
                </a:lnTo>
                <a:lnTo>
                  <a:pt x="0" y="49"/>
                </a:lnTo>
                <a:lnTo>
                  <a:pt x="0" y="51"/>
                </a:lnTo>
                <a:lnTo>
                  <a:pt x="0" y="51"/>
                </a:lnTo>
                <a:lnTo>
                  <a:pt x="0" y="53"/>
                </a:lnTo>
                <a:lnTo>
                  <a:pt x="0" y="53"/>
                </a:lnTo>
                <a:lnTo>
                  <a:pt x="1" y="48"/>
                </a:lnTo>
                <a:lnTo>
                  <a:pt x="8" y="35"/>
                </a:lnTo>
                <a:lnTo>
                  <a:pt x="18" y="25"/>
                </a:lnTo>
                <a:lnTo>
                  <a:pt x="27" y="15"/>
                </a:lnTo>
                <a:lnTo>
                  <a:pt x="41" y="9"/>
                </a:lnTo>
                <a:lnTo>
                  <a:pt x="54" y="5"/>
                </a:lnTo>
                <a:lnTo>
                  <a:pt x="68" y="4"/>
                </a:lnTo>
                <a:lnTo>
                  <a:pt x="83" y="5"/>
                </a:lnTo>
                <a:lnTo>
                  <a:pt x="90" y="7"/>
                </a:lnTo>
                <a:lnTo>
                  <a:pt x="90" y="7"/>
                </a:lnTo>
                <a:lnTo>
                  <a:pt x="90" y="5"/>
                </a:lnTo>
                <a:lnTo>
                  <a:pt x="90" y="5"/>
                </a:lnTo>
                <a:lnTo>
                  <a:pt x="88" y="5"/>
                </a:lnTo>
                <a:lnTo>
                  <a:pt x="88" y="5"/>
                </a:lnTo>
                <a:lnTo>
                  <a:pt x="88" y="4"/>
                </a:lnTo>
                <a:lnTo>
                  <a:pt x="86" y="4"/>
                </a:lnTo>
                <a:lnTo>
                  <a:pt x="86" y="4"/>
                </a:lnTo>
                <a:close/>
                <a:moveTo>
                  <a:pt x="50" y="149"/>
                </a:moveTo>
                <a:lnTo>
                  <a:pt x="54" y="149"/>
                </a:lnTo>
                <a:lnTo>
                  <a:pt x="68" y="151"/>
                </a:lnTo>
                <a:lnTo>
                  <a:pt x="83" y="149"/>
                </a:lnTo>
                <a:lnTo>
                  <a:pt x="98" y="146"/>
                </a:lnTo>
                <a:lnTo>
                  <a:pt x="111" y="138"/>
                </a:lnTo>
                <a:lnTo>
                  <a:pt x="123" y="130"/>
                </a:lnTo>
                <a:lnTo>
                  <a:pt x="131" y="118"/>
                </a:lnTo>
                <a:lnTo>
                  <a:pt x="139" y="105"/>
                </a:lnTo>
                <a:lnTo>
                  <a:pt x="139" y="105"/>
                </a:lnTo>
                <a:lnTo>
                  <a:pt x="139" y="104"/>
                </a:lnTo>
                <a:lnTo>
                  <a:pt x="139" y="104"/>
                </a:lnTo>
                <a:lnTo>
                  <a:pt x="137" y="102"/>
                </a:lnTo>
                <a:lnTo>
                  <a:pt x="137" y="102"/>
                </a:lnTo>
                <a:lnTo>
                  <a:pt x="137" y="102"/>
                </a:lnTo>
                <a:lnTo>
                  <a:pt x="137" y="100"/>
                </a:lnTo>
                <a:lnTo>
                  <a:pt x="137" y="100"/>
                </a:lnTo>
                <a:lnTo>
                  <a:pt x="137" y="99"/>
                </a:lnTo>
                <a:lnTo>
                  <a:pt x="136" y="104"/>
                </a:lnTo>
                <a:lnTo>
                  <a:pt x="129" y="117"/>
                </a:lnTo>
                <a:lnTo>
                  <a:pt x="121" y="128"/>
                </a:lnTo>
                <a:lnTo>
                  <a:pt x="109" y="136"/>
                </a:lnTo>
                <a:lnTo>
                  <a:pt x="96" y="143"/>
                </a:lnTo>
                <a:lnTo>
                  <a:pt x="83" y="148"/>
                </a:lnTo>
                <a:lnTo>
                  <a:pt x="68" y="149"/>
                </a:lnTo>
                <a:lnTo>
                  <a:pt x="54" y="148"/>
                </a:lnTo>
                <a:lnTo>
                  <a:pt x="47" y="144"/>
                </a:lnTo>
                <a:lnTo>
                  <a:pt x="47" y="146"/>
                </a:lnTo>
                <a:lnTo>
                  <a:pt x="49" y="146"/>
                </a:lnTo>
                <a:lnTo>
                  <a:pt x="49" y="146"/>
                </a:lnTo>
                <a:lnTo>
                  <a:pt x="49" y="148"/>
                </a:lnTo>
                <a:lnTo>
                  <a:pt x="50" y="148"/>
                </a:lnTo>
                <a:lnTo>
                  <a:pt x="50" y="148"/>
                </a:lnTo>
                <a:lnTo>
                  <a:pt x="50" y="149"/>
                </a:lnTo>
                <a:lnTo>
                  <a:pt x="50" y="149"/>
                </a:lnTo>
                <a:close/>
              </a:path>
            </a:pathLst>
          </a:custGeom>
          <a:solidFill>
            <a:srgbClr val="00FF77"/>
          </a:solidFill>
          <a:ln w="9525">
            <a:noFill/>
            <a:round/>
            <a:headEnd/>
            <a:tailEnd/>
          </a:ln>
          <a:effectLst/>
        </p:spPr>
        <p:txBody>
          <a:bodyPr/>
          <a:lstStyle/>
          <a:p>
            <a:endParaRPr lang="en-GB"/>
          </a:p>
        </p:txBody>
      </p:sp>
      <p:sp>
        <p:nvSpPr>
          <p:cNvPr id="47575" name="Freeform 471"/>
          <p:cNvSpPr>
            <a:spLocks noEditPoints="1"/>
          </p:cNvSpPr>
          <p:nvPr/>
        </p:nvSpPr>
        <p:spPr bwMode="auto">
          <a:xfrm>
            <a:off x="5281613" y="3338513"/>
            <a:ext cx="203200" cy="198437"/>
          </a:xfrm>
          <a:custGeom>
            <a:avLst/>
            <a:gdLst/>
            <a:ahLst/>
            <a:cxnLst>
              <a:cxn ang="0">
                <a:pos x="83" y="1"/>
              </a:cxn>
              <a:cxn ang="0">
                <a:pos x="54" y="1"/>
              </a:cxn>
              <a:cxn ang="0">
                <a:pos x="27" y="11"/>
              </a:cxn>
              <a:cxn ang="0">
                <a:pos x="8" y="31"/>
              </a:cxn>
              <a:cxn ang="0">
                <a:pos x="0" y="49"/>
              </a:cxn>
              <a:cxn ang="0">
                <a:pos x="1" y="50"/>
              </a:cxn>
              <a:cxn ang="0">
                <a:pos x="1" y="52"/>
              </a:cxn>
              <a:cxn ang="0">
                <a:pos x="1" y="52"/>
              </a:cxn>
              <a:cxn ang="0">
                <a:pos x="1" y="54"/>
              </a:cxn>
              <a:cxn ang="0">
                <a:pos x="11" y="32"/>
              </a:cxn>
              <a:cxn ang="0">
                <a:pos x="29" y="14"/>
              </a:cxn>
              <a:cxn ang="0">
                <a:pos x="55" y="3"/>
              </a:cxn>
              <a:cxn ang="0">
                <a:pos x="83" y="3"/>
              </a:cxn>
              <a:cxn ang="0">
                <a:pos x="93" y="6"/>
              </a:cxn>
              <a:cxn ang="0">
                <a:pos x="93" y="6"/>
              </a:cxn>
              <a:cxn ang="0">
                <a:pos x="91" y="5"/>
              </a:cxn>
              <a:cxn ang="0">
                <a:pos x="91" y="3"/>
              </a:cxn>
              <a:cxn ang="0">
                <a:pos x="47" y="140"/>
              </a:cxn>
              <a:cxn ang="0">
                <a:pos x="68" y="145"/>
              </a:cxn>
              <a:cxn ang="0">
                <a:pos x="96" y="139"/>
              </a:cxn>
              <a:cxn ang="0">
                <a:pos x="121" y="124"/>
              </a:cxn>
              <a:cxn ang="0">
                <a:pos x="136" y="100"/>
              </a:cxn>
              <a:cxn ang="0">
                <a:pos x="137" y="95"/>
              </a:cxn>
              <a:cxn ang="0">
                <a:pos x="137" y="93"/>
              </a:cxn>
              <a:cxn ang="0">
                <a:pos x="137" y="91"/>
              </a:cxn>
              <a:cxn ang="0">
                <a:pos x="136" y="90"/>
              </a:cxn>
              <a:cxn ang="0">
                <a:pos x="132" y="100"/>
              </a:cxn>
              <a:cxn ang="0">
                <a:pos x="118" y="121"/>
              </a:cxn>
              <a:cxn ang="0">
                <a:pos x="96" y="137"/>
              </a:cxn>
              <a:cxn ang="0">
                <a:pos x="68" y="142"/>
              </a:cxn>
              <a:cxn ang="0">
                <a:pos x="44" y="137"/>
              </a:cxn>
              <a:cxn ang="0">
                <a:pos x="46" y="139"/>
              </a:cxn>
              <a:cxn ang="0">
                <a:pos x="46" y="139"/>
              </a:cxn>
              <a:cxn ang="0">
                <a:pos x="47" y="140"/>
              </a:cxn>
              <a:cxn ang="0">
                <a:pos x="47" y="140"/>
              </a:cxn>
            </a:cxnLst>
            <a:rect l="0" t="0" r="r" b="b"/>
            <a:pathLst>
              <a:path w="137" h="145">
                <a:moveTo>
                  <a:pt x="90" y="3"/>
                </a:moveTo>
                <a:lnTo>
                  <a:pt x="83" y="1"/>
                </a:lnTo>
                <a:lnTo>
                  <a:pt x="68" y="0"/>
                </a:lnTo>
                <a:lnTo>
                  <a:pt x="54" y="1"/>
                </a:lnTo>
                <a:lnTo>
                  <a:pt x="41" y="5"/>
                </a:lnTo>
                <a:lnTo>
                  <a:pt x="27" y="11"/>
                </a:lnTo>
                <a:lnTo>
                  <a:pt x="18" y="21"/>
                </a:lnTo>
                <a:lnTo>
                  <a:pt x="8" y="31"/>
                </a:lnTo>
                <a:lnTo>
                  <a:pt x="1" y="44"/>
                </a:lnTo>
                <a:lnTo>
                  <a:pt x="0" y="49"/>
                </a:lnTo>
                <a:lnTo>
                  <a:pt x="0" y="49"/>
                </a:lnTo>
                <a:lnTo>
                  <a:pt x="1" y="50"/>
                </a:lnTo>
                <a:lnTo>
                  <a:pt x="1" y="50"/>
                </a:lnTo>
                <a:lnTo>
                  <a:pt x="1" y="52"/>
                </a:lnTo>
                <a:lnTo>
                  <a:pt x="1" y="52"/>
                </a:lnTo>
                <a:lnTo>
                  <a:pt x="1" y="52"/>
                </a:lnTo>
                <a:lnTo>
                  <a:pt x="1" y="54"/>
                </a:lnTo>
                <a:lnTo>
                  <a:pt x="1" y="54"/>
                </a:lnTo>
                <a:lnTo>
                  <a:pt x="5" y="45"/>
                </a:lnTo>
                <a:lnTo>
                  <a:pt x="11" y="32"/>
                </a:lnTo>
                <a:lnTo>
                  <a:pt x="19" y="23"/>
                </a:lnTo>
                <a:lnTo>
                  <a:pt x="29" y="14"/>
                </a:lnTo>
                <a:lnTo>
                  <a:pt x="42" y="8"/>
                </a:lnTo>
                <a:lnTo>
                  <a:pt x="55" y="3"/>
                </a:lnTo>
                <a:lnTo>
                  <a:pt x="68" y="3"/>
                </a:lnTo>
                <a:lnTo>
                  <a:pt x="83" y="3"/>
                </a:lnTo>
                <a:lnTo>
                  <a:pt x="95" y="8"/>
                </a:lnTo>
                <a:lnTo>
                  <a:pt x="93" y="6"/>
                </a:lnTo>
                <a:lnTo>
                  <a:pt x="93" y="6"/>
                </a:lnTo>
                <a:lnTo>
                  <a:pt x="93" y="6"/>
                </a:lnTo>
                <a:lnTo>
                  <a:pt x="91" y="5"/>
                </a:lnTo>
                <a:lnTo>
                  <a:pt x="91" y="5"/>
                </a:lnTo>
                <a:lnTo>
                  <a:pt x="91" y="5"/>
                </a:lnTo>
                <a:lnTo>
                  <a:pt x="91" y="3"/>
                </a:lnTo>
                <a:lnTo>
                  <a:pt x="90" y="3"/>
                </a:lnTo>
                <a:close/>
                <a:moveTo>
                  <a:pt x="47" y="140"/>
                </a:moveTo>
                <a:lnTo>
                  <a:pt x="54" y="144"/>
                </a:lnTo>
                <a:lnTo>
                  <a:pt x="68" y="145"/>
                </a:lnTo>
                <a:lnTo>
                  <a:pt x="83" y="144"/>
                </a:lnTo>
                <a:lnTo>
                  <a:pt x="96" y="139"/>
                </a:lnTo>
                <a:lnTo>
                  <a:pt x="109" y="132"/>
                </a:lnTo>
                <a:lnTo>
                  <a:pt x="121" y="124"/>
                </a:lnTo>
                <a:lnTo>
                  <a:pt x="129" y="113"/>
                </a:lnTo>
                <a:lnTo>
                  <a:pt x="136" y="100"/>
                </a:lnTo>
                <a:lnTo>
                  <a:pt x="137" y="95"/>
                </a:lnTo>
                <a:lnTo>
                  <a:pt x="137" y="95"/>
                </a:lnTo>
                <a:lnTo>
                  <a:pt x="137" y="95"/>
                </a:lnTo>
                <a:lnTo>
                  <a:pt x="137" y="93"/>
                </a:lnTo>
                <a:lnTo>
                  <a:pt x="137" y="93"/>
                </a:lnTo>
                <a:lnTo>
                  <a:pt x="137" y="91"/>
                </a:lnTo>
                <a:lnTo>
                  <a:pt x="136" y="91"/>
                </a:lnTo>
                <a:lnTo>
                  <a:pt x="136" y="90"/>
                </a:lnTo>
                <a:lnTo>
                  <a:pt x="136" y="90"/>
                </a:lnTo>
                <a:lnTo>
                  <a:pt x="132" y="100"/>
                </a:lnTo>
                <a:lnTo>
                  <a:pt x="127" y="111"/>
                </a:lnTo>
                <a:lnTo>
                  <a:pt x="118" y="121"/>
                </a:lnTo>
                <a:lnTo>
                  <a:pt x="108" y="131"/>
                </a:lnTo>
                <a:lnTo>
                  <a:pt x="96" y="137"/>
                </a:lnTo>
                <a:lnTo>
                  <a:pt x="83" y="140"/>
                </a:lnTo>
                <a:lnTo>
                  <a:pt x="68" y="142"/>
                </a:lnTo>
                <a:lnTo>
                  <a:pt x="55" y="140"/>
                </a:lnTo>
                <a:lnTo>
                  <a:pt x="44" y="137"/>
                </a:lnTo>
                <a:lnTo>
                  <a:pt x="44" y="137"/>
                </a:lnTo>
                <a:lnTo>
                  <a:pt x="46" y="139"/>
                </a:lnTo>
                <a:lnTo>
                  <a:pt x="46" y="139"/>
                </a:lnTo>
                <a:lnTo>
                  <a:pt x="46" y="139"/>
                </a:lnTo>
                <a:lnTo>
                  <a:pt x="46" y="140"/>
                </a:lnTo>
                <a:lnTo>
                  <a:pt x="47" y="140"/>
                </a:lnTo>
                <a:lnTo>
                  <a:pt x="47" y="140"/>
                </a:lnTo>
                <a:lnTo>
                  <a:pt x="47" y="140"/>
                </a:lnTo>
                <a:close/>
              </a:path>
            </a:pathLst>
          </a:custGeom>
          <a:solidFill>
            <a:srgbClr val="00FF7C"/>
          </a:solidFill>
          <a:ln w="9525">
            <a:noFill/>
            <a:round/>
            <a:headEnd/>
            <a:tailEnd/>
          </a:ln>
          <a:effectLst/>
        </p:spPr>
        <p:txBody>
          <a:bodyPr/>
          <a:lstStyle/>
          <a:p>
            <a:endParaRPr lang="en-GB"/>
          </a:p>
        </p:txBody>
      </p:sp>
      <p:sp>
        <p:nvSpPr>
          <p:cNvPr id="47576" name="Freeform 472"/>
          <p:cNvSpPr>
            <a:spLocks noEditPoints="1"/>
          </p:cNvSpPr>
          <p:nvPr/>
        </p:nvSpPr>
        <p:spPr bwMode="auto">
          <a:xfrm>
            <a:off x="5283200" y="3343275"/>
            <a:ext cx="200025" cy="188913"/>
          </a:xfrm>
          <a:custGeom>
            <a:avLst/>
            <a:gdLst/>
            <a:ahLst/>
            <a:cxnLst>
              <a:cxn ang="0">
                <a:pos x="82" y="0"/>
              </a:cxn>
              <a:cxn ang="0">
                <a:pos x="54" y="0"/>
              </a:cxn>
              <a:cxn ang="0">
                <a:pos x="28" y="11"/>
              </a:cxn>
              <a:cxn ang="0">
                <a:pos x="10" y="29"/>
              </a:cxn>
              <a:cxn ang="0">
                <a:pos x="0" y="51"/>
              </a:cxn>
              <a:cxn ang="0">
                <a:pos x="0" y="52"/>
              </a:cxn>
              <a:cxn ang="0">
                <a:pos x="2" y="54"/>
              </a:cxn>
              <a:cxn ang="0">
                <a:pos x="2" y="56"/>
              </a:cxn>
              <a:cxn ang="0">
                <a:pos x="2" y="56"/>
              </a:cxn>
              <a:cxn ang="0">
                <a:pos x="5" y="42"/>
              </a:cxn>
              <a:cxn ang="0">
                <a:pos x="20" y="21"/>
              </a:cxn>
              <a:cxn ang="0">
                <a:pos x="41" y="8"/>
              </a:cxn>
              <a:cxn ang="0">
                <a:pos x="67" y="2"/>
              </a:cxn>
              <a:cxn ang="0">
                <a:pos x="94" y="8"/>
              </a:cxn>
              <a:cxn ang="0">
                <a:pos x="97" y="8"/>
              </a:cxn>
              <a:cxn ang="0">
                <a:pos x="95" y="6"/>
              </a:cxn>
              <a:cxn ang="0">
                <a:pos x="94" y="6"/>
              </a:cxn>
              <a:cxn ang="0">
                <a:pos x="94" y="5"/>
              </a:cxn>
              <a:cxn ang="0">
                <a:pos x="43" y="134"/>
              </a:cxn>
              <a:cxn ang="0">
                <a:pos x="67" y="139"/>
              </a:cxn>
              <a:cxn ang="0">
                <a:pos x="95" y="134"/>
              </a:cxn>
              <a:cxn ang="0">
                <a:pos x="117" y="118"/>
              </a:cxn>
              <a:cxn ang="0">
                <a:pos x="131" y="97"/>
              </a:cxn>
              <a:cxn ang="0">
                <a:pos x="135" y="87"/>
              </a:cxn>
              <a:cxn ang="0">
                <a:pos x="135" y="85"/>
              </a:cxn>
              <a:cxn ang="0">
                <a:pos x="135" y="83"/>
              </a:cxn>
              <a:cxn ang="0">
                <a:pos x="133" y="82"/>
              </a:cxn>
              <a:cxn ang="0">
                <a:pos x="133" y="82"/>
              </a:cxn>
              <a:cxn ang="0">
                <a:pos x="123" y="106"/>
              </a:cxn>
              <a:cxn ang="0">
                <a:pos x="105" y="124"/>
              </a:cxn>
              <a:cxn ang="0">
                <a:pos x="81" y="134"/>
              </a:cxn>
              <a:cxn ang="0">
                <a:pos x="54" y="134"/>
              </a:cxn>
              <a:cxn ang="0">
                <a:pos x="40" y="129"/>
              </a:cxn>
              <a:cxn ang="0">
                <a:pos x="40" y="131"/>
              </a:cxn>
              <a:cxn ang="0">
                <a:pos x="41" y="133"/>
              </a:cxn>
              <a:cxn ang="0">
                <a:pos x="43" y="133"/>
              </a:cxn>
              <a:cxn ang="0">
                <a:pos x="43" y="134"/>
              </a:cxn>
            </a:cxnLst>
            <a:rect l="0" t="0" r="r" b="b"/>
            <a:pathLst>
              <a:path w="135" h="139">
                <a:moveTo>
                  <a:pt x="94" y="5"/>
                </a:moveTo>
                <a:lnTo>
                  <a:pt x="82" y="0"/>
                </a:lnTo>
                <a:lnTo>
                  <a:pt x="67" y="0"/>
                </a:lnTo>
                <a:lnTo>
                  <a:pt x="54" y="0"/>
                </a:lnTo>
                <a:lnTo>
                  <a:pt x="41" y="5"/>
                </a:lnTo>
                <a:lnTo>
                  <a:pt x="28" y="11"/>
                </a:lnTo>
                <a:lnTo>
                  <a:pt x="18" y="20"/>
                </a:lnTo>
                <a:lnTo>
                  <a:pt x="10" y="29"/>
                </a:lnTo>
                <a:lnTo>
                  <a:pt x="4" y="42"/>
                </a:lnTo>
                <a:lnTo>
                  <a:pt x="0" y="51"/>
                </a:lnTo>
                <a:lnTo>
                  <a:pt x="0" y="52"/>
                </a:lnTo>
                <a:lnTo>
                  <a:pt x="0" y="52"/>
                </a:lnTo>
                <a:lnTo>
                  <a:pt x="0" y="52"/>
                </a:lnTo>
                <a:lnTo>
                  <a:pt x="2" y="54"/>
                </a:lnTo>
                <a:lnTo>
                  <a:pt x="2" y="54"/>
                </a:lnTo>
                <a:lnTo>
                  <a:pt x="2" y="56"/>
                </a:lnTo>
                <a:lnTo>
                  <a:pt x="2" y="56"/>
                </a:lnTo>
                <a:lnTo>
                  <a:pt x="2" y="56"/>
                </a:lnTo>
                <a:lnTo>
                  <a:pt x="2" y="56"/>
                </a:lnTo>
                <a:lnTo>
                  <a:pt x="5" y="42"/>
                </a:lnTo>
                <a:lnTo>
                  <a:pt x="12" y="31"/>
                </a:lnTo>
                <a:lnTo>
                  <a:pt x="20" y="21"/>
                </a:lnTo>
                <a:lnTo>
                  <a:pt x="30" y="13"/>
                </a:lnTo>
                <a:lnTo>
                  <a:pt x="41" y="8"/>
                </a:lnTo>
                <a:lnTo>
                  <a:pt x="54" y="3"/>
                </a:lnTo>
                <a:lnTo>
                  <a:pt x="67" y="2"/>
                </a:lnTo>
                <a:lnTo>
                  <a:pt x="81" y="3"/>
                </a:lnTo>
                <a:lnTo>
                  <a:pt x="94" y="8"/>
                </a:lnTo>
                <a:lnTo>
                  <a:pt x="97" y="8"/>
                </a:lnTo>
                <a:lnTo>
                  <a:pt x="97" y="8"/>
                </a:lnTo>
                <a:lnTo>
                  <a:pt x="95" y="8"/>
                </a:lnTo>
                <a:lnTo>
                  <a:pt x="95" y="6"/>
                </a:lnTo>
                <a:lnTo>
                  <a:pt x="95" y="6"/>
                </a:lnTo>
                <a:lnTo>
                  <a:pt x="94" y="6"/>
                </a:lnTo>
                <a:lnTo>
                  <a:pt x="94" y="5"/>
                </a:lnTo>
                <a:lnTo>
                  <a:pt x="94" y="5"/>
                </a:lnTo>
                <a:lnTo>
                  <a:pt x="94" y="5"/>
                </a:lnTo>
                <a:close/>
                <a:moveTo>
                  <a:pt x="43" y="134"/>
                </a:moveTo>
                <a:lnTo>
                  <a:pt x="54" y="137"/>
                </a:lnTo>
                <a:lnTo>
                  <a:pt x="67" y="139"/>
                </a:lnTo>
                <a:lnTo>
                  <a:pt x="82" y="137"/>
                </a:lnTo>
                <a:lnTo>
                  <a:pt x="95" y="134"/>
                </a:lnTo>
                <a:lnTo>
                  <a:pt x="107" y="128"/>
                </a:lnTo>
                <a:lnTo>
                  <a:pt x="117" y="118"/>
                </a:lnTo>
                <a:lnTo>
                  <a:pt x="126" y="108"/>
                </a:lnTo>
                <a:lnTo>
                  <a:pt x="131" y="97"/>
                </a:lnTo>
                <a:lnTo>
                  <a:pt x="135" y="87"/>
                </a:lnTo>
                <a:lnTo>
                  <a:pt x="135" y="87"/>
                </a:lnTo>
                <a:lnTo>
                  <a:pt x="135" y="85"/>
                </a:lnTo>
                <a:lnTo>
                  <a:pt x="135" y="85"/>
                </a:lnTo>
                <a:lnTo>
                  <a:pt x="135" y="83"/>
                </a:lnTo>
                <a:lnTo>
                  <a:pt x="135" y="83"/>
                </a:lnTo>
                <a:lnTo>
                  <a:pt x="135" y="83"/>
                </a:lnTo>
                <a:lnTo>
                  <a:pt x="133" y="82"/>
                </a:lnTo>
                <a:lnTo>
                  <a:pt x="133" y="82"/>
                </a:lnTo>
                <a:lnTo>
                  <a:pt x="133" y="82"/>
                </a:lnTo>
                <a:lnTo>
                  <a:pt x="130" y="95"/>
                </a:lnTo>
                <a:lnTo>
                  <a:pt x="123" y="106"/>
                </a:lnTo>
                <a:lnTo>
                  <a:pt x="115" y="116"/>
                </a:lnTo>
                <a:lnTo>
                  <a:pt x="105" y="124"/>
                </a:lnTo>
                <a:lnTo>
                  <a:pt x="94" y="131"/>
                </a:lnTo>
                <a:lnTo>
                  <a:pt x="81" y="134"/>
                </a:lnTo>
                <a:lnTo>
                  <a:pt x="67" y="136"/>
                </a:lnTo>
                <a:lnTo>
                  <a:pt x="54" y="134"/>
                </a:lnTo>
                <a:lnTo>
                  <a:pt x="41" y="131"/>
                </a:lnTo>
                <a:lnTo>
                  <a:pt x="40" y="129"/>
                </a:lnTo>
                <a:lnTo>
                  <a:pt x="40" y="131"/>
                </a:lnTo>
                <a:lnTo>
                  <a:pt x="40" y="131"/>
                </a:lnTo>
                <a:lnTo>
                  <a:pt x="41" y="131"/>
                </a:lnTo>
                <a:lnTo>
                  <a:pt x="41" y="133"/>
                </a:lnTo>
                <a:lnTo>
                  <a:pt x="41" y="133"/>
                </a:lnTo>
                <a:lnTo>
                  <a:pt x="43" y="133"/>
                </a:lnTo>
                <a:lnTo>
                  <a:pt x="43" y="134"/>
                </a:lnTo>
                <a:lnTo>
                  <a:pt x="43" y="134"/>
                </a:lnTo>
                <a:close/>
              </a:path>
            </a:pathLst>
          </a:custGeom>
          <a:solidFill>
            <a:srgbClr val="00FF82"/>
          </a:solidFill>
          <a:ln w="9525">
            <a:noFill/>
            <a:round/>
            <a:headEnd/>
            <a:tailEnd/>
          </a:ln>
          <a:effectLst/>
        </p:spPr>
        <p:txBody>
          <a:bodyPr/>
          <a:lstStyle/>
          <a:p>
            <a:endParaRPr lang="en-GB"/>
          </a:p>
        </p:txBody>
      </p:sp>
      <p:sp>
        <p:nvSpPr>
          <p:cNvPr id="47577" name="Freeform 473"/>
          <p:cNvSpPr>
            <a:spLocks noEditPoints="1"/>
          </p:cNvSpPr>
          <p:nvPr/>
        </p:nvSpPr>
        <p:spPr bwMode="auto">
          <a:xfrm>
            <a:off x="5286375" y="3346450"/>
            <a:ext cx="193675" cy="182563"/>
          </a:xfrm>
          <a:custGeom>
            <a:avLst/>
            <a:gdLst/>
            <a:ahLst/>
            <a:cxnLst>
              <a:cxn ang="0">
                <a:pos x="92" y="6"/>
              </a:cxn>
              <a:cxn ang="0">
                <a:pos x="65" y="0"/>
              </a:cxn>
              <a:cxn ang="0">
                <a:pos x="39" y="6"/>
              </a:cxn>
              <a:cxn ang="0">
                <a:pos x="18" y="19"/>
              </a:cxn>
              <a:cxn ang="0">
                <a:pos x="3" y="40"/>
              </a:cxn>
              <a:cxn ang="0">
                <a:pos x="0" y="54"/>
              </a:cxn>
              <a:cxn ang="0">
                <a:pos x="0" y="55"/>
              </a:cxn>
              <a:cxn ang="0">
                <a:pos x="2" y="57"/>
              </a:cxn>
              <a:cxn ang="0">
                <a:pos x="2" y="58"/>
              </a:cxn>
              <a:cxn ang="0">
                <a:pos x="2" y="62"/>
              </a:cxn>
              <a:cxn ang="0">
                <a:pos x="6" y="42"/>
              </a:cxn>
              <a:cxn ang="0">
                <a:pos x="20" y="21"/>
              </a:cxn>
              <a:cxn ang="0">
                <a:pos x="41" y="8"/>
              </a:cxn>
              <a:cxn ang="0">
                <a:pos x="65" y="3"/>
              </a:cxn>
              <a:cxn ang="0">
                <a:pos x="90" y="8"/>
              </a:cxn>
              <a:cxn ang="0">
                <a:pos x="98" y="11"/>
              </a:cxn>
              <a:cxn ang="0">
                <a:pos x="97" y="9"/>
              </a:cxn>
              <a:cxn ang="0">
                <a:pos x="97" y="9"/>
              </a:cxn>
              <a:cxn ang="0">
                <a:pos x="95" y="8"/>
              </a:cxn>
              <a:cxn ang="0">
                <a:pos x="38" y="127"/>
              </a:cxn>
              <a:cxn ang="0">
                <a:pos x="52" y="132"/>
              </a:cxn>
              <a:cxn ang="0">
                <a:pos x="79" y="132"/>
              </a:cxn>
              <a:cxn ang="0">
                <a:pos x="103" y="122"/>
              </a:cxn>
              <a:cxn ang="0">
                <a:pos x="121" y="104"/>
              </a:cxn>
              <a:cxn ang="0">
                <a:pos x="131" y="80"/>
              </a:cxn>
              <a:cxn ang="0">
                <a:pos x="131" y="78"/>
              </a:cxn>
              <a:cxn ang="0">
                <a:pos x="131" y="77"/>
              </a:cxn>
              <a:cxn ang="0">
                <a:pos x="131" y="75"/>
              </a:cxn>
              <a:cxn ang="0">
                <a:pos x="129" y="73"/>
              </a:cxn>
              <a:cxn ang="0">
                <a:pos x="129" y="80"/>
              </a:cxn>
              <a:cxn ang="0">
                <a:pos x="120" y="103"/>
              </a:cxn>
              <a:cxn ang="0">
                <a:pos x="102" y="121"/>
              </a:cxn>
              <a:cxn ang="0">
                <a:pos x="79" y="131"/>
              </a:cxn>
              <a:cxn ang="0">
                <a:pos x="52" y="131"/>
              </a:cxn>
              <a:cxn ang="0">
                <a:pos x="33" y="122"/>
              </a:cxn>
              <a:cxn ang="0">
                <a:pos x="34" y="124"/>
              </a:cxn>
              <a:cxn ang="0">
                <a:pos x="36" y="126"/>
              </a:cxn>
              <a:cxn ang="0">
                <a:pos x="36" y="126"/>
              </a:cxn>
              <a:cxn ang="0">
                <a:pos x="38" y="127"/>
              </a:cxn>
            </a:cxnLst>
            <a:rect l="0" t="0" r="r" b="b"/>
            <a:pathLst>
              <a:path w="131" h="134">
                <a:moveTo>
                  <a:pt x="95" y="6"/>
                </a:moveTo>
                <a:lnTo>
                  <a:pt x="92" y="6"/>
                </a:lnTo>
                <a:lnTo>
                  <a:pt x="79" y="1"/>
                </a:lnTo>
                <a:lnTo>
                  <a:pt x="65" y="0"/>
                </a:lnTo>
                <a:lnTo>
                  <a:pt x="52" y="1"/>
                </a:lnTo>
                <a:lnTo>
                  <a:pt x="39" y="6"/>
                </a:lnTo>
                <a:lnTo>
                  <a:pt x="28" y="11"/>
                </a:lnTo>
                <a:lnTo>
                  <a:pt x="18" y="19"/>
                </a:lnTo>
                <a:lnTo>
                  <a:pt x="10" y="29"/>
                </a:lnTo>
                <a:lnTo>
                  <a:pt x="3" y="40"/>
                </a:lnTo>
                <a:lnTo>
                  <a:pt x="0" y="54"/>
                </a:lnTo>
                <a:lnTo>
                  <a:pt x="0" y="54"/>
                </a:lnTo>
                <a:lnTo>
                  <a:pt x="0" y="55"/>
                </a:lnTo>
                <a:lnTo>
                  <a:pt x="0" y="55"/>
                </a:lnTo>
                <a:lnTo>
                  <a:pt x="2" y="57"/>
                </a:lnTo>
                <a:lnTo>
                  <a:pt x="2" y="57"/>
                </a:lnTo>
                <a:lnTo>
                  <a:pt x="2" y="58"/>
                </a:lnTo>
                <a:lnTo>
                  <a:pt x="2" y="58"/>
                </a:lnTo>
                <a:lnTo>
                  <a:pt x="2" y="60"/>
                </a:lnTo>
                <a:lnTo>
                  <a:pt x="2" y="62"/>
                </a:lnTo>
                <a:lnTo>
                  <a:pt x="3" y="54"/>
                </a:lnTo>
                <a:lnTo>
                  <a:pt x="6" y="42"/>
                </a:lnTo>
                <a:lnTo>
                  <a:pt x="13" y="31"/>
                </a:lnTo>
                <a:lnTo>
                  <a:pt x="20" y="21"/>
                </a:lnTo>
                <a:lnTo>
                  <a:pt x="29" y="14"/>
                </a:lnTo>
                <a:lnTo>
                  <a:pt x="41" y="8"/>
                </a:lnTo>
                <a:lnTo>
                  <a:pt x="52" y="4"/>
                </a:lnTo>
                <a:lnTo>
                  <a:pt x="65" y="3"/>
                </a:lnTo>
                <a:lnTo>
                  <a:pt x="79" y="4"/>
                </a:lnTo>
                <a:lnTo>
                  <a:pt x="90" y="8"/>
                </a:lnTo>
                <a:lnTo>
                  <a:pt x="98" y="13"/>
                </a:lnTo>
                <a:lnTo>
                  <a:pt x="98" y="11"/>
                </a:lnTo>
                <a:lnTo>
                  <a:pt x="98" y="11"/>
                </a:lnTo>
                <a:lnTo>
                  <a:pt x="97" y="9"/>
                </a:lnTo>
                <a:lnTo>
                  <a:pt x="97" y="9"/>
                </a:lnTo>
                <a:lnTo>
                  <a:pt x="97" y="9"/>
                </a:lnTo>
                <a:lnTo>
                  <a:pt x="95" y="8"/>
                </a:lnTo>
                <a:lnTo>
                  <a:pt x="95" y="8"/>
                </a:lnTo>
                <a:lnTo>
                  <a:pt x="95" y="6"/>
                </a:lnTo>
                <a:close/>
                <a:moveTo>
                  <a:pt x="38" y="127"/>
                </a:moveTo>
                <a:lnTo>
                  <a:pt x="39" y="129"/>
                </a:lnTo>
                <a:lnTo>
                  <a:pt x="52" y="132"/>
                </a:lnTo>
                <a:lnTo>
                  <a:pt x="65" y="134"/>
                </a:lnTo>
                <a:lnTo>
                  <a:pt x="79" y="132"/>
                </a:lnTo>
                <a:lnTo>
                  <a:pt x="92" y="129"/>
                </a:lnTo>
                <a:lnTo>
                  <a:pt x="103" y="122"/>
                </a:lnTo>
                <a:lnTo>
                  <a:pt x="113" y="114"/>
                </a:lnTo>
                <a:lnTo>
                  <a:pt x="121" y="104"/>
                </a:lnTo>
                <a:lnTo>
                  <a:pt x="128" y="93"/>
                </a:lnTo>
                <a:lnTo>
                  <a:pt x="131" y="80"/>
                </a:lnTo>
                <a:lnTo>
                  <a:pt x="131" y="80"/>
                </a:lnTo>
                <a:lnTo>
                  <a:pt x="131" y="78"/>
                </a:lnTo>
                <a:lnTo>
                  <a:pt x="131" y="78"/>
                </a:lnTo>
                <a:lnTo>
                  <a:pt x="131" y="77"/>
                </a:lnTo>
                <a:lnTo>
                  <a:pt x="131" y="77"/>
                </a:lnTo>
                <a:lnTo>
                  <a:pt x="131" y="75"/>
                </a:lnTo>
                <a:lnTo>
                  <a:pt x="129" y="75"/>
                </a:lnTo>
                <a:lnTo>
                  <a:pt x="129" y="73"/>
                </a:lnTo>
                <a:lnTo>
                  <a:pt x="129" y="73"/>
                </a:lnTo>
                <a:lnTo>
                  <a:pt x="129" y="80"/>
                </a:lnTo>
                <a:lnTo>
                  <a:pt x="124" y="91"/>
                </a:lnTo>
                <a:lnTo>
                  <a:pt x="120" y="103"/>
                </a:lnTo>
                <a:lnTo>
                  <a:pt x="111" y="113"/>
                </a:lnTo>
                <a:lnTo>
                  <a:pt x="102" y="121"/>
                </a:lnTo>
                <a:lnTo>
                  <a:pt x="90" y="126"/>
                </a:lnTo>
                <a:lnTo>
                  <a:pt x="79" y="131"/>
                </a:lnTo>
                <a:lnTo>
                  <a:pt x="65" y="131"/>
                </a:lnTo>
                <a:lnTo>
                  <a:pt x="52" y="131"/>
                </a:lnTo>
                <a:lnTo>
                  <a:pt x="41" y="126"/>
                </a:lnTo>
                <a:lnTo>
                  <a:pt x="33" y="122"/>
                </a:lnTo>
                <a:lnTo>
                  <a:pt x="34" y="122"/>
                </a:lnTo>
                <a:lnTo>
                  <a:pt x="34" y="124"/>
                </a:lnTo>
                <a:lnTo>
                  <a:pt x="34" y="124"/>
                </a:lnTo>
                <a:lnTo>
                  <a:pt x="36" y="126"/>
                </a:lnTo>
                <a:lnTo>
                  <a:pt x="36" y="126"/>
                </a:lnTo>
                <a:lnTo>
                  <a:pt x="36" y="126"/>
                </a:lnTo>
                <a:lnTo>
                  <a:pt x="38" y="127"/>
                </a:lnTo>
                <a:lnTo>
                  <a:pt x="38" y="127"/>
                </a:lnTo>
                <a:close/>
              </a:path>
            </a:pathLst>
          </a:custGeom>
          <a:solidFill>
            <a:srgbClr val="00FF87"/>
          </a:solidFill>
          <a:ln w="9525">
            <a:noFill/>
            <a:round/>
            <a:headEnd/>
            <a:tailEnd/>
          </a:ln>
          <a:effectLst/>
        </p:spPr>
        <p:txBody>
          <a:bodyPr/>
          <a:lstStyle/>
          <a:p>
            <a:endParaRPr lang="en-GB"/>
          </a:p>
        </p:txBody>
      </p:sp>
      <p:sp>
        <p:nvSpPr>
          <p:cNvPr id="47578" name="Freeform 474"/>
          <p:cNvSpPr>
            <a:spLocks noEditPoints="1"/>
          </p:cNvSpPr>
          <p:nvPr/>
        </p:nvSpPr>
        <p:spPr bwMode="auto">
          <a:xfrm>
            <a:off x="5289550" y="3349625"/>
            <a:ext cx="187325" cy="174625"/>
          </a:xfrm>
          <a:custGeom>
            <a:avLst/>
            <a:gdLst/>
            <a:ahLst/>
            <a:cxnLst>
              <a:cxn ang="0">
                <a:pos x="88" y="5"/>
              </a:cxn>
              <a:cxn ang="0">
                <a:pos x="63" y="0"/>
              </a:cxn>
              <a:cxn ang="0">
                <a:pos x="39" y="5"/>
              </a:cxn>
              <a:cxn ang="0">
                <a:pos x="18" y="18"/>
              </a:cxn>
              <a:cxn ang="0">
                <a:pos x="4" y="39"/>
              </a:cxn>
              <a:cxn ang="0">
                <a:pos x="0" y="59"/>
              </a:cxn>
              <a:cxn ang="0">
                <a:pos x="1" y="59"/>
              </a:cxn>
              <a:cxn ang="0">
                <a:pos x="1" y="60"/>
              </a:cxn>
              <a:cxn ang="0">
                <a:pos x="1" y="62"/>
              </a:cxn>
              <a:cxn ang="0">
                <a:pos x="3" y="64"/>
              </a:cxn>
              <a:cxn ang="0">
                <a:pos x="3" y="52"/>
              </a:cxn>
              <a:cxn ang="0">
                <a:pos x="13" y="29"/>
              </a:cxn>
              <a:cxn ang="0">
                <a:pos x="29" y="13"/>
              </a:cxn>
              <a:cxn ang="0">
                <a:pos x="52" y="3"/>
              </a:cxn>
              <a:cxn ang="0">
                <a:pos x="77" y="3"/>
              </a:cxn>
              <a:cxn ang="0">
                <a:pos x="98" y="13"/>
              </a:cxn>
              <a:cxn ang="0">
                <a:pos x="101" y="15"/>
              </a:cxn>
              <a:cxn ang="0">
                <a:pos x="100" y="13"/>
              </a:cxn>
              <a:cxn ang="0">
                <a:pos x="98" y="11"/>
              </a:cxn>
              <a:cxn ang="0">
                <a:pos x="98" y="10"/>
              </a:cxn>
              <a:cxn ang="0">
                <a:pos x="31" y="119"/>
              </a:cxn>
              <a:cxn ang="0">
                <a:pos x="50" y="128"/>
              </a:cxn>
              <a:cxn ang="0">
                <a:pos x="77" y="128"/>
              </a:cxn>
              <a:cxn ang="0">
                <a:pos x="100" y="118"/>
              </a:cxn>
              <a:cxn ang="0">
                <a:pos x="118" y="100"/>
              </a:cxn>
              <a:cxn ang="0">
                <a:pos x="127" y="77"/>
              </a:cxn>
              <a:cxn ang="0">
                <a:pos x="127" y="69"/>
              </a:cxn>
              <a:cxn ang="0">
                <a:pos x="127" y="67"/>
              </a:cxn>
              <a:cxn ang="0">
                <a:pos x="126" y="65"/>
              </a:cxn>
              <a:cxn ang="0">
                <a:pos x="126" y="65"/>
              </a:cxn>
              <a:cxn ang="0">
                <a:pos x="126" y="64"/>
              </a:cxn>
              <a:cxn ang="0">
                <a:pos x="126" y="62"/>
              </a:cxn>
              <a:cxn ang="0">
                <a:pos x="126" y="64"/>
              </a:cxn>
              <a:cxn ang="0">
                <a:pos x="126" y="64"/>
              </a:cxn>
              <a:cxn ang="0">
                <a:pos x="126" y="64"/>
              </a:cxn>
              <a:cxn ang="0">
                <a:pos x="126" y="64"/>
              </a:cxn>
              <a:cxn ang="0">
                <a:pos x="121" y="88"/>
              </a:cxn>
              <a:cxn ang="0">
                <a:pos x="108" y="108"/>
              </a:cxn>
              <a:cxn ang="0">
                <a:pos x="88" y="121"/>
              </a:cxn>
              <a:cxn ang="0">
                <a:pos x="63" y="126"/>
              </a:cxn>
              <a:cxn ang="0">
                <a:pos x="41" y="121"/>
              </a:cxn>
              <a:cxn ang="0">
                <a:pos x="27" y="113"/>
              </a:cxn>
              <a:cxn ang="0">
                <a:pos x="27" y="114"/>
              </a:cxn>
              <a:cxn ang="0">
                <a:pos x="29" y="116"/>
              </a:cxn>
              <a:cxn ang="0">
                <a:pos x="31" y="118"/>
              </a:cxn>
              <a:cxn ang="0">
                <a:pos x="31" y="119"/>
              </a:cxn>
            </a:cxnLst>
            <a:rect l="0" t="0" r="r" b="b"/>
            <a:pathLst>
              <a:path w="127" h="128">
                <a:moveTo>
                  <a:pt x="96" y="10"/>
                </a:moveTo>
                <a:lnTo>
                  <a:pt x="88" y="5"/>
                </a:lnTo>
                <a:lnTo>
                  <a:pt x="77" y="1"/>
                </a:lnTo>
                <a:lnTo>
                  <a:pt x="63" y="0"/>
                </a:lnTo>
                <a:lnTo>
                  <a:pt x="50" y="1"/>
                </a:lnTo>
                <a:lnTo>
                  <a:pt x="39" y="5"/>
                </a:lnTo>
                <a:lnTo>
                  <a:pt x="27" y="11"/>
                </a:lnTo>
                <a:lnTo>
                  <a:pt x="18" y="18"/>
                </a:lnTo>
                <a:lnTo>
                  <a:pt x="11" y="28"/>
                </a:lnTo>
                <a:lnTo>
                  <a:pt x="4" y="39"/>
                </a:lnTo>
                <a:lnTo>
                  <a:pt x="1" y="51"/>
                </a:lnTo>
                <a:lnTo>
                  <a:pt x="0" y="59"/>
                </a:lnTo>
                <a:lnTo>
                  <a:pt x="0" y="59"/>
                </a:lnTo>
                <a:lnTo>
                  <a:pt x="1" y="59"/>
                </a:lnTo>
                <a:lnTo>
                  <a:pt x="1" y="60"/>
                </a:lnTo>
                <a:lnTo>
                  <a:pt x="1" y="60"/>
                </a:lnTo>
                <a:lnTo>
                  <a:pt x="1" y="62"/>
                </a:lnTo>
                <a:lnTo>
                  <a:pt x="1" y="62"/>
                </a:lnTo>
                <a:lnTo>
                  <a:pt x="3" y="64"/>
                </a:lnTo>
                <a:lnTo>
                  <a:pt x="3" y="64"/>
                </a:lnTo>
                <a:lnTo>
                  <a:pt x="3" y="64"/>
                </a:lnTo>
                <a:lnTo>
                  <a:pt x="3" y="52"/>
                </a:lnTo>
                <a:lnTo>
                  <a:pt x="8" y="41"/>
                </a:lnTo>
                <a:lnTo>
                  <a:pt x="13" y="29"/>
                </a:lnTo>
                <a:lnTo>
                  <a:pt x="21" y="21"/>
                </a:lnTo>
                <a:lnTo>
                  <a:pt x="29" y="13"/>
                </a:lnTo>
                <a:lnTo>
                  <a:pt x="41" y="8"/>
                </a:lnTo>
                <a:lnTo>
                  <a:pt x="52" y="3"/>
                </a:lnTo>
                <a:lnTo>
                  <a:pt x="63" y="3"/>
                </a:lnTo>
                <a:lnTo>
                  <a:pt x="77" y="3"/>
                </a:lnTo>
                <a:lnTo>
                  <a:pt x="88" y="8"/>
                </a:lnTo>
                <a:lnTo>
                  <a:pt x="98" y="13"/>
                </a:lnTo>
                <a:lnTo>
                  <a:pt x="101" y="16"/>
                </a:lnTo>
                <a:lnTo>
                  <a:pt x="101" y="15"/>
                </a:lnTo>
                <a:lnTo>
                  <a:pt x="100" y="15"/>
                </a:lnTo>
                <a:lnTo>
                  <a:pt x="100" y="13"/>
                </a:lnTo>
                <a:lnTo>
                  <a:pt x="100" y="13"/>
                </a:lnTo>
                <a:lnTo>
                  <a:pt x="98" y="11"/>
                </a:lnTo>
                <a:lnTo>
                  <a:pt x="98" y="11"/>
                </a:lnTo>
                <a:lnTo>
                  <a:pt x="98" y="10"/>
                </a:lnTo>
                <a:lnTo>
                  <a:pt x="96" y="10"/>
                </a:lnTo>
                <a:close/>
                <a:moveTo>
                  <a:pt x="31" y="119"/>
                </a:moveTo>
                <a:lnTo>
                  <a:pt x="39" y="123"/>
                </a:lnTo>
                <a:lnTo>
                  <a:pt x="50" y="128"/>
                </a:lnTo>
                <a:lnTo>
                  <a:pt x="63" y="128"/>
                </a:lnTo>
                <a:lnTo>
                  <a:pt x="77" y="128"/>
                </a:lnTo>
                <a:lnTo>
                  <a:pt x="88" y="123"/>
                </a:lnTo>
                <a:lnTo>
                  <a:pt x="100" y="118"/>
                </a:lnTo>
                <a:lnTo>
                  <a:pt x="109" y="110"/>
                </a:lnTo>
                <a:lnTo>
                  <a:pt x="118" y="100"/>
                </a:lnTo>
                <a:lnTo>
                  <a:pt x="122" y="88"/>
                </a:lnTo>
                <a:lnTo>
                  <a:pt x="127" y="77"/>
                </a:lnTo>
                <a:lnTo>
                  <a:pt x="127" y="70"/>
                </a:lnTo>
                <a:lnTo>
                  <a:pt x="127" y="69"/>
                </a:lnTo>
                <a:lnTo>
                  <a:pt x="127" y="69"/>
                </a:lnTo>
                <a:lnTo>
                  <a:pt x="127" y="67"/>
                </a:lnTo>
                <a:lnTo>
                  <a:pt x="127" y="67"/>
                </a:lnTo>
                <a:lnTo>
                  <a:pt x="126" y="65"/>
                </a:lnTo>
                <a:lnTo>
                  <a:pt x="126" y="65"/>
                </a:lnTo>
                <a:lnTo>
                  <a:pt x="126" y="65"/>
                </a:lnTo>
                <a:lnTo>
                  <a:pt x="126" y="64"/>
                </a:lnTo>
                <a:lnTo>
                  <a:pt x="126" y="64"/>
                </a:lnTo>
                <a:lnTo>
                  <a:pt x="126" y="62"/>
                </a:lnTo>
                <a:lnTo>
                  <a:pt x="126" y="62"/>
                </a:lnTo>
                <a:lnTo>
                  <a:pt x="126" y="64"/>
                </a:lnTo>
                <a:lnTo>
                  <a:pt x="126" y="64"/>
                </a:lnTo>
                <a:lnTo>
                  <a:pt x="126" y="64"/>
                </a:lnTo>
                <a:lnTo>
                  <a:pt x="126" y="64"/>
                </a:lnTo>
                <a:lnTo>
                  <a:pt x="126" y="64"/>
                </a:lnTo>
                <a:lnTo>
                  <a:pt x="126" y="64"/>
                </a:lnTo>
                <a:lnTo>
                  <a:pt x="126" y="64"/>
                </a:lnTo>
                <a:lnTo>
                  <a:pt x="126" y="64"/>
                </a:lnTo>
                <a:lnTo>
                  <a:pt x="124" y="77"/>
                </a:lnTo>
                <a:lnTo>
                  <a:pt x="121" y="88"/>
                </a:lnTo>
                <a:lnTo>
                  <a:pt x="114" y="98"/>
                </a:lnTo>
                <a:lnTo>
                  <a:pt x="108" y="108"/>
                </a:lnTo>
                <a:lnTo>
                  <a:pt x="98" y="114"/>
                </a:lnTo>
                <a:lnTo>
                  <a:pt x="88" y="121"/>
                </a:lnTo>
                <a:lnTo>
                  <a:pt x="77" y="124"/>
                </a:lnTo>
                <a:lnTo>
                  <a:pt x="63" y="126"/>
                </a:lnTo>
                <a:lnTo>
                  <a:pt x="52" y="124"/>
                </a:lnTo>
                <a:lnTo>
                  <a:pt x="41" y="121"/>
                </a:lnTo>
                <a:lnTo>
                  <a:pt x="29" y="114"/>
                </a:lnTo>
                <a:lnTo>
                  <a:pt x="27" y="113"/>
                </a:lnTo>
                <a:lnTo>
                  <a:pt x="27" y="114"/>
                </a:lnTo>
                <a:lnTo>
                  <a:pt x="27" y="114"/>
                </a:lnTo>
                <a:lnTo>
                  <a:pt x="29" y="116"/>
                </a:lnTo>
                <a:lnTo>
                  <a:pt x="29" y="116"/>
                </a:lnTo>
                <a:lnTo>
                  <a:pt x="29" y="118"/>
                </a:lnTo>
                <a:lnTo>
                  <a:pt x="31" y="118"/>
                </a:lnTo>
                <a:lnTo>
                  <a:pt x="31" y="118"/>
                </a:lnTo>
                <a:lnTo>
                  <a:pt x="31" y="119"/>
                </a:lnTo>
                <a:close/>
              </a:path>
            </a:pathLst>
          </a:custGeom>
          <a:solidFill>
            <a:srgbClr val="00FF8C"/>
          </a:solidFill>
          <a:ln w="9525">
            <a:noFill/>
            <a:round/>
            <a:headEnd/>
            <a:tailEnd/>
          </a:ln>
          <a:effectLst/>
        </p:spPr>
        <p:txBody>
          <a:bodyPr/>
          <a:lstStyle/>
          <a:p>
            <a:endParaRPr lang="en-GB"/>
          </a:p>
        </p:txBody>
      </p:sp>
      <p:sp>
        <p:nvSpPr>
          <p:cNvPr id="47579" name="Freeform 475"/>
          <p:cNvSpPr>
            <a:spLocks/>
          </p:cNvSpPr>
          <p:nvPr/>
        </p:nvSpPr>
        <p:spPr bwMode="auto">
          <a:xfrm>
            <a:off x="5295900" y="3357563"/>
            <a:ext cx="174625" cy="160337"/>
          </a:xfrm>
          <a:custGeom>
            <a:avLst/>
            <a:gdLst/>
            <a:ahLst/>
            <a:cxnLst>
              <a:cxn ang="0">
                <a:pos x="117" y="47"/>
              </a:cxn>
              <a:cxn ang="0">
                <a:pos x="115" y="44"/>
              </a:cxn>
              <a:cxn ang="0">
                <a:pos x="114" y="41"/>
              </a:cxn>
              <a:cxn ang="0">
                <a:pos x="112" y="37"/>
              </a:cxn>
              <a:cxn ang="0">
                <a:pos x="110" y="34"/>
              </a:cxn>
              <a:cxn ang="0">
                <a:pos x="109" y="29"/>
              </a:cxn>
              <a:cxn ang="0">
                <a:pos x="107" y="26"/>
              </a:cxn>
              <a:cxn ang="0">
                <a:pos x="105" y="23"/>
              </a:cxn>
              <a:cxn ang="0">
                <a:pos x="104" y="19"/>
              </a:cxn>
              <a:cxn ang="0">
                <a:pos x="92" y="11"/>
              </a:cxn>
              <a:cxn ang="0">
                <a:pos x="71" y="1"/>
              </a:cxn>
              <a:cxn ang="0">
                <a:pos x="48" y="1"/>
              </a:cxn>
              <a:cxn ang="0">
                <a:pos x="27" y="11"/>
              </a:cxn>
              <a:cxn ang="0">
                <a:pos x="10" y="26"/>
              </a:cxn>
              <a:cxn ang="0">
                <a:pos x="2" y="47"/>
              </a:cxn>
              <a:cxn ang="0">
                <a:pos x="2" y="69"/>
              </a:cxn>
              <a:cxn ang="0">
                <a:pos x="4" y="73"/>
              </a:cxn>
              <a:cxn ang="0">
                <a:pos x="5" y="77"/>
              </a:cxn>
              <a:cxn ang="0">
                <a:pos x="7" y="80"/>
              </a:cxn>
              <a:cxn ang="0">
                <a:pos x="9" y="85"/>
              </a:cxn>
              <a:cxn ang="0">
                <a:pos x="12" y="88"/>
              </a:cxn>
              <a:cxn ang="0">
                <a:pos x="14" y="93"/>
              </a:cxn>
              <a:cxn ang="0">
                <a:pos x="15" y="96"/>
              </a:cxn>
              <a:cxn ang="0">
                <a:pos x="18" y="100"/>
              </a:cxn>
              <a:cxn ang="0">
                <a:pos x="27" y="108"/>
              </a:cxn>
              <a:cxn ang="0">
                <a:pos x="48" y="116"/>
              </a:cxn>
              <a:cxn ang="0">
                <a:pos x="71" y="116"/>
              </a:cxn>
              <a:cxn ang="0">
                <a:pos x="92" y="108"/>
              </a:cxn>
              <a:cxn ang="0">
                <a:pos x="109" y="91"/>
              </a:cxn>
              <a:cxn ang="0">
                <a:pos x="117" y="70"/>
              </a:cxn>
              <a:cxn ang="0">
                <a:pos x="115" y="59"/>
              </a:cxn>
              <a:cxn ang="0">
                <a:pos x="112" y="37"/>
              </a:cxn>
              <a:cxn ang="0">
                <a:pos x="99" y="19"/>
              </a:cxn>
              <a:cxn ang="0">
                <a:pos x="81" y="8"/>
              </a:cxn>
              <a:cxn ang="0">
                <a:pos x="59" y="3"/>
              </a:cxn>
              <a:cxn ang="0">
                <a:pos x="38" y="8"/>
              </a:cxn>
              <a:cxn ang="0">
                <a:pos x="20" y="19"/>
              </a:cxn>
              <a:cxn ang="0">
                <a:pos x="9" y="37"/>
              </a:cxn>
              <a:cxn ang="0">
                <a:pos x="4" y="59"/>
              </a:cxn>
              <a:cxn ang="0">
                <a:pos x="9" y="80"/>
              </a:cxn>
              <a:cxn ang="0">
                <a:pos x="20" y="98"/>
              </a:cxn>
              <a:cxn ang="0">
                <a:pos x="38" y="111"/>
              </a:cxn>
              <a:cxn ang="0">
                <a:pos x="59" y="114"/>
              </a:cxn>
              <a:cxn ang="0">
                <a:pos x="81" y="111"/>
              </a:cxn>
              <a:cxn ang="0">
                <a:pos x="99" y="98"/>
              </a:cxn>
              <a:cxn ang="0">
                <a:pos x="112" y="80"/>
              </a:cxn>
              <a:cxn ang="0">
                <a:pos x="115" y="59"/>
              </a:cxn>
            </a:cxnLst>
            <a:rect l="0" t="0" r="r" b="b"/>
            <a:pathLst>
              <a:path w="118" h="118">
                <a:moveTo>
                  <a:pt x="118" y="59"/>
                </a:moveTo>
                <a:lnTo>
                  <a:pt x="117" y="47"/>
                </a:lnTo>
                <a:lnTo>
                  <a:pt x="117" y="46"/>
                </a:lnTo>
                <a:lnTo>
                  <a:pt x="115" y="44"/>
                </a:lnTo>
                <a:lnTo>
                  <a:pt x="115" y="42"/>
                </a:lnTo>
                <a:lnTo>
                  <a:pt x="114" y="41"/>
                </a:lnTo>
                <a:lnTo>
                  <a:pt x="114" y="39"/>
                </a:lnTo>
                <a:lnTo>
                  <a:pt x="112" y="37"/>
                </a:lnTo>
                <a:lnTo>
                  <a:pt x="112" y="36"/>
                </a:lnTo>
                <a:lnTo>
                  <a:pt x="110" y="34"/>
                </a:lnTo>
                <a:lnTo>
                  <a:pt x="110" y="31"/>
                </a:lnTo>
                <a:lnTo>
                  <a:pt x="109" y="29"/>
                </a:lnTo>
                <a:lnTo>
                  <a:pt x="109" y="28"/>
                </a:lnTo>
                <a:lnTo>
                  <a:pt x="107" y="26"/>
                </a:lnTo>
                <a:lnTo>
                  <a:pt x="105" y="24"/>
                </a:lnTo>
                <a:lnTo>
                  <a:pt x="105" y="23"/>
                </a:lnTo>
                <a:lnTo>
                  <a:pt x="104" y="21"/>
                </a:lnTo>
                <a:lnTo>
                  <a:pt x="104" y="19"/>
                </a:lnTo>
                <a:lnTo>
                  <a:pt x="102" y="18"/>
                </a:lnTo>
                <a:lnTo>
                  <a:pt x="92" y="11"/>
                </a:lnTo>
                <a:lnTo>
                  <a:pt x="82" y="5"/>
                </a:lnTo>
                <a:lnTo>
                  <a:pt x="71" y="1"/>
                </a:lnTo>
                <a:lnTo>
                  <a:pt x="59" y="0"/>
                </a:lnTo>
                <a:lnTo>
                  <a:pt x="48" y="1"/>
                </a:lnTo>
                <a:lnTo>
                  <a:pt x="37" y="5"/>
                </a:lnTo>
                <a:lnTo>
                  <a:pt x="27" y="11"/>
                </a:lnTo>
                <a:lnTo>
                  <a:pt x="18" y="18"/>
                </a:lnTo>
                <a:lnTo>
                  <a:pt x="10" y="26"/>
                </a:lnTo>
                <a:lnTo>
                  <a:pt x="5" y="36"/>
                </a:lnTo>
                <a:lnTo>
                  <a:pt x="2" y="47"/>
                </a:lnTo>
                <a:lnTo>
                  <a:pt x="0" y="59"/>
                </a:lnTo>
                <a:lnTo>
                  <a:pt x="2" y="69"/>
                </a:lnTo>
                <a:lnTo>
                  <a:pt x="2" y="70"/>
                </a:lnTo>
                <a:lnTo>
                  <a:pt x="4" y="73"/>
                </a:lnTo>
                <a:lnTo>
                  <a:pt x="5" y="75"/>
                </a:lnTo>
                <a:lnTo>
                  <a:pt x="5" y="77"/>
                </a:lnTo>
                <a:lnTo>
                  <a:pt x="7" y="78"/>
                </a:lnTo>
                <a:lnTo>
                  <a:pt x="7" y="80"/>
                </a:lnTo>
                <a:lnTo>
                  <a:pt x="9" y="83"/>
                </a:lnTo>
                <a:lnTo>
                  <a:pt x="9" y="85"/>
                </a:lnTo>
                <a:lnTo>
                  <a:pt x="10" y="87"/>
                </a:lnTo>
                <a:lnTo>
                  <a:pt x="12" y="88"/>
                </a:lnTo>
                <a:lnTo>
                  <a:pt x="12" y="91"/>
                </a:lnTo>
                <a:lnTo>
                  <a:pt x="14" y="93"/>
                </a:lnTo>
                <a:lnTo>
                  <a:pt x="15" y="95"/>
                </a:lnTo>
                <a:lnTo>
                  <a:pt x="15" y="96"/>
                </a:lnTo>
                <a:lnTo>
                  <a:pt x="17" y="98"/>
                </a:lnTo>
                <a:lnTo>
                  <a:pt x="18" y="100"/>
                </a:lnTo>
                <a:lnTo>
                  <a:pt x="18" y="101"/>
                </a:lnTo>
                <a:lnTo>
                  <a:pt x="27" y="108"/>
                </a:lnTo>
                <a:lnTo>
                  <a:pt x="37" y="113"/>
                </a:lnTo>
                <a:lnTo>
                  <a:pt x="48" y="116"/>
                </a:lnTo>
                <a:lnTo>
                  <a:pt x="59" y="118"/>
                </a:lnTo>
                <a:lnTo>
                  <a:pt x="71" y="116"/>
                </a:lnTo>
                <a:lnTo>
                  <a:pt x="82" y="113"/>
                </a:lnTo>
                <a:lnTo>
                  <a:pt x="92" y="108"/>
                </a:lnTo>
                <a:lnTo>
                  <a:pt x="102" y="101"/>
                </a:lnTo>
                <a:lnTo>
                  <a:pt x="109" y="91"/>
                </a:lnTo>
                <a:lnTo>
                  <a:pt x="114" y="82"/>
                </a:lnTo>
                <a:lnTo>
                  <a:pt x="117" y="70"/>
                </a:lnTo>
                <a:lnTo>
                  <a:pt x="118" y="59"/>
                </a:lnTo>
                <a:lnTo>
                  <a:pt x="115" y="59"/>
                </a:lnTo>
                <a:lnTo>
                  <a:pt x="115" y="47"/>
                </a:lnTo>
                <a:lnTo>
                  <a:pt x="112" y="37"/>
                </a:lnTo>
                <a:lnTo>
                  <a:pt x="105" y="28"/>
                </a:lnTo>
                <a:lnTo>
                  <a:pt x="99" y="19"/>
                </a:lnTo>
                <a:lnTo>
                  <a:pt x="91" y="13"/>
                </a:lnTo>
                <a:lnTo>
                  <a:pt x="81" y="8"/>
                </a:lnTo>
                <a:lnTo>
                  <a:pt x="71" y="5"/>
                </a:lnTo>
                <a:lnTo>
                  <a:pt x="59" y="3"/>
                </a:lnTo>
                <a:lnTo>
                  <a:pt x="48" y="5"/>
                </a:lnTo>
                <a:lnTo>
                  <a:pt x="38" y="8"/>
                </a:lnTo>
                <a:lnTo>
                  <a:pt x="28" y="13"/>
                </a:lnTo>
                <a:lnTo>
                  <a:pt x="20" y="19"/>
                </a:lnTo>
                <a:lnTo>
                  <a:pt x="14" y="28"/>
                </a:lnTo>
                <a:lnTo>
                  <a:pt x="9" y="37"/>
                </a:lnTo>
                <a:lnTo>
                  <a:pt x="5" y="47"/>
                </a:lnTo>
                <a:lnTo>
                  <a:pt x="4" y="59"/>
                </a:lnTo>
                <a:lnTo>
                  <a:pt x="5" y="70"/>
                </a:lnTo>
                <a:lnTo>
                  <a:pt x="9" y="80"/>
                </a:lnTo>
                <a:lnTo>
                  <a:pt x="14" y="90"/>
                </a:lnTo>
                <a:lnTo>
                  <a:pt x="20" y="98"/>
                </a:lnTo>
                <a:lnTo>
                  <a:pt x="28" y="106"/>
                </a:lnTo>
                <a:lnTo>
                  <a:pt x="38" y="111"/>
                </a:lnTo>
                <a:lnTo>
                  <a:pt x="48" y="114"/>
                </a:lnTo>
                <a:lnTo>
                  <a:pt x="59" y="114"/>
                </a:lnTo>
                <a:lnTo>
                  <a:pt x="71" y="114"/>
                </a:lnTo>
                <a:lnTo>
                  <a:pt x="81" y="111"/>
                </a:lnTo>
                <a:lnTo>
                  <a:pt x="91" y="106"/>
                </a:lnTo>
                <a:lnTo>
                  <a:pt x="99" y="98"/>
                </a:lnTo>
                <a:lnTo>
                  <a:pt x="105" y="90"/>
                </a:lnTo>
                <a:lnTo>
                  <a:pt x="112" y="80"/>
                </a:lnTo>
                <a:lnTo>
                  <a:pt x="115" y="70"/>
                </a:lnTo>
                <a:lnTo>
                  <a:pt x="115" y="59"/>
                </a:lnTo>
                <a:lnTo>
                  <a:pt x="118" y="59"/>
                </a:lnTo>
                <a:close/>
              </a:path>
            </a:pathLst>
          </a:custGeom>
          <a:solidFill>
            <a:srgbClr val="00FF96"/>
          </a:solidFill>
          <a:ln w="9525">
            <a:noFill/>
            <a:round/>
            <a:headEnd/>
            <a:tailEnd/>
          </a:ln>
          <a:effectLst/>
        </p:spPr>
        <p:txBody>
          <a:bodyPr/>
          <a:lstStyle/>
          <a:p>
            <a:endParaRPr lang="en-GB"/>
          </a:p>
        </p:txBody>
      </p:sp>
      <p:sp>
        <p:nvSpPr>
          <p:cNvPr id="47580" name="Freeform 476"/>
          <p:cNvSpPr>
            <a:spLocks/>
          </p:cNvSpPr>
          <p:nvPr/>
        </p:nvSpPr>
        <p:spPr bwMode="auto">
          <a:xfrm>
            <a:off x="5300663" y="3360738"/>
            <a:ext cx="165100" cy="150812"/>
          </a:xfrm>
          <a:custGeom>
            <a:avLst/>
            <a:gdLst/>
            <a:ahLst/>
            <a:cxnLst>
              <a:cxn ang="0">
                <a:pos x="111" y="44"/>
              </a:cxn>
              <a:cxn ang="0">
                <a:pos x="101" y="25"/>
              </a:cxn>
              <a:cxn ang="0">
                <a:pos x="87" y="10"/>
              </a:cxn>
              <a:cxn ang="0">
                <a:pos x="67" y="2"/>
              </a:cxn>
              <a:cxn ang="0">
                <a:pos x="44" y="2"/>
              </a:cxn>
              <a:cxn ang="0">
                <a:pos x="24" y="10"/>
              </a:cxn>
              <a:cxn ang="0">
                <a:pos x="10" y="25"/>
              </a:cxn>
              <a:cxn ang="0">
                <a:pos x="1" y="44"/>
              </a:cxn>
              <a:cxn ang="0">
                <a:pos x="1" y="67"/>
              </a:cxn>
              <a:cxn ang="0">
                <a:pos x="10" y="87"/>
              </a:cxn>
              <a:cxn ang="0">
                <a:pos x="24" y="103"/>
              </a:cxn>
              <a:cxn ang="0">
                <a:pos x="44" y="111"/>
              </a:cxn>
              <a:cxn ang="0">
                <a:pos x="67" y="111"/>
              </a:cxn>
              <a:cxn ang="0">
                <a:pos x="87" y="103"/>
              </a:cxn>
              <a:cxn ang="0">
                <a:pos x="101" y="87"/>
              </a:cxn>
              <a:cxn ang="0">
                <a:pos x="111" y="67"/>
              </a:cxn>
              <a:cxn ang="0">
                <a:pos x="110" y="56"/>
              </a:cxn>
              <a:cxn ang="0">
                <a:pos x="105" y="36"/>
              </a:cxn>
              <a:cxn ang="0">
                <a:pos x="93" y="18"/>
              </a:cxn>
              <a:cxn ang="0">
                <a:pos x="77" y="7"/>
              </a:cxn>
              <a:cxn ang="0">
                <a:pos x="55" y="3"/>
              </a:cxn>
              <a:cxn ang="0">
                <a:pos x="36" y="7"/>
              </a:cxn>
              <a:cxn ang="0">
                <a:pos x="18" y="18"/>
              </a:cxn>
              <a:cxn ang="0">
                <a:pos x="6" y="36"/>
              </a:cxn>
              <a:cxn ang="0">
                <a:pos x="3" y="56"/>
              </a:cxn>
              <a:cxn ang="0">
                <a:pos x="6" y="77"/>
              </a:cxn>
              <a:cxn ang="0">
                <a:pos x="18" y="93"/>
              </a:cxn>
              <a:cxn ang="0">
                <a:pos x="36" y="105"/>
              </a:cxn>
              <a:cxn ang="0">
                <a:pos x="55" y="110"/>
              </a:cxn>
              <a:cxn ang="0">
                <a:pos x="77" y="105"/>
              </a:cxn>
              <a:cxn ang="0">
                <a:pos x="93" y="93"/>
              </a:cxn>
              <a:cxn ang="0">
                <a:pos x="105" y="77"/>
              </a:cxn>
              <a:cxn ang="0">
                <a:pos x="110" y="56"/>
              </a:cxn>
            </a:cxnLst>
            <a:rect l="0" t="0" r="r" b="b"/>
            <a:pathLst>
              <a:path w="111" h="111">
                <a:moveTo>
                  <a:pt x="111" y="56"/>
                </a:moveTo>
                <a:lnTo>
                  <a:pt x="111" y="44"/>
                </a:lnTo>
                <a:lnTo>
                  <a:pt x="108" y="34"/>
                </a:lnTo>
                <a:lnTo>
                  <a:pt x="101" y="25"/>
                </a:lnTo>
                <a:lnTo>
                  <a:pt x="95" y="16"/>
                </a:lnTo>
                <a:lnTo>
                  <a:pt x="87" y="10"/>
                </a:lnTo>
                <a:lnTo>
                  <a:pt x="77" y="5"/>
                </a:lnTo>
                <a:lnTo>
                  <a:pt x="67" y="2"/>
                </a:lnTo>
                <a:lnTo>
                  <a:pt x="55" y="0"/>
                </a:lnTo>
                <a:lnTo>
                  <a:pt x="44" y="2"/>
                </a:lnTo>
                <a:lnTo>
                  <a:pt x="34" y="5"/>
                </a:lnTo>
                <a:lnTo>
                  <a:pt x="24" y="10"/>
                </a:lnTo>
                <a:lnTo>
                  <a:pt x="16" y="16"/>
                </a:lnTo>
                <a:lnTo>
                  <a:pt x="10" y="25"/>
                </a:lnTo>
                <a:lnTo>
                  <a:pt x="5" y="34"/>
                </a:lnTo>
                <a:lnTo>
                  <a:pt x="1" y="44"/>
                </a:lnTo>
                <a:lnTo>
                  <a:pt x="0" y="56"/>
                </a:lnTo>
                <a:lnTo>
                  <a:pt x="1" y="67"/>
                </a:lnTo>
                <a:lnTo>
                  <a:pt x="5" y="77"/>
                </a:lnTo>
                <a:lnTo>
                  <a:pt x="10" y="87"/>
                </a:lnTo>
                <a:lnTo>
                  <a:pt x="16" y="95"/>
                </a:lnTo>
                <a:lnTo>
                  <a:pt x="24" y="103"/>
                </a:lnTo>
                <a:lnTo>
                  <a:pt x="34" y="108"/>
                </a:lnTo>
                <a:lnTo>
                  <a:pt x="44" y="111"/>
                </a:lnTo>
                <a:lnTo>
                  <a:pt x="55" y="111"/>
                </a:lnTo>
                <a:lnTo>
                  <a:pt x="67" y="111"/>
                </a:lnTo>
                <a:lnTo>
                  <a:pt x="77" y="108"/>
                </a:lnTo>
                <a:lnTo>
                  <a:pt x="87" y="103"/>
                </a:lnTo>
                <a:lnTo>
                  <a:pt x="95" y="95"/>
                </a:lnTo>
                <a:lnTo>
                  <a:pt x="101" y="87"/>
                </a:lnTo>
                <a:lnTo>
                  <a:pt x="108" y="77"/>
                </a:lnTo>
                <a:lnTo>
                  <a:pt x="111" y="67"/>
                </a:lnTo>
                <a:lnTo>
                  <a:pt x="111" y="56"/>
                </a:lnTo>
                <a:lnTo>
                  <a:pt x="110" y="56"/>
                </a:lnTo>
                <a:lnTo>
                  <a:pt x="108" y="46"/>
                </a:lnTo>
                <a:lnTo>
                  <a:pt x="105" y="36"/>
                </a:lnTo>
                <a:lnTo>
                  <a:pt x="100" y="26"/>
                </a:lnTo>
                <a:lnTo>
                  <a:pt x="93" y="18"/>
                </a:lnTo>
                <a:lnTo>
                  <a:pt x="85" y="11"/>
                </a:lnTo>
                <a:lnTo>
                  <a:pt x="77" y="7"/>
                </a:lnTo>
                <a:lnTo>
                  <a:pt x="67" y="3"/>
                </a:lnTo>
                <a:lnTo>
                  <a:pt x="55" y="3"/>
                </a:lnTo>
                <a:lnTo>
                  <a:pt x="46" y="3"/>
                </a:lnTo>
                <a:lnTo>
                  <a:pt x="36" y="7"/>
                </a:lnTo>
                <a:lnTo>
                  <a:pt x="26" y="11"/>
                </a:lnTo>
                <a:lnTo>
                  <a:pt x="18" y="18"/>
                </a:lnTo>
                <a:lnTo>
                  <a:pt x="11" y="26"/>
                </a:lnTo>
                <a:lnTo>
                  <a:pt x="6" y="36"/>
                </a:lnTo>
                <a:lnTo>
                  <a:pt x="3" y="46"/>
                </a:lnTo>
                <a:lnTo>
                  <a:pt x="3" y="56"/>
                </a:lnTo>
                <a:lnTo>
                  <a:pt x="3" y="67"/>
                </a:lnTo>
                <a:lnTo>
                  <a:pt x="6" y="77"/>
                </a:lnTo>
                <a:lnTo>
                  <a:pt x="11" y="85"/>
                </a:lnTo>
                <a:lnTo>
                  <a:pt x="18" y="93"/>
                </a:lnTo>
                <a:lnTo>
                  <a:pt x="26" y="100"/>
                </a:lnTo>
                <a:lnTo>
                  <a:pt x="36" y="105"/>
                </a:lnTo>
                <a:lnTo>
                  <a:pt x="46" y="108"/>
                </a:lnTo>
                <a:lnTo>
                  <a:pt x="55" y="110"/>
                </a:lnTo>
                <a:lnTo>
                  <a:pt x="67" y="108"/>
                </a:lnTo>
                <a:lnTo>
                  <a:pt x="77" y="105"/>
                </a:lnTo>
                <a:lnTo>
                  <a:pt x="85" y="100"/>
                </a:lnTo>
                <a:lnTo>
                  <a:pt x="93" y="93"/>
                </a:lnTo>
                <a:lnTo>
                  <a:pt x="100" y="85"/>
                </a:lnTo>
                <a:lnTo>
                  <a:pt x="105" y="77"/>
                </a:lnTo>
                <a:lnTo>
                  <a:pt x="108" y="67"/>
                </a:lnTo>
                <a:lnTo>
                  <a:pt x="110" y="56"/>
                </a:lnTo>
                <a:lnTo>
                  <a:pt x="111" y="56"/>
                </a:lnTo>
                <a:close/>
              </a:path>
            </a:pathLst>
          </a:custGeom>
          <a:solidFill>
            <a:srgbClr val="00FF9C"/>
          </a:solidFill>
          <a:ln w="9525">
            <a:noFill/>
            <a:round/>
            <a:headEnd/>
            <a:tailEnd/>
          </a:ln>
          <a:effectLst/>
        </p:spPr>
        <p:txBody>
          <a:bodyPr/>
          <a:lstStyle/>
          <a:p>
            <a:endParaRPr lang="en-GB"/>
          </a:p>
        </p:txBody>
      </p:sp>
      <p:sp>
        <p:nvSpPr>
          <p:cNvPr id="47581" name="Freeform 477"/>
          <p:cNvSpPr>
            <a:spLocks/>
          </p:cNvSpPr>
          <p:nvPr/>
        </p:nvSpPr>
        <p:spPr bwMode="auto">
          <a:xfrm>
            <a:off x="5305425" y="3365500"/>
            <a:ext cx="158750" cy="144463"/>
          </a:xfrm>
          <a:custGeom>
            <a:avLst/>
            <a:gdLst/>
            <a:ahLst/>
            <a:cxnLst>
              <a:cxn ang="0">
                <a:pos x="105" y="43"/>
              </a:cxn>
              <a:cxn ang="0">
                <a:pos x="97" y="23"/>
              </a:cxn>
              <a:cxn ang="0">
                <a:pos x="82" y="8"/>
              </a:cxn>
              <a:cxn ang="0">
                <a:pos x="64" y="0"/>
              </a:cxn>
              <a:cxn ang="0">
                <a:pos x="43" y="0"/>
              </a:cxn>
              <a:cxn ang="0">
                <a:pos x="23" y="8"/>
              </a:cxn>
              <a:cxn ang="0">
                <a:pos x="8" y="23"/>
              </a:cxn>
              <a:cxn ang="0">
                <a:pos x="0" y="43"/>
              </a:cxn>
              <a:cxn ang="0">
                <a:pos x="0" y="64"/>
              </a:cxn>
              <a:cxn ang="0">
                <a:pos x="8" y="82"/>
              </a:cxn>
              <a:cxn ang="0">
                <a:pos x="23" y="97"/>
              </a:cxn>
              <a:cxn ang="0">
                <a:pos x="43" y="105"/>
              </a:cxn>
              <a:cxn ang="0">
                <a:pos x="64" y="105"/>
              </a:cxn>
              <a:cxn ang="0">
                <a:pos x="82" y="97"/>
              </a:cxn>
              <a:cxn ang="0">
                <a:pos x="97" y="82"/>
              </a:cxn>
              <a:cxn ang="0">
                <a:pos x="105" y="64"/>
              </a:cxn>
              <a:cxn ang="0">
                <a:pos x="103" y="53"/>
              </a:cxn>
              <a:cxn ang="0">
                <a:pos x="98" y="33"/>
              </a:cxn>
              <a:cxn ang="0">
                <a:pos x="89" y="18"/>
              </a:cxn>
              <a:cxn ang="0">
                <a:pos x="72" y="7"/>
              </a:cxn>
              <a:cxn ang="0">
                <a:pos x="52" y="4"/>
              </a:cxn>
              <a:cxn ang="0">
                <a:pos x="33" y="7"/>
              </a:cxn>
              <a:cxn ang="0">
                <a:pos x="16" y="18"/>
              </a:cxn>
              <a:cxn ang="0">
                <a:pos x="7" y="33"/>
              </a:cxn>
              <a:cxn ang="0">
                <a:pos x="2" y="53"/>
              </a:cxn>
              <a:cxn ang="0">
                <a:pos x="7" y="72"/>
              </a:cxn>
              <a:cxn ang="0">
                <a:pos x="16" y="89"/>
              </a:cxn>
              <a:cxn ang="0">
                <a:pos x="33" y="100"/>
              </a:cxn>
              <a:cxn ang="0">
                <a:pos x="52" y="103"/>
              </a:cxn>
              <a:cxn ang="0">
                <a:pos x="72" y="100"/>
              </a:cxn>
              <a:cxn ang="0">
                <a:pos x="89" y="89"/>
              </a:cxn>
              <a:cxn ang="0">
                <a:pos x="98" y="72"/>
              </a:cxn>
              <a:cxn ang="0">
                <a:pos x="103" y="53"/>
              </a:cxn>
            </a:cxnLst>
            <a:rect l="0" t="0" r="r" b="b"/>
            <a:pathLst>
              <a:path w="107" h="107">
                <a:moveTo>
                  <a:pt x="107" y="53"/>
                </a:moveTo>
                <a:lnTo>
                  <a:pt x="105" y="43"/>
                </a:lnTo>
                <a:lnTo>
                  <a:pt x="102" y="33"/>
                </a:lnTo>
                <a:lnTo>
                  <a:pt x="97" y="23"/>
                </a:lnTo>
                <a:lnTo>
                  <a:pt x="90" y="15"/>
                </a:lnTo>
                <a:lnTo>
                  <a:pt x="82" y="8"/>
                </a:lnTo>
                <a:lnTo>
                  <a:pt x="74" y="4"/>
                </a:lnTo>
                <a:lnTo>
                  <a:pt x="64" y="0"/>
                </a:lnTo>
                <a:lnTo>
                  <a:pt x="52" y="0"/>
                </a:lnTo>
                <a:lnTo>
                  <a:pt x="43" y="0"/>
                </a:lnTo>
                <a:lnTo>
                  <a:pt x="33" y="4"/>
                </a:lnTo>
                <a:lnTo>
                  <a:pt x="23" y="8"/>
                </a:lnTo>
                <a:lnTo>
                  <a:pt x="15" y="15"/>
                </a:lnTo>
                <a:lnTo>
                  <a:pt x="8" y="23"/>
                </a:lnTo>
                <a:lnTo>
                  <a:pt x="3" y="33"/>
                </a:lnTo>
                <a:lnTo>
                  <a:pt x="0" y="43"/>
                </a:lnTo>
                <a:lnTo>
                  <a:pt x="0" y="53"/>
                </a:lnTo>
                <a:lnTo>
                  <a:pt x="0" y="64"/>
                </a:lnTo>
                <a:lnTo>
                  <a:pt x="3" y="74"/>
                </a:lnTo>
                <a:lnTo>
                  <a:pt x="8" y="82"/>
                </a:lnTo>
                <a:lnTo>
                  <a:pt x="15" y="90"/>
                </a:lnTo>
                <a:lnTo>
                  <a:pt x="23" y="97"/>
                </a:lnTo>
                <a:lnTo>
                  <a:pt x="33" y="102"/>
                </a:lnTo>
                <a:lnTo>
                  <a:pt x="43" y="105"/>
                </a:lnTo>
                <a:lnTo>
                  <a:pt x="52" y="107"/>
                </a:lnTo>
                <a:lnTo>
                  <a:pt x="64" y="105"/>
                </a:lnTo>
                <a:lnTo>
                  <a:pt x="74" y="102"/>
                </a:lnTo>
                <a:lnTo>
                  <a:pt x="82" y="97"/>
                </a:lnTo>
                <a:lnTo>
                  <a:pt x="90" y="90"/>
                </a:lnTo>
                <a:lnTo>
                  <a:pt x="97" y="82"/>
                </a:lnTo>
                <a:lnTo>
                  <a:pt x="102" y="74"/>
                </a:lnTo>
                <a:lnTo>
                  <a:pt x="105" y="64"/>
                </a:lnTo>
                <a:lnTo>
                  <a:pt x="107" y="53"/>
                </a:lnTo>
                <a:lnTo>
                  <a:pt x="103" y="53"/>
                </a:lnTo>
                <a:lnTo>
                  <a:pt x="102" y="43"/>
                </a:lnTo>
                <a:lnTo>
                  <a:pt x="98" y="33"/>
                </a:lnTo>
                <a:lnTo>
                  <a:pt x="95" y="25"/>
                </a:lnTo>
                <a:lnTo>
                  <a:pt x="89" y="18"/>
                </a:lnTo>
                <a:lnTo>
                  <a:pt x="80" y="12"/>
                </a:lnTo>
                <a:lnTo>
                  <a:pt x="72" y="7"/>
                </a:lnTo>
                <a:lnTo>
                  <a:pt x="62" y="4"/>
                </a:lnTo>
                <a:lnTo>
                  <a:pt x="52" y="4"/>
                </a:lnTo>
                <a:lnTo>
                  <a:pt x="43" y="4"/>
                </a:lnTo>
                <a:lnTo>
                  <a:pt x="33" y="7"/>
                </a:lnTo>
                <a:lnTo>
                  <a:pt x="25" y="12"/>
                </a:lnTo>
                <a:lnTo>
                  <a:pt x="16" y="18"/>
                </a:lnTo>
                <a:lnTo>
                  <a:pt x="11" y="25"/>
                </a:lnTo>
                <a:lnTo>
                  <a:pt x="7" y="33"/>
                </a:lnTo>
                <a:lnTo>
                  <a:pt x="3" y="43"/>
                </a:lnTo>
                <a:lnTo>
                  <a:pt x="2" y="53"/>
                </a:lnTo>
                <a:lnTo>
                  <a:pt x="3" y="63"/>
                </a:lnTo>
                <a:lnTo>
                  <a:pt x="7" y="72"/>
                </a:lnTo>
                <a:lnTo>
                  <a:pt x="11" y="81"/>
                </a:lnTo>
                <a:lnTo>
                  <a:pt x="16" y="89"/>
                </a:lnTo>
                <a:lnTo>
                  <a:pt x="25" y="95"/>
                </a:lnTo>
                <a:lnTo>
                  <a:pt x="33" y="100"/>
                </a:lnTo>
                <a:lnTo>
                  <a:pt x="43" y="102"/>
                </a:lnTo>
                <a:lnTo>
                  <a:pt x="52" y="103"/>
                </a:lnTo>
                <a:lnTo>
                  <a:pt x="62" y="102"/>
                </a:lnTo>
                <a:lnTo>
                  <a:pt x="72" y="100"/>
                </a:lnTo>
                <a:lnTo>
                  <a:pt x="80" y="95"/>
                </a:lnTo>
                <a:lnTo>
                  <a:pt x="89" y="89"/>
                </a:lnTo>
                <a:lnTo>
                  <a:pt x="95" y="81"/>
                </a:lnTo>
                <a:lnTo>
                  <a:pt x="98" y="72"/>
                </a:lnTo>
                <a:lnTo>
                  <a:pt x="102" y="63"/>
                </a:lnTo>
                <a:lnTo>
                  <a:pt x="103" y="53"/>
                </a:lnTo>
                <a:lnTo>
                  <a:pt x="107" y="53"/>
                </a:lnTo>
                <a:close/>
              </a:path>
            </a:pathLst>
          </a:custGeom>
          <a:solidFill>
            <a:srgbClr val="00FFA1"/>
          </a:solidFill>
          <a:ln w="9525">
            <a:noFill/>
            <a:round/>
            <a:headEnd/>
            <a:tailEnd/>
          </a:ln>
          <a:effectLst/>
        </p:spPr>
        <p:txBody>
          <a:bodyPr/>
          <a:lstStyle/>
          <a:p>
            <a:endParaRPr lang="en-GB"/>
          </a:p>
        </p:txBody>
      </p:sp>
      <p:sp>
        <p:nvSpPr>
          <p:cNvPr id="47582" name="Freeform 478"/>
          <p:cNvSpPr>
            <a:spLocks/>
          </p:cNvSpPr>
          <p:nvPr/>
        </p:nvSpPr>
        <p:spPr bwMode="auto">
          <a:xfrm>
            <a:off x="5308600" y="3370263"/>
            <a:ext cx="149225" cy="134937"/>
          </a:xfrm>
          <a:custGeom>
            <a:avLst/>
            <a:gdLst/>
            <a:ahLst/>
            <a:cxnLst>
              <a:cxn ang="0">
                <a:pos x="100" y="39"/>
              </a:cxn>
              <a:cxn ang="0">
                <a:pos x="93" y="21"/>
              </a:cxn>
              <a:cxn ang="0">
                <a:pos x="78" y="8"/>
              </a:cxn>
              <a:cxn ang="0">
                <a:pos x="60" y="0"/>
              </a:cxn>
              <a:cxn ang="0">
                <a:pos x="41" y="0"/>
              </a:cxn>
              <a:cxn ang="0">
                <a:pos x="23" y="8"/>
              </a:cxn>
              <a:cxn ang="0">
                <a:pos x="9" y="21"/>
              </a:cxn>
              <a:cxn ang="0">
                <a:pos x="1" y="39"/>
              </a:cxn>
              <a:cxn ang="0">
                <a:pos x="1" y="59"/>
              </a:cxn>
              <a:cxn ang="0">
                <a:pos x="9" y="77"/>
              </a:cxn>
              <a:cxn ang="0">
                <a:pos x="23" y="91"/>
              </a:cxn>
              <a:cxn ang="0">
                <a:pos x="41" y="98"/>
              </a:cxn>
              <a:cxn ang="0">
                <a:pos x="60" y="98"/>
              </a:cxn>
              <a:cxn ang="0">
                <a:pos x="78" y="91"/>
              </a:cxn>
              <a:cxn ang="0">
                <a:pos x="93" y="77"/>
              </a:cxn>
              <a:cxn ang="0">
                <a:pos x="100" y="59"/>
              </a:cxn>
              <a:cxn ang="0">
                <a:pos x="98" y="49"/>
              </a:cxn>
              <a:cxn ang="0">
                <a:pos x="95" y="31"/>
              </a:cxn>
              <a:cxn ang="0">
                <a:pos x="85" y="16"/>
              </a:cxn>
              <a:cxn ang="0">
                <a:pos x="68" y="6"/>
              </a:cxn>
              <a:cxn ang="0">
                <a:pos x="50" y="1"/>
              </a:cxn>
              <a:cxn ang="0">
                <a:pos x="32" y="6"/>
              </a:cxn>
              <a:cxn ang="0">
                <a:pos x="18" y="16"/>
              </a:cxn>
              <a:cxn ang="0">
                <a:pos x="6" y="31"/>
              </a:cxn>
              <a:cxn ang="0">
                <a:pos x="3" y="49"/>
              </a:cxn>
              <a:cxn ang="0">
                <a:pos x="6" y="68"/>
              </a:cxn>
              <a:cxn ang="0">
                <a:pos x="18" y="83"/>
              </a:cxn>
              <a:cxn ang="0">
                <a:pos x="32" y="93"/>
              </a:cxn>
              <a:cxn ang="0">
                <a:pos x="50" y="96"/>
              </a:cxn>
              <a:cxn ang="0">
                <a:pos x="68" y="93"/>
              </a:cxn>
              <a:cxn ang="0">
                <a:pos x="85" y="83"/>
              </a:cxn>
              <a:cxn ang="0">
                <a:pos x="95" y="68"/>
              </a:cxn>
              <a:cxn ang="0">
                <a:pos x="98" y="49"/>
              </a:cxn>
            </a:cxnLst>
            <a:rect l="0" t="0" r="r" b="b"/>
            <a:pathLst>
              <a:path w="101" h="99">
                <a:moveTo>
                  <a:pt x="101" y="49"/>
                </a:moveTo>
                <a:lnTo>
                  <a:pt x="100" y="39"/>
                </a:lnTo>
                <a:lnTo>
                  <a:pt x="96" y="29"/>
                </a:lnTo>
                <a:lnTo>
                  <a:pt x="93" y="21"/>
                </a:lnTo>
                <a:lnTo>
                  <a:pt x="87" y="14"/>
                </a:lnTo>
                <a:lnTo>
                  <a:pt x="78" y="8"/>
                </a:lnTo>
                <a:lnTo>
                  <a:pt x="70" y="3"/>
                </a:lnTo>
                <a:lnTo>
                  <a:pt x="60" y="0"/>
                </a:lnTo>
                <a:lnTo>
                  <a:pt x="50" y="0"/>
                </a:lnTo>
                <a:lnTo>
                  <a:pt x="41" y="0"/>
                </a:lnTo>
                <a:lnTo>
                  <a:pt x="31" y="3"/>
                </a:lnTo>
                <a:lnTo>
                  <a:pt x="23" y="8"/>
                </a:lnTo>
                <a:lnTo>
                  <a:pt x="14" y="14"/>
                </a:lnTo>
                <a:lnTo>
                  <a:pt x="9" y="21"/>
                </a:lnTo>
                <a:lnTo>
                  <a:pt x="5" y="29"/>
                </a:lnTo>
                <a:lnTo>
                  <a:pt x="1" y="39"/>
                </a:lnTo>
                <a:lnTo>
                  <a:pt x="0" y="49"/>
                </a:lnTo>
                <a:lnTo>
                  <a:pt x="1" y="59"/>
                </a:lnTo>
                <a:lnTo>
                  <a:pt x="5" y="68"/>
                </a:lnTo>
                <a:lnTo>
                  <a:pt x="9" y="77"/>
                </a:lnTo>
                <a:lnTo>
                  <a:pt x="14" y="85"/>
                </a:lnTo>
                <a:lnTo>
                  <a:pt x="23" y="91"/>
                </a:lnTo>
                <a:lnTo>
                  <a:pt x="31" y="96"/>
                </a:lnTo>
                <a:lnTo>
                  <a:pt x="41" y="98"/>
                </a:lnTo>
                <a:lnTo>
                  <a:pt x="50" y="99"/>
                </a:lnTo>
                <a:lnTo>
                  <a:pt x="60" y="98"/>
                </a:lnTo>
                <a:lnTo>
                  <a:pt x="70" y="96"/>
                </a:lnTo>
                <a:lnTo>
                  <a:pt x="78" y="91"/>
                </a:lnTo>
                <a:lnTo>
                  <a:pt x="87" y="85"/>
                </a:lnTo>
                <a:lnTo>
                  <a:pt x="93" y="77"/>
                </a:lnTo>
                <a:lnTo>
                  <a:pt x="96" y="68"/>
                </a:lnTo>
                <a:lnTo>
                  <a:pt x="100" y="59"/>
                </a:lnTo>
                <a:lnTo>
                  <a:pt x="101" y="49"/>
                </a:lnTo>
                <a:lnTo>
                  <a:pt x="98" y="49"/>
                </a:lnTo>
                <a:lnTo>
                  <a:pt x="98" y="39"/>
                </a:lnTo>
                <a:lnTo>
                  <a:pt x="95" y="31"/>
                </a:lnTo>
                <a:lnTo>
                  <a:pt x="90" y="22"/>
                </a:lnTo>
                <a:lnTo>
                  <a:pt x="85" y="16"/>
                </a:lnTo>
                <a:lnTo>
                  <a:pt x="77" y="9"/>
                </a:lnTo>
                <a:lnTo>
                  <a:pt x="68" y="6"/>
                </a:lnTo>
                <a:lnTo>
                  <a:pt x="60" y="3"/>
                </a:lnTo>
                <a:lnTo>
                  <a:pt x="50" y="1"/>
                </a:lnTo>
                <a:lnTo>
                  <a:pt x="41" y="3"/>
                </a:lnTo>
                <a:lnTo>
                  <a:pt x="32" y="6"/>
                </a:lnTo>
                <a:lnTo>
                  <a:pt x="24" y="9"/>
                </a:lnTo>
                <a:lnTo>
                  <a:pt x="18" y="16"/>
                </a:lnTo>
                <a:lnTo>
                  <a:pt x="11" y="22"/>
                </a:lnTo>
                <a:lnTo>
                  <a:pt x="6" y="31"/>
                </a:lnTo>
                <a:lnTo>
                  <a:pt x="5" y="39"/>
                </a:lnTo>
                <a:lnTo>
                  <a:pt x="3" y="49"/>
                </a:lnTo>
                <a:lnTo>
                  <a:pt x="5" y="59"/>
                </a:lnTo>
                <a:lnTo>
                  <a:pt x="6" y="68"/>
                </a:lnTo>
                <a:lnTo>
                  <a:pt x="11" y="75"/>
                </a:lnTo>
                <a:lnTo>
                  <a:pt x="18" y="83"/>
                </a:lnTo>
                <a:lnTo>
                  <a:pt x="24" y="88"/>
                </a:lnTo>
                <a:lnTo>
                  <a:pt x="32" y="93"/>
                </a:lnTo>
                <a:lnTo>
                  <a:pt x="41" y="96"/>
                </a:lnTo>
                <a:lnTo>
                  <a:pt x="50" y="96"/>
                </a:lnTo>
                <a:lnTo>
                  <a:pt x="60" y="96"/>
                </a:lnTo>
                <a:lnTo>
                  <a:pt x="68" y="93"/>
                </a:lnTo>
                <a:lnTo>
                  <a:pt x="77" y="88"/>
                </a:lnTo>
                <a:lnTo>
                  <a:pt x="85" y="83"/>
                </a:lnTo>
                <a:lnTo>
                  <a:pt x="90" y="75"/>
                </a:lnTo>
                <a:lnTo>
                  <a:pt x="95" y="68"/>
                </a:lnTo>
                <a:lnTo>
                  <a:pt x="98" y="59"/>
                </a:lnTo>
                <a:lnTo>
                  <a:pt x="98" y="49"/>
                </a:lnTo>
                <a:lnTo>
                  <a:pt x="101" y="49"/>
                </a:lnTo>
                <a:close/>
              </a:path>
            </a:pathLst>
          </a:custGeom>
          <a:solidFill>
            <a:srgbClr val="00FFA6"/>
          </a:solidFill>
          <a:ln w="9525">
            <a:noFill/>
            <a:round/>
            <a:headEnd/>
            <a:tailEnd/>
          </a:ln>
          <a:effectLst/>
        </p:spPr>
        <p:txBody>
          <a:bodyPr/>
          <a:lstStyle/>
          <a:p>
            <a:endParaRPr lang="en-GB"/>
          </a:p>
        </p:txBody>
      </p:sp>
      <p:sp>
        <p:nvSpPr>
          <p:cNvPr id="47583" name="Freeform 479"/>
          <p:cNvSpPr>
            <a:spLocks/>
          </p:cNvSpPr>
          <p:nvPr/>
        </p:nvSpPr>
        <p:spPr bwMode="auto">
          <a:xfrm>
            <a:off x="5313363" y="3371850"/>
            <a:ext cx="139700" cy="128588"/>
          </a:xfrm>
          <a:custGeom>
            <a:avLst/>
            <a:gdLst/>
            <a:ahLst/>
            <a:cxnLst>
              <a:cxn ang="0">
                <a:pos x="95" y="38"/>
              </a:cxn>
              <a:cxn ang="0">
                <a:pos x="87" y="21"/>
              </a:cxn>
              <a:cxn ang="0">
                <a:pos x="74" y="8"/>
              </a:cxn>
              <a:cxn ang="0">
                <a:pos x="57" y="2"/>
              </a:cxn>
              <a:cxn ang="0">
                <a:pos x="38" y="2"/>
              </a:cxn>
              <a:cxn ang="0">
                <a:pos x="21" y="8"/>
              </a:cxn>
              <a:cxn ang="0">
                <a:pos x="8" y="21"/>
              </a:cxn>
              <a:cxn ang="0">
                <a:pos x="2" y="38"/>
              </a:cxn>
              <a:cxn ang="0">
                <a:pos x="2" y="58"/>
              </a:cxn>
              <a:cxn ang="0">
                <a:pos x="8" y="74"/>
              </a:cxn>
              <a:cxn ang="0">
                <a:pos x="21" y="87"/>
              </a:cxn>
              <a:cxn ang="0">
                <a:pos x="38" y="95"/>
              </a:cxn>
              <a:cxn ang="0">
                <a:pos x="57" y="95"/>
              </a:cxn>
              <a:cxn ang="0">
                <a:pos x="74" y="87"/>
              </a:cxn>
              <a:cxn ang="0">
                <a:pos x="87" y="74"/>
              </a:cxn>
              <a:cxn ang="0">
                <a:pos x="95" y="58"/>
              </a:cxn>
              <a:cxn ang="0">
                <a:pos x="92" y="48"/>
              </a:cxn>
              <a:cxn ang="0">
                <a:pos x="88" y="31"/>
              </a:cxn>
              <a:cxn ang="0">
                <a:pos x="79" y="17"/>
              </a:cxn>
              <a:cxn ang="0">
                <a:pos x="65" y="7"/>
              </a:cxn>
              <a:cxn ang="0">
                <a:pos x="47" y="3"/>
              </a:cxn>
              <a:cxn ang="0">
                <a:pos x="31" y="7"/>
              </a:cxn>
              <a:cxn ang="0">
                <a:pos x="16" y="17"/>
              </a:cxn>
              <a:cxn ang="0">
                <a:pos x="6" y="31"/>
              </a:cxn>
              <a:cxn ang="0">
                <a:pos x="3" y="48"/>
              </a:cxn>
              <a:cxn ang="0">
                <a:pos x="6" y="66"/>
              </a:cxn>
              <a:cxn ang="0">
                <a:pos x="16" y="80"/>
              </a:cxn>
              <a:cxn ang="0">
                <a:pos x="31" y="89"/>
              </a:cxn>
              <a:cxn ang="0">
                <a:pos x="47" y="94"/>
              </a:cxn>
              <a:cxn ang="0">
                <a:pos x="65" y="89"/>
              </a:cxn>
              <a:cxn ang="0">
                <a:pos x="79" y="80"/>
              </a:cxn>
              <a:cxn ang="0">
                <a:pos x="88" y="66"/>
              </a:cxn>
              <a:cxn ang="0">
                <a:pos x="92" y="48"/>
              </a:cxn>
            </a:cxnLst>
            <a:rect l="0" t="0" r="r" b="b"/>
            <a:pathLst>
              <a:path w="95" h="95">
                <a:moveTo>
                  <a:pt x="95" y="48"/>
                </a:moveTo>
                <a:lnTo>
                  <a:pt x="95" y="38"/>
                </a:lnTo>
                <a:lnTo>
                  <a:pt x="92" y="30"/>
                </a:lnTo>
                <a:lnTo>
                  <a:pt x="87" y="21"/>
                </a:lnTo>
                <a:lnTo>
                  <a:pt x="82" y="15"/>
                </a:lnTo>
                <a:lnTo>
                  <a:pt x="74" y="8"/>
                </a:lnTo>
                <a:lnTo>
                  <a:pt x="65" y="5"/>
                </a:lnTo>
                <a:lnTo>
                  <a:pt x="57" y="2"/>
                </a:lnTo>
                <a:lnTo>
                  <a:pt x="47" y="0"/>
                </a:lnTo>
                <a:lnTo>
                  <a:pt x="38" y="2"/>
                </a:lnTo>
                <a:lnTo>
                  <a:pt x="29" y="5"/>
                </a:lnTo>
                <a:lnTo>
                  <a:pt x="21" y="8"/>
                </a:lnTo>
                <a:lnTo>
                  <a:pt x="15" y="15"/>
                </a:lnTo>
                <a:lnTo>
                  <a:pt x="8" y="21"/>
                </a:lnTo>
                <a:lnTo>
                  <a:pt x="3" y="30"/>
                </a:lnTo>
                <a:lnTo>
                  <a:pt x="2" y="38"/>
                </a:lnTo>
                <a:lnTo>
                  <a:pt x="0" y="48"/>
                </a:lnTo>
                <a:lnTo>
                  <a:pt x="2" y="58"/>
                </a:lnTo>
                <a:lnTo>
                  <a:pt x="3" y="67"/>
                </a:lnTo>
                <a:lnTo>
                  <a:pt x="8" y="74"/>
                </a:lnTo>
                <a:lnTo>
                  <a:pt x="15" y="82"/>
                </a:lnTo>
                <a:lnTo>
                  <a:pt x="21" y="87"/>
                </a:lnTo>
                <a:lnTo>
                  <a:pt x="29" y="92"/>
                </a:lnTo>
                <a:lnTo>
                  <a:pt x="38" y="95"/>
                </a:lnTo>
                <a:lnTo>
                  <a:pt x="47" y="95"/>
                </a:lnTo>
                <a:lnTo>
                  <a:pt x="57" y="95"/>
                </a:lnTo>
                <a:lnTo>
                  <a:pt x="65" y="92"/>
                </a:lnTo>
                <a:lnTo>
                  <a:pt x="74" y="87"/>
                </a:lnTo>
                <a:lnTo>
                  <a:pt x="82" y="82"/>
                </a:lnTo>
                <a:lnTo>
                  <a:pt x="87" y="74"/>
                </a:lnTo>
                <a:lnTo>
                  <a:pt x="92" y="67"/>
                </a:lnTo>
                <a:lnTo>
                  <a:pt x="95" y="58"/>
                </a:lnTo>
                <a:lnTo>
                  <a:pt x="95" y="48"/>
                </a:lnTo>
                <a:lnTo>
                  <a:pt x="92" y="48"/>
                </a:lnTo>
                <a:lnTo>
                  <a:pt x="92" y="39"/>
                </a:lnTo>
                <a:lnTo>
                  <a:pt x="88" y="31"/>
                </a:lnTo>
                <a:lnTo>
                  <a:pt x="85" y="23"/>
                </a:lnTo>
                <a:lnTo>
                  <a:pt x="79" y="17"/>
                </a:lnTo>
                <a:lnTo>
                  <a:pt x="72" y="12"/>
                </a:lnTo>
                <a:lnTo>
                  <a:pt x="65" y="7"/>
                </a:lnTo>
                <a:lnTo>
                  <a:pt x="57" y="3"/>
                </a:lnTo>
                <a:lnTo>
                  <a:pt x="47" y="3"/>
                </a:lnTo>
                <a:lnTo>
                  <a:pt x="39" y="3"/>
                </a:lnTo>
                <a:lnTo>
                  <a:pt x="31" y="7"/>
                </a:lnTo>
                <a:lnTo>
                  <a:pt x="23" y="12"/>
                </a:lnTo>
                <a:lnTo>
                  <a:pt x="16" y="17"/>
                </a:lnTo>
                <a:lnTo>
                  <a:pt x="11" y="23"/>
                </a:lnTo>
                <a:lnTo>
                  <a:pt x="6" y="31"/>
                </a:lnTo>
                <a:lnTo>
                  <a:pt x="3" y="39"/>
                </a:lnTo>
                <a:lnTo>
                  <a:pt x="3" y="48"/>
                </a:lnTo>
                <a:lnTo>
                  <a:pt x="3" y="58"/>
                </a:lnTo>
                <a:lnTo>
                  <a:pt x="6" y="66"/>
                </a:lnTo>
                <a:lnTo>
                  <a:pt x="11" y="72"/>
                </a:lnTo>
                <a:lnTo>
                  <a:pt x="16" y="80"/>
                </a:lnTo>
                <a:lnTo>
                  <a:pt x="23" y="85"/>
                </a:lnTo>
                <a:lnTo>
                  <a:pt x="31" y="89"/>
                </a:lnTo>
                <a:lnTo>
                  <a:pt x="39" y="92"/>
                </a:lnTo>
                <a:lnTo>
                  <a:pt x="47" y="94"/>
                </a:lnTo>
                <a:lnTo>
                  <a:pt x="57" y="92"/>
                </a:lnTo>
                <a:lnTo>
                  <a:pt x="65" y="89"/>
                </a:lnTo>
                <a:lnTo>
                  <a:pt x="72" y="85"/>
                </a:lnTo>
                <a:lnTo>
                  <a:pt x="79" y="80"/>
                </a:lnTo>
                <a:lnTo>
                  <a:pt x="85" y="72"/>
                </a:lnTo>
                <a:lnTo>
                  <a:pt x="88" y="66"/>
                </a:lnTo>
                <a:lnTo>
                  <a:pt x="92" y="58"/>
                </a:lnTo>
                <a:lnTo>
                  <a:pt x="92" y="48"/>
                </a:lnTo>
                <a:lnTo>
                  <a:pt x="95" y="48"/>
                </a:lnTo>
                <a:close/>
              </a:path>
            </a:pathLst>
          </a:custGeom>
          <a:solidFill>
            <a:srgbClr val="00FFAB"/>
          </a:solidFill>
          <a:ln w="9525">
            <a:noFill/>
            <a:round/>
            <a:headEnd/>
            <a:tailEnd/>
          </a:ln>
          <a:effectLst/>
        </p:spPr>
        <p:txBody>
          <a:bodyPr/>
          <a:lstStyle/>
          <a:p>
            <a:endParaRPr lang="en-GB"/>
          </a:p>
        </p:txBody>
      </p:sp>
      <p:sp>
        <p:nvSpPr>
          <p:cNvPr id="47584" name="Freeform 480"/>
          <p:cNvSpPr>
            <a:spLocks/>
          </p:cNvSpPr>
          <p:nvPr/>
        </p:nvSpPr>
        <p:spPr bwMode="auto">
          <a:xfrm>
            <a:off x="5318125" y="3376613"/>
            <a:ext cx="131763" cy="123825"/>
          </a:xfrm>
          <a:custGeom>
            <a:avLst/>
            <a:gdLst/>
            <a:ahLst/>
            <a:cxnLst>
              <a:cxn ang="0">
                <a:pos x="89" y="36"/>
              </a:cxn>
              <a:cxn ang="0">
                <a:pos x="82" y="20"/>
              </a:cxn>
              <a:cxn ang="0">
                <a:pos x="69" y="9"/>
              </a:cxn>
              <a:cxn ang="0">
                <a:pos x="54" y="0"/>
              </a:cxn>
              <a:cxn ang="0">
                <a:pos x="36" y="0"/>
              </a:cxn>
              <a:cxn ang="0">
                <a:pos x="20" y="9"/>
              </a:cxn>
              <a:cxn ang="0">
                <a:pos x="8" y="20"/>
              </a:cxn>
              <a:cxn ang="0">
                <a:pos x="0" y="36"/>
              </a:cxn>
              <a:cxn ang="0">
                <a:pos x="0" y="55"/>
              </a:cxn>
              <a:cxn ang="0">
                <a:pos x="8" y="69"/>
              </a:cxn>
              <a:cxn ang="0">
                <a:pos x="20" y="82"/>
              </a:cxn>
              <a:cxn ang="0">
                <a:pos x="36" y="89"/>
              </a:cxn>
              <a:cxn ang="0">
                <a:pos x="54" y="89"/>
              </a:cxn>
              <a:cxn ang="0">
                <a:pos x="69" y="82"/>
              </a:cxn>
              <a:cxn ang="0">
                <a:pos x="82" y="69"/>
              </a:cxn>
              <a:cxn ang="0">
                <a:pos x="89" y="55"/>
              </a:cxn>
              <a:cxn ang="0">
                <a:pos x="87" y="45"/>
              </a:cxn>
              <a:cxn ang="0">
                <a:pos x="84" y="28"/>
              </a:cxn>
              <a:cxn ang="0">
                <a:pos x="74" y="15"/>
              </a:cxn>
              <a:cxn ang="0">
                <a:pos x="61" y="7"/>
              </a:cxn>
              <a:cxn ang="0">
                <a:pos x="44" y="4"/>
              </a:cxn>
              <a:cxn ang="0">
                <a:pos x="28" y="7"/>
              </a:cxn>
              <a:cxn ang="0">
                <a:pos x="15" y="15"/>
              </a:cxn>
              <a:cxn ang="0">
                <a:pos x="7" y="28"/>
              </a:cxn>
              <a:cxn ang="0">
                <a:pos x="3" y="45"/>
              </a:cxn>
              <a:cxn ang="0">
                <a:pos x="7" y="61"/>
              </a:cxn>
              <a:cxn ang="0">
                <a:pos x="15" y="74"/>
              </a:cxn>
              <a:cxn ang="0">
                <a:pos x="28" y="84"/>
              </a:cxn>
              <a:cxn ang="0">
                <a:pos x="44" y="87"/>
              </a:cxn>
              <a:cxn ang="0">
                <a:pos x="61" y="84"/>
              </a:cxn>
              <a:cxn ang="0">
                <a:pos x="74" y="74"/>
              </a:cxn>
              <a:cxn ang="0">
                <a:pos x="84" y="61"/>
              </a:cxn>
              <a:cxn ang="0">
                <a:pos x="87" y="45"/>
              </a:cxn>
            </a:cxnLst>
            <a:rect l="0" t="0" r="r" b="b"/>
            <a:pathLst>
              <a:path w="89" h="91">
                <a:moveTo>
                  <a:pt x="89" y="45"/>
                </a:moveTo>
                <a:lnTo>
                  <a:pt x="89" y="36"/>
                </a:lnTo>
                <a:lnTo>
                  <a:pt x="85" y="28"/>
                </a:lnTo>
                <a:lnTo>
                  <a:pt x="82" y="20"/>
                </a:lnTo>
                <a:lnTo>
                  <a:pt x="76" y="14"/>
                </a:lnTo>
                <a:lnTo>
                  <a:pt x="69" y="9"/>
                </a:lnTo>
                <a:lnTo>
                  <a:pt x="62" y="4"/>
                </a:lnTo>
                <a:lnTo>
                  <a:pt x="54" y="0"/>
                </a:lnTo>
                <a:lnTo>
                  <a:pt x="44" y="0"/>
                </a:lnTo>
                <a:lnTo>
                  <a:pt x="36" y="0"/>
                </a:lnTo>
                <a:lnTo>
                  <a:pt x="28" y="4"/>
                </a:lnTo>
                <a:lnTo>
                  <a:pt x="20" y="9"/>
                </a:lnTo>
                <a:lnTo>
                  <a:pt x="13" y="14"/>
                </a:lnTo>
                <a:lnTo>
                  <a:pt x="8" y="20"/>
                </a:lnTo>
                <a:lnTo>
                  <a:pt x="3" y="28"/>
                </a:lnTo>
                <a:lnTo>
                  <a:pt x="0" y="36"/>
                </a:lnTo>
                <a:lnTo>
                  <a:pt x="0" y="45"/>
                </a:lnTo>
                <a:lnTo>
                  <a:pt x="0" y="55"/>
                </a:lnTo>
                <a:lnTo>
                  <a:pt x="3" y="63"/>
                </a:lnTo>
                <a:lnTo>
                  <a:pt x="8" y="69"/>
                </a:lnTo>
                <a:lnTo>
                  <a:pt x="13" y="77"/>
                </a:lnTo>
                <a:lnTo>
                  <a:pt x="20" y="82"/>
                </a:lnTo>
                <a:lnTo>
                  <a:pt x="28" y="86"/>
                </a:lnTo>
                <a:lnTo>
                  <a:pt x="36" y="89"/>
                </a:lnTo>
                <a:lnTo>
                  <a:pt x="44" y="91"/>
                </a:lnTo>
                <a:lnTo>
                  <a:pt x="54" y="89"/>
                </a:lnTo>
                <a:lnTo>
                  <a:pt x="62" y="86"/>
                </a:lnTo>
                <a:lnTo>
                  <a:pt x="69" y="82"/>
                </a:lnTo>
                <a:lnTo>
                  <a:pt x="76" y="77"/>
                </a:lnTo>
                <a:lnTo>
                  <a:pt x="82" y="69"/>
                </a:lnTo>
                <a:lnTo>
                  <a:pt x="85" y="63"/>
                </a:lnTo>
                <a:lnTo>
                  <a:pt x="89" y="55"/>
                </a:lnTo>
                <a:lnTo>
                  <a:pt x="89" y="45"/>
                </a:lnTo>
                <a:lnTo>
                  <a:pt x="87" y="45"/>
                </a:lnTo>
                <a:lnTo>
                  <a:pt x="85" y="36"/>
                </a:lnTo>
                <a:lnTo>
                  <a:pt x="84" y="28"/>
                </a:lnTo>
                <a:lnTo>
                  <a:pt x="79" y="22"/>
                </a:lnTo>
                <a:lnTo>
                  <a:pt x="74" y="15"/>
                </a:lnTo>
                <a:lnTo>
                  <a:pt x="67" y="10"/>
                </a:lnTo>
                <a:lnTo>
                  <a:pt x="61" y="7"/>
                </a:lnTo>
                <a:lnTo>
                  <a:pt x="53" y="4"/>
                </a:lnTo>
                <a:lnTo>
                  <a:pt x="44" y="4"/>
                </a:lnTo>
                <a:lnTo>
                  <a:pt x="36" y="4"/>
                </a:lnTo>
                <a:lnTo>
                  <a:pt x="28" y="7"/>
                </a:lnTo>
                <a:lnTo>
                  <a:pt x="22" y="10"/>
                </a:lnTo>
                <a:lnTo>
                  <a:pt x="15" y="15"/>
                </a:lnTo>
                <a:lnTo>
                  <a:pt x="10" y="22"/>
                </a:lnTo>
                <a:lnTo>
                  <a:pt x="7" y="28"/>
                </a:lnTo>
                <a:lnTo>
                  <a:pt x="3" y="36"/>
                </a:lnTo>
                <a:lnTo>
                  <a:pt x="3" y="45"/>
                </a:lnTo>
                <a:lnTo>
                  <a:pt x="3" y="53"/>
                </a:lnTo>
                <a:lnTo>
                  <a:pt x="7" y="61"/>
                </a:lnTo>
                <a:lnTo>
                  <a:pt x="10" y="69"/>
                </a:lnTo>
                <a:lnTo>
                  <a:pt x="15" y="74"/>
                </a:lnTo>
                <a:lnTo>
                  <a:pt x="22" y="79"/>
                </a:lnTo>
                <a:lnTo>
                  <a:pt x="28" y="84"/>
                </a:lnTo>
                <a:lnTo>
                  <a:pt x="36" y="86"/>
                </a:lnTo>
                <a:lnTo>
                  <a:pt x="44" y="87"/>
                </a:lnTo>
                <a:lnTo>
                  <a:pt x="53" y="86"/>
                </a:lnTo>
                <a:lnTo>
                  <a:pt x="61" y="84"/>
                </a:lnTo>
                <a:lnTo>
                  <a:pt x="67" y="79"/>
                </a:lnTo>
                <a:lnTo>
                  <a:pt x="74" y="74"/>
                </a:lnTo>
                <a:lnTo>
                  <a:pt x="79" y="69"/>
                </a:lnTo>
                <a:lnTo>
                  <a:pt x="84" y="61"/>
                </a:lnTo>
                <a:lnTo>
                  <a:pt x="85" y="53"/>
                </a:lnTo>
                <a:lnTo>
                  <a:pt x="87" y="45"/>
                </a:lnTo>
                <a:lnTo>
                  <a:pt x="89" y="45"/>
                </a:lnTo>
                <a:close/>
              </a:path>
            </a:pathLst>
          </a:custGeom>
          <a:solidFill>
            <a:srgbClr val="00FFB0"/>
          </a:solidFill>
          <a:ln w="9525">
            <a:noFill/>
            <a:round/>
            <a:headEnd/>
            <a:tailEnd/>
          </a:ln>
          <a:effectLst/>
        </p:spPr>
        <p:txBody>
          <a:bodyPr/>
          <a:lstStyle/>
          <a:p>
            <a:endParaRPr lang="en-GB"/>
          </a:p>
        </p:txBody>
      </p:sp>
      <p:sp>
        <p:nvSpPr>
          <p:cNvPr id="47585" name="Freeform 481"/>
          <p:cNvSpPr>
            <a:spLocks/>
          </p:cNvSpPr>
          <p:nvPr/>
        </p:nvSpPr>
        <p:spPr bwMode="auto">
          <a:xfrm>
            <a:off x="5322888" y="3381375"/>
            <a:ext cx="123825" cy="112713"/>
          </a:xfrm>
          <a:custGeom>
            <a:avLst/>
            <a:gdLst/>
            <a:ahLst/>
            <a:cxnLst>
              <a:cxn ang="0">
                <a:pos x="82" y="32"/>
              </a:cxn>
              <a:cxn ang="0">
                <a:pos x="76" y="18"/>
              </a:cxn>
              <a:cxn ang="0">
                <a:pos x="64" y="6"/>
              </a:cxn>
              <a:cxn ang="0">
                <a:pos x="50" y="0"/>
              </a:cxn>
              <a:cxn ang="0">
                <a:pos x="33" y="0"/>
              </a:cxn>
              <a:cxn ang="0">
                <a:pos x="19" y="6"/>
              </a:cxn>
              <a:cxn ang="0">
                <a:pos x="7" y="18"/>
              </a:cxn>
              <a:cxn ang="0">
                <a:pos x="0" y="32"/>
              </a:cxn>
              <a:cxn ang="0">
                <a:pos x="0" y="49"/>
              </a:cxn>
              <a:cxn ang="0">
                <a:pos x="7" y="65"/>
              </a:cxn>
              <a:cxn ang="0">
                <a:pos x="19" y="75"/>
              </a:cxn>
              <a:cxn ang="0">
                <a:pos x="33" y="82"/>
              </a:cxn>
              <a:cxn ang="0">
                <a:pos x="50" y="82"/>
              </a:cxn>
              <a:cxn ang="0">
                <a:pos x="64" y="75"/>
              </a:cxn>
              <a:cxn ang="0">
                <a:pos x="76" y="65"/>
              </a:cxn>
              <a:cxn ang="0">
                <a:pos x="82" y="49"/>
              </a:cxn>
              <a:cxn ang="0">
                <a:pos x="81" y="41"/>
              </a:cxn>
              <a:cxn ang="0">
                <a:pos x="78" y="26"/>
              </a:cxn>
              <a:cxn ang="0">
                <a:pos x="69" y="13"/>
              </a:cxn>
              <a:cxn ang="0">
                <a:pos x="56" y="5"/>
              </a:cxn>
              <a:cxn ang="0">
                <a:pos x="41" y="1"/>
              </a:cxn>
              <a:cxn ang="0">
                <a:pos x="27" y="5"/>
              </a:cxn>
              <a:cxn ang="0">
                <a:pos x="14" y="13"/>
              </a:cxn>
              <a:cxn ang="0">
                <a:pos x="5" y="26"/>
              </a:cxn>
              <a:cxn ang="0">
                <a:pos x="2" y="41"/>
              </a:cxn>
              <a:cxn ang="0">
                <a:pos x="5" y="57"/>
              </a:cxn>
              <a:cxn ang="0">
                <a:pos x="14" y="69"/>
              </a:cxn>
              <a:cxn ang="0">
                <a:pos x="27" y="77"/>
              </a:cxn>
              <a:cxn ang="0">
                <a:pos x="41" y="80"/>
              </a:cxn>
              <a:cxn ang="0">
                <a:pos x="56" y="77"/>
              </a:cxn>
              <a:cxn ang="0">
                <a:pos x="69" y="69"/>
              </a:cxn>
              <a:cxn ang="0">
                <a:pos x="78" y="57"/>
              </a:cxn>
              <a:cxn ang="0">
                <a:pos x="81" y="41"/>
              </a:cxn>
            </a:cxnLst>
            <a:rect l="0" t="0" r="r" b="b"/>
            <a:pathLst>
              <a:path w="84" h="83">
                <a:moveTo>
                  <a:pt x="84" y="41"/>
                </a:moveTo>
                <a:lnTo>
                  <a:pt x="82" y="32"/>
                </a:lnTo>
                <a:lnTo>
                  <a:pt x="81" y="24"/>
                </a:lnTo>
                <a:lnTo>
                  <a:pt x="76" y="18"/>
                </a:lnTo>
                <a:lnTo>
                  <a:pt x="71" y="11"/>
                </a:lnTo>
                <a:lnTo>
                  <a:pt x="64" y="6"/>
                </a:lnTo>
                <a:lnTo>
                  <a:pt x="58" y="3"/>
                </a:lnTo>
                <a:lnTo>
                  <a:pt x="50" y="0"/>
                </a:lnTo>
                <a:lnTo>
                  <a:pt x="41" y="0"/>
                </a:lnTo>
                <a:lnTo>
                  <a:pt x="33" y="0"/>
                </a:lnTo>
                <a:lnTo>
                  <a:pt x="25" y="3"/>
                </a:lnTo>
                <a:lnTo>
                  <a:pt x="19" y="6"/>
                </a:lnTo>
                <a:lnTo>
                  <a:pt x="12" y="11"/>
                </a:lnTo>
                <a:lnTo>
                  <a:pt x="7" y="18"/>
                </a:lnTo>
                <a:lnTo>
                  <a:pt x="4" y="24"/>
                </a:lnTo>
                <a:lnTo>
                  <a:pt x="0" y="32"/>
                </a:lnTo>
                <a:lnTo>
                  <a:pt x="0" y="41"/>
                </a:lnTo>
                <a:lnTo>
                  <a:pt x="0" y="49"/>
                </a:lnTo>
                <a:lnTo>
                  <a:pt x="4" y="57"/>
                </a:lnTo>
                <a:lnTo>
                  <a:pt x="7" y="65"/>
                </a:lnTo>
                <a:lnTo>
                  <a:pt x="12" y="70"/>
                </a:lnTo>
                <a:lnTo>
                  <a:pt x="19" y="75"/>
                </a:lnTo>
                <a:lnTo>
                  <a:pt x="25" y="80"/>
                </a:lnTo>
                <a:lnTo>
                  <a:pt x="33" y="82"/>
                </a:lnTo>
                <a:lnTo>
                  <a:pt x="41" y="83"/>
                </a:lnTo>
                <a:lnTo>
                  <a:pt x="50" y="82"/>
                </a:lnTo>
                <a:lnTo>
                  <a:pt x="58" y="80"/>
                </a:lnTo>
                <a:lnTo>
                  <a:pt x="64" y="75"/>
                </a:lnTo>
                <a:lnTo>
                  <a:pt x="71" y="70"/>
                </a:lnTo>
                <a:lnTo>
                  <a:pt x="76" y="65"/>
                </a:lnTo>
                <a:lnTo>
                  <a:pt x="81" y="57"/>
                </a:lnTo>
                <a:lnTo>
                  <a:pt x="82" y="49"/>
                </a:lnTo>
                <a:lnTo>
                  <a:pt x="84" y="41"/>
                </a:lnTo>
                <a:lnTo>
                  <a:pt x="81" y="41"/>
                </a:lnTo>
                <a:lnTo>
                  <a:pt x="81" y="32"/>
                </a:lnTo>
                <a:lnTo>
                  <a:pt x="78" y="26"/>
                </a:lnTo>
                <a:lnTo>
                  <a:pt x="74" y="19"/>
                </a:lnTo>
                <a:lnTo>
                  <a:pt x="69" y="13"/>
                </a:lnTo>
                <a:lnTo>
                  <a:pt x="64" y="8"/>
                </a:lnTo>
                <a:lnTo>
                  <a:pt x="56" y="5"/>
                </a:lnTo>
                <a:lnTo>
                  <a:pt x="50" y="3"/>
                </a:lnTo>
                <a:lnTo>
                  <a:pt x="41" y="1"/>
                </a:lnTo>
                <a:lnTo>
                  <a:pt x="33" y="3"/>
                </a:lnTo>
                <a:lnTo>
                  <a:pt x="27" y="5"/>
                </a:lnTo>
                <a:lnTo>
                  <a:pt x="20" y="8"/>
                </a:lnTo>
                <a:lnTo>
                  <a:pt x="14" y="13"/>
                </a:lnTo>
                <a:lnTo>
                  <a:pt x="9" y="19"/>
                </a:lnTo>
                <a:lnTo>
                  <a:pt x="5" y="26"/>
                </a:lnTo>
                <a:lnTo>
                  <a:pt x="4" y="32"/>
                </a:lnTo>
                <a:lnTo>
                  <a:pt x="2" y="41"/>
                </a:lnTo>
                <a:lnTo>
                  <a:pt x="4" y="49"/>
                </a:lnTo>
                <a:lnTo>
                  <a:pt x="5" y="57"/>
                </a:lnTo>
                <a:lnTo>
                  <a:pt x="9" y="64"/>
                </a:lnTo>
                <a:lnTo>
                  <a:pt x="14" y="69"/>
                </a:lnTo>
                <a:lnTo>
                  <a:pt x="20" y="73"/>
                </a:lnTo>
                <a:lnTo>
                  <a:pt x="27" y="77"/>
                </a:lnTo>
                <a:lnTo>
                  <a:pt x="33" y="80"/>
                </a:lnTo>
                <a:lnTo>
                  <a:pt x="41" y="80"/>
                </a:lnTo>
                <a:lnTo>
                  <a:pt x="50" y="80"/>
                </a:lnTo>
                <a:lnTo>
                  <a:pt x="56" y="77"/>
                </a:lnTo>
                <a:lnTo>
                  <a:pt x="64" y="73"/>
                </a:lnTo>
                <a:lnTo>
                  <a:pt x="69" y="69"/>
                </a:lnTo>
                <a:lnTo>
                  <a:pt x="74" y="64"/>
                </a:lnTo>
                <a:lnTo>
                  <a:pt x="78" y="57"/>
                </a:lnTo>
                <a:lnTo>
                  <a:pt x="81" y="49"/>
                </a:lnTo>
                <a:lnTo>
                  <a:pt x="81" y="41"/>
                </a:lnTo>
                <a:lnTo>
                  <a:pt x="84" y="41"/>
                </a:lnTo>
                <a:close/>
              </a:path>
            </a:pathLst>
          </a:custGeom>
          <a:solidFill>
            <a:srgbClr val="00FFB6"/>
          </a:solidFill>
          <a:ln w="9525">
            <a:noFill/>
            <a:round/>
            <a:headEnd/>
            <a:tailEnd/>
          </a:ln>
          <a:effectLst/>
        </p:spPr>
        <p:txBody>
          <a:bodyPr/>
          <a:lstStyle/>
          <a:p>
            <a:endParaRPr lang="en-GB"/>
          </a:p>
        </p:txBody>
      </p:sp>
      <p:sp>
        <p:nvSpPr>
          <p:cNvPr id="47586" name="Freeform 482"/>
          <p:cNvSpPr>
            <a:spLocks/>
          </p:cNvSpPr>
          <p:nvPr/>
        </p:nvSpPr>
        <p:spPr bwMode="auto">
          <a:xfrm>
            <a:off x="5324475" y="3382963"/>
            <a:ext cx="117475" cy="107950"/>
          </a:xfrm>
          <a:custGeom>
            <a:avLst/>
            <a:gdLst/>
            <a:ahLst/>
            <a:cxnLst>
              <a:cxn ang="0">
                <a:pos x="79" y="31"/>
              </a:cxn>
              <a:cxn ang="0">
                <a:pos x="72" y="18"/>
              </a:cxn>
              <a:cxn ang="0">
                <a:pos x="62" y="7"/>
              </a:cxn>
              <a:cxn ang="0">
                <a:pos x="48" y="2"/>
              </a:cxn>
              <a:cxn ang="0">
                <a:pos x="31" y="2"/>
              </a:cxn>
              <a:cxn ang="0">
                <a:pos x="18" y="7"/>
              </a:cxn>
              <a:cxn ang="0">
                <a:pos x="7" y="18"/>
              </a:cxn>
              <a:cxn ang="0">
                <a:pos x="2" y="31"/>
              </a:cxn>
              <a:cxn ang="0">
                <a:pos x="2" y="48"/>
              </a:cxn>
              <a:cxn ang="0">
                <a:pos x="7" y="63"/>
              </a:cxn>
              <a:cxn ang="0">
                <a:pos x="18" y="72"/>
              </a:cxn>
              <a:cxn ang="0">
                <a:pos x="31" y="79"/>
              </a:cxn>
              <a:cxn ang="0">
                <a:pos x="48" y="79"/>
              </a:cxn>
              <a:cxn ang="0">
                <a:pos x="62" y="72"/>
              </a:cxn>
              <a:cxn ang="0">
                <a:pos x="72" y="63"/>
              </a:cxn>
              <a:cxn ang="0">
                <a:pos x="79" y="48"/>
              </a:cxn>
              <a:cxn ang="0">
                <a:pos x="76" y="40"/>
              </a:cxn>
              <a:cxn ang="0">
                <a:pos x="74" y="27"/>
              </a:cxn>
              <a:cxn ang="0">
                <a:pos x="66" y="15"/>
              </a:cxn>
              <a:cxn ang="0">
                <a:pos x="54" y="7"/>
              </a:cxn>
              <a:cxn ang="0">
                <a:pos x="39" y="4"/>
              </a:cxn>
              <a:cxn ang="0">
                <a:pos x="26" y="7"/>
              </a:cxn>
              <a:cxn ang="0">
                <a:pos x="15" y="15"/>
              </a:cxn>
              <a:cxn ang="0">
                <a:pos x="7" y="27"/>
              </a:cxn>
              <a:cxn ang="0">
                <a:pos x="3" y="40"/>
              </a:cxn>
              <a:cxn ang="0">
                <a:pos x="7" y="54"/>
              </a:cxn>
              <a:cxn ang="0">
                <a:pos x="15" y="66"/>
              </a:cxn>
              <a:cxn ang="0">
                <a:pos x="26" y="74"/>
              </a:cxn>
              <a:cxn ang="0">
                <a:pos x="39" y="76"/>
              </a:cxn>
              <a:cxn ang="0">
                <a:pos x="54" y="74"/>
              </a:cxn>
              <a:cxn ang="0">
                <a:pos x="66" y="66"/>
              </a:cxn>
              <a:cxn ang="0">
                <a:pos x="74" y="54"/>
              </a:cxn>
              <a:cxn ang="0">
                <a:pos x="76" y="40"/>
              </a:cxn>
            </a:cxnLst>
            <a:rect l="0" t="0" r="r" b="b"/>
            <a:pathLst>
              <a:path w="79" h="79">
                <a:moveTo>
                  <a:pt x="79" y="40"/>
                </a:moveTo>
                <a:lnTo>
                  <a:pt x="79" y="31"/>
                </a:lnTo>
                <a:lnTo>
                  <a:pt x="76" y="25"/>
                </a:lnTo>
                <a:lnTo>
                  <a:pt x="72" y="18"/>
                </a:lnTo>
                <a:lnTo>
                  <a:pt x="67" y="12"/>
                </a:lnTo>
                <a:lnTo>
                  <a:pt x="62" y="7"/>
                </a:lnTo>
                <a:lnTo>
                  <a:pt x="54" y="4"/>
                </a:lnTo>
                <a:lnTo>
                  <a:pt x="48" y="2"/>
                </a:lnTo>
                <a:lnTo>
                  <a:pt x="39" y="0"/>
                </a:lnTo>
                <a:lnTo>
                  <a:pt x="31" y="2"/>
                </a:lnTo>
                <a:lnTo>
                  <a:pt x="25" y="4"/>
                </a:lnTo>
                <a:lnTo>
                  <a:pt x="18" y="7"/>
                </a:lnTo>
                <a:lnTo>
                  <a:pt x="12" y="12"/>
                </a:lnTo>
                <a:lnTo>
                  <a:pt x="7" y="18"/>
                </a:lnTo>
                <a:lnTo>
                  <a:pt x="3" y="25"/>
                </a:lnTo>
                <a:lnTo>
                  <a:pt x="2" y="31"/>
                </a:lnTo>
                <a:lnTo>
                  <a:pt x="0" y="40"/>
                </a:lnTo>
                <a:lnTo>
                  <a:pt x="2" y="48"/>
                </a:lnTo>
                <a:lnTo>
                  <a:pt x="3" y="56"/>
                </a:lnTo>
                <a:lnTo>
                  <a:pt x="7" y="63"/>
                </a:lnTo>
                <a:lnTo>
                  <a:pt x="12" y="68"/>
                </a:lnTo>
                <a:lnTo>
                  <a:pt x="18" y="72"/>
                </a:lnTo>
                <a:lnTo>
                  <a:pt x="25" y="76"/>
                </a:lnTo>
                <a:lnTo>
                  <a:pt x="31" y="79"/>
                </a:lnTo>
                <a:lnTo>
                  <a:pt x="39" y="79"/>
                </a:lnTo>
                <a:lnTo>
                  <a:pt x="48" y="79"/>
                </a:lnTo>
                <a:lnTo>
                  <a:pt x="54" y="76"/>
                </a:lnTo>
                <a:lnTo>
                  <a:pt x="62" y="72"/>
                </a:lnTo>
                <a:lnTo>
                  <a:pt x="67" y="68"/>
                </a:lnTo>
                <a:lnTo>
                  <a:pt x="72" y="63"/>
                </a:lnTo>
                <a:lnTo>
                  <a:pt x="76" y="56"/>
                </a:lnTo>
                <a:lnTo>
                  <a:pt x="79" y="48"/>
                </a:lnTo>
                <a:lnTo>
                  <a:pt x="79" y="40"/>
                </a:lnTo>
                <a:lnTo>
                  <a:pt x="76" y="40"/>
                </a:lnTo>
                <a:lnTo>
                  <a:pt x="76" y="33"/>
                </a:lnTo>
                <a:lnTo>
                  <a:pt x="74" y="27"/>
                </a:lnTo>
                <a:lnTo>
                  <a:pt x="71" y="20"/>
                </a:lnTo>
                <a:lnTo>
                  <a:pt x="66" y="15"/>
                </a:lnTo>
                <a:lnTo>
                  <a:pt x="61" y="10"/>
                </a:lnTo>
                <a:lnTo>
                  <a:pt x="54" y="7"/>
                </a:lnTo>
                <a:lnTo>
                  <a:pt x="48" y="4"/>
                </a:lnTo>
                <a:lnTo>
                  <a:pt x="39" y="4"/>
                </a:lnTo>
                <a:lnTo>
                  <a:pt x="33" y="4"/>
                </a:lnTo>
                <a:lnTo>
                  <a:pt x="26" y="7"/>
                </a:lnTo>
                <a:lnTo>
                  <a:pt x="20" y="10"/>
                </a:lnTo>
                <a:lnTo>
                  <a:pt x="15" y="15"/>
                </a:lnTo>
                <a:lnTo>
                  <a:pt x="10" y="20"/>
                </a:lnTo>
                <a:lnTo>
                  <a:pt x="7" y="27"/>
                </a:lnTo>
                <a:lnTo>
                  <a:pt x="3" y="33"/>
                </a:lnTo>
                <a:lnTo>
                  <a:pt x="3" y="40"/>
                </a:lnTo>
                <a:lnTo>
                  <a:pt x="3" y="48"/>
                </a:lnTo>
                <a:lnTo>
                  <a:pt x="7" y="54"/>
                </a:lnTo>
                <a:lnTo>
                  <a:pt x="10" y="61"/>
                </a:lnTo>
                <a:lnTo>
                  <a:pt x="15" y="66"/>
                </a:lnTo>
                <a:lnTo>
                  <a:pt x="20" y="71"/>
                </a:lnTo>
                <a:lnTo>
                  <a:pt x="26" y="74"/>
                </a:lnTo>
                <a:lnTo>
                  <a:pt x="33" y="76"/>
                </a:lnTo>
                <a:lnTo>
                  <a:pt x="39" y="76"/>
                </a:lnTo>
                <a:lnTo>
                  <a:pt x="48" y="76"/>
                </a:lnTo>
                <a:lnTo>
                  <a:pt x="54" y="74"/>
                </a:lnTo>
                <a:lnTo>
                  <a:pt x="61" y="71"/>
                </a:lnTo>
                <a:lnTo>
                  <a:pt x="66" y="66"/>
                </a:lnTo>
                <a:lnTo>
                  <a:pt x="71" y="61"/>
                </a:lnTo>
                <a:lnTo>
                  <a:pt x="74" y="54"/>
                </a:lnTo>
                <a:lnTo>
                  <a:pt x="76" y="48"/>
                </a:lnTo>
                <a:lnTo>
                  <a:pt x="76" y="40"/>
                </a:lnTo>
                <a:lnTo>
                  <a:pt x="79" y="40"/>
                </a:lnTo>
                <a:close/>
              </a:path>
            </a:pathLst>
          </a:custGeom>
          <a:solidFill>
            <a:srgbClr val="00FFBB"/>
          </a:solidFill>
          <a:ln w="9525">
            <a:noFill/>
            <a:round/>
            <a:headEnd/>
            <a:tailEnd/>
          </a:ln>
          <a:effectLst/>
        </p:spPr>
        <p:txBody>
          <a:bodyPr/>
          <a:lstStyle/>
          <a:p>
            <a:endParaRPr lang="en-GB"/>
          </a:p>
        </p:txBody>
      </p:sp>
      <p:sp>
        <p:nvSpPr>
          <p:cNvPr id="47587" name="Freeform 483"/>
          <p:cNvSpPr>
            <a:spLocks/>
          </p:cNvSpPr>
          <p:nvPr/>
        </p:nvSpPr>
        <p:spPr bwMode="auto">
          <a:xfrm>
            <a:off x="5329238" y="3387725"/>
            <a:ext cx="107950" cy="98425"/>
          </a:xfrm>
          <a:custGeom>
            <a:avLst/>
            <a:gdLst/>
            <a:ahLst/>
            <a:cxnLst>
              <a:cxn ang="0">
                <a:pos x="73" y="29"/>
              </a:cxn>
              <a:cxn ang="0">
                <a:pos x="68" y="16"/>
              </a:cxn>
              <a:cxn ang="0">
                <a:pos x="58" y="6"/>
              </a:cxn>
              <a:cxn ang="0">
                <a:pos x="45" y="0"/>
              </a:cxn>
              <a:cxn ang="0">
                <a:pos x="30" y="0"/>
              </a:cxn>
              <a:cxn ang="0">
                <a:pos x="17" y="6"/>
              </a:cxn>
              <a:cxn ang="0">
                <a:pos x="7" y="16"/>
              </a:cxn>
              <a:cxn ang="0">
                <a:pos x="0" y="29"/>
              </a:cxn>
              <a:cxn ang="0">
                <a:pos x="0" y="44"/>
              </a:cxn>
              <a:cxn ang="0">
                <a:pos x="7" y="57"/>
              </a:cxn>
              <a:cxn ang="0">
                <a:pos x="17" y="67"/>
              </a:cxn>
              <a:cxn ang="0">
                <a:pos x="30" y="72"/>
              </a:cxn>
              <a:cxn ang="0">
                <a:pos x="45" y="72"/>
              </a:cxn>
              <a:cxn ang="0">
                <a:pos x="58" y="67"/>
              </a:cxn>
              <a:cxn ang="0">
                <a:pos x="68" y="57"/>
              </a:cxn>
              <a:cxn ang="0">
                <a:pos x="73" y="44"/>
              </a:cxn>
              <a:cxn ang="0">
                <a:pos x="71" y="36"/>
              </a:cxn>
              <a:cxn ang="0">
                <a:pos x="68" y="23"/>
              </a:cxn>
              <a:cxn ang="0">
                <a:pos x="61" y="13"/>
              </a:cxn>
              <a:cxn ang="0">
                <a:pos x="50" y="5"/>
              </a:cxn>
              <a:cxn ang="0">
                <a:pos x="36" y="3"/>
              </a:cxn>
              <a:cxn ang="0">
                <a:pos x="23" y="5"/>
              </a:cxn>
              <a:cxn ang="0">
                <a:pos x="14" y="13"/>
              </a:cxn>
              <a:cxn ang="0">
                <a:pos x="5" y="23"/>
              </a:cxn>
              <a:cxn ang="0">
                <a:pos x="4" y="36"/>
              </a:cxn>
              <a:cxn ang="0">
                <a:pos x="5" y="49"/>
              </a:cxn>
              <a:cxn ang="0">
                <a:pos x="14" y="60"/>
              </a:cxn>
              <a:cxn ang="0">
                <a:pos x="23" y="67"/>
              </a:cxn>
              <a:cxn ang="0">
                <a:pos x="36" y="70"/>
              </a:cxn>
              <a:cxn ang="0">
                <a:pos x="50" y="67"/>
              </a:cxn>
              <a:cxn ang="0">
                <a:pos x="61" y="60"/>
              </a:cxn>
              <a:cxn ang="0">
                <a:pos x="68" y="49"/>
              </a:cxn>
              <a:cxn ang="0">
                <a:pos x="71" y="36"/>
              </a:cxn>
            </a:cxnLst>
            <a:rect l="0" t="0" r="r" b="b"/>
            <a:pathLst>
              <a:path w="73" h="72">
                <a:moveTo>
                  <a:pt x="73" y="36"/>
                </a:moveTo>
                <a:lnTo>
                  <a:pt x="73" y="29"/>
                </a:lnTo>
                <a:lnTo>
                  <a:pt x="71" y="23"/>
                </a:lnTo>
                <a:lnTo>
                  <a:pt x="68" y="16"/>
                </a:lnTo>
                <a:lnTo>
                  <a:pt x="63" y="11"/>
                </a:lnTo>
                <a:lnTo>
                  <a:pt x="58" y="6"/>
                </a:lnTo>
                <a:lnTo>
                  <a:pt x="51" y="3"/>
                </a:lnTo>
                <a:lnTo>
                  <a:pt x="45" y="0"/>
                </a:lnTo>
                <a:lnTo>
                  <a:pt x="36" y="0"/>
                </a:lnTo>
                <a:lnTo>
                  <a:pt x="30" y="0"/>
                </a:lnTo>
                <a:lnTo>
                  <a:pt x="23" y="3"/>
                </a:lnTo>
                <a:lnTo>
                  <a:pt x="17" y="6"/>
                </a:lnTo>
                <a:lnTo>
                  <a:pt x="12" y="11"/>
                </a:lnTo>
                <a:lnTo>
                  <a:pt x="7" y="16"/>
                </a:lnTo>
                <a:lnTo>
                  <a:pt x="4" y="23"/>
                </a:lnTo>
                <a:lnTo>
                  <a:pt x="0" y="29"/>
                </a:lnTo>
                <a:lnTo>
                  <a:pt x="0" y="36"/>
                </a:lnTo>
                <a:lnTo>
                  <a:pt x="0" y="44"/>
                </a:lnTo>
                <a:lnTo>
                  <a:pt x="4" y="50"/>
                </a:lnTo>
                <a:lnTo>
                  <a:pt x="7" y="57"/>
                </a:lnTo>
                <a:lnTo>
                  <a:pt x="12" y="62"/>
                </a:lnTo>
                <a:lnTo>
                  <a:pt x="17" y="67"/>
                </a:lnTo>
                <a:lnTo>
                  <a:pt x="23" y="70"/>
                </a:lnTo>
                <a:lnTo>
                  <a:pt x="30" y="72"/>
                </a:lnTo>
                <a:lnTo>
                  <a:pt x="36" y="72"/>
                </a:lnTo>
                <a:lnTo>
                  <a:pt x="45" y="72"/>
                </a:lnTo>
                <a:lnTo>
                  <a:pt x="51" y="70"/>
                </a:lnTo>
                <a:lnTo>
                  <a:pt x="58" y="67"/>
                </a:lnTo>
                <a:lnTo>
                  <a:pt x="63" y="62"/>
                </a:lnTo>
                <a:lnTo>
                  <a:pt x="68" y="57"/>
                </a:lnTo>
                <a:lnTo>
                  <a:pt x="71" y="50"/>
                </a:lnTo>
                <a:lnTo>
                  <a:pt x="73" y="44"/>
                </a:lnTo>
                <a:lnTo>
                  <a:pt x="73" y="36"/>
                </a:lnTo>
                <a:lnTo>
                  <a:pt x="71" y="36"/>
                </a:lnTo>
                <a:lnTo>
                  <a:pt x="69" y="29"/>
                </a:lnTo>
                <a:lnTo>
                  <a:pt x="68" y="23"/>
                </a:lnTo>
                <a:lnTo>
                  <a:pt x="64" y="18"/>
                </a:lnTo>
                <a:lnTo>
                  <a:pt x="61" y="13"/>
                </a:lnTo>
                <a:lnTo>
                  <a:pt x="56" y="8"/>
                </a:lnTo>
                <a:lnTo>
                  <a:pt x="50" y="5"/>
                </a:lnTo>
                <a:lnTo>
                  <a:pt x="43" y="3"/>
                </a:lnTo>
                <a:lnTo>
                  <a:pt x="36" y="3"/>
                </a:lnTo>
                <a:lnTo>
                  <a:pt x="30" y="3"/>
                </a:lnTo>
                <a:lnTo>
                  <a:pt x="23" y="5"/>
                </a:lnTo>
                <a:lnTo>
                  <a:pt x="18" y="8"/>
                </a:lnTo>
                <a:lnTo>
                  <a:pt x="14" y="13"/>
                </a:lnTo>
                <a:lnTo>
                  <a:pt x="9" y="18"/>
                </a:lnTo>
                <a:lnTo>
                  <a:pt x="5" y="23"/>
                </a:lnTo>
                <a:lnTo>
                  <a:pt x="4" y="29"/>
                </a:lnTo>
                <a:lnTo>
                  <a:pt x="4" y="36"/>
                </a:lnTo>
                <a:lnTo>
                  <a:pt x="4" y="42"/>
                </a:lnTo>
                <a:lnTo>
                  <a:pt x="5" y="49"/>
                </a:lnTo>
                <a:lnTo>
                  <a:pt x="9" y="55"/>
                </a:lnTo>
                <a:lnTo>
                  <a:pt x="14" y="60"/>
                </a:lnTo>
                <a:lnTo>
                  <a:pt x="18" y="64"/>
                </a:lnTo>
                <a:lnTo>
                  <a:pt x="23" y="67"/>
                </a:lnTo>
                <a:lnTo>
                  <a:pt x="30" y="68"/>
                </a:lnTo>
                <a:lnTo>
                  <a:pt x="36" y="70"/>
                </a:lnTo>
                <a:lnTo>
                  <a:pt x="43" y="68"/>
                </a:lnTo>
                <a:lnTo>
                  <a:pt x="50" y="67"/>
                </a:lnTo>
                <a:lnTo>
                  <a:pt x="56" y="64"/>
                </a:lnTo>
                <a:lnTo>
                  <a:pt x="61" y="60"/>
                </a:lnTo>
                <a:lnTo>
                  <a:pt x="64" y="55"/>
                </a:lnTo>
                <a:lnTo>
                  <a:pt x="68" y="49"/>
                </a:lnTo>
                <a:lnTo>
                  <a:pt x="69" y="42"/>
                </a:lnTo>
                <a:lnTo>
                  <a:pt x="71" y="36"/>
                </a:lnTo>
                <a:lnTo>
                  <a:pt x="73" y="36"/>
                </a:lnTo>
                <a:close/>
              </a:path>
            </a:pathLst>
          </a:custGeom>
          <a:solidFill>
            <a:srgbClr val="00FFC0"/>
          </a:solidFill>
          <a:ln w="9525">
            <a:noFill/>
            <a:round/>
            <a:headEnd/>
            <a:tailEnd/>
          </a:ln>
          <a:effectLst/>
        </p:spPr>
        <p:txBody>
          <a:bodyPr/>
          <a:lstStyle/>
          <a:p>
            <a:endParaRPr lang="en-GB"/>
          </a:p>
        </p:txBody>
      </p:sp>
      <p:sp>
        <p:nvSpPr>
          <p:cNvPr id="47588" name="Freeform 484"/>
          <p:cNvSpPr>
            <a:spLocks/>
          </p:cNvSpPr>
          <p:nvPr/>
        </p:nvSpPr>
        <p:spPr bwMode="auto">
          <a:xfrm>
            <a:off x="5335588" y="3392488"/>
            <a:ext cx="98425" cy="90487"/>
          </a:xfrm>
          <a:custGeom>
            <a:avLst/>
            <a:gdLst/>
            <a:ahLst/>
            <a:cxnLst>
              <a:cxn ang="0">
                <a:pos x="65" y="26"/>
              </a:cxn>
              <a:cxn ang="0">
                <a:pos x="60" y="15"/>
              </a:cxn>
              <a:cxn ang="0">
                <a:pos x="52" y="5"/>
              </a:cxn>
              <a:cxn ang="0">
                <a:pos x="39" y="0"/>
              </a:cxn>
              <a:cxn ang="0">
                <a:pos x="26" y="0"/>
              </a:cxn>
              <a:cxn ang="0">
                <a:pos x="14" y="5"/>
              </a:cxn>
              <a:cxn ang="0">
                <a:pos x="5" y="15"/>
              </a:cxn>
              <a:cxn ang="0">
                <a:pos x="0" y="26"/>
              </a:cxn>
              <a:cxn ang="0">
                <a:pos x="0" y="39"/>
              </a:cxn>
              <a:cxn ang="0">
                <a:pos x="5" y="52"/>
              </a:cxn>
              <a:cxn ang="0">
                <a:pos x="14" y="61"/>
              </a:cxn>
              <a:cxn ang="0">
                <a:pos x="26" y="65"/>
              </a:cxn>
              <a:cxn ang="0">
                <a:pos x="39" y="65"/>
              </a:cxn>
              <a:cxn ang="0">
                <a:pos x="52" y="61"/>
              </a:cxn>
              <a:cxn ang="0">
                <a:pos x="60" y="52"/>
              </a:cxn>
              <a:cxn ang="0">
                <a:pos x="65" y="39"/>
              </a:cxn>
              <a:cxn ang="0">
                <a:pos x="64" y="33"/>
              </a:cxn>
              <a:cxn ang="0">
                <a:pos x="60" y="21"/>
              </a:cxn>
              <a:cxn ang="0">
                <a:pos x="54" y="11"/>
              </a:cxn>
              <a:cxn ang="0">
                <a:pos x="44" y="5"/>
              </a:cxn>
              <a:cxn ang="0">
                <a:pos x="32" y="2"/>
              </a:cxn>
              <a:cxn ang="0">
                <a:pos x="21" y="5"/>
              </a:cxn>
              <a:cxn ang="0">
                <a:pos x="11" y="11"/>
              </a:cxn>
              <a:cxn ang="0">
                <a:pos x="5" y="21"/>
              </a:cxn>
              <a:cxn ang="0">
                <a:pos x="1" y="33"/>
              </a:cxn>
              <a:cxn ang="0">
                <a:pos x="5" y="46"/>
              </a:cxn>
              <a:cxn ang="0">
                <a:pos x="11" y="54"/>
              </a:cxn>
              <a:cxn ang="0">
                <a:pos x="21" y="62"/>
              </a:cxn>
              <a:cxn ang="0">
                <a:pos x="32" y="64"/>
              </a:cxn>
              <a:cxn ang="0">
                <a:pos x="44" y="62"/>
              </a:cxn>
              <a:cxn ang="0">
                <a:pos x="54" y="54"/>
              </a:cxn>
              <a:cxn ang="0">
                <a:pos x="60" y="46"/>
              </a:cxn>
              <a:cxn ang="0">
                <a:pos x="64" y="33"/>
              </a:cxn>
            </a:cxnLst>
            <a:rect l="0" t="0" r="r" b="b"/>
            <a:pathLst>
              <a:path w="67" h="67">
                <a:moveTo>
                  <a:pt x="67" y="33"/>
                </a:moveTo>
                <a:lnTo>
                  <a:pt x="65" y="26"/>
                </a:lnTo>
                <a:lnTo>
                  <a:pt x="64" y="20"/>
                </a:lnTo>
                <a:lnTo>
                  <a:pt x="60" y="15"/>
                </a:lnTo>
                <a:lnTo>
                  <a:pt x="57" y="10"/>
                </a:lnTo>
                <a:lnTo>
                  <a:pt x="52" y="5"/>
                </a:lnTo>
                <a:lnTo>
                  <a:pt x="46" y="2"/>
                </a:lnTo>
                <a:lnTo>
                  <a:pt x="39" y="0"/>
                </a:lnTo>
                <a:lnTo>
                  <a:pt x="32" y="0"/>
                </a:lnTo>
                <a:lnTo>
                  <a:pt x="26" y="0"/>
                </a:lnTo>
                <a:lnTo>
                  <a:pt x="19" y="2"/>
                </a:lnTo>
                <a:lnTo>
                  <a:pt x="14" y="5"/>
                </a:lnTo>
                <a:lnTo>
                  <a:pt x="10" y="10"/>
                </a:lnTo>
                <a:lnTo>
                  <a:pt x="5" y="15"/>
                </a:lnTo>
                <a:lnTo>
                  <a:pt x="1" y="20"/>
                </a:lnTo>
                <a:lnTo>
                  <a:pt x="0" y="26"/>
                </a:lnTo>
                <a:lnTo>
                  <a:pt x="0" y="33"/>
                </a:lnTo>
                <a:lnTo>
                  <a:pt x="0" y="39"/>
                </a:lnTo>
                <a:lnTo>
                  <a:pt x="1" y="46"/>
                </a:lnTo>
                <a:lnTo>
                  <a:pt x="5" y="52"/>
                </a:lnTo>
                <a:lnTo>
                  <a:pt x="10" y="57"/>
                </a:lnTo>
                <a:lnTo>
                  <a:pt x="14" y="61"/>
                </a:lnTo>
                <a:lnTo>
                  <a:pt x="19" y="64"/>
                </a:lnTo>
                <a:lnTo>
                  <a:pt x="26" y="65"/>
                </a:lnTo>
                <a:lnTo>
                  <a:pt x="32" y="67"/>
                </a:lnTo>
                <a:lnTo>
                  <a:pt x="39" y="65"/>
                </a:lnTo>
                <a:lnTo>
                  <a:pt x="46" y="64"/>
                </a:lnTo>
                <a:lnTo>
                  <a:pt x="52" y="61"/>
                </a:lnTo>
                <a:lnTo>
                  <a:pt x="57" y="57"/>
                </a:lnTo>
                <a:lnTo>
                  <a:pt x="60" y="52"/>
                </a:lnTo>
                <a:lnTo>
                  <a:pt x="64" y="46"/>
                </a:lnTo>
                <a:lnTo>
                  <a:pt x="65" y="39"/>
                </a:lnTo>
                <a:lnTo>
                  <a:pt x="67" y="33"/>
                </a:lnTo>
                <a:lnTo>
                  <a:pt x="64" y="33"/>
                </a:lnTo>
                <a:lnTo>
                  <a:pt x="64" y="26"/>
                </a:lnTo>
                <a:lnTo>
                  <a:pt x="60" y="21"/>
                </a:lnTo>
                <a:lnTo>
                  <a:pt x="59" y="16"/>
                </a:lnTo>
                <a:lnTo>
                  <a:pt x="54" y="11"/>
                </a:lnTo>
                <a:lnTo>
                  <a:pt x="50" y="8"/>
                </a:lnTo>
                <a:lnTo>
                  <a:pt x="44" y="5"/>
                </a:lnTo>
                <a:lnTo>
                  <a:pt x="39" y="3"/>
                </a:lnTo>
                <a:lnTo>
                  <a:pt x="32" y="2"/>
                </a:lnTo>
                <a:lnTo>
                  <a:pt x="26" y="3"/>
                </a:lnTo>
                <a:lnTo>
                  <a:pt x="21" y="5"/>
                </a:lnTo>
                <a:lnTo>
                  <a:pt x="16" y="8"/>
                </a:lnTo>
                <a:lnTo>
                  <a:pt x="11" y="11"/>
                </a:lnTo>
                <a:lnTo>
                  <a:pt x="8" y="16"/>
                </a:lnTo>
                <a:lnTo>
                  <a:pt x="5" y="21"/>
                </a:lnTo>
                <a:lnTo>
                  <a:pt x="3" y="26"/>
                </a:lnTo>
                <a:lnTo>
                  <a:pt x="1" y="33"/>
                </a:lnTo>
                <a:lnTo>
                  <a:pt x="3" y="39"/>
                </a:lnTo>
                <a:lnTo>
                  <a:pt x="5" y="46"/>
                </a:lnTo>
                <a:lnTo>
                  <a:pt x="8" y="51"/>
                </a:lnTo>
                <a:lnTo>
                  <a:pt x="11" y="54"/>
                </a:lnTo>
                <a:lnTo>
                  <a:pt x="16" y="59"/>
                </a:lnTo>
                <a:lnTo>
                  <a:pt x="21" y="62"/>
                </a:lnTo>
                <a:lnTo>
                  <a:pt x="26" y="64"/>
                </a:lnTo>
                <a:lnTo>
                  <a:pt x="32" y="64"/>
                </a:lnTo>
                <a:lnTo>
                  <a:pt x="39" y="64"/>
                </a:lnTo>
                <a:lnTo>
                  <a:pt x="44" y="62"/>
                </a:lnTo>
                <a:lnTo>
                  <a:pt x="50" y="59"/>
                </a:lnTo>
                <a:lnTo>
                  <a:pt x="54" y="54"/>
                </a:lnTo>
                <a:lnTo>
                  <a:pt x="59" y="51"/>
                </a:lnTo>
                <a:lnTo>
                  <a:pt x="60" y="46"/>
                </a:lnTo>
                <a:lnTo>
                  <a:pt x="64" y="39"/>
                </a:lnTo>
                <a:lnTo>
                  <a:pt x="64" y="33"/>
                </a:lnTo>
                <a:lnTo>
                  <a:pt x="67" y="33"/>
                </a:lnTo>
                <a:close/>
              </a:path>
            </a:pathLst>
          </a:custGeom>
          <a:solidFill>
            <a:srgbClr val="00FFC5"/>
          </a:solidFill>
          <a:ln w="9525">
            <a:noFill/>
            <a:round/>
            <a:headEnd/>
            <a:tailEnd/>
          </a:ln>
          <a:effectLst/>
        </p:spPr>
        <p:txBody>
          <a:bodyPr/>
          <a:lstStyle/>
          <a:p>
            <a:endParaRPr lang="en-GB"/>
          </a:p>
        </p:txBody>
      </p:sp>
      <p:sp>
        <p:nvSpPr>
          <p:cNvPr id="47589" name="Freeform 485"/>
          <p:cNvSpPr>
            <a:spLocks/>
          </p:cNvSpPr>
          <p:nvPr/>
        </p:nvSpPr>
        <p:spPr bwMode="auto">
          <a:xfrm>
            <a:off x="5337175" y="3395663"/>
            <a:ext cx="92075" cy="84137"/>
          </a:xfrm>
          <a:custGeom>
            <a:avLst/>
            <a:gdLst/>
            <a:ahLst/>
            <a:cxnLst>
              <a:cxn ang="0">
                <a:pos x="63" y="24"/>
              </a:cxn>
              <a:cxn ang="0">
                <a:pos x="58" y="14"/>
              </a:cxn>
              <a:cxn ang="0">
                <a:pos x="49" y="6"/>
              </a:cxn>
              <a:cxn ang="0">
                <a:pos x="38" y="1"/>
              </a:cxn>
              <a:cxn ang="0">
                <a:pos x="25" y="1"/>
              </a:cxn>
              <a:cxn ang="0">
                <a:pos x="15" y="6"/>
              </a:cxn>
              <a:cxn ang="0">
                <a:pos x="7" y="14"/>
              </a:cxn>
              <a:cxn ang="0">
                <a:pos x="2" y="24"/>
              </a:cxn>
              <a:cxn ang="0">
                <a:pos x="2" y="37"/>
              </a:cxn>
              <a:cxn ang="0">
                <a:pos x="7" y="49"/>
              </a:cxn>
              <a:cxn ang="0">
                <a:pos x="15" y="57"/>
              </a:cxn>
              <a:cxn ang="0">
                <a:pos x="25" y="62"/>
              </a:cxn>
              <a:cxn ang="0">
                <a:pos x="38" y="62"/>
              </a:cxn>
              <a:cxn ang="0">
                <a:pos x="49" y="57"/>
              </a:cxn>
              <a:cxn ang="0">
                <a:pos x="58" y="49"/>
              </a:cxn>
              <a:cxn ang="0">
                <a:pos x="63" y="37"/>
              </a:cxn>
              <a:cxn ang="0">
                <a:pos x="59" y="31"/>
              </a:cxn>
              <a:cxn ang="0">
                <a:pos x="58" y="21"/>
              </a:cxn>
              <a:cxn ang="0">
                <a:pos x="51" y="11"/>
              </a:cxn>
              <a:cxn ang="0">
                <a:pos x="43" y="6"/>
              </a:cxn>
              <a:cxn ang="0">
                <a:pos x="31" y="3"/>
              </a:cxn>
              <a:cxn ang="0">
                <a:pos x="22" y="6"/>
              </a:cxn>
              <a:cxn ang="0">
                <a:pos x="12" y="11"/>
              </a:cxn>
              <a:cxn ang="0">
                <a:pos x="5" y="21"/>
              </a:cxn>
              <a:cxn ang="0">
                <a:pos x="4" y="31"/>
              </a:cxn>
              <a:cxn ang="0">
                <a:pos x="5" y="42"/>
              </a:cxn>
              <a:cxn ang="0">
                <a:pos x="12" y="50"/>
              </a:cxn>
              <a:cxn ang="0">
                <a:pos x="22" y="57"/>
              </a:cxn>
              <a:cxn ang="0">
                <a:pos x="31" y="59"/>
              </a:cxn>
              <a:cxn ang="0">
                <a:pos x="43" y="57"/>
              </a:cxn>
              <a:cxn ang="0">
                <a:pos x="51" y="50"/>
              </a:cxn>
              <a:cxn ang="0">
                <a:pos x="58" y="42"/>
              </a:cxn>
              <a:cxn ang="0">
                <a:pos x="59" y="31"/>
              </a:cxn>
            </a:cxnLst>
            <a:rect l="0" t="0" r="r" b="b"/>
            <a:pathLst>
              <a:path w="63" h="62">
                <a:moveTo>
                  <a:pt x="63" y="31"/>
                </a:moveTo>
                <a:lnTo>
                  <a:pt x="63" y="24"/>
                </a:lnTo>
                <a:lnTo>
                  <a:pt x="59" y="19"/>
                </a:lnTo>
                <a:lnTo>
                  <a:pt x="58" y="14"/>
                </a:lnTo>
                <a:lnTo>
                  <a:pt x="53" y="9"/>
                </a:lnTo>
                <a:lnTo>
                  <a:pt x="49" y="6"/>
                </a:lnTo>
                <a:lnTo>
                  <a:pt x="43" y="3"/>
                </a:lnTo>
                <a:lnTo>
                  <a:pt x="38" y="1"/>
                </a:lnTo>
                <a:lnTo>
                  <a:pt x="31" y="0"/>
                </a:lnTo>
                <a:lnTo>
                  <a:pt x="25" y="1"/>
                </a:lnTo>
                <a:lnTo>
                  <a:pt x="20" y="3"/>
                </a:lnTo>
                <a:lnTo>
                  <a:pt x="15" y="6"/>
                </a:lnTo>
                <a:lnTo>
                  <a:pt x="10" y="9"/>
                </a:lnTo>
                <a:lnTo>
                  <a:pt x="7" y="14"/>
                </a:lnTo>
                <a:lnTo>
                  <a:pt x="4" y="19"/>
                </a:lnTo>
                <a:lnTo>
                  <a:pt x="2" y="24"/>
                </a:lnTo>
                <a:lnTo>
                  <a:pt x="0" y="31"/>
                </a:lnTo>
                <a:lnTo>
                  <a:pt x="2" y="37"/>
                </a:lnTo>
                <a:lnTo>
                  <a:pt x="4" y="44"/>
                </a:lnTo>
                <a:lnTo>
                  <a:pt x="7" y="49"/>
                </a:lnTo>
                <a:lnTo>
                  <a:pt x="10" y="52"/>
                </a:lnTo>
                <a:lnTo>
                  <a:pt x="15" y="57"/>
                </a:lnTo>
                <a:lnTo>
                  <a:pt x="20" y="60"/>
                </a:lnTo>
                <a:lnTo>
                  <a:pt x="25" y="62"/>
                </a:lnTo>
                <a:lnTo>
                  <a:pt x="31" y="62"/>
                </a:lnTo>
                <a:lnTo>
                  <a:pt x="38" y="62"/>
                </a:lnTo>
                <a:lnTo>
                  <a:pt x="43" y="60"/>
                </a:lnTo>
                <a:lnTo>
                  <a:pt x="49" y="57"/>
                </a:lnTo>
                <a:lnTo>
                  <a:pt x="53" y="52"/>
                </a:lnTo>
                <a:lnTo>
                  <a:pt x="58" y="49"/>
                </a:lnTo>
                <a:lnTo>
                  <a:pt x="59" y="44"/>
                </a:lnTo>
                <a:lnTo>
                  <a:pt x="63" y="37"/>
                </a:lnTo>
                <a:lnTo>
                  <a:pt x="63" y="31"/>
                </a:lnTo>
                <a:lnTo>
                  <a:pt x="59" y="31"/>
                </a:lnTo>
                <a:lnTo>
                  <a:pt x="59" y="26"/>
                </a:lnTo>
                <a:lnTo>
                  <a:pt x="58" y="21"/>
                </a:lnTo>
                <a:lnTo>
                  <a:pt x="54" y="16"/>
                </a:lnTo>
                <a:lnTo>
                  <a:pt x="51" y="11"/>
                </a:lnTo>
                <a:lnTo>
                  <a:pt x="48" y="8"/>
                </a:lnTo>
                <a:lnTo>
                  <a:pt x="43" y="6"/>
                </a:lnTo>
                <a:lnTo>
                  <a:pt x="38" y="4"/>
                </a:lnTo>
                <a:lnTo>
                  <a:pt x="31" y="3"/>
                </a:lnTo>
                <a:lnTo>
                  <a:pt x="27" y="4"/>
                </a:lnTo>
                <a:lnTo>
                  <a:pt x="22" y="6"/>
                </a:lnTo>
                <a:lnTo>
                  <a:pt x="17" y="8"/>
                </a:lnTo>
                <a:lnTo>
                  <a:pt x="12" y="11"/>
                </a:lnTo>
                <a:lnTo>
                  <a:pt x="9" y="16"/>
                </a:lnTo>
                <a:lnTo>
                  <a:pt x="5" y="21"/>
                </a:lnTo>
                <a:lnTo>
                  <a:pt x="4" y="26"/>
                </a:lnTo>
                <a:lnTo>
                  <a:pt x="4" y="31"/>
                </a:lnTo>
                <a:lnTo>
                  <a:pt x="4" y="37"/>
                </a:lnTo>
                <a:lnTo>
                  <a:pt x="5" y="42"/>
                </a:lnTo>
                <a:lnTo>
                  <a:pt x="9" y="47"/>
                </a:lnTo>
                <a:lnTo>
                  <a:pt x="12" y="50"/>
                </a:lnTo>
                <a:lnTo>
                  <a:pt x="17" y="54"/>
                </a:lnTo>
                <a:lnTo>
                  <a:pt x="22" y="57"/>
                </a:lnTo>
                <a:lnTo>
                  <a:pt x="27" y="59"/>
                </a:lnTo>
                <a:lnTo>
                  <a:pt x="31" y="59"/>
                </a:lnTo>
                <a:lnTo>
                  <a:pt x="38" y="59"/>
                </a:lnTo>
                <a:lnTo>
                  <a:pt x="43" y="57"/>
                </a:lnTo>
                <a:lnTo>
                  <a:pt x="48" y="54"/>
                </a:lnTo>
                <a:lnTo>
                  <a:pt x="51" y="50"/>
                </a:lnTo>
                <a:lnTo>
                  <a:pt x="54" y="47"/>
                </a:lnTo>
                <a:lnTo>
                  <a:pt x="58" y="42"/>
                </a:lnTo>
                <a:lnTo>
                  <a:pt x="59" y="37"/>
                </a:lnTo>
                <a:lnTo>
                  <a:pt x="59" y="31"/>
                </a:lnTo>
                <a:lnTo>
                  <a:pt x="63" y="31"/>
                </a:lnTo>
                <a:close/>
              </a:path>
            </a:pathLst>
          </a:custGeom>
          <a:solidFill>
            <a:srgbClr val="00FFCA"/>
          </a:solidFill>
          <a:ln w="9525">
            <a:noFill/>
            <a:round/>
            <a:headEnd/>
            <a:tailEnd/>
          </a:ln>
          <a:effectLst/>
        </p:spPr>
        <p:txBody>
          <a:bodyPr/>
          <a:lstStyle/>
          <a:p>
            <a:endParaRPr lang="en-GB"/>
          </a:p>
        </p:txBody>
      </p:sp>
      <p:sp>
        <p:nvSpPr>
          <p:cNvPr id="47590" name="Freeform 486"/>
          <p:cNvSpPr>
            <a:spLocks/>
          </p:cNvSpPr>
          <p:nvPr/>
        </p:nvSpPr>
        <p:spPr bwMode="auto">
          <a:xfrm>
            <a:off x="5343525" y="3398838"/>
            <a:ext cx="80963" cy="76200"/>
          </a:xfrm>
          <a:custGeom>
            <a:avLst/>
            <a:gdLst/>
            <a:ahLst/>
            <a:cxnLst>
              <a:cxn ang="0">
                <a:pos x="55" y="23"/>
              </a:cxn>
              <a:cxn ang="0">
                <a:pos x="50" y="13"/>
              </a:cxn>
              <a:cxn ang="0">
                <a:pos x="44" y="5"/>
              </a:cxn>
              <a:cxn ang="0">
                <a:pos x="34" y="1"/>
              </a:cxn>
              <a:cxn ang="0">
                <a:pos x="23" y="1"/>
              </a:cxn>
              <a:cxn ang="0">
                <a:pos x="13" y="5"/>
              </a:cxn>
              <a:cxn ang="0">
                <a:pos x="5" y="13"/>
              </a:cxn>
              <a:cxn ang="0">
                <a:pos x="0" y="23"/>
              </a:cxn>
              <a:cxn ang="0">
                <a:pos x="0" y="34"/>
              </a:cxn>
              <a:cxn ang="0">
                <a:pos x="5" y="44"/>
              </a:cxn>
              <a:cxn ang="0">
                <a:pos x="13" y="51"/>
              </a:cxn>
              <a:cxn ang="0">
                <a:pos x="23" y="56"/>
              </a:cxn>
              <a:cxn ang="0">
                <a:pos x="34" y="56"/>
              </a:cxn>
              <a:cxn ang="0">
                <a:pos x="44" y="51"/>
              </a:cxn>
              <a:cxn ang="0">
                <a:pos x="50" y="44"/>
              </a:cxn>
              <a:cxn ang="0">
                <a:pos x="55" y="34"/>
              </a:cxn>
              <a:cxn ang="0">
                <a:pos x="54" y="28"/>
              </a:cxn>
              <a:cxn ang="0">
                <a:pos x="50" y="18"/>
              </a:cxn>
              <a:cxn ang="0">
                <a:pos x="45" y="10"/>
              </a:cxn>
              <a:cxn ang="0">
                <a:pos x="37" y="5"/>
              </a:cxn>
              <a:cxn ang="0">
                <a:pos x="27" y="3"/>
              </a:cxn>
              <a:cxn ang="0">
                <a:pos x="18" y="5"/>
              </a:cxn>
              <a:cxn ang="0">
                <a:pos x="9" y="10"/>
              </a:cxn>
              <a:cxn ang="0">
                <a:pos x="5" y="18"/>
              </a:cxn>
              <a:cxn ang="0">
                <a:pos x="3" y="28"/>
              </a:cxn>
              <a:cxn ang="0">
                <a:pos x="5" y="38"/>
              </a:cxn>
              <a:cxn ang="0">
                <a:pos x="9" y="46"/>
              </a:cxn>
              <a:cxn ang="0">
                <a:pos x="18" y="51"/>
              </a:cxn>
              <a:cxn ang="0">
                <a:pos x="27" y="54"/>
              </a:cxn>
              <a:cxn ang="0">
                <a:pos x="37" y="51"/>
              </a:cxn>
              <a:cxn ang="0">
                <a:pos x="45" y="46"/>
              </a:cxn>
              <a:cxn ang="0">
                <a:pos x="50" y="38"/>
              </a:cxn>
              <a:cxn ang="0">
                <a:pos x="54" y="28"/>
              </a:cxn>
            </a:cxnLst>
            <a:rect l="0" t="0" r="r" b="b"/>
            <a:pathLst>
              <a:path w="55" h="56">
                <a:moveTo>
                  <a:pt x="55" y="28"/>
                </a:moveTo>
                <a:lnTo>
                  <a:pt x="55" y="23"/>
                </a:lnTo>
                <a:lnTo>
                  <a:pt x="54" y="18"/>
                </a:lnTo>
                <a:lnTo>
                  <a:pt x="50" y="13"/>
                </a:lnTo>
                <a:lnTo>
                  <a:pt x="47" y="8"/>
                </a:lnTo>
                <a:lnTo>
                  <a:pt x="44" y="5"/>
                </a:lnTo>
                <a:lnTo>
                  <a:pt x="39" y="3"/>
                </a:lnTo>
                <a:lnTo>
                  <a:pt x="34" y="1"/>
                </a:lnTo>
                <a:lnTo>
                  <a:pt x="27" y="0"/>
                </a:lnTo>
                <a:lnTo>
                  <a:pt x="23" y="1"/>
                </a:lnTo>
                <a:lnTo>
                  <a:pt x="18" y="3"/>
                </a:lnTo>
                <a:lnTo>
                  <a:pt x="13" y="5"/>
                </a:lnTo>
                <a:lnTo>
                  <a:pt x="8" y="8"/>
                </a:lnTo>
                <a:lnTo>
                  <a:pt x="5" y="13"/>
                </a:lnTo>
                <a:lnTo>
                  <a:pt x="1" y="18"/>
                </a:lnTo>
                <a:lnTo>
                  <a:pt x="0" y="23"/>
                </a:lnTo>
                <a:lnTo>
                  <a:pt x="0" y="28"/>
                </a:lnTo>
                <a:lnTo>
                  <a:pt x="0" y="34"/>
                </a:lnTo>
                <a:lnTo>
                  <a:pt x="1" y="39"/>
                </a:lnTo>
                <a:lnTo>
                  <a:pt x="5" y="44"/>
                </a:lnTo>
                <a:lnTo>
                  <a:pt x="8" y="47"/>
                </a:lnTo>
                <a:lnTo>
                  <a:pt x="13" y="51"/>
                </a:lnTo>
                <a:lnTo>
                  <a:pt x="18" y="54"/>
                </a:lnTo>
                <a:lnTo>
                  <a:pt x="23" y="56"/>
                </a:lnTo>
                <a:lnTo>
                  <a:pt x="27" y="56"/>
                </a:lnTo>
                <a:lnTo>
                  <a:pt x="34" y="56"/>
                </a:lnTo>
                <a:lnTo>
                  <a:pt x="39" y="54"/>
                </a:lnTo>
                <a:lnTo>
                  <a:pt x="44" y="51"/>
                </a:lnTo>
                <a:lnTo>
                  <a:pt x="47" y="47"/>
                </a:lnTo>
                <a:lnTo>
                  <a:pt x="50" y="44"/>
                </a:lnTo>
                <a:lnTo>
                  <a:pt x="54" y="39"/>
                </a:lnTo>
                <a:lnTo>
                  <a:pt x="55" y="34"/>
                </a:lnTo>
                <a:lnTo>
                  <a:pt x="55" y="28"/>
                </a:lnTo>
                <a:lnTo>
                  <a:pt x="54" y="28"/>
                </a:lnTo>
                <a:lnTo>
                  <a:pt x="52" y="23"/>
                </a:lnTo>
                <a:lnTo>
                  <a:pt x="50" y="18"/>
                </a:lnTo>
                <a:lnTo>
                  <a:pt x="49" y="15"/>
                </a:lnTo>
                <a:lnTo>
                  <a:pt x="45" y="10"/>
                </a:lnTo>
                <a:lnTo>
                  <a:pt x="42" y="6"/>
                </a:lnTo>
                <a:lnTo>
                  <a:pt x="37" y="5"/>
                </a:lnTo>
                <a:lnTo>
                  <a:pt x="32" y="3"/>
                </a:lnTo>
                <a:lnTo>
                  <a:pt x="27" y="3"/>
                </a:lnTo>
                <a:lnTo>
                  <a:pt x="23" y="3"/>
                </a:lnTo>
                <a:lnTo>
                  <a:pt x="18" y="5"/>
                </a:lnTo>
                <a:lnTo>
                  <a:pt x="14" y="6"/>
                </a:lnTo>
                <a:lnTo>
                  <a:pt x="9" y="10"/>
                </a:lnTo>
                <a:lnTo>
                  <a:pt x="6" y="15"/>
                </a:lnTo>
                <a:lnTo>
                  <a:pt x="5" y="18"/>
                </a:lnTo>
                <a:lnTo>
                  <a:pt x="3" y="23"/>
                </a:lnTo>
                <a:lnTo>
                  <a:pt x="3" y="28"/>
                </a:lnTo>
                <a:lnTo>
                  <a:pt x="3" y="33"/>
                </a:lnTo>
                <a:lnTo>
                  <a:pt x="5" y="38"/>
                </a:lnTo>
                <a:lnTo>
                  <a:pt x="6" y="42"/>
                </a:lnTo>
                <a:lnTo>
                  <a:pt x="9" y="46"/>
                </a:lnTo>
                <a:lnTo>
                  <a:pt x="14" y="49"/>
                </a:lnTo>
                <a:lnTo>
                  <a:pt x="18" y="51"/>
                </a:lnTo>
                <a:lnTo>
                  <a:pt x="23" y="52"/>
                </a:lnTo>
                <a:lnTo>
                  <a:pt x="27" y="54"/>
                </a:lnTo>
                <a:lnTo>
                  <a:pt x="32" y="52"/>
                </a:lnTo>
                <a:lnTo>
                  <a:pt x="37" y="51"/>
                </a:lnTo>
                <a:lnTo>
                  <a:pt x="42" y="49"/>
                </a:lnTo>
                <a:lnTo>
                  <a:pt x="45" y="46"/>
                </a:lnTo>
                <a:lnTo>
                  <a:pt x="49" y="42"/>
                </a:lnTo>
                <a:lnTo>
                  <a:pt x="50" y="38"/>
                </a:lnTo>
                <a:lnTo>
                  <a:pt x="52" y="33"/>
                </a:lnTo>
                <a:lnTo>
                  <a:pt x="54" y="28"/>
                </a:lnTo>
                <a:lnTo>
                  <a:pt x="55" y="28"/>
                </a:lnTo>
                <a:close/>
              </a:path>
            </a:pathLst>
          </a:custGeom>
          <a:solidFill>
            <a:srgbClr val="00FFD0"/>
          </a:solidFill>
          <a:ln w="9525">
            <a:noFill/>
            <a:round/>
            <a:headEnd/>
            <a:tailEnd/>
          </a:ln>
          <a:effectLst/>
        </p:spPr>
        <p:txBody>
          <a:bodyPr/>
          <a:lstStyle/>
          <a:p>
            <a:endParaRPr lang="en-GB"/>
          </a:p>
        </p:txBody>
      </p:sp>
      <p:sp>
        <p:nvSpPr>
          <p:cNvPr id="47591" name="Freeform 487"/>
          <p:cNvSpPr>
            <a:spLocks/>
          </p:cNvSpPr>
          <p:nvPr/>
        </p:nvSpPr>
        <p:spPr bwMode="auto">
          <a:xfrm>
            <a:off x="5346700" y="3403600"/>
            <a:ext cx="76200" cy="68263"/>
          </a:xfrm>
          <a:custGeom>
            <a:avLst/>
            <a:gdLst/>
            <a:ahLst/>
            <a:cxnLst>
              <a:cxn ang="0">
                <a:pos x="49" y="20"/>
              </a:cxn>
              <a:cxn ang="0">
                <a:pos x="46" y="12"/>
              </a:cxn>
              <a:cxn ang="0">
                <a:pos x="39" y="3"/>
              </a:cxn>
              <a:cxn ang="0">
                <a:pos x="29" y="0"/>
              </a:cxn>
              <a:cxn ang="0">
                <a:pos x="20" y="0"/>
              </a:cxn>
              <a:cxn ang="0">
                <a:pos x="11" y="3"/>
              </a:cxn>
              <a:cxn ang="0">
                <a:pos x="3" y="12"/>
              </a:cxn>
              <a:cxn ang="0">
                <a:pos x="0" y="20"/>
              </a:cxn>
              <a:cxn ang="0">
                <a:pos x="0" y="30"/>
              </a:cxn>
              <a:cxn ang="0">
                <a:pos x="3" y="39"/>
              </a:cxn>
              <a:cxn ang="0">
                <a:pos x="11" y="46"/>
              </a:cxn>
              <a:cxn ang="0">
                <a:pos x="20" y="49"/>
              </a:cxn>
              <a:cxn ang="0">
                <a:pos x="29" y="49"/>
              </a:cxn>
              <a:cxn ang="0">
                <a:pos x="39" y="46"/>
              </a:cxn>
              <a:cxn ang="0">
                <a:pos x="46" y="39"/>
              </a:cxn>
              <a:cxn ang="0">
                <a:pos x="49" y="30"/>
              </a:cxn>
              <a:cxn ang="0">
                <a:pos x="47" y="25"/>
              </a:cxn>
              <a:cxn ang="0">
                <a:pos x="46" y="16"/>
              </a:cxn>
              <a:cxn ang="0">
                <a:pos x="41" y="10"/>
              </a:cxn>
              <a:cxn ang="0">
                <a:pos x="33" y="5"/>
              </a:cxn>
              <a:cxn ang="0">
                <a:pos x="24" y="3"/>
              </a:cxn>
              <a:cxn ang="0">
                <a:pos x="16" y="5"/>
              </a:cxn>
              <a:cxn ang="0">
                <a:pos x="10" y="10"/>
              </a:cxn>
              <a:cxn ang="0">
                <a:pos x="5" y="16"/>
              </a:cxn>
              <a:cxn ang="0">
                <a:pos x="3" y="25"/>
              </a:cxn>
              <a:cxn ang="0">
                <a:pos x="5" y="35"/>
              </a:cxn>
              <a:cxn ang="0">
                <a:pos x="10" y="41"/>
              </a:cxn>
              <a:cxn ang="0">
                <a:pos x="16" y="46"/>
              </a:cxn>
              <a:cxn ang="0">
                <a:pos x="24" y="48"/>
              </a:cxn>
              <a:cxn ang="0">
                <a:pos x="33" y="46"/>
              </a:cxn>
              <a:cxn ang="0">
                <a:pos x="41" y="41"/>
              </a:cxn>
              <a:cxn ang="0">
                <a:pos x="46" y="35"/>
              </a:cxn>
              <a:cxn ang="0">
                <a:pos x="47" y="25"/>
              </a:cxn>
            </a:cxnLst>
            <a:rect l="0" t="0" r="r" b="b"/>
            <a:pathLst>
              <a:path w="51" h="51">
                <a:moveTo>
                  <a:pt x="51" y="25"/>
                </a:moveTo>
                <a:lnTo>
                  <a:pt x="49" y="20"/>
                </a:lnTo>
                <a:lnTo>
                  <a:pt x="47" y="15"/>
                </a:lnTo>
                <a:lnTo>
                  <a:pt x="46" y="12"/>
                </a:lnTo>
                <a:lnTo>
                  <a:pt x="42" y="7"/>
                </a:lnTo>
                <a:lnTo>
                  <a:pt x="39" y="3"/>
                </a:lnTo>
                <a:lnTo>
                  <a:pt x="34" y="2"/>
                </a:lnTo>
                <a:lnTo>
                  <a:pt x="29" y="0"/>
                </a:lnTo>
                <a:lnTo>
                  <a:pt x="24" y="0"/>
                </a:lnTo>
                <a:lnTo>
                  <a:pt x="20" y="0"/>
                </a:lnTo>
                <a:lnTo>
                  <a:pt x="15" y="2"/>
                </a:lnTo>
                <a:lnTo>
                  <a:pt x="11" y="3"/>
                </a:lnTo>
                <a:lnTo>
                  <a:pt x="6" y="7"/>
                </a:lnTo>
                <a:lnTo>
                  <a:pt x="3" y="12"/>
                </a:lnTo>
                <a:lnTo>
                  <a:pt x="2" y="15"/>
                </a:lnTo>
                <a:lnTo>
                  <a:pt x="0" y="20"/>
                </a:lnTo>
                <a:lnTo>
                  <a:pt x="0" y="25"/>
                </a:lnTo>
                <a:lnTo>
                  <a:pt x="0" y="30"/>
                </a:lnTo>
                <a:lnTo>
                  <a:pt x="2" y="35"/>
                </a:lnTo>
                <a:lnTo>
                  <a:pt x="3" y="39"/>
                </a:lnTo>
                <a:lnTo>
                  <a:pt x="6" y="43"/>
                </a:lnTo>
                <a:lnTo>
                  <a:pt x="11" y="46"/>
                </a:lnTo>
                <a:lnTo>
                  <a:pt x="15" y="48"/>
                </a:lnTo>
                <a:lnTo>
                  <a:pt x="20" y="49"/>
                </a:lnTo>
                <a:lnTo>
                  <a:pt x="24" y="51"/>
                </a:lnTo>
                <a:lnTo>
                  <a:pt x="29" y="49"/>
                </a:lnTo>
                <a:lnTo>
                  <a:pt x="34" y="48"/>
                </a:lnTo>
                <a:lnTo>
                  <a:pt x="39" y="46"/>
                </a:lnTo>
                <a:lnTo>
                  <a:pt x="42" y="43"/>
                </a:lnTo>
                <a:lnTo>
                  <a:pt x="46" y="39"/>
                </a:lnTo>
                <a:lnTo>
                  <a:pt x="47" y="35"/>
                </a:lnTo>
                <a:lnTo>
                  <a:pt x="49" y="30"/>
                </a:lnTo>
                <a:lnTo>
                  <a:pt x="51" y="25"/>
                </a:lnTo>
                <a:lnTo>
                  <a:pt x="47" y="25"/>
                </a:lnTo>
                <a:lnTo>
                  <a:pt x="47" y="20"/>
                </a:lnTo>
                <a:lnTo>
                  <a:pt x="46" y="16"/>
                </a:lnTo>
                <a:lnTo>
                  <a:pt x="44" y="13"/>
                </a:lnTo>
                <a:lnTo>
                  <a:pt x="41" y="10"/>
                </a:lnTo>
                <a:lnTo>
                  <a:pt x="38" y="7"/>
                </a:lnTo>
                <a:lnTo>
                  <a:pt x="33" y="5"/>
                </a:lnTo>
                <a:lnTo>
                  <a:pt x="29" y="3"/>
                </a:lnTo>
                <a:lnTo>
                  <a:pt x="24" y="3"/>
                </a:lnTo>
                <a:lnTo>
                  <a:pt x="20" y="3"/>
                </a:lnTo>
                <a:lnTo>
                  <a:pt x="16" y="5"/>
                </a:lnTo>
                <a:lnTo>
                  <a:pt x="13" y="7"/>
                </a:lnTo>
                <a:lnTo>
                  <a:pt x="10" y="10"/>
                </a:lnTo>
                <a:lnTo>
                  <a:pt x="6" y="13"/>
                </a:lnTo>
                <a:lnTo>
                  <a:pt x="5" y="16"/>
                </a:lnTo>
                <a:lnTo>
                  <a:pt x="3" y="20"/>
                </a:lnTo>
                <a:lnTo>
                  <a:pt x="3" y="25"/>
                </a:lnTo>
                <a:lnTo>
                  <a:pt x="3" y="30"/>
                </a:lnTo>
                <a:lnTo>
                  <a:pt x="5" y="35"/>
                </a:lnTo>
                <a:lnTo>
                  <a:pt x="6" y="38"/>
                </a:lnTo>
                <a:lnTo>
                  <a:pt x="10" y="41"/>
                </a:lnTo>
                <a:lnTo>
                  <a:pt x="13" y="44"/>
                </a:lnTo>
                <a:lnTo>
                  <a:pt x="16" y="46"/>
                </a:lnTo>
                <a:lnTo>
                  <a:pt x="20" y="48"/>
                </a:lnTo>
                <a:lnTo>
                  <a:pt x="24" y="48"/>
                </a:lnTo>
                <a:lnTo>
                  <a:pt x="29" y="48"/>
                </a:lnTo>
                <a:lnTo>
                  <a:pt x="33" y="46"/>
                </a:lnTo>
                <a:lnTo>
                  <a:pt x="38" y="44"/>
                </a:lnTo>
                <a:lnTo>
                  <a:pt x="41" y="41"/>
                </a:lnTo>
                <a:lnTo>
                  <a:pt x="44" y="38"/>
                </a:lnTo>
                <a:lnTo>
                  <a:pt x="46" y="35"/>
                </a:lnTo>
                <a:lnTo>
                  <a:pt x="47" y="30"/>
                </a:lnTo>
                <a:lnTo>
                  <a:pt x="47" y="25"/>
                </a:lnTo>
                <a:lnTo>
                  <a:pt x="51" y="25"/>
                </a:lnTo>
                <a:close/>
              </a:path>
            </a:pathLst>
          </a:custGeom>
          <a:solidFill>
            <a:srgbClr val="00FFD5"/>
          </a:solidFill>
          <a:ln w="9525">
            <a:noFill/>
            <a:round/>
            <a:headEnd/>
            <a:tailEnd/>
          </a:ln>
          <a:effectLst/>
        </p:spPr>
        <p:txBody>
          <a:bodyPr/>
          <a:lstStyle/>
          <a:p>
            <a:endParaRPr lang="en-GB"/>
          </a:p>
        </p:txBody>
      </p:sp>
      <p:sp>
        <p:nvSpPr>
          <p:cNvPr id="47592" name="Freeform 488"/>
          <p:cNvSpPr>
            <a:spLocks/>
          </p:cNvSpPr>
          <p:nvPr/>
        </p:nvSpPr>
        <p:spPr bwMode="auto">
          <a:xfrm>
            <a:off x="5351463" y="3406775"/>
            <a:ext cx="65087" cy="61913"/>
          </a:xfrm>
          <a:custGeom>
            <a:avLst/>
            <a:gdLst/>
            <a:ahLst/>
            <a:cxnLst>
              <a:cxn ang="0">
                <a:pos x="44" y="17"/>
              </a:cxn>
              <a:cxn ang="0">
                <a:pos x="41" y="10"/>
              </a:cxn>
              <a:cxn ang="0">
                <a:pos x="35" y="4"/>
              </a:cxn>
              <a:cxn ang="0">
                <a:pos x="26" y="0"/>
              </a:cxn>
              <a:cxn ang="0">
                <a:pos x="17" y="0"/>
              </a:cxn>
              <a:cxn ang="0">
                <a:pos x="10" y="4"/>
              </a:cxn>
              <a:cxn ang="0">
                <a:pos x="3" y="10"/>
              </a:cxn>
              <a:cxn ang="0">
                <a:pos x="0" y="17"/>
              </a:cxn>
              <a:cxn ang="0">
                <a:pos x="0" y="27"/>
              </a:cxn>
              <a:cxn ang="0">
                <a:pos x="3" y="35"/>
              </a:cxn>
              <a:cxn ang="0">
                <a:pos x="10" y="41"/>
              </a:cxn>
              <a:cxn ang="0">
                <a:pos x="17" y="45"/>
              </a:cxn>
              <a:cxn ang="0">
                <a:pos x="26" y="45"/>
              </a:cxn>
              <a:cxn ang="0">
                <a:pos x="35" y="41"/>
              </a:cxn>
              <a:cxn ang="0">
                <a:pos x="41" y="35"/>
              </a:cxn>
              <a:cxn ang="0">
                <a:pos x="44" y="27"/>
              </a:cxn>
              <a:cxn ang="0">
                <a:pos x="41" y="22"/>
              </a:cxn>
              <a:cxn ang="0">
                <a:pos x="39" y="15"/>
              </a:cxn>
              <a:cxn ang="0">
                <a:pos x="36" y="9"/>
              </a:cxn>
              <a:cxn ang="0">
                <a:pos x="30" y="4"/>
              </a:cxn>
              <a:cxn ang="0">
                <a:pos x="21" y="2"/>
              </a:cxn>
              <a:cxn ang="0">
                <a:pos x="15" y="4"/>
              </a:cxn>
              <a:cxn ang="0">
                <a:pos x="8" y="9"/>
              </a:cxn>
              <a:cxn ang="0">
                <a:pos x="3" y="15"/>
              </a:cxn>
              <a:cxn ang="0">
                <a:pos x="2" y="22"/>
              </a:cxn>
              <a:cxn ang="0">
                <a:pos x="3" y="30"/>
              </a:cxn>
              <a:cxn ang="0">
                <a:pos x="8" y="36"/>
              </a:cxn>
              <a:cxn ang="0">
                <a:pos x="15" y="40"/>
              </a:cxn>
              <a:cxn ang="0">
                <a:pos x="21" y="41"/>
              </a:cxn>
              <a:cxn ang="0">
                <a:pos x="30" y="40"/>
              </a:cxn>
              <a:cxn ang="0">
                <a:pos x="36" y="36"/>
              </a:cxn>
              <a:cxn ang="0">
                <a:pos x="39" y="30"/>
              </a:cxn>
              <a:cxn ang="0">
                <a:pos x="41" y="22"/>
              </a:cxn>
            </a:cxnLst>
            <a:rect l="0" t="0" r="r" b="b"/>
            <a:pathLst>
              <a:path w="44" h="45">
                <a:moveTo>
                  <a:pt x="44" y="22"/>
                </a:moveTo>
                <a:lnTo>
                  <a:pt x="44" y="17"/>
                </a:lnTo>
                <a:lnTo>
                  <a:pt x="43" y="13"/>
                </a:lnTo>
                <a:lnTo>
                  <a:pt x="41" y="10"/>
                </a:lnTo>
                <a:lnTo>
                  <a:pt x="38" y="7"/>
                </a:lnTo>
                <a:lnTo>
                  <a:pt x="35" y="4"/>
                </a:lnTo>
                <a:lnTo>
                  <a:pt x="30" y="2"/>
                </a:lnTo>
                <a:lnTo>
                  <a:pt x="26" y="0"/>
                </a:lnTo>
                <a:lnTo>
                  <a:pt x="21" y="0"/>
                </a:lnTo>
                <a:lnTo>
                  <a:pt x="17" y="0"/>
                </a:lnTo>
                <a:lnTo>
                  <a:pt x="13" y="2"/>
                </a:lnTo>
                <a:lnTo>
                  <a:pt x="10" y="4"/>
                </a:lnTo>
                <a:lnTo>
                  <a:pt x="7" y="7"/>
                </a:lnTo>
                <a:lnTo>
                  <a:pt x="3" y="10"/>
                </a:lnTo>
                <a:lnTo>
                  <a:pt x="2" y="13"/>
                </a:lnTo>
                <a:lnTo>
                  <a:pt x="0" y="17"/>
                </a:lnTo>
                <a:lnTo>
                  <a:pt x="0" y="22"/>
                </a:lnTo>
                <a:lnTo>
                  <a:pt x="0" y="27"/>
                </a:lnTo>
                <a:lnTo>
                  <a:pt x="2" y="32"/>
                </a:lnTo>
                <a:lnTo>
                  <a:pt x="3" y="35"/>
                </a:lnTo>
                <a:lnTo>
                  <a:pt x="7" y="38"/>
                </a:lnTo>
                <a:lnTo>
                  <a:pt x="10" y="41"/>
                </a:lnTo>
                <a:lnTo>
                  <a:pt x="13" y="43"/>
                </a:lnTo>
                <a:lnTo>
                  <a:pt x="17" y="45"/>
                </a:lnTo>
                <a:lnTo>
                  <a:pt x="21" y="45"/>
                </a:lnTo>
                <a:lnTo>
                  <a:pt x="26" y="45"/>
                </a:lnTo>
                <a:lnTo>
                  <a:pt x="30" y="43"/>
                </a:lnTo>
                <a:lnTo>
                  <a:pt x="35" y="41"/>
                </a:lnTo>
                <a:lnTo>
                  <a:pt x="38" y="38"/>
                </a:lnTo>
                <a:lnTo>
                  <a:pt x="41" y="35"/>
                </a:lnTo>
                <a:lnTo>
                  <a:pt x="43" y="32"/>
                </a:lnTo>
                <a:lnTo>
                  <a:pt x="44" y="27"/>
                </a:lnTo>
                <a:lnTo>
                  <a:pt x="44" y="22"/>
                </a:lnTo>
                <a:lnTo>
                  <a:pt x="41" y="22"/>
                </a:lnTo>
                <a:lnTo>
                  <a:pt x="41" y="18"/>
                </a:lnTo>
                <a:lnTo>
                  <a:pt x="39" y="15"/>
                </a:lnTo>
                <a:lnTo>
                  <a:pt x="38" y="12"/>
                </a:lnTo>
                <a:lnTo>
                  <a:pt x="36" y="9"/>
                </a:lnTo>
                <a:lnTo>
                  <a:pt x="33" y="5"/>
                </a:lnTo>
                <a:lnTo>
                  <a:pt x="30" y="4"/>
                </a:lnTo>
                <a:lnTo>
                  <a:pt x="26" y="4"/>
                </a:lnTo>
                <a:lnTo>
                  <a:pt x="21" y="2"/>
                </a:lnTo>
                <a:lnTo>
                  <a:pt x="18" y="4"/>
                </a:lnTo>
                <a:lnTo>
                  <a:pt x="15" y="4"/>
                </a:lnTo>
                <a:lnTo>
                  <a:pt x="12" y="5"/>
                </a:lnTo>
                <a:lnTo>
                  <a:pt x="8" y="9"/>
                </a:lnTo>
                <a:lnTo>
                  <a:pt x="5" y="12"/>
                </a:lnTo>
                <a:lnTo>
                  <a:pt x="3" y="15"/>
                </a:lnTo>
                <a:lnTo>
                  <a:pt x="2" y="18"/>
                </a:lnTo>
                <a:lnTo>
                  <a:pt x="2" y="22"/>
                </a:lnTo>
                <a:lnTo>
                  <a:pt x="2" y="27"/>
                </a:lnTo>
                <a:lnTo>
                  <a:pt x="3" y="30"/>
                </a:lnTo>
                <a:lnTo>
                  <a:pt x="5" y="33"/>
                </a:lnTo>
                <a:lnTo>
                  <a:pt x="8" y="36"/>
                </a:lnTo>
                <a:lnTo>
                  <a:pt x="12" y="38"/>
                </a:lnTo>
                <a:lnTo>
                  <a:pt x="15" y="40"/>
                </a:lnTo>
                <a:lnTo>
                  <a:pt x="18" y="41"/>
                </a:lnTo>
                <a:lnTo>
                  <a:pt x="21" y="41"/>
                </a:lnTo>
                <a:lnTo>
                  <a:pt x="26" y="41"/>
                </a:lnTo>
                <a:lnTo>
                  <a:pt x="30" y="40"/>
                </a:lnTo>
                <a:lnTo>
                  <a:pt x="33" y="38"/>
                </a:lnTo>
                <a:lnTo>
                  <a:pt x="36" y="36"/>
                </a:lnTo>
                <a:lnTo>
                  <a:pt x="38" y="33"/>
                </a:lnTo>
                <a:lnTo>
                  <a:pt x="39" y="30"/>
                </a:lnTo>
                <a:lnTo>
                  <a:pt x="41" y="27"/>
                </a:lnTo>
                <a:lnTo>
                  <a:pt x="41" y="22"/>
                </a:lnTo>
                <a:lnTo>
                  <a:pt x="44" y="22"/>
                </a:lnTo>
                <a:close/>
              </a:path>
            </a:pathLst>
          </a:custGeom>
          <a:solidFill>
            <a:srgbClr val="00FFDA"/>
          </a:solidFill>
          <a:ln w="9525">
            <a:noFill/>
            <a:round/>
            <a:headEnd/>
            <a:tailEnd/>
          </a:ln>
          <a:effectLst/>
        </p:spPr>
        <p:txBody>
          <a:bodyPr/>
          <a:lstStyle/>
          <a:p>
            <a:endParaRPr lang="en-GB"/>
          </a:p>
        </p:txBody>
      </p:sp>
      <p:sp>
        <p:nvSpPr>
          <p:cNvPr id="47593" name="Freeform 489"/>
          <p:cNvSpPr>
            <a:spLocks/>
          </p:cNvSpPr>
          <p:nvPr/>
        </p:nvSpPr>
        <p:spPr bwMode="auto">
          <a:xfrm>
            <a:off x="5354638" y="3409950"/>
            <a:ext cx="57150" cy="52388"/>
          </a:xfrm>
          <a:custGeom>
            <a:avLst/>
            <a:gdLst/>
            <a:ahLst/>
            <a:cxnLst>
              <a:cxn ang="0">
                <a:pos x="39" y="16"/>
              </a:cxn>
              <a:cxn ang="0">
                <a:pos x="36" y="10"/>
              </a:cxn>
              <a:cxn ang="0">
                <a:pos x="31" y="3"/>
              </a:cxn>
              <a:cxn ang="0">
                <a:pos x="24" y="2"/>
              </a:cxn>
              <a:cxn ang="0">
                <a:pos x="16" y="2"/>
              </a:cxn>
              <a:cxn ang="0">
                <a:pos x="10" y="3"/>
              </a:cxn>
              <a:cxn ang="0">
                <a:pos x="3" y="10"/>
              </a:cxn>
              <a:cxn ang="0">
                <a:pos x="0" y="16"/>
              </a:cxn>
              <a:cxn ang="0">
                <a:pos x="0" y="25"/>
              </a:cxn>
              <a:cxn ang="0">
                <a:pos x="3" y="31"/>
              </a:cxn>
              <a:cxn ang="0">
                <a:pos x="10" y="36"/>
              </a:cxn>
              <a:cxn ang="0">
                <a:pos x="16" y="39"/>
              </a:cxn>
              <a:cxn ang="0">
                <a:pos x="24" y="39"/>
              </a:cxn>
              <a:cxn ang="0">
                <a:pos x="31" y="36"/>
              </a:cxn>
              <a:cxn ang="0">
                <a:pos x="36" y="31"/>
              </a:cxn>
              <a:cxn ang="0">
                <a:pos x="39" y="25"/>
              </a:cxn>
              <a:cxn ang="0">
                <a:pos x="36" y="20"/>
              </a:cxn>
              <a:cxn ang="0">
                <a:pos x="36" y="13"/>
              </a:cxn>
              <a:cxn ang="0">
                <a:pos x="31" y="8"/>
              </a:cxn>
              <a:cxn ang="0">
                <a:pos x="26" y="5"/>
              </a:cxn>
              <a:cxn ang="0">
                <a:pos x="19" y="3"/>
              </a:cxn>
              <a:cxn ang="0">
                <a:pos x="13" y="5"/>
              </a:cxn>
              <a:cxn ang="0">
                <a:pos x="8" y="8"/>
              </a:cxn>
              <a:cxn ang="0">
                <a:pos x="5" y="13"/>
              </a:cxn>
              <a:cxn ang="0">
                <a:pos x="3" y="20"/>
              </a:cxn>
              <a:cxn ang="0">
                <a:pos x="5" y="26"/>
              </a:cxn>
              <a:cxn ang="0">
                <a:pos x="8" y="31"/>
              </a:cxn>
              <a:cxn ang="0">
                <a:pos x="13" y="36"/>
              </a:cxn>
              <a:cxn ang="0">
                <a:pos x="19" y="36"/>
              </a:cxn>
              <a:cxn ang="0">
                <a:pos x="26" y="36"/>
              </a:cxn>
              <a:cxn ang="0">
                <a:pos x="31" y="31"/>
              </a:cxn>
              <a:cxn ang="0">
                <a:pos x="36" y="26"/>
              </a:cxn>
              <a:cxn ang="0">
                <a:pos x="36" y="20"/>
              </a:cxn>
            </a:cxnLst>
            <a:rect l="0" t="0" r="r" b="b"/>
            <a:pathLst>
              <a:path w="39" h="39">
                <a:moveTo>
                  <a:pt x="39" y="20"/>
                </a:moveTo>
                <a:lnTo>
                  <a:pt x="39" y="16"/>
                </a:lnTo>
                <a:lnTo>
                  <a:pt x="37" y="13"/>
                </a:lnTo>
                <a:lnTo>
                  <a:pt x="36" y="10"/>
                </a:lnTo>
                <a:lnTo>
                  <a:pt x="34" y="7"/>
                </a:lnTo>
                <a:lnTo>
                  <a:pt x="31" y="3"/>
                </a:lnTo>
                <a:lnTo>
                  <a:pt x="28" y="2"/>
                </a:lnTo>
                <a:lnTo>
                  <a:pt x="24" y="2"/>
                </a:lnTo>
                <a:lnTo>
                  <a:pt x="19" y="0"/>
                </a:lnTo>
                <a:lnTo>
                  <a:pt x="16" y="2"/>
                </a:lnTo>
                <a:lnTo>
                  <a:pt x="13" y="2"/>
                </a:lnTo>
                <a:lnTo>
                  <a:pt x="10" y="3"/>
                </a:lnTo>
                <a:lnTo>
                  <a:pt x="6" y="7"/>
                </a:lnTo>
                <a:lnTo>
                  <a:pt x="3" y="10"/>
                </a:lnTo>
                <a:lnTo>
                  <a:pt x="1" y="13"/>
                </a:lnTo>
                <a:lnTo>
                  <a:pt x="0" y="16"/>
                </a:lnTo>
                <a:lnTo>
                  <a:pt x="0" y="20"/>
                </a:lnTo>
                <a:lnTo>
                  <a:pt x="0" y="25"/>
                </a:lnTo>
                <a:lnTo>
                  <a:pt x="1" y="28"/>
                </a:lnTo>
                <a:lnTo>
                  <a:pt x="3" y="31"/>
                </a:lnTo>
                <a:lnTo>
                  <a:pt x="6" y="34"/>
                </a:lnTo>
                <a:lnTo>
                  <a:pt x="10" y="36"/>
                </a:lnTo>
                <a:lnTo>
                  <a:pt x="13" y="38"/>
                </a:lnTo>
                <a:lnTo>
                  <a:pt x="16" y="39"/>
                </a:lnTo>
                <a:lnTo>
                  <a:pt x="19" y="39"/>
                </a:lnTo>
                <a:lnTo>
                  <a:pt x="24" y="39"/>
                </a:lnTo>
                <a:lnTo>
                  <a:pt x="28" y="38"/>
                </a:lnTo>
                <a:lnTo>
                  <a:pt x="31" y="36"/>
                </a:lnTo>
                <a:lnTo>
                  <a:pt x="34" y="34"/>
                </a:lnTo>
                <a:lnTo>
                  <a:pt x="36" y="31"/>
                </a:lnTo>
                <a:lnTo>
                  <a:pt x="37" y="28"/>
                </a:lnTo>
                <a:lnTo>
                  <a:pt x="39" y="25"/>
                </a:lnTo>
                <a:lnTo>
                  <a:pt x="39" y="20"/>
                </a:lnTo>
                <a:lnTo>
                  <a:pt x="36" y="20"/>
                </a:lnTo>
                <a:lnTo>
                  <a:pt x="36" y="16"/>
                </a:lnTo>
                <a:lnTo>
                  <a:pt x="36" y="13"/>
                </a:lnTo>
                <a:lnTo>
                  <a:pt x="34" y="11"/>
                </a:lnTo>
                <a:lnTo>
                  <a:pt x="31" y="8"/>
                </a:lnTo>
                <a:lnTo>
                  <a:pt x="29" y="7"/>
                </a:lnTo>
                <a:lnTo>
                  <a:pt x="26" y="5"/>
                </a:lnTo>
                <a:lnTo>
                  <a:pt x="23" y="3"/>
                </a:lnTo>
                <a:lnTo>
                  <a:pt x="19" y="3"/>
                </a:lnTo>
                <a:lnTo>
                  <a:pt x="16" y="3"/>
                </a:lnTo>
                <a:lnTo>
                  <a:pt x="13" y="5"/>
                </a:lnTo>
                <a:lnTo>
                  <a:pt x="10" y="7"/>
                </a:lnTo>
                <a:lnTo>
                  <a:pt x="8" y="8"/>
                </a:lnTo>
                <a:lnTo>
                  <a:pt x="6" y="11"/>
                </a:lnTo>
                <a:lnTo>
                  <a:pt x="5" y="13"/>
                </a:lnTo>
                <a:lnTo>
                  <a:pt x="3" y="16"/>
                </a:lnTo>
                <a:lnTo>
                  <a:pt x="3" y="20"/>
                </a:lnTo>
                <a:lnTo>
                  <a:pt x="3" y="23"/>
                </a:lnTo>
                <a:lnTo>
                  <a:pt x="5" y="26"/>
                </a:lnTo>
                <a:lnTo>
                  <a:pt x="6" y="30"/>
                </a:lnTo>
                <a:lnTo>
                  <a:pt x="8" y="31"/>
                </a:lnTo>
                <a:lnTo>
                  <a:pt x="10" y="34"/>
                </a:lnTo>
                <a:lnTo>
                  <a:pt x="13" y="36"/>
                </a:lnTo>
                <a:lnTo>
                  <a:pt x="16" y="36"/>
                </a:lnTo>
                <a:lnTo>
                  <a:pt x="19" y="36"/>
                </a:lnTo>
                <a:lnTo>
                  <a:pt x="23" y="36"/>
                </a:lnTo>
                <a:lnTo>
                  <a:pt x="26" y="36"/>
                </a:lnTo>
                <a:lnTo>
                  <a:pt x="29" y="34"/>
                </a:lnTo>
                <a:lnTo>
                  <a:pt x="31" y="31"/>
                </a:lnTo>
                <a:lnTo>
                  <a:pt x="34" y="30"/>
                </a:lnTo>
                <a:lnTo>
                  <a:pt x="36" y="26"/>
                </a:lnTo>
                <a:lnTo>
                  <a:pt x="36" y="23"/>
                </a:lnTo>
                <a:lnTo>
                  <a:pt x="36" y="20"/>
                </a:lnTo>
                <a:lnTo>
                  <a:pt x="39" y="20"/>
                </a:lnTo>
                <a:close/>
              </a:path>
            </a:pathLst>
          </a:custGeom>
          <a:solidFill>
            <a:srgbClr val="00FFDF"/>
          </a:solidFill>
          <a:ln w="9525">
            <a:noFill/>
            <a:round/>
            <a:headEnd/>
            <a:tailEnd/>
          </a:ln>
          <a:effectLst/>
        </p:spPr>
        <p:txBody>
          <a:bodyPr/>
          <a:lstStyle/>
          <a:p>
            <a:endParaRPr lang="en-GB"/>
          </a:p>
        </p:txBody>
      </p:sp>
      <p:sp>
        <p:nvSpPr>
          <p:cNvPr id="47594" name="Freeform 490"/>
          <p:cNvSpPr>
            <a:spLocks/>
          </p:cNvSpPr>
          <p:nvPr/>
        </p:nvSpPr>
        <p:spPr bwMode="auto">
          <a:xfrm>
            <a:off x="5359400" y="3414713"/>
            <a:ext cx="49213" cy="44450"/>
          </a:xfrm>
          <a:custGeom>
            <a:avLst/>
            <a:gdLst/>
            <a:ahLst/>
            <a:cxnLst>
              <a:cxn ang="0">
                <a:pos x="33" y="13"/>
              </a:cxn>
              <a:cxn ang="0">
                <a:pos x="31" y="8"/>
              </a:cxn>
              <a:cxn ang="0">
                <a:pos x="26" y="4"/>
              </a:cxn>
              <a:cxn ang="0">
                <a:pos x="20" y="0"/>
              </a:cxn>
              <a:cxn ang="0">
                <a:pos x="13" y="0"/>
              </a:cxn>
              <a:cxn ang="0">
                <a:pos x="7" y="4"/>
              </a:cxn>
              <a:cxn ang="0">
                <a:pos x="3" y="8"/>
              </a:cxn>
              <a:cxn ang="0">
                <a:pos x="0" y="13"/>
              </a:cxn>
              <a:cxn ang="0">
                <a:pos x="0" y="20"/>
              </a:cxn>
              <a:cxn ang="0">
                <a:pos x="3" y="27"/>
              </a:cxn>
              <a:cxn ang="0">
                <a:pos x="7" y="31"/>
              </a:cxn>
              <a:cxn ang="0">
                <a:pos x="13" y="33"/>
              </a:cxn>
              <a:cxn ang="0">
                <a:pos x="20" y="33"/>
              </a:cxn>
              <a:cxn ang="0">
                <a:pos x="26" y="31"/>
              </a:cxn>
              <a:cxn ang="0">
                <a:pos x="31" y="27"/>
              </a:cxn>
              <a:cxn ang="0">
                <a:pos x="33" y="20"/>
              </a:cxn>
              <a:cxn ang="0">
                <a:pos x="31" y="17"/>
              </a:cxn>
              <a:cxn ang="0">
                <a:pos x="30" y="12"/>
              </a:cxn>
              <a:cxn ang="0">
                <a:pos x="26" y="7"/>
              </a:cxn>
              <a:cxn ang="0">
                <a:pos x="23" y="4"/>
              </a:cxn>
              <a:cxn ang="0">
                <a:pos x="16" y="4"/>
              </a:cxn>
              <a:cxn ang="0">
                <a:pos x="12" y="4"/>
              </a:cxn>
              <a:cxn ang="0">
                <a:pos x="7" y="7"/>
              </a:cxn>
              <a:cxn ang="0">
                <a:pos x="3" y="12"/>
              </a:cxn>
              <a:cxn ang="0">
                <a:pos x="3" y="17"/>
              </a:cxn>
              <a:cxn ang="0">
                <a:pos x="3" y="23"/>
              </a:cxn>
              <a:cxn ang="0">
                <a:pos x="7" y="27"/>
              </a:cxn>
              <a:cxn ang="0">
                <a:pos x="12" y="30"/>
              </a:cxn>
              <a:cxn ang="0">
                <a:pos x="16" y="31"/>
              </a:cxn>
              <a:cxn ang="0">
                <a:pos x="23" y="30"/>
              </a:cxn>
              <a:cxn ang="0">
                <a:pos x="26" y="27"/>
              </a:cxn>
              <a:cxn ang="0">
                <a:pos x="30" y="23"/>
              </a:cxn>
              <a:cxn ang="0">
                <a:pos x="31" y="17"/>
              </a:cxn>
            </a:cxnLst>
            <a:rect l="0" t="0" r="r" b="b"/>
            <a:pathLst>
              <a:path w="33" h="33">
                <a:moveTo>
                  <a:pt x="33" y="17"/>
                </a:moveTo>
                <a:lnTo>
                  <a:pt x="33" y="13"/>
                </a:lnTo>
                <a:lnTo>
                  <a:pt x="33" y="10"/>
                </a:lnTo>
                <a:lnTo>
                  <a:pt x="31" y="8"/>
                </a:lnTo>
                <a:lnTo>
                  <a:pt x="28" y="5"/>
                </a:lnTo>
                <a:lnTo>
                  <a:pt x="26" y="4"/>
                </a:lnTo>
                <a:lnTo>
                  <a:pt x="23" y="2"/>
                </a:lnTo>
                <a:lnTo>
                  <a:pt x="20" y="0"/>
                </a:lnTo>
                <a:lnTo>
                  <a:pt x="16" y="0"/>
                </a:lnTo>
                <a:lnTo>
                  <a:pt x="13" y="0"/>
                </a:lnTo>
                <a:lnTo>
                  <a:pt x="10" y="2"/>
                </a:lnTo>
                <a:lnTo>
                  <a:pt x="7" y="4"/>
                </a:lnTo>
                <a:lnTo>
                  <a:pt x="5" y="5"/>
                </a:lnTo>
                <a:lnTo>
                  <a:pt x="3" y="8"/>
                </a:lnTo>
                <a:lnTo>
                  <a:pt x="2" y="10"/>
                </a:lnTo>
                <a:lnTo>
                  <a:pt x="0" y="13"/>
                </a:lnTo>
                <a:lnTo>
                  <a:pt x="0" y="17"/>
                </a:lnTo>
                <a:lnTo>
                  <a:pt x="0" y="20"/>
                </a:lnTo>
                <a:lnTo>
                  <a:pt x="2" y="23"/>
                </a:lnTo>
                <a:lnTo>
                  <a:pt x="3" y="27"/>
                </a:lnTo>
                <a:lnTo>
                  <a:pt x="5" y="28"/>
                </a:lnTo>
                <a:lnTo>
                  <a:pt x="7" y="31"/>
                </a:lnTo>
                <a:lnTo>
                  <a:pt x="10" y="33"/>
                </a:lnTo>
                <a:lnTo>
                  <a:pt x="13" y="33"/>
                </a:lnTo>
                <a:lnTo>
                  <a:pt x="16" y="33"/>
                </a:lnTo>
                <a:lnTo>
                  <a:pt x="20" y="33"/>
                </a:lnTo>
                <a:lnTo>
                  <a:pt x="23" y="33"/>
                </a:lnTo>
                <a:lnTo>
                  <a:pt x="26" y="31"/>
                </a:lnTo>
                <a:lnTo>
                  <a:pt x="28" y="28"/>
                </a:lnTo>
                <a:lnTo>
                  <a:pt x="31" y="27"/>
                </a:lnTo>
                <a:lnTo>
                  <a:pt x="33" y="23"/>
                </a:lnTo>
                <a:lnTo>
                  <a:pt x="33" y="20"/>
                </a:lnTo>
                <a:lnTo>
                  <a:pt x="33" y="17"/>
                </a:lnTo>
                <a:lnTo>
                  <a:pt x="31" y="17"/>
                </a:lnTo>
                <a:lnTo>
                  <a:pt x="31" y="15"/>
                </a:lnTo>
                <a:lnTo>
                  <a:pt x="30" y="12"/>
                </a:lnTo>
                <a:lnTo>
                  <a:pt x="28" y="8"/>
                </a:lnTo>
                <a:lnTo>
                  <a:pt x="26" y="7"/>
                </a:lnTo>
                <a:lnTo>
                  <a:pt x="25" y="5"/>
                </a:lnTo>
                <a:lnTo>
                  <a:pt x="23" y="4"/>
                </a:lnTo>
                <a:lnTo>
                  <a:pt x="20" y="4"/>
                </a:lnTo>
                <a:lnTo>
                  <a:pt x="16" y="4"/>
                </a:lnTo>
                <a:lnTo>
                  <a:pt x="13" y="4"/>
                </a:lnTo>
                <a:lnTo>
                  <a:pt x="12" y="4"/>
                </a:lnTo>
                <a:lnTo>
                  <a:pt x="8" y="5"/>
                </a:lnTo>
                <a:lnTo>
                  <a:pt x="7" y="7"/>
                </a:lnTo>
                <a:lnTo>
                  <a:pt x="5" y="8"/>
                </a:lnTo>
                <a:lnTo>
                  <a:pt x="3" y="12"/>
                </a:lnTo>
                <a:lnTo>
                  <a:pt x="3" y="15"/>
                </a:lnTo>
                <a:lnTo>
                  <a:pt x="3" y="17"/>
                </a:lnTo>
                <a:lnTo>
                  <a:pt x="3" y="20"/>
                </a:lnTo>
                <a:lnTo>
                  <a:pt x="3" y="23"/>
                </a:lnTo>
                <a:lnTo>
                  <a:pt x="5" y="25"/>
                </a:lnTo>
                <a:lnTo>
                  <a:pt x="7" y="27"/>
                </a:lnTo>
                <a:lnTo>
                  <a:pt x="8" y="28"/>
                </a:lnTo>
                <a:lnTo>
                  <a:pt x="12" y="30"/>
                </a:lnTo>
                <a:lnTo>
                  <a:pt x="13" y="31"/>
                </a:lnTo>
                <a:lnTo>
                  <a:pt x="16" y="31"/>
                </a:lnTo>
                <a:lnTo>
                  <a:pt x="20" y="31"/>
                </a:lnTo>
                <a:lnTo>
                  <a:pt x="23" y="30"/>
                </a:lnTo>
                <a:lnTo>
                  <a:pt x="25" y="28"/>
                </a:lnTo>
                <a:lnTo>
                  <a:pt x="26" y="27"/>
                </a:lnTo>
                <a:lnTo>
                  <a:pt x="28" y="25"/>
                </a:lnTo>
                <a:lnTo>
                  <a:pt x="30" y="23"/>
                </a:lnTo>
                <a:lnTo>
                  <a:pt x="31" y="20"/>
                </a:lnTo>
                <a:lnTo>
                  <a:pt x="31" y="17"/>
                </a:lnTo>
                <a:lnTo>
                  <a:pt x="33" y="17"/>
                </a:lnTo>
                <a:close/>
              </a:path>
            </a:pathLst>
          </a:custGeom>
          <a:solidFill>
            <a:srgbClr val="00FFE4"/>
          </a:solidFill>
          <a:ln w="9525">
            <a:noFill/>
            <a:round/>
            <a:headEnd/>
            <a:tailEnd/>
          </a:ln>
          <a:effectLst/>
        </p:spPr>
        <p:txBody>
          <a:bodyPr/>
          <a:lstStyle/>
          <a:p>
            <a:endParaRPr lang="en-GB"/>
          </a:p>
        </p:txBody>
      </p:sp>
      <p:sp>
        <p:nvSpPr>
          <p:cNvPr id="47595" name="Freeform 491"/>
          <p:cNvSpPr>
            <a:spLocks/>
          </p:cNvSpPr>
          <p:nvPr/>
        </p:nvSpPr>
        <p:spPr bwMode="auto">
          <a:xfrm>
            <a:off x="5364163" y="3419475"/>
            <a:ext cx="41275" cy="36513"/>
          </a:xfrm>
          <a:custGeom>
            <a:avLst/>
            <a:gdLst/>
            <a:ahLst/>
            <a:cxnLst>
              <a:cxn ang="0">
                <a:pos x="28" y="11"/>
              </a:cxn>
              <a:cxn ang="0">
                <a:pos x="25" y="4"/>
              </a:cxn>
              <a:cxn ang="0">
                <a:pos x="22" y="1"/>
              </a:cxn>
              <a:cxn ang="0">
                <a:pos x="17" y="0"/>
              </a:cxn>
              <a:cxn ang="0">
                <a:pos x="10" y="0"/>
              </a:cxn>
              <a:cxn ang="0">
                <a:pos x="5" y="1"/>
              </a:cxn>
              <a:cxn ang="0">
                <a:pos x="2" y="4"/>
              </a:cxn>
              <a:cxn ang="0">
                <a:pos x="0" y="11"/>
              </a:cxn>
              <a:cxn ang="0">
                <a:pos x="0" y="16"/>
              </a:cxn>
              <a:cxn ang="0">
                <a:pos x="2" y="21"/>
              </a:cxn>
              <a:cxn ang="0">
                <a:pos x="5" y="24"/>
              </a:cxn>
              <a:cxn ang="0">
                <a:pos x="10" y="27"/>
              </a:cxn>
              <a:cxn ang="0">
                <a:pos x="17" y="27"/>
              </a:cxn>
              <a:cxn ang="0">
                <a:pos x="22" y="24"/>
              </a:cxn>
              <a:cxn ang="0">
                <a:pos x="25" y="21"/>
              </a:cxn>
              <a:cxn ang="0">
                <a:pos x="28" y="16"/>
              </a:cxn>
              <a:cxn ang="0">
                <a:pos x="25" y="13"/>
              </a:cxn>
              <a:cxn ang="0">
                <a:pos x="23" y="9"/>
              </a:cxn>
              <a:cxn ang="0">
                <a:pos x="22" y="4"/>
              </a:cxn>
              <a:cxn ang="0">
                <a:pos x="18" y="3"/>
              </a:cxn>
              <a:cxn ang="0">
                <a:pos x="13" y="1"/>
              </a:cxn>
              <a:cxn ang="0">
                <a:pos x="10" y="3"/>
              </a:cxn>
              <a:cxn ang="0">
                <a:pos x="5" y="4"/>
              </a:cxn>
              <a:cxn ang="0">
                <a:pos x="4" y="9"/>
              </a:cxn>
              <a:cxn ang="0">
                <a:pos x="2" y="13"/>
              </a:cxn>
              <a:cxn ang="0">
                <a:pos x="4" y="18"/>
              </a:cxn>
              <a:cxn ang="0">
                <a:pos x="5" y="21"/>
              </a:cxn>
              <a:cxn ang="0">
                <a:pos x="10" y="24"/>
              </a:cxn>
              <a:cxn ang="0">
                <a:pos x="13" y="24"/>
              </a:cxn>
              <a:cxn ang="0">
                <a:pos x="18" y="24"/>
              </a:cxn>
              <a:cxn ang="0">
                <a:pos x="22" y="21"/>
              </a:cxn>
              <a:cxn ang="0">
                <a:pos x="23" y="18"/>
              </a:cxn>
              <a:cxn ang="0">
                <a:pos x="25" y="13"/>
              </a:cxn>
            </a:cxnLst>
            <a:rect l="0" t="0" r="r" b="b"/>
            <a:pathLst>
              <a:path w="28" h="27">
                <a:moveTo>
                  <a:pt x="28" y="13"/>
                </a:moveTo>
                <a:lnTo>
                  <a:pt x="28" y="11"/>
                </a:lnTo>
                <a:lnTo>
                  <a:pt x="27" y="8"/>
                </a:lnTo>
                <a:lnTo>
                  <a:pt x="25" y="4"/>
                </a:lnTo>
                <a:lnTo>
                  <a:pt x="23" y="3"/>
                </a:lnTo>
                <a:lnTo>
                  <a:pt x="22" y="1"/>
                </a:lnTo>
                <a:lnTo>
                  <a:pt x="20" y="0"/>
                </a:lnTo>
                <a:lnTo>
                  <a:pt x="17" y="0"/>
                </a:lnTo>
                <a:lnTo>
                  <a:pt x="13" y="0"/>
                </a:lnTo>
                <a:lnTo>
                  <a:pt x="10" y="0"/>
                </a:lnTo>
                <a:lnTo>
                  <a:pt x="9" y="0"/>
                </a:lnTo>
                <a:lnTo>
                  <a:pt x="5" y="1"/>
                </a:lnTo>
                <a:lnTo>
                  <a:pt x="4" y="3"/>
                </a:lnTo>
                <a:lnTo>
                  <a:pt x="2" y="4"/>
                </a:lnTo>
                <a:lnTo>
                  <a:pt x="0" y="8"/>
                </a:lnTo>
                <a:lnTo>
                  <a:pt x="0" y="11"/>
                </a:lnTo>
                <a:lnTo>
                  <a:pt x="0" y="13"/>
                </a:lnTo>
                <a:lnTo>
                  <a:pt x="0" y="16"/>
                </a:lnTo>
                <a:lnTo>
                  <a:pt x="0" y="19"/>
                </a:lnTo>
                <a:lnTo>
                  <a:pt x="2" y="21"/>
                </a:lnTo>
                <a:lnTo>
                  <a:pt x="4" y="23"/>
                </a:lnTo>
                <a:lnTo>
                  <a:pt x="5" y="24"/>
                </a:lnTo>
                <a:lnTo>
                  <a:pt x="9" y="26"/>
                </a:lnTo>
                <a:lnTo>
                  <a:pt x="10" y="27"/>
                </a:lnTo>
                <a:lnTo>
                  <a:pt x="13" y="27"/>
                </a:lnTo>
                <a:lnTo>
                  <a:pt x="17" y="27"/>
                </a:lnTo>
                <a:lnTo>
                  <a:pt x="20" y="26"/>
                </a:lnTo>
                <a:lnTo>
                  <a:pt x="22" y="24"/>
                </a:lnTo>
                <a:lnTo>
                  <a:pt x="23" y="23"/>
                </a:lnTo>
                <a:lnTo>
                  <a:pt x="25" y="21"/>
                </a:lnTo>
                <a:lnTo>
                  <a:pt x="27" y="19"/>
                </a:lnTo>
                <a:lnTo>
                  <a:pt x="28" y="16"/>
                </a:lnTo>
                <a:lnTo>
                  <a:pt x="28" y="13"/>
                </a:lnTo>
                <a:lnTo>
                  <a:pt x="25" y="13"/>
                </a:lnTo>
                <a:lnTo>
                  <a:pt x="25" y="11"/>
                </a:lnTo>
                <a:lnTo>
                  <a:pt x="23" y="9"/>
                </a:lnTo>
                <a:lnTo>
                  <a:pt x="23" y="6"/>
                </a:lnTo>
                <a:lnTo>
                  <a:pt x="22" y="4"/>
                </a:lnTo>
                <a:lnTo>
                  <a:pt x="20" y="4"/>
                </a:lnTo>
                <a:lnTo>
                  <a:pt x="18" y="3"/>
                </a:lnTo>
                <a:lnTo>
                  <a:pt x="17" y="3"/>
                </a:lnTo>
                <a:lnTo>
                  <a:pt x="13" y="1"/>
                </a:lnTo>
                <a:lnTo>
                  <a:pt x="12" y="3"/>
                </a:lnTo>
                <a:lnTo>
                  <a:pt x="10" y="3"/>
                </a:lnTo>
                <a:lnTo>
                  <a:pt x="7" y="4"/>
                </a:lnTo>
                <a:lnTo>
                  <a:pt x="5" y="4"/>
                </a:lnTo>
                <a:lnTo>
                  <a:pt x="5" y="6"/>
                </a:lnTo>
                <a:lnTo>
                  <a:pt x="4" y="9"/>
                </a:lnTo>
                <a:lnTo>
                  <a:pt x="4" y="11"/>
                </a:lnTo>
                <a:lnTo>
                  <a:pt x="2" y="13"/>
                </a:lnTo>
                <a:lnTo>
                  <a:pt x="4" y="16"/>
                </a:lnTo>
                <a:lnTo>
                  <a:pt x="4" y="18"/>
                </a:lnTo>
                <a:lnTo>
                  <a:pt x="5" y="19"/>
                </a:lnTo>
                <a:lnTo>
                  <a:pt x="5" y="21"/>
                </a:lnTo>
                <a:lnTo>
                  <a:pt x="7" y="23"/>
                </a:lnTo>
                <a:lnTo>
                  <a:pt x="10" y="24"/>
                </a:lnTo>
                <a:lnTo>
                  <a:pt x="12" y="24"/>
                </a:lnTo>
                <a:lnTo>
                  <a:pt x="13" y="24"/>
                </a:lnTo>
                <a:lnTo>
                  <a:pt x="17" y="24"/>
                </a:lnTo>
                <a:lnTo>
                  <a:pt x="18" y="24"/>
                </a:lnTo>
                <a:lnTo>
                  <a:pt x="20" y="23"/>
                </a:lnTo>
                <a:lnTo>
                  <a:pt x="22" y="21"/>
                </a:lnTo>
                <a:lnTo>
                  <a:pt x="23" y="19"/>
                </a:lnTo>
                <a:lnTo>
                  <a:pt x="23" y="18"/>
                </a:lnTo>
                <a:lnTo>
                  <a:pt x="25" y="16"/>
                </a:lnTo>
                <a:lnTo>
                  <a:pt x="25" y="13"/>
                </a:lnTo>
                <a:lnTo>
                  <a:pt x="28" y="13"/>
                </a:lnTo>
                <a:close/>
              </a:path>
            </a:pathLst>
          </a:custGeom>
          <a:solidFill>
            <a:srgbClr val="00FFEA"/>
          </a:solidFill>
          <a:ln w="9525">
            <a:noFill/>
            <a:round/>
            <a:headEnd/>
            <a:tailEnd/>
          </a:ln>
          <a:effectLst/>
        </p:spPr>
        <p:txBody>
          <a:bodyPr/>
          <a:lstStyle/>
          <a:p>
            <a:endParaRPr lang="en-GB"/>
          </a:p>
        </p:txBody>
      </p:sp>
      <p:sp>
        <p:nvSpPr>
          <p:cNvPr id="47596" name="Freeform 492"/>
          <p:cNvSpPr>
            <a:spLocks/>
          </p:cNvSpPr>
          <p:nvPr/>
        </p:nvSpPr>
        <p:spPr bwMode="auto">
          <a:xfrm>
            <a:off x="5365750" y="3421063"/>
            <a:ext cx="34925" cy="31750"/>
          </a:xfrm>
          <a:custGeom>
            <a:avLst/>
            <a:gdLst/>
            <a:ahLst/>
            <a:cxnLst>
              <a:cxn ang="0">
                <a:pos x="23" y="10"/>
              </a:cxn>
              <a:cxn ang="0">
                <a:pos x="21" y="5"/>
              </a:cxn>
              <a:cxn ang="0">
                <a:pos x="18" y="3"/>
              </a:cxn>
              <a:cxn ang="0">
                <a:pos x="15" y="2"/>
              </a:cxn>
              <a:cxn ang="0">
                <a:pos x="10" y="2"/>
              </a:cxn>
              <a:cxn ang="0">
                <a:pos x="5" y="3"/>
              </a:cxn>
              <a:cxn ang="0">
                <a:pos x="3" y="5"/>
              </a:cxn>
              <a:cxn ang="0">
                <a:pos x="2" y="10"/>
              </a:cxn>
              <a:cxn ang="0">
                <a:pos x="2" y="15"/>
              </a:cxn>
              <a:cxn ang="0">
                <a:pos x="3" y="18"/>
              </a:cxn>
              <a:cxn ang="0">
                <a:pos x="5" y="22"/>
              </a:cxn>
              <a:cxn ang="0">
                <a:pos x="10" y="23"/>
              </a:cxn>
              <a:cxn ang="0">
                <a:pos x="15" y="23"/>
              </a:cxn>
              <a:cxn ang="0">
                <a:pos x="18" y="22"/>
              </a:cxn>
              <a:cxn ang="0">
                <a:pos x="21" y="18"/>
              </a:cxn>
              <a:cxn ang="0">
                <a:pos x="23" y="15"/>
              </a:cxn>
              <a:cxn ang="0">
                <a:pos x="20" y="12"/>
              </a:cxn>
              <a:cxn ang="0">
                <a:pos x="20" y="8"/>
              </a:cxn>
              <a:cxn ang="0">
                <a:pos x="18" y="7"/>
              </a:cxn>
              <a:cxn ang="0">
                <a:pos x="15" y="5"/>
              </a:cxn>
              <a:cxn ang="0">
                <a:pos x="11" y="3"/>
              </a:cxn>
              <a:cxn ang="0">
                <a:pos x="8" y="5"/>
              </a:cxn>
              <a:cxn ang="0">
                <a:pos x="7" y="7"/>
              </a:cxn>
              <a:cxn ang="0">
                <a:pos x="3" y="8"/>
              </a:cxn>
              <a:cxn ang="0">
                <a:pos x="3" y="12"/>
              </a:cxn>
              <a:cxn ang="0">
                <a:pos x="3" y="15"/>
              </a:cxn>
              <a:cxn ang="0">
                <a:pos x="7" y="18"/>
              </a:cxn>
              <a:cxn ang="0">
                <a:pos x="8" y="20"/>
              </a:cxn>
              <a:cxn ang="0">
                <a:pos x="11" y="20"/>
              </a:cxn>
              <a:cxn ang="0">
                <a:pos x="15" y="20"/>
              </a:cxn>
              <a:cxn ang="0">
                <a:pos x="18" y="18"/>
              </a:cxn>
              <a:cxn ang="0">
                <a:pos x="20" y="15"/>
              </a:cxn>
              <a:cxn ang="0">
                <a:pos x="20" y="12"/>
              </a:cxn>
            </a:cxnLst>
            <a:rect l="0" t="0" r="r" b="b"/>
            <a:pathLst>
              <a:path w="23" h="23">
                <a:moveTo>
                  <a:pt x="23" y="12"/>
                </a:moveTo>
                <a:lnTo>
                  <a:pt x="23" y="10"/>
                </a:lnTo>
                <a:lnTo>
                  <a:pt x="21" y="8"/>
                </a:lnTo>
                <a:lnTo>
                  <a:pt x="21" y="5"/>
                </a:lnTo>
                <a:lnTo>
                  <a:pt x="20" y="3"/>
                </a:lnTo>
                <a:lnTo>
                  <a:pt x="18" y="3"/>
                </a:lnTo>
                <a:lnTo>
                  <a:pt x="16" y="2"/>
                </a:lnTo>
                <a:lnTo>
                  <a:pt x="15" y="2"/>
                </a:lnTo>
                <a:lnTo>
                  <a:pt x="11" y="0"/>
                </a:lnTo>
                <a:lnTo>
                  <a:pt x="10" y="2"/>
                </a:lnTo>
                <a:lnTo>
                  <a:pt x="8" y="2"/>
                </a:lnTo>
                <a:lnTo>
                  <a:pt x="5" y="3"/>
                </a:lnTo>
                <a:lnTo>
                  <a:pt x="3" y="3"/>
                </a:lnTo>
                <a:lnTo>
                  <a:pt x="3" y="5"/>
                </a:lnTo>
                <a:lnTo>
                  <a:pt x="2" y="8"/>
                </a:lnTo>
                <a:lnTo>
                  <a:pt x="2" y="10"/>
                </a:lnTo>
                <a:lnTo>
                  <a:pt x="0" y="12"/>
                </a:lnTo>
                <a:lnTo>
                  <a:pt x="2" y="15"/>
                </a:lnTo>
                <a:lnTo>
                  <a:pt x="2" y="17"/>
                </a:lnTo>
                <a:lnTo>
                  <a:pt x="3" y="18"/>
                </a:lnTo>
                <a:lnTo>
                  <a:pt x="3" y="20"/>
                </a:lnTo>
                <a:lnTo>
                  <a:pt x="5" y="22"/>
                </a:lnTo>
                <a:lnTo>
                  <a:pt x="8" y="23"/>
                </a:lnTo>
                <a:lnTo>
                  <a:pt x="10" y="23"/>
                </a:lnTo>
                <a:lnTo>
                  <a:pt x="11" y="23"/>
                </a:lnTo>
                <a:lnTo>
                  <a:pt x="15" y="23"/>
                </a:lnTo>
                <a:lnTo>
                  <a:pt x="16" y="23"/>
                </a:lnTo>
                <a:lnTo>
                  <a:pt x="18" y="22"/>
                </a:lnTo>
                <a:lnTo>
                  <a:pt x="20" y="20"/>
                </a:lnTo>
                <a:lnTo>
                  <a:pt x="21" y="18"/>
                </a:lnTo>
                <a:lnTo>
                  <a:pt x="21" y="17"/>
                </a:lnTo>
                <a:lnTo>
                  <a:pt x="23" y="15"/>
                </a:lnTo>
                <a:lnTo>
                  <a:pt x="23" y="12"/>
                </a:lnTo>
                <a:lnTo>
                  <a:pt x="20" y="12"/>
                </a:lnTo>
                <a:lnTo>
                  <a:pt x="20" y="10"/>
                </a:lnTo>
                <a:lnTo>
                  <a:pt x="20" y="8"/>
                </a:lnTo>
                <a:lnTo>
                  <a:pt x="18" y="7"/>
                </a:lnTo>
                <a:lnTo>
                  <a:pt x="18" y="7"/>
                </a:lnTo>
                <a:lnTo>
                  <a:pt x="16" y="5"/>
                </a:lnTo>
                <a:lnTo>
                  <a:pt x="15" y="5"/>
                </a:lnTo>
                <a:lnTo>
                  <a:pt x="13" y="3"/>
                </a:lnTo>
                <a:lnTo>
                  <a:pt x="11" y="3"/>
                </a:lnTo>
                <a:lnTo>
                  <a:pt x="10" y="3"/>
                </a:lnTo>
                <a:lnTo>
                  <a:pt x="8" y="5"/>
                </a:lnTo>
                <a:lnTo>
                  <a:pt x="7" y="5"/>
                </a:lnTo>
                <a:lnTo>
                  <a:pt x="7" y="7"/>
                </a:lnTo>
                <a:lnTo>
                  <a:pt x="5" y="7"/>
                </a:lnTo>
                <a:lnTo>
                  <a:pt x="3" y="8"/>
                </a:lnTo>
                <a:lnTo>
                  <a:pt x="3" y="10"/>
                </a:lnTo>
                <a:lnTo>
                  <a:pt x="3" y="12"/>
                </a:lnTo>
                <a:lnTo>
                  <a:pt x="3" y="13"/>
                </a:lnTo>
                <a:lnTo>
                  <a:pt x="3" y="15"/>
                </a:lnTo>
                <a:lnTo>
                  <a:pt x="5" y="17"/>
                </a:lnTo>
                <a:lnTo>
                  <a:pt x="7" y="18"/>
                </a:lnTo>
                <a:lnTo>
                  <a:pt x="7" y="18"/>
                </a:lnTo>
                <a:lnTo>
                  <a:pt x="8" y="20"/>
                </a:lnTo>
                <a:lnTo>
                  <a:pt x="10" y="20"/>
                </a:lnTo>
                <a:lnTo>
                  <a:pt x="11" y="20"/>
                </a:lnTo>
                <a:lnTo>
                  <a:pt x="13" y="20"/>
                </a:lnTo>
                <a:lnTo>
                  <a:pt x="15" y="20"/>
                </a:lnTo>
                <a:lnTo>
                  <a:pt x="16" y="18"/>
                </a:lnTo>
                <a:lnTo>
                  <a:pt x="18" y="18"/>
                </a:lnTo>
                <a:lnTo>
                  <a:pt x="18" y="17"/>
                </a:lnTo>
                <a:lnTo>
                  <a:pt x="20" y="15"/>
                </a:lnTo>
                <a:lnTo>
                  <a:pt x="20" y="13"/>
                </a:lnTo>
                <a:lnTo>
                  <a:pt x="20" y="12"/>
                </a:lnTo>
                <a:lnTo>
                  <a:pt x="23" y="12"/>
                </a:lnTo>
                <a:close/>
              </a:path>
            </a:pathLst>
          </a:custGeom>
          <a:solidFill>
            <a:srgbClr val="00FFEF"/>
          </a:solidFill>
          <a:ln w="9525">
            <a:noFill/>
            <a:round/>
            <a:headEnd/>
            <a:tailEnd/>
          </a:ln>
          <a:effectLst/>
        </p:spPr>
        <p:txBody>
          <a:bodyPr/>
          <a:lstStyle/>
          <a:p>
            <a:endParaRPr lang="en-GB"/>
          </a:p>
        </p:txBody>
      </p:sp>
      <p:sp>
        <p:nvSpPr>
          <p:cNvPr id="47597" name="Freeform 493"/>
          <p:cNvSpPr>
            <a:spLocks/>
          </p:cNvSpPr>
          <p:nvPr/>
        </p:nvSpPr>
        <p:spPr bwMode="auto">
          <a:xfrm>
            <a:off x="5370513" y="3424238"/>
            <a:ext cx="25400" cy="23812"/>
          </a:xfrm>
          <a:custGeom>
            <a:avLst/>
            <a:gdLst/>
            <a:ahLst/>
            <a:cxnLst>
              <a:cxn ang="0">
                <a:pos x="17" y="7"/>
              </a:cxn>
              <a:cxn ang="0">
                <a:pos x="15" y="4"/>
              </a:cxn>
              <a:cxn ang="0">
                <a:pos x="13" y="2"/>
              </a:cxn>
              <a:cxn ang="0">
                <a:pos x="10" y="0"/>
              </a:cxn>
              <a:cxn ang="0">
                <a:pos x="7" y="0"/>
              </a:cxn>
              <a:cxn ang="0">
                <a:pos x="4" y="2"/>
              </a:cxn>
              <a:cxn ang="0">
                <a:pos x="2" y="4"/>
              </a:cxn>
              <a:cxn ang="0">
                <a:pos x="0" y="7"/>
              </a:cxn>
              <a:cxn ang="0">
                <a:pos x="0" y="10"/>
              </a:cxn>
              <a:cxn ang="0">
                <a:pos x="2" y="14"/>
              </a:cxn>
              <a:cxn ang="0">
                <a:pos x="4" y="15"/>
              </a:cxn>
              <a:cxn ang="0">
                <a:pos x="7" y="17"/>
              </a:cxn>
              <a:cxn ang="0">
                <a:pos x="10" y="17"/>
              </a:cxn>
              <a:cxn ang="0">
                <a:pos x="13" y="15"/>
              </a:cxn>
              <a:cxn ang="0">
                <a:pos x="15" y="14"/>
              </a:cxn>
              <a:cxn ang="0">
                <a:pos x="17" y="10"/>
              </a:cxn>
              <a:cxn ang="0">
                <a:pos x="15" y="9"/>
              </a:cxn>
              <a:cxn ang="0">
                <a:pos x="13" y="7"/>
              </a:cxn>
              <a:cxn ang="0">
                <a:pos x="13" y="5"/>
              </a:cxn>
              <a:cxn ang="0">
                <a:pos x="12" y="4"/>
              </a:cxn>
              <a:cxn ang="0">
                <a:pos x="8" y="4"/>
              </a:cxn>
              <a:cxn ang="0">
                <a:pos x="7" y="4"/>
              </a:cxn>
              <a:cxn ang="0">
                <a:pos x="5" y="5"/>
              </a:cxn>
              <a:cxn ang="0">
                <a:pos x="4" y="7"/>
              </a:cxn>
              <a:cxn ang="0">
                <a:pos x="4" y="9"/>
              </a:cxn>
              <a:cxn ang="0">
                <a:pos x="4" y="12"/>
              </a:cxn>
              <a:cxn ang="0">
                <a:pos x="5" y="14"/>
              </a:cxn>
              <a:cxn ang="0">
                <a:pos x="7" y="14"/>
              </a:cxn>
              <a:cxn ang="0">
                <a:pos x="8" y="15"/>
              </a:cxn>
              <a:cxn ang="0">
                <a:pos x="12" y="14"/>
              </a:cxn>
              <a:cxn ang="0">
                <a:pos x="13" y="14"/>
              </a:cxn>
              <a:cxn ang="0">
                <a:pos x="13" y="12"/>
              </a:cxn>
              <a:cxn ang="0">
                <a:pos x="15" y="9"/>
              </a:cxn>
            </a:cxnLst>
            <a:rect l="0" t="0" r="r" b="b"/>
            <a:pathLst>
              <a:path w="17" h="17">
                <a:moveTo>
                  <a:pt x="17" y="9"/>
                </a:moveTo>
                <a:lnTo>
                  <a:pt x="17" y="7"/>
                </a:lnTo>
                <a:lnTo>
                  <a:pt x="17" y="5"/>
                </a:lnTo>
                <a:lnTo>
                  <a:pt x="15" y="4"/>
                </a:lnTo>
                <a:lnTo>
                  <a:pt x="15" y="4"/>
                </a:lnTo>
                <a:lnTo>
                  <a:pt x="13" y="2"/>
                </a:lnTo>
                <a:lnTo>
                  <a:pt x="12" y="2"/>
                </a:lnTo>
                <a:lnTo>
                  <a:pt x="10" y="0"/>
                </a:lnTo>
                <a:lnTo>
                  <a:pt x="8" y="0"/>
                </a:lnTo>
                <a:lnTo>
                  <a:pt x="7" y="0"/>
                </a:lnTo>
                <a:lnTo>
                  <a:pt x="5" y="2"/>
                </a:lnTo>
                <a:lnTo>
                  <a:pt x="4" y="2"/>
                </a:lnTo>
                <a:lnTo>
                  <a:pt x="4" y="4"/>
                </a:lnTo>
                <a:lnTo>
                  <a:pt x="2" y="4"/>
                </a:lnTo>
                <a:lnTo>
                  <a:pt x="0" y="5"/>
                </a:lnTo>
                <a:lnTo>
                  <a:pt x="0" y="7"/>
                </a:lnTo>
                <a:lnTo>
                  <a:pt x="0" y="9"/>
                </a:lnTo>
                <a:lnTo>
                  <a:pt x="0" y="10"/>
                </a:lnTo>
                <a:lnTo>
                  <a:pt x="0" y="12"/>
                </a:lnTo>
                <a:lnTo>
                  <a:pt x="2" y="14"/>
                </a:lnTo>
                <a:lnTo>
                  <a:pt x="4" y="15"/>
                </a:lnTo>
                <a:lnTo>
                  <a:pt x="4" y="15"/>
                </a:lnTo>
                <a:lnTo>
                  <a:pt x="5" y="17"/>
                </a:lnTo>
                <a:lnTo>
                  <a:pt x="7" y="17"/>
                </a:lnTo>
                <a:lnTo>
                  <a:pt x="8" y="17"/>
                </a:lnTo>
                <a:lnTo>
                  <a:pt x="10" y="17"/>
                </a:lnTo>
                <a:lnTo>
                  <a:pt x="12" y="17"/>
                </a:lnTo>
                <a:lnTo>
                  <a:pt x="13" y="15"/>
                </a:lnTo>
                <a:lnTo>
                  <a:pt x="15" y="15"/>
                </a:lnTo>
                <a:lnTo>
                  <a:pt x="15" y="14"/>
                </a:lnTo>
                <a:lnTo>
                  <a:pt x="17" y="12"/>
                </a:lnTo>
                <a:lnTo>
                  <a:pt x="17" y="10"/>
                </a:lnTo>
                <a:lnTo>
                  <a:pt x="17" y="9"/>
                </a:lnTo>
                <a:lnTo>
                  <a:pt x="15" y="9"/>
                </a:lnTo>
                <a:lnTo>
                  <a:pt x="15" y="9"/>
                </a:lnTo>
                <a:lnTo>
                  <a:pt x="13" y="7"/>
                </a:lnTo>
                <a:lnTo>
                  <a:pt x="13" y="5"/>
                </a:lnTo>
                <a:lnTo>
                  <a:pt x="13" y="5"/>
                </a:lnTo>
                <a:lnTo>
                  <a:pt x="12" y="4"/>
                </a:lnTo>
                <a:lnTo>
                  <a:pt x="12" y="4"/>
                </a:lnTo>
                <a:lnTo>
                  <a:pt x="10" y="4"/>
                </a:lnTo>
                <a:lnTo>
                  <a:pt x="8" y="4"/>
                </a:lnTo>
                <a:lnTo>
                  <a:pt x="8" y="4"/>
                </a:lnTo>
                <a:lnTo>
                  <a:pt x="7" y="4"/>
                </a:lnTo>
                <a:lnTo>
                  <a:pt x="5" y="4"/>
                </a:lnTo>
                <a:lnTo>
                  <a:pt x="5" y="5"/>
                </a:lnTo>
                <a:lnTo>
                  <a:pt x="4" y="5"/>
                </a:lnTo>
                <a:lnTo>
                  <a:pt x="4" y="7"/>
                </a:lnTo>
                <a:lnTo>
                  <a:pt x="4" y="9"/>
                </a:lnTo>
                <a:lnTo>
                  <a:pt x="4" y="9"/>
                </a:lnTo>
                <a:lnTo>
                  <a:pt x="4" y="10"/>
                </a:lnTo>
                <a:lnTo>
                  <a:pt x="4" y="12"/>
                </a:lnTo>
                <a:lnTo>
                  <a:pt x="4" y="12"/>
                </a:lnTo>
                <a:lnTo>
                  <a:pt x="5" y="14"/>
                </a:lnTo>
                <a:lnTo>
                  <a:pt x="5" y="14"/>
                </a:lnTo>
                <a:lnTo>
                  <a:pt x="7" y="14"/>
                </a:lnTo>
                <a:lnTo>
                  <a:pt x="8" y="15"/>
                </a:lnTo>
                <a:lnTo>
                  <a:pt x="8" y="15"/>
                </a:lnTo>
                <a:lnTo>
                  <a:pt x="10" y="15"/>
                </a:lnTo>
                <a:lnTo>
                  <a:pt x="12" y="14"/>
                </a:lnTo>
                <a:lnTo>
                  <a:pt x="12" y="14"/>
                </a:lnTo>
                <a:lnTo>
                  <a:pt x="13" y="14"/>
                </a:lnTo>
                <a:lnTo>
                  <a:pt x="13" y="12"/>
                </a:lnTo>
                <a:lnTo>
                  <a:pt x="13" y="12"/>
                </a:lnTo>
                <a:lnTo>
                  <a:pt x="15" y="10"/>
                </a:lnTo>
                <a:lnTo>
                  <a:pt x="15" y="9"/>
                </a:lnTo>
                <a:lnTo>
                  <a:pt x="17" y="9"/>
                </a:lnTo>
                <a:close/>
              </a:path>
            </a:pathLst>
          </a:custGeom>
          <a:solidFill>
            <a:srgbClr val="00FFF4"/>
          </a:solidFill>
          <a:ln w="9525">
            <a:noFill/>
            <a:round/>
            <a:headEnd/>
            <a:tailEnd/>
          </a:ln>
          <a:effectLst/>
        </p:spPr>
        <p:txBody>
          <a:bodyPr/>
          <a:lstStyle/>
          <a:p>
            <a:endParaRPr lang="en-GB"/>
          </a:p>
        </p:txBody>
      </p:sp>
      <p:sp>
        <p:nvSpPr>
          <p:cNvPr id="47598" name="Freeform 494"/>
          <p:cNvSpPr>
            <a:spLocks/>
          </p:cNvSpPr>
          <p:nvPr/>
        </p:nvSpPr>
        <p:spPr bwMode="auto">
          <a:xfrm>
            <a:off x="5376863" y="3430588"/>
            <a:ext cx="15875" cy="14287"/>
          </a:xfrm>
          <a:custGeom>
            <a:avLst/>
            <a:gdLst/>
            <a:ahLst/>
            <a:cxnLst>
              <a:cxn ang="0">
                <a:pos x="11" y="5"/>
              </a:cxn>
              <a:cxn ang="0">
                <a:pos x="11" y="5"/>
              </a:cxn>
              <a:cxn ang="0">
                <a:pos x="9" y="3"/>
              </a:cxn>
              <a:cxn ang="0">
                <a:pos x="9" y="1"/>
              </a:cxn>
              <a:cxn ang="0">
                <a:pos x="9" y="1"/>
              </a:cxn>
              <a:cxn ang="0">
                <a:pos x="8" y="0"/>
              </a:cxn>
              <a:cxn ang="0">
                <a:pos x="8" y="0"/>
              </a:cxn>
              <a:cxn ang="0">
                <a:pos x="6" y="0"/>
              </a:cxn>
              <a:cxn ang="0">
                <a:pos x="4" y="0"/>
              </a:cxn>
              <a:cxn ang="0">
                <a:pos x="4" y="0"/>
              </a:cxn>
              <a:cxn ang="0">
                <a:pos x="3" y="0"/>
              </a:cxn>
              <a:cxn ang="0">
                <a:pos x="1" y="0"/>
              </a:cxn>
              <a:cxn ang="0">
                <a:pos x="1" y="1"/>
              </a:cxn>
              <a:cxn ang="0">
                <a:pos x="0" y="1"/>
              </a:cxn>
              <a:cxn ang="0">
                <a:pos x="0" y="3"/>
              </a:cxn>
              <a:cxn ang="0">
                <a:pos x="0" y="5"/>
              </a:cxn>
              <a:cxn ang="0">
                <a:pos x="0" y="5"/>
              </a:cxn>
              <a:cxn ang="0">
                <a:pos x="0" y="6"/>
              </a:cxn>
              <a:cxn ang="0">
                <a:pos x="0" y="8"/>
              </a:cxn>
              <a:cxn ang="0">
                <a:pos x="0" y="8"/>
              </a:cxn>
              <a:cxn ang="0">
                <a:pos x="1" y="10"/>
              </a:cxn>
              <a:cxn ang="0">
                <a:pos x="1" y="10"/>
              </a:cxn>
              <a:cxn ang="0">
                <a:pos x="3" y="10"/>
              </a:cxn>
              <a:cxn ang="0">
                <a:pos x="4" y="11"/>
              </a:cxn>
              <a:cxn ang="0">
                <a:pos x="4" y="11"/>
              </a:cxn>
              <a:cxn ang="0">
                <a:pos x="6" y="11"/>
              </a:cxn>
              <a:cxn ang="0">
                <a:pos x="8" y="10"/>
              </a:cxn>
              <a:cxn ang="0">
                <a:pos x="8" y="10"/>
              </a:cxn>
              <a:cxn ang="0">
                <a:pos x="9" y="10"/>
              </a:cxn>
              <a:cxn ang="0">
                <a:pos x="9" y="8"/>
              </a:cxn>
              <a:cxn ang="0">
                <a:pos x="9" y="8"/>
              </a:cxn>
              <a:cxn ang="0">
                <a:pos x="11" y="6"/>
              </a:cxn>
              <a:cxn ang="0">
                <a:pos x="11" y="5"/>
              </a:cxn>
            </a:cxnLst>
            <a:rect l="0" t="0" r="r" b="b"/>
            <a:pathLst>
              <a:path w="11" h="11">
                <a:moveTo>
                  <a:pt x="11" y="5"/>
                </a:moveTo>
                <a:lnTo>
                  <a:pt x="11" y="5"/>
                </a:lnTo>
                <a:lnTo>
                  <a:pt x="9" y="3"/>
                </a:lnTo>
                <a:lnTo>
                  <a:pt x="9" y="1"/>
                </a:lnTo>
                <a:lnTo>
                  <a:pt x="9" y="1"/>
                </a:lnTo>
                <a:lnTo>
                  <a:pt x="8" y="0"/>
                </a:lnTo>
                <a:lnTo>
                  <a:pt x="8" y="0"/>
                </a:lnTo>
                <a:lnTo>
                  <a:pt x="6" y="0"/>
                </a:lnTo>
                <a:lnTo>
                  <a:pt x="4" y="0"/>
                </a:lnTo>
                <a:lnTo>
                  <a:pt x="4" y="0"/>
                </a:lnTo>
                <a:lnTo>
                  <a:pt x="3" y="0"/>
                </a:lnTo>
                <a:lnTo>
                  <a:pt x="1" y="0"/>
                </a:lnTo>
                <a:lnTo>
                  <a:pt x="1" y="1"/>
                </a:lnTo>
                <a:lnTo>
                  <a:pt x="0" y="1"/>
                </a:lnTo>
                <a:lnTo>
                  <a:pt x="0" y="3"/>
                </a:lnTo>
                <a:lnTo>
                  <a:pt x="0" y="5"/>
                </a:lnTo>
                <a:lnTo>
                  <a:pt x="0" y="5"/>
                </a:lnTo>
                <a:lnTo>
                  <a:pt x="0" y="6"/>
                </a:lnTo>
                <a:lnTo>
                  <a:pt x="0" y="8"/>
                </a:lnTo>
                <a:lnTo>
                  <a:pt x="0" y="8"/>
                </a:lnTo>
                <a:lnTo>
                  <a:pt x="1" y="10"/>
                </a:lnTo>
                <a:lnTo>
                  <a:pt x="1" y="10"/>
                </a:lnTo>
                <a:lnTo>
                  <a:pt x="3" y="10"/>
                </a:lnTo>
                <a:lnTo>
                  <a:pt x="4" y="11"/>
                </a:lnTo>
                <a:lnTo>
                  <a:pt x="4" y="11"/>
                </a:lnTo>
                <a:lnTo>
                  <a:pt x="6" y="11"/>
                </a:lnTo>
                <a:lnTo>
                  <a:pt x="8" y="10"/>
                </a:lnTo>
                <a:lnTo>
                  <a:pt x="8" y="10"/>
                </a:lnTo>
                <a:lnTo>
                  <a:pt x="9" y="10"/>
                </a:lnTo>
                <a:lnTo>
                  <a:pt x="9" y="8"/>
                </a:lnTo>
                <a:lnTo>
                  <a:pt x="9" y="8"/>
                </a:lnTo>
                <a:lnTo>
                  <a:pt x="11" y="6"/>
                </a:lnTo>
                <a:lnTo>
                  <a:pt x="11" y="5"/>
                </a:lnTo>
                <a:close/>
              </a:path>
            </a:pathLst>
          </a:custGeom>
          <a:solidFill>
            <a:srgbClr val="00FFF9"/>
          </a:solidFill>
          <a:ln w="9525">
            <a:noFill/>
            <a:round/>
            <a:headEnd/>
            <a:tailEnd/>
          </a:ln>
          <a:effectLst/>
        </p:spPr>
        <p:txBody>
          <a:bodyPr/>
          <a:lstStyle/>
          <a:p>
            <a:endParaRPr lang="en-GB"/>
          </a:p>
        </p:txBody>
      </p:sp>
      <p:sp>
        <p:nvSpPr>
          <p:cNvPr id="47599" name="Freeform 495"/>
          <p:cNvSpPr>
            <a:spLocks/>
          </p:cNvSpPr>
          <p:nvPr/>
        </p:nvSpPr>
        <p:spPr bwMode="auto">
          <a:xfrm>
            <a:off x="5378450" y="3433763"/>
            <a:ext cx="9525" cy="7937"/>
          </a:xfrm>
          <a:custGeom>
            <a:avLst/>
            <a:gdLst/>
            <a:ahLst/>
            <a:cxnLst>
              <a:cxn ang="0">
                <a:pos x="7" y="2"/>
              </a:cxn>
              <a:cxn ang="0">
                <a:pos x="7" y="2"/>
              </a:cxn>
              <a:cxn ang="0">
                <a:pos x="7" y="2"/>
              </a:cxn>
              <a:cxn ang="0">
                <a:pos x="7" y="0"/>
              </a:cxn>
              <a:cxn ang="0">
                <a:pos x="5" y="0"/>
              </a:cxn>
              <a:cxn ang="0">
                <a:pos x="5" y="0"/>
              </a:cxn>
              <a:cxn ang="0">
                <a:pos x="5" y="0"/>
              </a:cxn>
              <a:cxn ang="0">
                <a:pos x="5" y="0"/>
              </a:cxn>
              <a:cxn ang="0">
                <a:pos x="3" y="0"/>
              </a:cxn>
              <a:cxn ang="0">
                <a:pos x="3" y="0"/>
              </a:cxn>
              <a:cxn ang="0">
                <a:pos x="3" y="0"/>
              </a:cxn>
              <a:cxn ang="0">
                <a:pos x="2" y="0"/>
              </a:cxn>
              <a:cxn ang="0">
                <a:pos x="2" y="0"/>
              </a:cxn>
              <a:cxn ang="0">
                <a:pos x="2" y="0"/>
              </a:cxn>
              <a:cxn ang="0">
                <a:pos x="2" y="2"/>
              </a:cxn>
              <a:cxn ang="0">
                <a:pos x="2" y="2"/>
              </a:cxn>
              <a:cxn ang="0">
                <a:pos x="0" y="2"/>
              </a:cxn>
              <a:cxn ang="0">
                <a:pos x="2" y="3"/>
              </a:cxn>
              <a:cxn ang="0">
                <a:pos x="2" y="3"/>
              </a:cxn>
              <a:cxn ang="0">
                <a:pos x="2" y="3"/>
              </a:cxn>
              <a:cxn ang="0">
                <a:pos x="2" y="3"/>
              </a:cxn>
              <a:cxn ang="0">
                <a:pos x="2" y="5"/>
              </a:cxn>
              <a:cxn ang="0">
                <a:pos x="3" y="5"/>
              </a:cxn>
              <a:cxn ang="0">
                <a:pos x="3" y="5"/>
              </a:cxn>
              <a:cxn ang="0">
                <a:pos x="3" y="5"/>
              </a:cxn>
              <a:cxn ang="0">
                <a:pos x="5" y="5"/>
              </a:cxn>
              <a:cxn ang="0">
                <a:pos x="5" y="5"/>
              </a:cxn>
              <a:cxn ang="0">
                <a:pos x="5" y="5"/>
              </a:cxn>
              <a:cxn ang="0">
                <a:pos x="5" y="3"/>
              </a:cxn>
              <a:cxn ang="0">
                <a:pos x="7" y="3"/>
              </a:cxn>
              <a:cxn ang="0">
                <a:pos x="7" y="3"/>
              </a:cxn>
              <a:cxn ang="0">
                <a:pos x="7" y="3"/>
              </a:cxn>
              <a:cxn ang="0">
                <a:pos x="7" y="2"/>
              </a:cxn>
            </a:cxnLst>
            <a:rect l="0" t="0" r="r" b="b"/>
            <a:pathLst>
              <a:path w="7" h="5">
                <a:moveTo>
                  <a:pt x="7" y="2"/>
                </a:moveTo>
                <a:lnTo>
                  <a:pt x="7" y="2"/>
                </a:lnTo>
                <a:lnTo>
                  <a:pt x="7" y="2"/>
                </a:lnTo>
                <a:lnTo>
                  <a:pt x="7" y="0"/>
                </a:lnTo>
                <a:lnTo>
                  <a:pt x="5" y="0"/>
                </a:lnTo>
                <a:lnTo>
                  <a:pt x="5" y="0"/>
                </a:lnTo>
                <a:lnTo>
                  <a:pt x="5" y="0"/>
                </a:lnTo>
                <a:lnTo>
                  <a:pt x="5" y="0"/>
                </a:lnTo>
                <a:lnTo>
                  <a:pt x="3" y="0"/>
                </a:lnTo>
                <a:lnTo>
                  <a:pt x="3" y="0"/>
                </a:lnTo>
                <a:lnTo>
                  <a:pt x="3" y="0"/>
                </a:lnTo>
                <a:lnTo>
                  <a:pt x="2" y="0"/>
                </a:lnTo>
                <a:lnTo>
                  <a:pt x="2" y="0"/>
                </a:lnTo>
                <a:lnTo>
                  <a:pt x="2" y="0"/>
                </a:lnTo>
                <a:lnTo>
                  <a:pt x="2" y="2"/>
                </a:lnTo>
                <a:lnTo>
                  <a:pt x="2" y="2"/>
                </a:lnTo>
                <a:lnTo>
                  <a:pt x="0" y="2"/>
                </a:lnTo>
                <a:lnTo>
                  <a:pt x="2" y="3"/>
                </a:lnTo>
                <a:lnTo>
                  <a:pt x="2" y="3"/>
                </a:lnTo>
                <a:lnTo>
                  <a:pt x="2" y="3"/>
                </a:lnTo>
                <a:lnTo>
                  <a:pt x="2" y="3"/>
                </a:lnTo>
                <a:lnTo>
                  <a:pt x="2" y="5"/>
                </a:lnTo>
                <a:lnTo>
                  <a:pt x="3" y="5"/>
                </a:lnTo>
                <a:lnTo>
                  <a:pt x="3" y="5"/>
                </a:lnTo>
                <a:lnTo>
                  <a:pt x="3" y="5"/>
                </a:lnTo>
                <a:lnTo>
                  <a:pt x="5" y="5"/>
                </a:lnTo>
                <a:lnTo>
                  <a:pt x="5" y="5"/>
                </a:lnTo>
                <a:lnTo>
                  <a:pt x="5" y="5"/>
                </a:lnTo>
                <a:lnTo>
                  <a:pt x="5" y="3"/>
                </a:lnTo>
                <a:lnTo>
                  <a:pt x="7" y="3"/>
                </a:lnTo>
                <a:lnTo>
                  <a:pt x="7" y="3"/>
                </a:lnTo>
                <a:lnTo>
                  <a:pt x="7" y="3"/>
                </a:lnTo>
                <a:lnTo>
                  <a:pt x="7" y="2"/>
                </a:lnTo>
                <a:close/>
              </a:path>
            </a:pathLst>
          </a:custGeom>
          <a:solidFill>
            <a:srgbClr val="00FFFF"/>
          </a:solidFill>
          <a:ln w="9525">
            <a:noFill/>
            <a:round/>
            <a:headEnd/>
            <a:tailEnd/>
          </a:ln>
          <a:effectLst/>
        </p:spPr>
        <p:txBody>
          <a:bodyPr/>
          <a:lstStyle/>
          <a:p>
            <a:endParaRPr lang="en-GB"/>
          </a:p>
        </p:txBody>
      </p:sp>
      <p:sp>
        <p:nvSpPr>
          <p:cNvPr id="47600" name="Freeform 496"/>
          <p:cNvSpPr>
            <a:spLocks/>
          </p:cNvSpPr>
          <p:nvPr/>
        </p:nvSpPr>
        <p:spPr bwMode="auto">
          <a:xfrm>
            <a:off x="4946650" y="3444875"/>
            <a:ext cx="284163" cy="377825"/>
          </a:xfrm>
          <a:custGeom>
            <a:avLst/>
            <a:gdLst/>
            <a:ahLst/>
            <a:cxnLst>
              <a:cxn ang="0">
                <a:pos x="28" y="4"/>
              </a:cxn>
              <a:cxn ang="0">
                <a:pos x="35" y="0"/>
              </a:cxn>
              <a:cxn ang="0">
                <a:pos x="43" y="0"/>
              </a:cxn>
              <a:cxn ang="0">
                <a:pos x="51" y="0"/>
              </a:cxn>
              <a:cxn ang="0">
                <a:pos x="59" y="0"/>
              </a:cxn>
              <a:cxn ang="0">
                <a:pos x="68" y="4"/>
              </a:cxn>
              <a:cxn ang="0">
                <a:pos x="77" y="7"/>
              </a:cxn>
              <a:cxn ang="0">
                <a:pos x="86" y="13"/>
              </a:cxn>
              <a:cxn ang="0">
                <a:pos x="95" y="18"/>
              </a:cxn>
              <a:cxn ang="0">
                <a:pos x="113" y="35"/>
              </a:cxn>
              <a:cxn ang="0">
                <a:pos x="131" y="54"/>
              </a:cxn>
              <a:cxn ang="0">
                <a:pos x="148" y="77"/>
              </a:cxn>
              <a:cxn ang="0">
                <a:pos x="164" y="103"/>
              </a:cxn>
              <a:cxn ang="0">
                <a:pos x="176" y="131"/>
              </a:cxn>
              <a:cxn ang="0">
                <a:pos x="186" y="159"/>
              </a:cxn>
              <a:cxn ang="0">
                <a:pos x="191" y="185"/>
              </a:cxn>
              <a:cxn ang="0">
                <a:pos x="192" y="208"/>
              </a:cxn>
              <a:cxn ang="0">
                <a:pos x="192" y="220"/>
              </a:cxn>
              <a:cxn ang="0">
                <a:pos x="191" y="231"/>
              </a:cxn>
              <a:cxn ang="0">
                <a:pos x="189" y="239"/>
              </a:cxn>
              <a:cxn ang="0">
                <a:pos x="186" y="249"/>
              </a:cxn>
              <a:cxn ang="0">
                <a:pos x="182" y="256"/>
              </a:cxn>
              <a:cxn ang="0">
                <a:pos x="177" y="262"/>
              </a:cxn>
              <a:cxn ang="0">
                <a:pos x="171" y="269"/>
              </a:cxn>
              <a:cxn ang="0">
                <a:pos x="164" y="272"/>
              </a:cxn>
              <a:cxn ang="0">
                <a:pos x="158" y="275"/>
              </a:cxn>
              <a:cxn ang="0">
                <a:pos x="150" y="277"/>
              </a:cxn>
              <a:cxn ang="0">
                <a:pos x="141" y="277"/>
              </a:cxn>
              <a:cxn ang="0">
                <a:pos x="133" y="275"/>
              </a:cxn>
              <a:cxn ang="0">
                <a:pos x="125" y="272"/>
              </a:cxn>
              <a:cxn ang="0">
                <a:pos x="115" y="269"/>
              </a:cxn>
              <a:cxn ang="0">
                <a:pos x="107" y="264"/>
              </a:cxn>
              <a:cxn ang="0">
                <a:pos x="97" y="257"/>
              </a:cxn>
              <a:cxn ang="0">
                <a:pos x="79" y="241"/>
              </a:cxn>
              <a:cxn ang="0">
                <a:pos x="61" y="221"/>
              </a:cxn>
              <a:cxn ang="0">
                <a:pos x="45" y="198"/>
              </a:cxn>
              <a:cxn ang="0">
                <a:pos x="28" y="172"/>
              </a:cxn>
              <a:cxn ang="0">
                <a:pos x="17" y="144"/>
              </a:cxn>
              <a:cxn ang="0">
                <a:pos x="7" y="118"/>
              </a:cxn>
              <a:cxn ang="0">
                <a:pos x="2" y="92"/>
              </a:cxn>
              <a:cxn ang="0">
                <a:pos x="0" y="67"/>
              </a:cxn>
              <a:cxn ang="0">
                <a:pos x="0" y="56"/>
              </a:cxn>
              <a:cxn ang="0">
                <a:pos x="2" y="46"/>
              </a:cxn>
              <a:cxn ang="0">
                <a:pos x="4" y="36"/>
              </a:cxn>
              <a:cxn ang="0">
                <a:pos x="7" y="28"/>
              </a:cxn>
              <a:cxn ang="0">
                <a:pos x="10" y="20"/>
              </a:cxn>
              <a:cxn ang="0">
                <a:pos x="15" y="13"/>
              </a:cxn>
              <a:cxn ang="0">
                <a:pos x="22" y="8"/>
              </a:cxn>
              <a:cxn ang="0">
                <a:pos x="28" y="4"/>
              </a:cxn>
            </a:cxnLst>
            <a:rect l="0" t="0" r="r" b="b"/>
            <a:pathLst>
              <a:path w="192" h="277">
                <a:moveTo>
                  <a:pt x="28" y="4"/>
                </a:moveTo>
                <a:lnTo>
                  <a:pt x="35" y="0"/>
                </a:lnTo>
                <a:lnTo>
                  <a:pt x="43" y="0"/>
                </a:lnTo>
                <a:lnTo>
                  <a:pt x="51" y="0"/>
                </a:lnTo>
                <a:lnTo>
                  <a:pt x="59" y="0"/>
                </a:lnTo>
                <a:lnTo>
                  <a:pt x="68" y="4"/>
                </a:lnTo>
                <a:lnTo>
                  <a:pt x="77" y="7"/>
                </a:lnTo>
                <a:lnTo>
                  <a:pt x="86" y="13"/>
                </a:lnTo>
                <a:lnTo>
                  <a:pt x="95" y="18"/>
                </a:lnTo>
                <a:lnTo>
                  <a:pt x="113" y="35"/>
                </a:lnTo>
                <a:lnTo>
                  <a:pt x="131" y="54"/>
                </a:lnTo>
                <a:lnTo>
                  <a:pt x="148" y="77"/>
                </a:lnTo>
                <a:lnTo>
                  <a:pt x="164" y="103"/>
                </a:lnTo>
                <a:lnTo>
                  <a:pt x="176" y="131"/>
                </a:lnTo>
                <a:lnTo>
                  <a:pt x="186" y="159"/>
                </a:lnTo>
                <a:lnTo>
                  <a:pt x="191" y="185"/>
                </a:lnTo>
                <a:lnTo>
                  <a:pt x="192" y="208"/>
                </a:lnTo>
                <a:lnTo>
                  <a:pt x="192" y="220"/>
                </a:lnTo>
                <a:lnTo>
                  <a:pt x="191" y="231"/>
                </a:lnTo>
                <a:lnTo>
                  <a:pt x="189" y="239"/>
                </a:lnTo>
                <a:lnTo>
                  <a:pt x="186" y="249"/>
                </a:lnTo>
                <a:lnTo>
                  <a:pt x="182" y="256"/>
                </a:lnTo>
                <a:lnTo>
                  <a:pt x="177" y="262"/>
                </a:lnTo>
                <a:lnTo>
                  <a:pt x="171" y="269"/>
                </a:lnTo>
                <a:lnTo>
                  <a:pt x="164" y="272"/>
                </a:lnTo>
                <a:lnTo>
                  <a:pt x="158" y="275"/>
                </a:lnTo>
                <a:lnTo>
                  <a:pt x="150" y="277"/>
                </a:lnTo>
                <a:lnTo>
                  <a:pt x="141" y="277"/>
                </a:lnTo>
                <a:lnTo>
                  <a:pt x="133" y="275"/>
                </a:lnTo>
                <a:lnTo>
                  <a:pt x="125" y="272"/>
                </a:lnTo>
                <a:lnTo>
                  <a:pt x="115" y="269"/>
                </a:lnTo>
                <a:lnTo>
                  <a:pt x="107" y="264"/>
                </a:lnTo>
                <a:lnTo>
                  <a:pt x="97" y="257"/>
                </a:lnTo>
                <a:lnTo>
                  <a:pt x="79" y="241"/>
                </a:lnTo>
                <a:lnTo>
                  <a:pt x="61" y="221"/>
                </a:lnTo>
                <a:lnTo>
                  <a:pt x="45" y="198"/>
                </a:lnTo>
                <a:lnTo>
                  <a:pt x="28" y="172"/>
                </a:lnTo>
                <a:lnTo>
                  <a:pt x="17" y="144"/>
                </a:lnTo>
                <a:lnTo>
                  <a:pt x="7" y="118"/>
                </a:lnTo>
                <a:lnTo>
                  <a:pt x="2" y="92"/>
                </a:lnTo>
                <a:lnTo>
                  <a:pt x="0" y="67"/>
                </a:lnTo>
                <a:lnTo>
                  <a:pt x="0" y="56"/>
                </a:lnTo>
                <a:lnTo>
                  <a:pt x="2" y="46"/>
                </a:lnTo>
                <a:lnTo>
                  <a:pt x="4" y="36"/>
                </a:lnTo>
                <a:lnTo>
                  <a:pt x="7" y="28"/>
                </a:lnTo>
                <a:lnTo>
                  <a:pt x="10" y="20"/>
                </a:lnTo>
                <a:lnTo>
                  <a:pt x="15" y="13"/>
                </a:lnTo>
                <a:lnTo>
                  <a:pt x="22" y="8"/>
                </a:lnTo>
                <a:lnTo>
                  <a:pt x="28" y="4"/>
                </a:lnTo>
                <a:close/>
              </a:path>
            </a:pathLst>
          </a:custGeom>
          <a:solidFill>
            <a:srgbClr val="FFFFFF"/>
          </a:solidFill>
          <a:ln w="9525">
            <a:noFill/>
            <a:round/>
            <a:headEnd/>
            <a:tailEnd/>
          </a:ln>
          <a:effectLst/>
        </p:spPr>
        <p:txBody>
          <a:bodyPr/>
          <a:lstStyle/>
          <a:p>
            <a:endParaRPr lang="en-GB"/>
          </a:p>
        </p:txBody>
      </p:sp>
      <p:sp>
        <p:nvSpPr>
          <p:cNvPr id="47601" name="Freeform 497"/>
          <p:cNvSpPr>
            <a:spLocks/>
          </p:cNvSpPr>
          <p:nvPr/>
        </p:nvSpPr>
        <p:spPr bwMode="auto">
          <a:xfrm>
            <a:off x="4946650" y="3444875"/>
            <a:ext cx="284163" cy="377825"/>
          </a:xfrm>
          <a:custGeom>
            <a:avLst/>
            <a:gdLst/>
            <a:ahLst/>
            <a:cxnLst>
              <a:cxn ang="0">
                <a:pos x="28" y="4"/>
              </a:cxn>
              <a:cxn ang="0">
                <a:pos x="35" y="0"/>
              </a:cxn>
              <a:cxn ang="0">
                <a:pos x="43" y="0"/>
              </a:cxn>
              <a:cxn ang="0">
                <a:pos x="51" y="0"/>
              </a:cxn>
              <a:cxn ang="0">
                <a:pos x="59" y="0"/>
              </a:cxn>
              <a:cxn ang="0">
                <a:pos x="68" y="4"/>
              </a:cxn>
              <a:cxn ang="0">
                <a:pos x="77" y="7"/>
              </a:cxn>
              <a:cxn ang="0">
                <a:pos x="86" y="13"/>
              </a:cxn>
              <a:cxn ang="0">
                <a:pos x="95" y="18"/>
              </a:cxn>
              <a:cxn ang="0">
                <a:pos x="113" y="35"/>
              </a:cxn>
              <a:cxn ang="0">
                <a:pos x="131" y="54"/>
              </a:cxn>
              <a:cxn ang="0">
                <a:pos x="148" y="77"/>
              </a:cxn>
              <a:cxn ang="0">
                <a:pos x="164" y="103"/>
              </a:cxn>
              <a:cxn ang="0">
                <a:pos x="176" y="131"/>
              </a:cxn>
              <a:cxn ang="0">
                <a:pos x="186" y="159"/>
              </a:cxn>
              <a:cxn ang="0">
                <a:pos x="191" y="185"/>
              </a:cxn>
              <a:cxn ang="0">
                <a:pos x="192" y="208"/>
              </a:cxn>
              <a:cxn ang="0">
                <a:pos x="192" y="220"/>
              </a:cxn>
              <a:cxn ang="0">
                <a:pos x="191" y="231"/>
              </a:cxn>
              <a:cxn ang="0">
                <a:pos x="189" y="239"/>
              </a:cxn>
              <a:cxn ang="0">
                <a:pos x="186" y="249"/>
              </a:cxn>
              <a:cxn ang="0">
                <a:pos x="182" y="256"/>
              </a:cxn>
              <a:cxn ang="0">
                <a:pos x="177" y="262"/>
              </a:cxn>
              <a:cxn ang="0">
                <a:pos x="171" y="269"/>
              </a:cxn>
              <a:cxn ang="0">
                <a:pos x="164" y="272"/>
              </a:cxn>
              <a:cxn ang="0">
                <a:pos x="158" y="275"/>
              </a:cxn>
              <a:cxn ang="0">
                <a:pos x="150" y="277"/>
              </a:cxn>
              <a:cxn ang="0">
                <a:pos x="141" y="277"/>
              </a:cxn>
              <a:cxn ang="0">
                <a:pos x="133" y="275"/>
              </a:cxn>
              <a:cxn ang="0">
                <a:pos x="125" y="272"/>
              </a:cxn>
              <a:cxn ang="0">
                <a:pos x="115" y="269"/>
              </a:cxn>
              <a:cxn ang="0">
                <a:pos x="107" y="264"/>
              </a:cxn>
              <a:cxn ang="0">
                <a:pos x="97" y="257"/>
              </a:cxn>
              <a:cxn ang="0">
                <a:pos x="79" y="241"/>
              </a:cxn>
              <a:cxn ang="0">
                <a:pos x="61" y="221"/>
              </a:cxn>
              <a:cxn ang="0">
                <a:pos x="45" y="198"/>
              </a:cxn>
              <a:cxn ang="0">
                <a:pos x="28" y="172"/>
              </a:cxn>
              <a:cxn ang="0">
                <a:pos x="17" y="144"/>
              </a:cxn>
              <a:cxn ang="0">
                <a:pos x="7" y="118"/>
              </a:cxn>
              <a:cxn ang="0">
                <a:pos x="2" y="92"/>
              </a:cxn>
              <a:cxn ang="0">
                <a:pos x="0" y="67"/>
              </a:cxn>
              <a:cxn ang="0">
                <a:pos x="0" y="56"/>
              </a:cxn>
              <a:cxn ang="0">
                <a:pos x="2" y="46"/>
              </a:cxn>
              <a:cxn ang="0">
                <a:pos x="4" y="36"/>
              </a:cxn>
              <a:cxn ang="0">
                <a:pos x="7" y="28"/>
              </a:cxn>
              <a:cxn ang="0">
                <a:pos x="10" y="20"/>
              </a:cxn>
              <a:cxn ang="0">
                <a:pos x="15" y="13"/>
              </a:cxn>
              <a:cxn ang="0">
                <a:pos x="22" y="8"/>
              </a:cxn>
              <a:cxn ang="0">
                <a:pos x="28" y="4"/>
              </a:cxn>
            </a:cxnLst>
            <a:rect l="0" t="0" r="r" b="b"/>
            <a:pathLst>
              <a:path w="192" h="277">
                <a:moveTo>
                  <a:pt x="28" y="4"/>
                </a:moveTo>
                <a:lnTo>
                  <a:pt x="35" y="0"/>
                </a:lnTo>
                <a:lnTo>
                  <a:pt x="43" y="0"/>
                </a:lnTo>
                <a:lnTo>
                  <a:pt x="51" y="0"/>
                </a:lnTo>
                <a:lnTo>
                  <a:pt x="59" y="0"/>
                </a:lnTo>
                <a:lnTo>
                  <a:pt x="68" y="4"/>
                </a:lnTo>
                <a:lnTo>
                  <a:pt x="77" y="7"/>
                </a:lnTo>
                <a:lnTo>
                  <a:pt x="86" y="13"/>
                </a:lnTo>
                <a:lnTo>
                  <a:pt x="95" y="18"/>
                </a:lnTo>
                <a:lnTo>
                  <a:pt x="113" y="35"/>
                </a:lnTo>
                <a:lnTo>
                  <a:pt x="131" y="54"/>
                </a:lnTo>
                <a:lnTo>
                  <a:pt x="148" y="77"/>
                </a:lnTo>
                <a:lnTo>
                  <a:pt x="164" y="103"/>
                </a:lnTo>
                <a:lnTo>
                  <a:pt x="176" y="131"/>
                </a:lnTo>
                <a:lnTo>
                  <a:pt x="186" y="159"/>
                </a:lnTo>
                <a:lnTo>
                  <a:pt x="191" y="185"/>
                </a:lnTo>
                <a:lnTo>
                  <a:pt x="192" y="208"/>
                </a:lnTo>
                <a:lnTo>
                  <a:pt x="192" y="220"/>
                </a:lnTo>
                <a:lnTo>
                  <a:pt x="191" y="231"/>
                </a:lnTo>
                <a:lnTo>
                  <a:pt x="189" y="239"/>
                </a:lnTo>
                <a:lnTo>
                  <a:pt x="186" y="249"/>
                </a:lnTo>
                <a:lnTo>
                  <a:pt x="182" y="256"/>
                </a:lnTo>
                <a:lnTo>
                  <a:pt x="177" y="262"/>
                </a:lnTo>
                <a:lnTo>
                  <a:pt x="171" y="269"/>
                </a:lnTo>
                <a:lnTo>
                  <a:pt x="164" y="272"/>
                </a:lnTo>
                <a:lnTo>
                  <a:pt x="158" y="275"/>
                </a:lnTo>
                <a:lnTo>
                  <a:pt x="150" y="277"/>
                </a:lnTo>
                <a:lnTo>
                  <a:pt x="141" y="277"/>
                </a:lnTo>
                <a:lnTo>
                  <a:pt x="133" y="275"/>
                </a:lnTo>
                <a:lnTo>
                  <a:pt x="125" y="272"/>
                </a:lnTo>
                <a:lnTo>
                  <a:pt x="115" y="269"/>
                </a:lnTo>
                <a:lnTo>
                  <a:pt x="107" y="264"/>
                </a:lnTo>
                <a:lnTo>
                  <a:pt x="97" y="257"/>
                </a:lnTo>
                <a:lnTo>
                  <a:pt x="79" y="241"/>
                </a:lnTo>
                <a:lnTo>
                  <a:pt x="61" y="221"/>
                </a:lnTo>
                <a:lnTo>
                  <a:pt x="45" y="198"/>
                </a:lnTo>
                <a:lnTo>
                  <a:pt x="28" y="172"/>
                </a:lnTo>
                <a:lnTo>
                  <a:pt x="17" y="144"/>
                </a:lnTo>
                <a:lnTo>
                  <a:pt x="7" y="118"/>
                </a:lnTo>
                <a:lnTo>
                  <a:pt x="2" y="92"/>
                </a:lnTo>
                <a:lnTo>
                  <a:pt x="0" y="67"/>
                </a:lnTo>
                <a:lnTo>
                  <a:pt x="0" y="56"/>
                </a:lnTo>
                <a:lnTo>
                  <a:pt x="2" y="46"/>
                </a:lnTo>
                <a:lnTo>
                  <a:pt x="4" y="36"/>
                </a:lnTo>
                <a:lnTo>
                  <a:pt x="7" y="28"/>
                </a:lnTo>
                <a:lnTo>
                  <a:pt x="10" y="20"/>
                </a:lnTo>
                <a:lnTo>
                  <a:pt x="15" y="13"/>
                </a:lnTo>
                <a:lnTo>
                  <a:pt x="22" y="8"/>
                </a:lnTo>
                <a:lnTo>
                  <a:pt x="28" y="4"/>
                </a:lnTo>
              </a:path>
            </a:pathLst>
          </a:custGeom>
          <a:solidFill>
            <a:srgbClr val="0000CC"/>
          </a:solidFill>
          <a:ln w="0">
            <a:noFill/>
            <a:prstDash val="solid"/>
            <a:round/>
            <a:headEnd/>
            <a:tailEnd/>
          </a:ln>
          <a:effectLst/>
        </p:spPr>
        <p:txBody>
          <a:bodyPr/>
          <a:lstStyle/>
          <a:p>
            <a:endParaRPr lang="en-GB"/>
          </a:p>
        </p:txBody>
      </p:sp>
      <p:sp>
        <p:nvSpPr>
          <p:cNvPr id="47602" name="Freeform 498"/>
          <p:cNvSpPr>
            <a:spLocks noEditPoints="1"/>
          </p:cNvSpPr>
          <p:nvPr/>
        </p:nvSpPr>
        <p:spPr bwMode="auto">
          <a:xfrm>
            <a:off x="5294313" y="3354388"/>
            <a:ext cx="180975" cy="166687"/>
          </a:xfrm>
          <a:custGeom>
            <a:avLst/>
            <a:gdLst/>
            <a:ahLst/>
            <a:cxnLst>
              <a:cxn ang="0">
                <a:pos x="123" y="59"/>
              </a:cxn>
              <a:cxn ang="0">
                <a:pos x="121" y="57"/>
              </a:cxn>
              <a:cxn ang="0">
                <a:pos x="121" y="54"/>
              </a:cxn>
              <a:cxn ang="0">
                <a:pos x="119" y="52"/>
              </a:cxn>
              <a:cxn ang="0">
                <a:pos x="118" y="49"/>
              </a:cxn>
              <a:cxn ang="0">
                <a:pos x="123" y="61"/>
              </a:cxn>
              <a:cxn ang="0">
                <a:pos x="118" y="85"/>
              </a:cxn>
              <a:cxn ang="0">
                <a:pos x="105" y="105"/>
              </a:cxn>
              <a:cxn ang="0">
                <a:pos x="85" y="118"/>
              </a:cxn>
              <a:cxn ang="0">
                <a:pos x="60" y="123"/>
              </a:cxn>
              <a:cxn ang="0">
                <a:pos x="38" y="118"/>
              </a:cxn>
              <a:cxn ang="0">
                <a:pos x="24" y="110"/>
              </a:cxn>
              <a:cxn ang="0">
                <a:pos x="23" y="108"/>
              </a:cxn>
              <a:cxn ang="0">
                <a:pos x="21" y="107"/>
              </a:cxn>
              <a:cxn ang="0">
                <a:pos x="19" y="105"/>
              </a:cxn>
              <a:cxn ang="0">
                <a:pos x="19" y="102"/>
              </a:cxn>
              <a:cxn ang="0">
                <a:pos x="28" y="110"/>
              </a:cxn>
              <a:cxn ang="0">
                <a:pos x="49" y="118"/>
              </a:cxn>
              <a:cxn ang="0">
                <a:pos x="72" y="118"/>
              </a:cxn>
              <a:cxn ang="0">
                <a:pos x="93" y="110"/>
              </a:cxn>
              <a:cxn ang="0">
                <a:pos x="110" y="93"/>
              </a:cxn>
              <a:cxn ang="0">
                <a:pos x="118" y="72"/>
              </a:cxn>
              <a:cxn ang="0">
                <a:pos x="123" y="61"/>
              </a:cxn>
              <a:cxn ang="0">
                <a:pos x="95" y="10"/>
              </a:cxn>
              <a:cxn ang="0">
                <a:pos x="74" y="0"/>
              </a:cxn>
              <a:cxn ang="0">
                <a:pos x="49" y="0"/>
              </a:cxn>
              <a:cxn ang="0">
                <a:pos x="26" y="10"/>
              </a:cxn>
              <a:cxn ang="0">
                <a:pos x="10" y="26"/>
              </a:cxn>
              <a:cxn ang="0">
                <a:pos x="0" y="49"/>
              </a:cxn>
              <a:cxn ang="0">
                <a:pos x="0" y="61"/>
              </a:cxn>
              <a:cxn ang="0">
                <a:pos x="0" y="64"/>
              </a:cxn>
              <a:cxn ang="0">
                <a:pos x="1" y="66"/>
              </a:cxn>
              <a:cxn ang="0">
                <a:pos x="1" y="69"/>
              </a:cxn>
              <a:cxn ang="0">
                <a:pos x="3" y="71"/>
              </a:cxn>
              <a:cxn ang="0">
                <a:pos x="3" y="49"/>
              </a:cxn>
              <a:cxn ang="0">
                <a:pos x="11" y="28"/>
              </a:cxn>
              <a:cxn ang="0">
                <a:pos x="28" y="13"/>
              </a:cxn>
              <a:cxn ang="0">
                <a:pos x="49" y="3"/>
              </a:cxn>
              <a:cxn ang="0">
                <a:pos x="72" y="3"/>
              </a:cxn>
              <a:cxn ang="0">
                <a:pos x="93" y="13"/>
              </a:cxn>
              <a:cxn ang="0">
                <a:pos x="105" y="21"/>
              </a:cxn>
              <a:cxn ang="0">
                <a:pos x="103" y="20"/>
              </a:cxn>
              <a:cxn ang="0">
                <a:pos x="101" y="16"/>
              </a:cxn>
              <a:cxn ang="0">
                <a:pos x="100" y="15"/>
              </a:cxn>
              <a:cxn ang="0">
                <a:pos x="98" y="13"/>
              </a:cxn>
            </a:cxnLst>
            <a:rect l="0" t="0" r="r" b="b"/>
            <a:pathLst>
              <a:path w="123" h="123">
                <a:moveTo>
                  <a:pt x="123" y="61"/>
                </a:moveTo>
                <a:lnTo>
                  <a:pt x="123" y="59"/>
                </a:lnTo>
                <a:lnTo>
                  <a:pt x="121" y="59"/>
                </a:lnTo>
                <a:lnTo>
                  <a:pt x="121" y="57"/>
                </a:lnTo>
                <a:lnTo>
                  <a:pt x="121" y="56"/>
                </a:lnTo>
                <a:lnTo>
                  <a:pt x="121" y="54"/>
                </a:lnTo>
                <a:lnTo>
                  <a:pt x="119" y="54"/>
                </a:lnTo>
                <a:lnTo>
                  <a:pt x="119" y="52"/>
                </a:lnTo>
                <a:lnTo>
                  <a:pt x="119" y="51"/>
                </a:lnTo>
                <a:lnTo>
                  <a:pt x="118" y="49"/>
                </a:lnTo>
                <a:lnTo>
                  <a:pt x="119" y="61"/>
                </a:lnTo>
                <a:lnTo>
                  <a:pt x="123" y="61"/>
                </a:lnTo>
                <a:lnTo>
                  <a:pt x="121" y="74"/>
                </a:lnTo>
                <a:lnTo>
                  <a:pt x="118" y="85"/>
                </a:lnTo>
                <a:lnTo>
                  <a:pt x="111" y="95"/>
                </a:lnTo>
                <a:lnTo>
                  <a:pt x="105" y="105"/>
                </a:lnTo>
                <a:lnTo>
                  <a:pt x="95" y="111"/>
                </a:lnTo>
                <a:lnTo>
                  <a:pt x="85" y="118"/>
                </a:lnTo>
                <a:lnTo>
                  <a:pt x="74" y="121"/>
                </a:lnTo>
                <a:lnTo>
                  <a:pt x="60" y="123"/>
                </a:lnTo>
                <a:lnTo>
                  <a:pt x="49" y="121"/>
                </a:lnTo>
                <a:lnTo>
                  <a:pt x="38" y="118"/>
                </a:lnTo>
                <a:lnTo>
                  <a:pt x="26" y="111"/>
                </a:lnTo>
                <a:lnTo>
                  <a:pt x="24" y="110"/>
                </a:lnTo>
                <a:lnTo>
                  <a:pt x="23" y="110"/>
                </a:lnTo>
                <a:lnTo>
                  <a:pt x="23" y="108"/>
                </a:lnTo>
                <a:lnTo>
                  <a:pt x="23" y="107"/>
                </a:lnTo>
                <a:lnTo>
                  <a:pt x="21" y="107"/>
                </a:lnTo>
                <a:lnTo>
                  <a:pt x="21" y="105"/>
                </a:lnTo>
                <a:lnTo>
                  <a:pt x="19" y="105"/>
                </a:lnTo>
                <a:lnTo>
                  <a:pt x="19" y="103"/>
                </a:lnTo>
                <a:lnTo>
                  <a:pt x="19" y="102"/>
                </a:lnTo>
                <a:lnTo>
                  <a:pt x="19" y="103"/>
                </a:lnTo>
                <a:lnTo>
                  <a:pt x="28" y="110"/>
                </a:lnTo>
                <a:lnTo>
                  <a:pt x="38" y="115"/>
                </a:lnTo>
                <a:lnTo>
                  <a:pt x="49" y="118"/>
                </a:lnTo>
                <a:lnTo>
                  <a:pt x="60" y="120"/>
                </a:lnTo>
                <a:lnTo>
                  <a:pt x="72" y="118"/>
                </a:lnTo>
                <a:lnTo>
                  <a:pt x="83" y="115"/>
                </a:lnTo>
                <a:lnTo>
                  <a:pt x="93" y="110"/>
                </a:lnTo>
                <a:lnTo>
                  <a:pt x="103" y="103"/>
                </a:lnTo>
                <a:lnTo>
                  <a:pt x="110" y="93"/>
                </a:lnTo>
                <a:lnTo>
                  <a:pt x="115" y="84"/>
                </a:lnTo>
                <a:lnTo>
                  <a:pt x="118" y="72"/>
                </a:lnTo>
                <a:lnTo>
                  <a:pt x="119" y="61"/>
                </a:lnTo>
                <a:lnTo>
                  <a:pt x="123" y="61"/>
                </a:lnTo>
                <a:close/>
                <a:moveTo>
                  <a:pt x="98" y="13"/>
                </a:moveTo>
                <a:lnTo>
                  <a:pt x="95" y="10"/>
                </a:lnTo>
                <a:lnTo>
                  <a:pt x="85" y="5"/>
                </a:lnTo>
                <a:lnTo>
                  <a:pt x="74" y="0"/>
                </a:lnTo>
                <a:lnTo>
                  <a:pt x="60" y="0"/>
                </a:lnTo>
                <a:lnTo>
                  <a:pt x="49" y="0"/>
                </a:lnTo>
                <a:lnTo>
                  <a:pt x="38" y="5"/>
                </a:lnTo>
                <a:lnTo>
                  <a:pt x="26" y="10"/>
                </a:lnTo>
                <a:lnTo>
                  <a:pt x="18" y="18"/>
                </a:lnTo>
                <a:lnTo>
                  <a:pt x="10" y="26"/>
                </a:lnTo>
                <a:lnTo>
                  <a:pt x="5" y="38"/>
                </a:lnTo>
                <a:lnTo>
                  <a:pt x="0" y="49"/>
                </a:lnTo>
                <a:lnTo>
                  <a:pt x="0" y="61"/>
                </a:lnTo>
                <a:lnTo>
                  <a:pt x="0" y="61"/>
                </a:lnTo>
                <a:lnTo>
                  <a:pt x="0" y="62"/>
                </a:lnTo>
                <a:lnTo>
                  <a:pt x="0" y="64"/>
                </a:lnTo>
                <a:lnTo>
                  <a:pt x="1" y="66"/>
                </a:lnTo>
                <a:lnTo>
                  <a:pt x="1" y="66"/>
                </a:lnTo>
                <a:lnTo>
                  <a:pt x="1" y="67"/>
                </a:lnTo>
                <a:lnTo>
                  <a:pt x="1" y="69"/>
                </a:lnTo>
                <a:lnTo>
                  <a:pt x="3" y="71"/>
                </a:lnTo>
                <a:lnTo>
                  <a:pt x="3" y="71"/>
                </a:lnTo>
                <a:lnTo>
                  <a:pt x="1" y="61"/>
                </a:lnTo>
                <a:lnTo>
                  <a:pt x="3" y="49"/>
                </a:lnTo>
                <a:lnTo>
                  <a:pt x="6" y="38"/>
                </a:lnTo>
                <a:lnTo>
                  <a:pt x="11" y="28"/>
                </a:lnTo>
                <a:lnTo>
                  <a:pt x="19" y="20"/>
                </a:lnTo>
                <a:lnTo>
                  <a:pt x="28" y="13"/>
                </a:lnTo>
                <a:lnTo>
                  <a:pt x="38" y="7"/>
                </a:lnTo>
                <a:lnTo>
                  <a:pt x="49" y="3"/>
                </a:lnTo>
                <a:lnTo>
                  <a:pt x="60" y="2"/>
                </a:lnTo>
                <a:lnTo>
                  <a:pt x="72" y="3"/>
                </a:lnTo>
                <a:lnTo>
                  <a:pt x="83" y="7"/>
                </a:lnTo>
                <a:lnTo>
                  <a:pt x="93" y="13"/>
                </a:lnTo>
                <a:lnTo>
                  <a:pt x="103" y="20"/>
                </a:lnTo>
                <a:lnTo>
                  <a:pt x="105" y="21"/>
                </a:lnTo>
                <a:lnTo>
                  <a:pt x="103" y="21"/>
                </a:lnTo>
                <a:lnTo>
                  <a:pt x="103" y="20"/>
                </a:lnTo>
                <a:lnTo>
                  <a:pt x="101" y="18"/>
                </a:lnTo>
                <a:lnTo>
                  <a:pt x="101" y="16"/>
                </a:lnTo>
                <a:lnTo>
                  <a:pt x="100" y="16"/>
                </a:lnTo>
                <a:lnTo>
                  <a:pt x="100" y="15"/>
                </a:lnTo>
                <a:lnTo>
                  <a:pt x="100" y="13"/>
                </a:lnTo>
                <a:lnTo>
                  <a:pt x="98" y="13"/>
                </a:lnTo>
                <a:close/>
              </a:path>
            </a:pathLst>
          </a:custGeom>
          <a:solidFill>
            <a:srgbClr val="00FF91"/>
          </a:solidFill>
          <a:ln w="9525">
            <a:noFill/>
            <a:round/>
            <a:headEnd/>
            <a:tailEnd/>
          </a:ln>
          <a:effectLst/>
        </p:spPr>
        <p:txBody>
          <a:bodyPr/>
          <a:lstStyle/>
          <a:p>
            <a:endParaRPr lang="en-GB"/>
          </a:p>
        </p:txBody>
      </p:sp>
      <p:sp>
        <p:nvSpPr>
          <p:cNvPr id="47603" name="Freeform 499"/>
          <p:cNvSpPr>
            <a:spLocks/>
          </p:cNvSpPr>
          <p:nvPr/>
        </p:nvSpPr>
        <p:spPr bwMode="auto">
          <a:xfrm>
            <a:off x="7091363" y="3497263"/>
            <a:ext cx="41275" cy="804862"/>
          </a:xfrm>
          <a:custGeom>
            <a:avLst/>
            <a:gdLst/>
            <a:ahLst/>
            <a:cxnLst>
              <a:cxn ang="0">
                <a:pos x="13" y="591"/>
              </a:cxn>
              <a:cxn ang="0">
                <a:pos x="28" y="591"/>
              </a:cxn>
              <a:cxn ang="0">
                <a:pos x="28" y="0"/>
              </a:cxn>
              <a:cxn ang="0">
                <a:pos x="0" y="0"/>
              </a:cxn>
              <a:cxn ang="0">
                <a:pos x="0" y="591"/>
              </a:cxn>
              <a:cxn ang="0">
                <a:pos x="13" y="591"/>
              </a:cxn>
            </a:cxnLst>
            <a:rect l="0" t="0" r="r" b="b"/>
            <a:pathLst>
              <a:path w="28" h="591">
                <a:moveTo>
                  <a:pt x="13" y="591"/>
                </a:moveTo>
                <a:lnTo>
                  <a:pt x="28" y="591"/>
                </a:lnTo>
                <a:lnTo>
                  <a:pt x="28" y="0"/>
                </a:lnTo>
                <a:lnTo>
                  <a:pt x="0" y="0"/>
                </a:lnTo>
                <a:lnTo>
                  <a:pt x="0" y="591"/>
                </a:lnTo>
                <a:lnTo>
                  <a:pt x="13" y="591"/>
                </a:lnTo>
                <a:close/>
              </a:path>
            </a:pathLst>
          </a:custGeom>
          <a:solidFill>
            <a:srgbClr val="FF6600"/>
          </a:solidFill>
          <a:ln w="9525">
            <a:noFill/>
            <a:round/>
            <a:headEnd/>
            <a:tailEnd/>
          </a:ln>
          <a:effectLst>
            <a:outerShdw dist="45791" dir="2021404" algn="ctr" rotWithShape="0">
              <a:srgbClr val="333333"/>
            </a:outerShdw>
          </a:effectLst>
        </p:spPr>
        <p:txBody>
          <a:bodyPr/>
          <a:lstStyle/>
          <a:p>
            <a:endParaRPr lang="en-GB"/>
          </a:p>
        </p:txBody>
      </p:sp>
      <p:sp>
        <p:nvSpPr>
          <p:cNvPr id="47604" name="Freeform 500"/>
          <p:cNvSpPr>
            <a:spLocks/>
          </p:cNvSpPr>
          <p:nvPr/>
        </p:nvSpPr>
        <p:spPr bwMode="auto">
          <a:xfrm>
            <a:off x="6989763" y="4171950"/>
            <a:ext cx="246062" cy="261938"/>
          </a:xfrm>
          <a:custGeom>
            <a:avLst/>
            <a:gdLst/>
            <a:ahLst/>
            <a:cxnLst>
              <a:cxn ang="0">
                <a:pos x="82" y="192"/>
              </a:cxn>
              <a:cxn ang="0">
                <a:pos x="166" y="0"/>
              </a:cxn>
              <a:cxn ang="0">
                <a:pos x="159" y="2"/>
              </a:cxn>
              <a:cxn ang="0">
                <a:pos x="155" y="5"/>
              </a:cxn>
              <a:cxn ang="0">
                <a:pos x="150" y="7"/>
              </a:cxn>
              <a:cxn ang="0">
                <a:pos x="145" y="9"/>
              </a:cxn>
              <a:cxn ang="0">
                <a:pos x="140" y="10"/>
              </a:cxn>
              <a:cxn ang="0">
                <a:pos x="135" y="12"/>
              </a:cxn>
              <a:cxn ang="0">
                <a:pos x="130" y="13"/>
              </a:cxn>
              <a:cxn ang="0">
                <a:pos x="123" y="15"/>
              </a:cxn>
              <a:cxn ang="0">
                <a:pos x="119" y="17"/>
              </a:cxn>
              <a:cxn ang="0">
                <a:pos x="114" y="18"/>
              </a:cxn>
              <a:cxn ang="0">
                <a:pos x="109" y="18"/>
              </a:cxn>
              <a:cxn ang="0">
                <a:pos x="104" y="20"/>
              </a:cxn>
              <a:cxn ang="0">
                <a:pos x="99" y="20"/>
              </a:cxn>
              <a:cxn ang="0">
                <a:pos x="92" y="20"/>
              </a:cxn>
              <a:cxn ang="0">
                <a:pos x="87" y="20"/>
              </a:cxn>
              <a:cxn ang="0">
                <a:pos x="82" y="20"/>
              </a:cxn>
              <a:cxn ang="0">
                <a:pos x="78" y="20"/>
              </a:cxn>
              <a:cxn ang="0">
                <a:pos x="73" y="20"/>
              </a:cxn>
              <a:cxn ang="0">
                <a:pos x="68" y="20"/>
              </a:cxn>
              <a:cxn ang="0">
                <a:pos x="63" y="20"/>
              </a:cxn>
              <a:cxn ang="0">
                <a:pos x="56" y="18"/>
              </a:cxn>
              <a:cxn ang="0">
                <a:pos x="51" y="18"/>
              </a:cxn>
              <a:cxn ang="0">
                <a:pos x="46" y="17"/>
              </a:cxn>
              <a:cxn ang="0">
                <a:pos x="41" y="15"/>
              </a:cxn>
              <a:cxn ang="0">
                <a:pos x="37" y="13"/>
              </a:cxn>
              <a:cxn ang="0">
                <a:pos x="32" y="12"/>
              </a:cxn>
              <a:cxn ang="0">
                <a:pos x="25" y="10"/>
              </a:cxn>
              <a:cxn ang="0">
                <a:pos x="20" y="9"/>
              </a:cxn>
              <a:cxn ang="0">
                <a:pos x="15" y="7"/>
              </a:cxn>
              <a:cxn ang="0">
                <a:pos x="10" y="5"/>
              </a:cxn>
              <a:cxn ang="0">
                <a:pos x="5" y="2"/>
              </a:cxn>
              <a:cxn ang="0">
                <a:pos x="0" y="0"/>
              </a:cxn>
              <a:cxn ang="0">
                <a:pos x="82" y="192"/>
              </a:cxn>
            </a:cxnLst>
            <a:rect l="0" t="0" r="r" b="b"/>
            <a:pathLst>
              <a:path w="166" h="192">
                <a:moveTo>
                  <a:pt x="82" y="192"/>
                </a:moveTo>
                <a:lnTo>
                  <a:pt x="166" y="0"/>
                </a:lnTo>
                <a:lnTo>
                  <a:pt x="159" y="2"/>
                </a:lnTo>
                <a:lnTo>
                  <a:pt x="155" y="5"/>
                </a:lnTo>
                <a:lnTo>
                  <a:pt x="150" y="7"/>
                </a:lnTo>
                <a:lnTo>
                  <a:pt x="145" y="9"/>
                </a:lnTo>
                <a:lnTo>
                  <a:pt x="140" y="10"/>
                </a:lnTo>
                <a:lnTo>
                  <a:pt x="135" y="12"/>
                </a:lnTo>
                <a:lnTo>
                  <a:pt x="130" y="13"/>
                </a:lnTo>
                <a:lnTo>
                  <a:pt x="123" y="15"/>
                </a:lnTo>
                <a:lnTo>
                  <a:pt x="119" y="17"/>
                </a:lnTo>
                <a:lnTo>
                  <a:pt x="114" y="18"/>
                </a:lnTo>
                <a:lnTo>
                  <a:pt x="109" y="18"/>
                </a:lnTo>
                <a:lnTo>
                  <a:pt x="104" y="20"/>
                </a:lnTo>
                <a:lnTo>
                  <a:pt x="99" y="20"/>
                </a:lnTo>
                <a:lnTo>
                  <a:pt x="92" y="20"/>
                </a:lnTo>
                <a:lnTo>
                  <a:pt x="87" y="20"/>
                </a:lnTo>
                <a:lnTo>
                  <a:pt x="82" y="20"/>
                </a:lnTo>
                <a:lnTo>
                  <a:pt x="78" y="20"/>
                </a:lnTo>
                <a:lnTo>
                  <a:pt x="73" y="20"/>
                </a:lnTo>
                <a:lnTo>
                  <a:pt x="68" y="20"/>
                </a:lnTo>
                <a:lnTo>
                  <a:pt x="63" y="20"/>
                </a:lnTo>
                <a:lnTo>
                  <a:pt x="56" y="18"/>
                </a:lnTo>
                <a:lnTo>
                  <a:pt x="51" y="18"/>
                </a:lnTo>
                <a:lnTo>
                  <a:pt x="46" y="17"/>
                </a:lnTo>
                <a:lnTo>
                  <a:pt x="41" y="15"/>
                </a:lnTo>
                <a:lnTo>
                  <a:pt x="37" y="13"/>
                </a:lnTo>
                <a:lnTo>
                  <a:pt x="32" y="12"/>
                </a:lnTo>
                <a:lnTo>
                  <a:pt x="25" y="10"/>
                </a:lnTo>
                <a:lnTo>
                  <a:pt x="20" y="9"/>
                </a:lnTo>
                <a:lnTo>
                  <a:pt x="15" y="7"/>
                </a:lnTo>
                <a:lnTo>
                  <a:pt x="10" y="5"/>
                </a:lnTo>
                <a:lnTo>
                  <a:pt x="5" y="2"/>
                </a:lnTo>
                <a:lnTo>
                  <a:pt x="0" y="0"/>
                </a:lnTo>
                <a:lnTo>
                  <a:pt x="82" y="192"/>
                </a:lnTo>
                <a:close/>
              </a:path>
            </a:pathLst>
          </a:custGeom>
          <a:solidFill>
            <a:srgbClr val="FF6600"/>
          </a:solidFill>
          <a:ln w="9525">
            <a:noFill/>
            <a:round/>
            <a:headEnd/>
            <a:tailEnd/>
          </a:ln>
          <a:effectLst>
            <a:outerShdw dist="45791" dir="2021404" algn="ctr" rotWithShape="0">
              <a:srgbClr val="333333"/>
            </a:outerShdw>
          </a:effectLst>
        </p:spPr>
        <p:txBody>
          <a:bodyPr/>
          <a:lstStyle/>
          <a:p>
            <a:endParaRPr lang="en-GB"/>
          </a:p>
        </p:txBody>
      </p:sp>
      <p:sp>
        <p:nvSpPr>
          <p:cNvPr id="47605" name="Rectangle 501"/>
          <p:cNvSpPr>
            <a:spLocks noChangeArrowheads="1"/>
          </p:cNvSpPr>
          <p:nvPr/>
        </p:nvSpPr>
        <p:spPr bwMode="auto">
          <a:xfrm>
            <a:off x="6488113" y="4478338"/>
            <a:ext cx="1216025" cy="804862"/>
          </a:xfrm>
          <a:prstGeom prst="rect">
            <a:avLst/>
          </a:prstGeom>
          <a:solidFill>
            <a:srgbClr val="99FFFF"/>
          </a:solidFill>
          <a:ln w="9525">
            <a:noFill/>
            <a:miter lim="800000"/>
            <a:headEnd/>
            <a:tailEnd/>
          </a:ln>
          <a:effectLst>
            <a:outerShdw dist="45791" dir="2021404" algn="ctr" rotWithShape="0">
              <a:srgbClr val="333333"/>
            </a:outerShdw>
          </a:effectLst>
        </p:spPr>
        <p:txBody>
          <a:bodyPr/>
          <a:lstStyle/>
          <a:p>
            <a:endParaRPr lang="en-GB"/>
          </a:p>
        </p:txBody>
      </p:sp>
      <p:sp>
        <p:nvSpPr>
          <p:cNvPr id="47606" name="Freeform 502"/>
          <p:cNvSpPr>
            <a:spLocks/>
          </p:cNvSpPr>
          <p:nvPr/>
        </p:nvSpPr>
        <p:spPr bwMode="auto">
          <a:xfrm>
            <a:off x="4252913" y="4819650"/>
            <a:ext cx="1341437" cy="1277938"/>
          </a:xfrm>
          <a:custGeom>
            <a:avLst/>
            <a:gdLst/>
            <a:ahLst/>
            <a:cxnLst>
              <a:cxn ang="0">
                <a:pos x="889" y="263"/>
              </a:cxn>
              <a:cxn ang="0">
                <a:pos x="241" y="609"/>
              </a:cxn>
              <a:cxn ang="0">
                <a:pos x="0" y="396"/>
              </a:cxn>
              <a:cxn ang="0">
                <a:pos x="759" y="0"/>
              </a:cxn>
              <a:cxn ang="0">
                <a:pos x="889" y="263"/>
              </a:cxn>
            </a:cxnLst>
            <a:rect l="0" t="0" r="r" b="b"/>
            <a:pathLst>
              <a:path w="889" h="609">
                <a:moveTo>
                  <a:pt x="889" y="263"/>
                </a:moveTo>
                <a:lnTo>
                  <a:pt x="241" y="609"/>
                </a:lnTo>
                <a:lnTo>
                  <a:pt x="0" y="396"/>
                </a:lnTo>
                <a:lnTo>
                  <a:pt x="759" y="0"/>
                </a:lnTo>
                <a:lnTo>
                  <a:pt x="889" y="263"/>
                </a:lnTo>
                <a:close/>
              </a:path>
            </a:pathLst>
          </a:custGeom>
          <a:solidFill>
            <a:srgbClr val="002659"/>
          </a:solidFill>
          <a:ln w="9525">
            <a:noFill/>
            <a:round/>
            <a:headEnd/>
            <a:tailEnd/>
          </a:ln>
          <a:effectLst>
            <a:outerShdw dist="45791" dir="2021404" algn="ctr" rotWithShape="0">
              <a:srgbClr val="333333"/>
            </a:outerShdw>
          </a:effectLst>
        </p:spPr>
        <p:txBody>
          <a:bodyPr/>
          <a:lstStyle/>
          <a:p>
            <a:endParaRPr lang="en-GB"/>
          </a:p>
        </p:txBody>
      </p:sp>
      <p:grpSp>
        <p:nvGrpSpPr>
          <p:cNvPr id="47607" name="Group 503"/>
          <p:cNvGrpSpPr>
            <a:grpSpLocks/>
          </p:cNvGrpSpPr>
          <p:nvPr/>
        </p:nvGrpSpPr>
        <p:grpSpPr bwMode="auto">
          <a:xfrm>
            <a:off x="4294188" y="5456238"/>
            <a:ext cx="803275" cy="703262"/>
            <a:chOff x="2770" y="3586"/>
            <a:chExt cx="543" cy="517"/>
          </a:xfrm>
        </p:grpSpPr>
        <p:sp>
          <p:nvSpPr>
            <p:cNvPr id="47608" name="Freeform 504"/>
            <p:cNvSpPr>
              <a:spLocks/>
            </p:cNvSpPr>
            <p:nvPr/>
          </p:nvSpPr>
          <p:spPr bwMode="auto">
            <a:xfrm>
              <a:off x="2770" y="3586"/>
              <a:ext cx="389" cy="429"/>
            </a:xfrm>
            <a:custGeom>
              <a:avLst/>
              <a:gdLst/>
              <a:ahLst/>
              <a:cxnLst>
                <a:cxn ang="0">
                  <a:pos x="202" y="427"/>
                </a:cxn>
                <a:cxn ang="0">
                  <a:pos x="239" y="421"/>
                </a:cxn>
                <a:cxn ang="0">
                  <a:pos x="275" y="406"/>
                </a:cxn>
                <a:cxn ang="0">
                  <a:pos x="308" y="385"/>
                </a:cxn>
                <a:cxn ang="0">
                  <a:pos x="336" y="357"/>
                </a:cxn>
                <a:cxn ang="0">
                  <a:pos x="359" y="323"/>
                </a:cxn>
                <a:cxn ang="0">
                  <a:pos x="375" y="285"/>
                </a:cxn>
                <a:cxn ang="0">
                  <a:pos x="385" y="244"/>
                </a:cxn>
                <a:cxn ang="0">
                  <a:pos x="389" y="200"/>
                </a:cxn>
                <a:cxn ang="0">
                  <a:pos x="384" y="159"/>
                </a:cxn>
                <a:cxn ang="0">
                  <a:pos x="370" y="119"/>
                </a:cxn>
                <a:cxn ang="0">
                  <a:pos x="351" y="83"/>
                </a:cxn>
                <a:cxn ang="0">
                  <a:pos x="328" y="54"/>
                </a:cxn>
                <a:cxn ang="0">
                  <a:pos x="297" y="29"/>
                </a:cxn>
                <a:cxn ang="0">
                  <a:pos x="264" y="11"/>
                </a:cxn>
                <a:cxn ang="0">
                  <a:pos x="226" y="1"/>
                </a:cxn>
                <a:cxn ang="0">
                  <a:pos x="187" y="0"/>
                </a:cxn>
                <a:cxn ang="0">
                  <a:pos x="149" y="6"/>
                </a:cxn>
                <a:cxn ang="0">
                  <a:pos x="113" y="21"/>
                </a:cxn>
                <a:cxn ang="0">
                  <a:pos x="80" y="42"/>
                </a:cxn>
                <a:cxn ang="0">
                  <a:pos x="52" y="72"/>
                </a:cxn>
                <a:cxn ang="0">
                  <a:pos x="29" y="105"/>
                </a:cxn>
                <a:cxn ang="0">
                  <a:pos x="13" y="142"/>
                </a:cxn>
                <a:cxn ang="0">
                  <a:pos x="3" y="183"/>
                </a:cxn>
                <a:cxn ang="0">
                  <a:pos x="0" y="227"/>
                </a:cxn>
                <a:cxn ang="0">
                  <a:pos x="5" y="270"/>
                </a:cxn>
                <a:cxn ang="0">
                  <a:pos x="18" y="309"/>
                </a:cxn>
                <a:cxn ang="0">
                  <a:pos x="38" y="344"/>
                </a:cxn>
                <a:cxn ang="0">
                  <a:pos x="62" y="373"/>
                </a:cxn>
                <a:cxn ang="0">
                  <a:pos x="92" y="398"/>
                </a:cxn>
                <a:cxn ang="0">
                  <a:pos x="124" y="416"/>
                </a:cxn>
                <a:cxn ang="0">
                  <a:pos x="162" y="426"/>
                </a:cxn>
              </a:cxnLst>
              <a:rect l="0" t="0" r="r" b="b"/>
              <a:pathLst>
                <a:path w="389" h="429">
                  <a:moveTo>
                    <a:pt x="182" y="429"/>
                  </a:moveTo>
                  <a:lnTo>
                    <a:pt x="202" y="427"/>
                  </a:lnTo>
                  <a:lnTo>
                    <a:pt x="221" y="426"/>
                  </a:lnTo>
                  <a:lnTo>
                    <a:pt x="239" y="421"/>
                  </a:lnTo>
                  <a:lnTo>
                    <a:pt x="257" y="414"/>
                  </a:lnTo>
                  <a:lnTo>
                    <a:pt x="275" y="406"/>
                  </a:lnTo>
                  <a:lnTo>
                    <a:pt x="292" y="396"/>
                  </a:lnTo>
                  <a:lnTo>
                    <a:pt x="308" y="385"/>
                  </a:lnTo>
                  <a:lnTo>
                    <a:pt x="323" y="372"/>
                  </a:lnTo>
                  <a:lnTo>
                    <a:pt x="336" y="357"/>
                  </a:lnTo>
                  <a:lnTo>
                    <a:pt x="348" y="341"/>
                  </a:lnTo>
                  <a:lnTo>
                    <a:pt x="359" y="323"/>
                  </a:lnTo>
                  <a:lnTo>
                    <a:pt x="367" y="304"/>
                  </a:lnTo>
                  <a:lnTo>
                    <a:pt x="375" y="285"/>
                  </a:lnTo>
                  <a:lnTo>
                    <a:pt x="382" y="265"/>
                  </a:lnTo>
                  <a:lnTo>
                    <a:pt x="385" y="244"/>
                  </a:lnTo>
                  <a:lnTo>
                    <a:pt x="389" y="223"/>
                  </a:lnTo>
                  <a:lnTo>
                    <a:pt x="389" y="200"/>
                  </a:lnTo>
                  <a:lnTo>
                    <a:pt x="387" y="178"/>
                  </a:lnTo>
                  <a:lnTo>
                    <a:pt x="384" y="159"/>
                  </a:lnTo>
                  <a:lnTo>
                    <a:pt x="377" y="139"/>
                  </a:lnTo>
                  <a:lnTo>
                    <a:pt x="370" y="119"/>
                  </a:lnTo>
                  <a:lnTo>
                    <a:pt x="362" y="101"/>
                  </a:lnTo>
                  <a:lnTo>
                    <a:pt x="351" y="83"/>
                  </a:lnTo>
                  <a:lnTo>
                    <a:pt x="339" y="69"/>
                  </a:lnTo>
                  <a:lnTo>
                    <a:pt x="328" y="54"/>
                  </a:lnTo>
                  <a:lnTo>
                    <a:pt x="313" y="41"/>
                  </a:lnTo>
                  <a:lnTo>
                    <a:pt x="297" y="29"/>
                  </a:lnTo>
                  <a:lnTo>
                    <a:pt x="280" y="19"/>
                  </a:lnTo>
                  <a:lnTo>
                    <a:pt x="264" y="11"/>
                  </a:lnTo>
                  <a:lnTo>
                    <a:pt x="246" y="5"/>
                  </a:lnTo>
                  <a:lnTo>
                    <a:pt x="226" y="1"/>
                  </a:lnTo>
                  <a:lnTo>
                    <a:pt x="206" y="0"/>
                  </a:lnTo>
                  <a:lnTo>
                    <a:pt x="187" y="0"/>
                  </a:lnTo>
                  <a:lnTo>
                    <a:pt x="167" y="1"/>
                  </a:lnTo>
                  <a:lnTo>
                    <a:pt x="149" y="6"/>
                  </a:lnTo>
                  <a:lnTo>
                    <a:pt x="131" y="13"/>
                  </a:lnTo>
                  <a:lnTo>
                    <a:pt x="113" y="21"/>
                  </a:lnTo>
                  <a:lnTo>
                    <a:pt x="97" y="31"/>
                  </a:lnTo>
                  <a:lnTo>
                    <a:pt x="80" y="42"/>
                  </a:lnTo>
                  <a:lnTo>
                    <a:pt x="67" y="57"/>
                  </a:lnTo>
                  <a:lnTo>
                    <a:pt x="52" y="72"/>
                  </a:lnTo>
                  <a:lnTo>
                    <a:pt x="41" y="87"/>
                  </a:lnTo>
                  <a:lnTo>
                    <a:pt x="29" y="105"/>
                  </a:lnTo>
                  <a:lnTo>
                    <a:pt x="21" y="123"/>
                  </a:lnTo>
                  <a:lnTo>
                    <a:pt x="13" y="142"/>
                  </a:lnTo>
                  <a:lnTo>
                    <a:pt x="6" y="162"/>
                  </a:lnTo>
                  <a:lnTo>
                    <a:pt x="3" y="183"/>
                  </a:lnTo>
                  <a:lnTo>
                    <a:pt x="0" y="206"/>
                  </a:lnTo>
                  <a:lnTo>
                    <a:pt x="0" y="227"/>
                  </a:lnTo>
                  <a:lnTo>
                    <a:pt x="2" y="249"/>
                  </a:lnTo>
                  <a:lnTo>
                    <a:pt x="5" y="270"/>
                  </a:lnTo>
                  <a:lnTo>
                    <a:pt x="11" y="290"/>
                  </a:lnTo>
                  <a:lnTo>
                    <a:pt x="18" y="309"/>
                  </a:lnTo>
                  <a:lnTo>
                    <a:pt x="26" y="327"/>
                  </a:lnTo>
                  <a:lnTo>
                    <a:pt x="38" y="344"/>
                  </a:lnTo>
                  <a:lnTo>
                    <a:pt x="49" y="360"/>
                  </a:lnTo>
                  <a:lnTo>
                    <a:pt x="62" y="373"/>
                  </a:lnTo>
                  <a:lnTo>
                    <a:pt x="75" y="386"/>
                  </a:lnTo>
                  <a:lnTo>
                    <a:pt x="92" y="398"/>
                  </a:lnTo>
                  <a:lnTo>
                    <a:pt x="108" y="408"/>
                  </a:lnTo>
                  <a:lnTo>
                    <a:pt x="124" y="416"/>
                  </a:lnTo>
                  <a:lnTo>
                    <a:pt x="143" y="422"/>
                  </a:lnTo>
                  <a:lnTo>
                    <a:pt x="162" y="426"/>
                  </a:lnTo>
                  <a:lnTo>
                    <a:pt x="182" y="429"/>
                  </a:lnTo>
                  <a:close/>
                </a:path>
              </a:pathLst>
            </a:custGeom>
            <a:solidFill>
              <a:srgbClr val="336699"/>
            </a:solidFill>
            <a:ln w="9525">
              <a:noFill/>
              <a:round/>
              <a:headEnd/>
              <a:tailEnd/>
            </a:ln>
            <a:effectLst>
              <a:outerShdw dist="45791" dir="2021404" algn="ctr" rotWithShape="0">
                <a:srgbClr val="333333"/>
              </a:outerShdw>
            </a:effectLst>
          </p:spPr>
          <p:txBody>
            <a:bodyPr/>
            <a:lstStyle/>
            <a:p>
              <a:endParaRPr lang="en-GB"/>
            </a:p>
          </p:txBody>
        </p:sp>
        <p:sp>
          <p:nvSpPr>
            <p:cNvPr id="47609" name="Freeform 505"/>
            <p:cNvSpPr>
              <a:spLocks/>
            </p:cNvSpPr>
            <p:nvPr/>
          </p:nvSpPr>
          <p:spPr bwMode="auto">
            <a:xfrm>
              <a:off x="2821" y="3596"/>
              <a:ext cx="388" cy="427"/>
            </a:xfrm>
            <a:custGeom>
              <a:avLst/>
              <a:gdLst/>
              <a:ahLst/>
              <a:cxnLst>
                <a:cxn ang="0">
                  <a:pos x="201" y="427"/>
                </a:cxn>
                <a:cxn ang="0">
                  <a:pos x="241" y="421"/>
                </a:cxn>
                <a:cxn ang="0">
                  <a:pos x="275" y="406"/>
                </a:cxn>
                <a:cxn ang="0">
                  <a:pos x="308" y="385"/>
                </a:cxn>
                <a:cxn ang="0">
                  <a:pos x="336" y="357"/>
                </a:cxn>
                <a:cxn ang="0">
                  <a:pos x="359" y="322"/>
                </a:cxn>
                <a:cxn ang="0">
                  <a:pos x="375" y="285"/>
                </a:cxn>
                <a:cxn ang="0">
                  <a:pos x="385" y="244"/>
                </a:cxn>
                <a:cxn ang="0">
                  <a:pos x="388" y="199"/>
                </a:cxn>
                <a:cxn ang="0">
                  <a:pos x="383" y="157"/>
                </a:cxn>
                <a:cxn ang="0">
                  <a:pos x="370" y="119"/>
                </a:cxn>
                <a:cxn ang="0">
                  <a:pos x="352" y="83"/>
                </a:cxn>
                <a:cxn ang="0">
                  <a:pos x="328" y="54"/>
                </a:cxn>
                <a:cxn ang="0">
                  <a:pos x="298" y="29"/>
                </a:cxn>
                <a:cxn ang="0">
                  <a:pos x="264" y="11"/>
                </a:cxn>
                <a:cxn ang="0">
                  <a:pos x="226" y="1"/>
                </a:cxn>
                <a:cxn ang="0">
                  <a:pos x="187" y="0"/>
                </a:cxn>
                <a:cxn ang="0">
                  <a:pos x="149" y="6"/>
                </a:cxn>
                <a:cxn ang="0">
                  <a:pos x="113" y="21"/>
                </a:cxn>
                <a:cxn ang="0">
                  <a:pos x="82" y="42"/>
                </a:cxn>
                <a:cxn ang="0">
                  <a:pos x="54" y="70"/>
                </a:cxn>
                <a:cxn ang="0">
                  <a:pos x="31" y="104"/>
                </a:cxn>
                <a:cxn ang="0">
                  <a:pos x="13" y="142"/>
                </a:cxn>
                <a:cxn ang="0">
                  <a:pos x="3" y="183"/>
                </a:cxn>
                <a:cxn ang="0">
                  <a:pos x="0" y="227"/>
                </a:cxn>
                <a:cxn ang="0">
                  <a:pos x="6" y="268"/>
                </a:cxn>
                <a:cxn ang="0">
                  <a:pos x="18" y="308"/>
                </a:cxn>
                <a:cxn ang="0">
                  <a:pos x="37" y="344"/>
                </a:cxn>
                <a:cxn ang="0">
                  <a:pos x="62" y="373"/>
                </a:cxn>
                <a:cxn ang="0">
                  <a:pos x="92" y="398"/>
                </a:cxn>
                <a:cxn ang="0">
                  <a:pos x="124" y="416"/>
                </a:cxn>
                <a:cxn ang="0">
                  <a:pos x="162" y="426"/>
                </a:cxn>
              </a:cxnLst>
              <a:rect l="0" t="0" r="r" b="b"/>
              <a:pathLst>
                <a:path w="388" h="427">
                  <a:moveTo>
                    <a:pt x="182" y="427"/>
                  </a:moveTo>
                  <a:lnTo>
                    <a:pt x="201" y="427"/>
                  </a:lnTo>
                  <a:lnTo>
                    <a:pt x="221" y="426"/>
                  </a:lnTo>
                  <a:lnTo>
                    <a:pt x="241" y="421"/>
                  </a:lnTo>
                  <a:lnTo>
                    <a:pt x="259" y="414"/>
                  </a:lnTo>
                  <a:lnTo>
                    <a:pt x="275" y="406"/>
                  </a:lnTo>
                  <a:lnTo>
                    <a:pt x="292" y="396"/>
                  </a:lnTo>
                  <a:lnTo>
                    <a:pt x="308" y="385"/>
                  </a:lnTo>
                  <a:lnTo>
                    <a:pt x="323" y="370"/>
                  </a:lnTo>
                  <a:lnTo>
                    <a:pt x="336" y="357"/>
                  </a:lnTo>
                  <a:lnTo>
                    <a:pt x="347" y="340"/>
                  </a:lnTo>
                  <a:lnTo>
                    <a:pt x="359" y="322"/>
                  </a:lnTo>
                  <a:lnTo>
                    <a:pt x="369" y="304"/>
                  </a:lnTo>
                  <a:lnTo>
                    <a:pt x="375" y="285"/>
                  </a:lnTo>
                  <a:lnTo>
                    <a:pt x="382" y="265"/>
                  </a:lnTo>
                  <a:lnTo>
                    <a:pt x="385" y="244"/>
                  </a:lnTo>
                  <a:lnTo>
                    <a:pt x="388" y="221"/>
                  </a:lnTo>
                  <a:lnTo>
                    <a:pt x="388" y="199"/>
                  </a:lnTo>
                  <a:lnTo>
                    <a:pt x="387" y="178"/>
                  </a:lnTo>
                  <a:lnTo>
                    <a:pt x="383" y="157"/>
                  </a:lnTo>
                  <a:lnTo>
                    <a:pt x="378" y="137"/>
                  </a:lnTo>
                  <a:lnTo>
                    <a:pt x="370" y="119"/>
                  </a:lnTo>
                  <a:lnTo>
                    <a:pt x="362" y="101"/>
                  </a:lnTo>
                  <a:lnTo>
                    <a:pt x="352" y="83"/>
                  </a:lnTo>
                  <a:lnTo>
                    <a:pt x="341" y="68"/>
                  </a:lnTo>
                  <a:lnTo>
                    <a:pt x="328" y="54"/>
                  </a:lnTo>
                  <a:lnTo>
                    <a:pt x="313" y="41"/>
                  </a:lnTo>
                  <a:lnTo>
                    <a:pt x="298" y="29"/>
                  </a:lnTo>
                  <a:lnTo>
                    <a:pt x="282" y="19"/>
                  </a:lnTo>
                  <a:lnTo>
                    <a:pt x="264" y="11"/>
                  </a:lnTo>
                  <a:lnTo>
                    <a:pt x="246" y="5"/>
                  </a:lnTo>
                  <a:lnTo>
                    <a:pt x="226" y="1"/>
                  </a:lnTo>
                  <a:lnTo>
                    <a:pt x="206" y="0"/>
                  </a:lnTo>
                  <a:lnTo>
                    <a:pt x="187" y="0"/>
                  </a:lnTo>
                  <a:lnTo>
                    <a:pt x="169" y="1"/>
                  </a:lnTo>
                  <a:lnTo>
                    <a:pt x="149" y="6"/>
                  </a:lnTo>
                  <a:lnTo>
                    <a:pt x="131" y="13"/>
                  </a:lnTo>
                  <a:lnTo>
                    <a:pt x="113" y="21"/>
                  </a:lnTo>
                  <a:lnTo>
                    <a:pt x="96" y="31"/>
                  </a:lnTo>
                  <a:lnTo>
                    <a:pt x="82" y="42"/>
                  </a:lnTo>
                  <a:lnTo>
                    <a:pt x="67" y="55"/>
                  </a:lnTo>
                  <a:lnTo>
                    <a:pt x="54" y="70"/>
                  </a:lnTo>
                  <a:lnTo>
                    <a:pt x="41" y="86"/>
                  </a:lnTo>
                  <a:lnTo>
                    <a:pt x="31" y="104"/>
                  </a:lnTo>
                  <a:lnTo>
                    <a:pt x="21" y="122"/>
                  </a:lnTo>
                  <a:lnTo>
                    <a:pt x="13" y="142"/>
                  </a:lnTo>
                  <a:lnTo>
                    <a:pt x="8" y="162"/>
                  </a:lnTo>
                  <a:lnTo>
                    <a:pt x="3" y="183"/>
                  </a:lnTo>
                  <a:lnTo>
                    <a:pt x="1" y="204"/>
                  </a:lnTo>
                  <a:lnTo>
                    <a:pt x="0" y="227"/>
                  </a:lnTo>
                  <a:lnTo>
                    <a:pt x="3" y="249"/>
                  </a:lnTo>
                  <a:lnTo>
                    <a:pt x="6" y="268"/>
                  </a:lnTo>
                  <a:lnTo>
                    <a:pt x="11" y="290"/>
                  </a:lnTo>
                  <a:lnTo>
                    <a:pt x="18" y="308"/>
                  </a:lnTo>
                  <a:lnTo>
                    <a:pt x="28" y="326"/>
                  </a:lnTo>
                  <a:lnTo>
                    <a:pt x="37" y="344"/>
                  </a:lnTo>
                  <a:lnTo>
                    <a:pt x="49" y="358"/>
                  </a:lnTo>
                  <a:lnTo>
                    <a:pt x="62" y="373"/>
                  </a:lnTo>
                  <a:lnTo>
                    <a:pt x="75" y="386"/>
                  </a:lnTo>
                  <a:lnTo>
                    <a:pt x="92" y="398"/>
                  </a:lnTo>
                  <a:lnTo>
                    <a:pt x="108" y="408"/>
                  </a:lnTo>
                  <a:lnTo>
                    <a:pt x="124" y="416"/>
                  </a:lnTo>
                  <a:lnTo>
                    <a:pt x="144" y="422"/>
                  </a:lnTo>
                  <a:lnTo>
                    <a:pt x="162" y="426"/>
                  </a:lnTo>
                  <a:lnTo>
                    <a:pt x="182" y="427"/>
                  </a:lnTo>
                  <a:close/>
                </a:path>
              </a:pathLst>
            </a:custGeom>
            <a:solidFill>
              <a:srgbClr val="99CCCC"/>
            </a:solidFill>
            <a:ln w="9525">
              <a:noFill/>
              <a:round/>
              <a:headEnd/>
              <a:tailEnd/>
            </a:ln>
            <a:effectLst>
              <a:outerShdw dist="45791" dir="2021404" algn="ctr" rotWithShape="0">
                <a:srgbClr val="333333"/>
              </a:outerShdw>
            </a:effectLst>
          </p:spPr>
          <p:txBody>
            <a:bodyPr/>
            <a:lstStyle/>
            <a:p>
              <a:endParaRPr lang="en-GB"/>
            </a:p>
          </p:txBody>
        </p:sp>
        <p:sp>
          <p:nvSpPr>
            <p:cNvPr id="47610" name="Freeform 506"/>
            <p:cNvSpPr>
              <a:spLocks/>
            </p:cNvSpPr>
            <p:nvPr/>
          </p:nvSpPr>
          <p:spPr bwMode="auto">
            <a:xfrm>
              <a:off x="2955" y="3745"/>
              <a:ext cx="120" cy="131"/>
            </a:xfrm>
            <a:custGeom>
              <a:avLst/>
              <a:gdLst/>
              <a:ahLst/>
              <a:cxnLst>
                <a:cxn ang="0">
                  <a:pos x="56" y="131"/>
                </a:cxn>
                <a:cxn ang="0">
                  <a:pos x="69" y="129"/>
                </a:cxn>
                <a:cxn ang="0">
                  <a:pos x="79" y="126"/>
                </a:cxn>
                <a:cxn ang="0">
                  <a:pos x="90" y="121"/>
                </a:cxn>
                <a:cxn ang="0">
                  <a:pos x="99" y="113"/>
                </a:cxn>
                <a:cxn ang="0">
                  <a:pos x="107" y="105"/>
                </a:cxn>
                <a:cxn ang="0">
                  <a:pos x="113" y="93"/>
                </a:cxn>
                <a:cxn ang="0">
                  <a:pos x="117" y="82"/>
                </a:cxn>
                <a:cxn ang="0">
                  <a:pos x="120" y="67"/>
                </a:cxn>
                <a:cxn ang="0">
                  <a:pos x="118" y="54"/>
                </a:cxn>
                <a:cxn ang="0">
                  <a:pos x="117" y="42"/>
                </a:cxn>
                <a:cxn ang="0">
                  <a:pos x="112" y="31"/>
                </a:cxn>
                <a:cxn ang="0">
                  <a:pos x="105" y="21"/>
                </a:cxn>
                <a:cxn ang="0">
                  <a:pos x="97" y="13"/>
                </a:cxn>
                <a:cxn ang="0">
                  <a:pos x="87" y="6"/>
                </a:cxn>
                <a:cxn ang="0">
                  <a:pos x="76" y="1"/>
                </a:cxn>
                <a:cxn ang="0">
                  <a:pos x="64" y="0"/>
                </a:cxn>
                <a:cxn ang="0">
                  <a:pos x="53" y="0"/>
                </a:cxn>
                <a:cxn ang="0">
                  <a:pos x="41" y="3"/>
                </a:cxn>
                <a:cxn ang="0">
                  <a:pos x="30" y="10"/>
                </a:cxn>
                <a:cxn ang="0">
                  <a:pos x="21" y="18"/>
                </a:cxn>
                <a:cxn ang="0">
                  <a:pos x="13" y="26"/>
                </a:cxn>
                <a:cxn ang="0">
                  <a:pos x="7" y="37"/>
                </a:cxn>
                <a:cxn ang="0">
                  <a:pos x="3" y="49"/>
                </a:cxn>
                <a:cxn ang="0">
                  <a:pos x="0" y="62"/>
                </a:cxn>
                <a:cxn ang="0">
                  <a:pos x="2" y="75"/>
                </a:cxn>
                <a:cxn ang="0">
                  <a:pos x="3" y="88"/>
                </a:cxn>
                <a:cxn ang="0">
                  <a:pos x="8" y="100"/>
                </a:cxn>
                <a:cxn ang="0">
                  <a:pos x="15" y="109"/>
                </a:cxn>
                <a:cxn ang="0">
                  <a:pos x="23" y="118"/>
                </a:cxn>
                <a:cxn ang="0">
                  <a:pos x="33" y="124"/>
                </a:cxn>
                <a:cxn ang="0">
                  <a:pos x="44" y="129"/>
                </a:cxn>
                <a:cxn ang="0">
                  <a:pos x="56" y="131"/>
                </a:cxn>
              </a:cxnLst>
              <a:rect l="0" t="0" r="r" b="b"/>
              <a:pathLst>
                <a:path w="120" h="131">
                  <a:moveTo>
                    <a:pt x="56" y="131"/>
                  </a:moveTo>
                  <a:lnTo>
                    <a:pt x="69" y="129"/>
                  </a:lnTo>
                  <a:lnTo>
                    <a:pt x="79" y="126"/>
                  </a:lnTo>
                  <a:lnTo>
                    <a:pt x="90" y="121"/>
                  </a:lnTo>
                  <a:lnTo>
                    <a:pt x="99" y="113"/>
                  </a:lnTo>
                  <a:lnTo>
                    <a:pt x="107" y="105"/>
                  </a:lnTo>
                  <a:lnTo>
                    <a:pt x="113" y="93"/>
                  </a:lnTo>
                  <a:lnTo>
                    <a:pt x="117" y="82"/>
                  </a:lnTo>
                  <a:lnTo>
                    <a:pt x="120" y="67"/>
                  </a:lnTo>
                  <a:lnTo>
                    <a:pt x="118" y="54"/>
                  </a:lnTo>
                  <a:lnTo>
                    <a:pt x="117" y="42"/>
                  </a:lnTo>
                  <a:lnTo>
                    <a:pt x="112" y="31"/>
                  </a:lnTo>
                  <a:lnTo>
                    <a:pt x="105" y="21"/>
                  </a:lnTo>
                  <a:lnTo>
                    <a:pt x="97" y="13"/>
                  </a:lnTo>
                  <a:lnTo>
                    <a:pt x="87" y="6"/>
                  </a:lnTo>
                  <a:lnTo>
                    <a:pt x="76" y="1"/>
                  </a:lnTo>
                  <a:lnTo>
                    <a:pt x="64" y="0"/>
                  </a:lnTo>
                  <a:lnTo>
                    <a:pt x="53" y="0"/>
                  </a:lnTo>
                  <a:lnTo>
                    <a:pt x="41" y="3"/>
                  </a:lnTo>
                  <a:lnTo>
                    <a:pt x="30" y="10"/>
                  </a:lnTo>
                  <a:lnTo>
                    <a:pt x="21" y="18"/>
                  </a:lnTo>
                  <a:lnTo>
                    <a:pt x="13" y="26"/>
                  </a:lnTo>
                  <a:lnTo>
                    <a:pt x="7" y="37"/>
                  </a:lnTo>
                  <a:lnTo>
                    <a:pt x="3" y="49"/>
                  </a:lnTo>
                  <a:lnTo>
                    <a:pt x="0" y="62"/>
                  </a:lnTo>
                  <a:lnTo>
                    <a:pt x="2" y="75"/>
                  </a:lnTo>
                  <a:lnTo>
                    <a:pt x="3" y="88"/>
                  </a:lnTo>
                  <a:lnTo>
                    <a:pt x="8" y="100"/>
                  </a:lnTo>
                  <a:lnTo>
                    <a:pt x="15" y="109"/>
                  </a:lnTo>
                  <a:lnTo>
                    <a:pt x="23" y="118"/>
                  </a:lnTo>
                  <a:lnTo>
                    <a:pt x="33" y="124"/>
                  </a:lnTo>
                  <a:lnTo>
                    <a:pt x="44" y="129"/>
                  </a:lnTo>
                  <a:lnTo>
                    <a:pt x="56" y="131"/>
                  </a:lnTo>
                  <a:close/>
                </a:path>
              </a:pathLst>
            </a:custGeom>
            <a:solidFill>
              <a:srgbClr val="336699"/>
            </a:solidFill>
            <a:ln w="9525">
              <a:noFill/>
              <a:round/>
              <a:headEnd/>
              <a:tailEnd/>
            </a:ln>
            <a:effectLst>
              <a:outerShdw dist="45791" dir="2021404" algn="ctr" rotWithShape="0">
                <a:srgbClr val="333333"/>
              </a:outerShdw>
            </a:effectLst>
          </p:spPr>
          <p:txBody>
            <a:bodyPr/>
            <a:lstStyle/>
            <a:p>
              <a:endParaRPr lang="en-GB"/>
            </a:p>
          </p:txBody>
        </p:sp>
        <p:sp>
          <p:nvSpPr>
            <p:cNvPr id="47611" name="Freeform 507"/>
            <p:cNvSpPr>
              <a:spLocks/>
            </p:cNvSpPr>
            <p:nvPr/>
          </p:nvSpPr>
          <p:spPr bwMode="auto">
            <a:xfrm>
              <a:off x="3209" y="3751"/>
              <a:ext cx="104" cy="120"/>
            </a:xfrm>
            <a:custGeom>
              <a:avLst/>
              <a:gdLst/>
              <a:ahLst/>
              <a:cxnLst>
                <a:cxn ang="0">
                  <a:pos x="53" y="0"/>
                </a:cxn>
                <a:cxn ang="0">
                  <a:pos x="104" y="120"/>
                </a:cxn>
                <a:cxn ang="0">
                  <a:pos x="100" y="120"/>
                </a:cxn>
                <a:cxn ang="0">
                  <a:pos x="99" y="118"/>
                </a:cxn>
                <a:cxn ang="0">
                  <a:pos x="95" y="117"/>
                </a:cxn>
                <a:cxn ang="0">
                  <a:pos x="92" y="115"/>
                </a:cxn>
                <a:cxn ang="0">
                  <a:pos x="89" y="113"/>
                </a:cxn>
                <a:cxn ang="0">
                  <a:pos x="86" y="113"/>
                </a:cxn>
                <a:cxn ang="0">
                  <a:pos x="82" y="112"/>
                </a:cxn>
                <a:cxn ang="0">
                  <a:pos x="79" y="112"/>
                </a:cxn>
                <a:cxn ang="0">
                  <a:pos x="76" y="110"/>
                </a:cxn>
                <a:cxn ang="0">
                  <a:pos x="72" y="110"/>
                </a:cxn>
                <a:cxn ang="0">
                  <a:pos x="69" y="108"/>
                </a:cxn>
                <a:cxn ang="0">
                  <a:pos x="66" y="108"/>
                </a:cxn>
                <a:cxn ang="0">
                  <a:pos x="63" y="108"/>
                </a:cxn>
                <a:cxn ang="0">
                  <a:pos x="59" y="108"/>
                </a:cxn>
                <a:cxn ang="0">
                  <a:pos x="56" y="108"/>
                </a:cxn>
                <a:cxn ang="0">
                  <a:pos x="53" y="108"/>
                </a:cxn>
                <a:cxn ang="0">
                  <a:pos x="50" y="108"/>
                </a:cxn>
                <a:cxn ang="0">
                  <a:pos x="46" y="108"/>
                </a:cxn>
                <a:cxn ang="0">
                  <a:pos x="43" y="108"/>
                </a:cxn>
                <a:cxn ang="0">
                  <a:pos x="40" y="108"/>
                </a:cxn>
                <a:cxn ang="0">
                  <a:pos x="36" y="108"/>
                </a:cxn>
                <a:cxn ang="0">
                  <a:pos x="33" y="110"/>
                </a:cxn>
                <a:cxn ang="0">
                  <a:pos x="30" y="110"/>
                </a:cxn>
                <a:cxn ang="0">
                  <a:pos x="27" y="112"/>
                </a:cxn>
                <a:cxn ang="0">
                  <a:pos x="23" y="112"/>
                </a:cxn>
                <a:cxn ang="0">
                  <a:pos x="20" y="113"/>
                </a:cxn>
                <a:cxn ang="0">
                  <a:pos x="17" y="113"/>
                </a:cxn>
                <a:cxn ang="0">
                  <a:pos x="13" y="115"/>
                </a:cxn>
                <a:cxn ang="0">
                  <a:pos x="10" y="117"/>
                </a:cxn>
                <a:cxn ang="0">
                  <a:pos x="7" y="118"/>
                </a:cxn>
                <a:cxn ang="0">
                  <a:pos x="4" y="120"/>
                </a:cxn>
                <a:cxn ang="0">
                  <a:pos x="0" y="120"/>
                </a:cxn>
                <a:cxn ang="0">
                  <a:pos x="53" y="0"/>
                </a:cxn>
              </a:cxnLst>
              <a:rect l="0" t="0" r="r" b="b"/>
              <a:pathLst>
                <a:path w="104" h="120">
                  <a:moveTo>
                    <a:pt x="53" y="0"/>
                  </a:moveTo>
                  <a:lnTo>
                    <a:pt x="104" y="120"/>
                  </a:lnTo>
                  <a:lnTo>
                    <a:pt x="100" y="120"/>
                  </a:lnTo>
                  <a:lnTo>
                    <a:pt x="99" y="118"/>
                  </a:lnTo>
                  <a:lnTo>
                    <a:pt x="95" y="117"/>
                  </a:lnTo>
                  <a:lnTo>
                    <a:pt x="92" y="115"/>
                  </a:lnTo>
                  <a:lnTo>
                    <a:pt x="89" y="113"/>
                  </a:lnTo>
                  <a:lnTo>
                    <a:pt x="86" y="113"/>
                  </a:lnTo>
                  <a:lnTo>
                    <a:pt x="82" y="112"/>
                  </a:lnTo>
                  <a:lnTo>
                    <a:pt x="79" y="112"/>
                  </a:lnTo>
                  <a:lnTo>
                    <a:pt x="76" y="110"/>
                  </a:lnTo>
                  <a:lnTo>
                    <a:pt x="72" y="110"/>
                  </a:lnTo>
                  <a:lnTo>
                    <a:pt x="69" y="108"/>
                  </a:lnTo>
                  <a:lnTo>
                    <a:pt x="66" y="108"/>
                  </a:lnTo>
                  <a:lnTo>
                    <a:pt x="63" y="108"/>
                  </a:lnTo>
                  <a:lnTo>
                    <a:pt x="59" y="108"/>
                  </a:lnTo>
                  <a:lnTo>
                    <a:pt x="56" y="108"/>
                  </a:lnTo>
                  <a:lnTo>
                    <a:pt x="53" y="108"/>
                  </a:lnTo>
                  <a:lnTo>
                    <a:pt x="50" y="108"/>
                  </a:lnTo>
                  <a:lnTo>
                    <a:pt x="46" y="108"/>
                  </a:lnTo>
                  <a:lnTo>
                    <a:pt x="43" y="108"/>
                  </a:lnTo>
                  <a:lnTo>
                    <a:pt x="40" y="108"/>
                  </a:lnTo>
                  <a:lnTo>
                    <a:pt x="36" y="108"/>
                  </a:lnTo>
                  <a:lnTo>
                    <a:pt x="33" y="110"/>
                  </a:lnTo>
                  <a:lnTo>
                    <a:pt x="30" y="110"/>
                  </a:lnTo>
                  <a:lnTo>
                    <a:pt x="27" y="112"/>
                  </a:lnTo>
                  <a:lnTo>
                    <a:pt x="23" y="112"/>
                  </a:lnTo>
                  <a:lnTo>
                    <a:pt x="20" y="113"/>
                  </a:lnTo>
                  <a:lnTo>
                    <a:pt x="17" y="113"/>
                  </a:lnTo>
                  <a:lnTo>
                    <a:pt x="13" y="115"/>
                  </a:lnTo>
                  <a:lnTo>
                    <a:pt x="10" y="117"/>
                  </a:lnTo>
                  <a:lnTo>
                    <a:pt x="7" y="118"/>
                  </a:lnTo>
                  <a:lnTo>
                    <a:pt x="4" y="120"/>
                  </a:lnTo>
                  <a:lnTo>
                    <a:pt x="0" y="120"/>
                  </a:lnTo>
                  <a:lnTo>
                    <a:pt x="53" y="0"/>
                  </a:lnTo>
                  <a:close/>
                </a:path>
              </a:pathLst>
            </a:custGeom>
            <a:solidFill>
              <a:srgbClr val="FFFFFF"/>
            </a:solidFill>
            <a:ln w="9525">
              <a:noFill/>
              <a:round/>
              <a:headEnd/>
              <a:tailEnd/>
            </a:ln>
            <a:effectLst>
              <a:outerShdw dist="45791" dir="2021404" algn="ctr" rotWithShape="0">
                <a:srgbClr val="333333"/>
              </a:outerShdw>
            </a:effectLst>
          </p:spPr>
          <p:txBody>
            <a:bodyPr/>
            <a:lstStyle/>
            <a:p>
              <a:endParaRPr lang="en-GB"/>
            </a:p>
          </p:txBody>
        </p:sp>
        <p:sp>
          <p:nvSpPr>
            <p:cNvPr id="47612" name="Freeform 508"/>
            <p:cNvSpPr>
              <a:spLocks/>
            </p:cNvSpPr>
            <p:nvPr/>
          </p:nvSpPr>
          <p:spPr bwMode="auto">
            <a:xfrm>
              <a:off x="3254" y="3812"/>
              <a:ext cx="16" cy="11"/>
            </a:xfrm>
            <a:custGeom>
              <a:avLst/>
              <a:gdLst/>
              <a:ahLst/>
              <a:cxnLst>
                <a:cxn ang="0">
                  <a:pos x="16" y="11"/>
                </a:cxn>
                <a:cxn ang="0">
                  <a:pos x="16" y="10"/>
                </a:cxn>
                <a:cxn ang="0">
                  <a:pos x="16" y="8"/>
                </a:cxn>
                <a:cxn ang="0">
                  <a:pos x="16" y="6"/>
                </a:cxn>
                <a:cxn ang="0">
                  <a:pos x="16" y="5"/>
                </a:cxn>
                <a:cxn ang="0">
                  <a:pos x="16" y="3"/>
                </a:cxn>
                <a:cxn ang="0">
                  <a:pos x="16" y="1"/>
                </a:cxn>
                <a:cxn ang="0">
                  <a:pos x="16" y="0"/>
                </a:cxn>
                <a:cxn ang="0">
                  <a:pos x="0" y="0"/>
                </a:cxn>
                <a:cxn ang="0">
                  <a:pos x="0" y="1"/>
                </a:cxn>
                <a:cxn ang="0">
                  <a:pos x="0" y="3"/>
                </a:cxn>
                <a:cxn ang="0">
                  <a:pos x="0" y="5"/>
                </a:cxn>
                <a:cxn ang="0">
                  <a:pos x="0" y="6"/>
                </a:cxn>
                <a:cxn ang="0">
                  <a:pos x="0" y="8"/>
                </a:cxn>
                <a:cxn ang="0">
                  <a:pos x="0" y="10"/>
                </a:cxn>
                <a:cxn ang="0">
                  <a:pos x="0" y="11"/>
                </a:cxn>
                <a:cxn ang="0">
                  <a:pos x="16" y="11"/>
                </a:cxn>
              </a:cxnLst>
              <a:rect l="0" t="0" r="r" b="b"/>
              <a:pathLst>
                <a:path w="16" h="11">
                  <a:moveTo>
                    <a:pt x="16" y="11"/>
                  </a:moveTo>
                  <a:lnTo>
                    <a:pt x="16" y="10"/>
                  </a:lnTo>
                  <a:lnTo>
                    <a:pt x="16" y="8"/>
                  </a:lnTo>
                  <a:lnTo>
                    <a:pt x="16" y="6"/>
                  </a:lnTo>
                  <a:lnTo>
                    <a:pt x="16" y="5"/>
                  </a:lnTo>
                  <a:lnTo>
                    <a:pt x="16" y="3"/>
                  </a:lnTo>
                  <a:lnTo>
                    <a:pt x="16" y="1"/>
                  </a:lnTo>
                  <a:lnTo>
                    <a:pt x="16" y="0"/>
                  </a:lnTo>
                  <a:lnTo>
                    <a:pt x="0" y="0"/>
                  </a:lnTo>
                  <a:lnTo>
                    <a:pt x="0" y="1"/>
                  </a:lnTo>
                  <a:lnTo>
                    <a:pt x="0" y="3"/>
                  </a:lnTo>
                  <a:lnTo>
                    <a:pt x="0" y="5"/>
                  </a:lnTo>
                  <a:lnTo>
                    <a:pt x="0" y="6"/>
                  </a:lnTo>
                  <a:lnTo>
                    <a:pt x="0" y="8"/>
                  </a:lnTo>
                  <a:lnTo>
                    <a:pt x="0" y="10"/>
                  </a:lnTo>
                  <a:lnTo>
                    <a:pt x="0" y="11"/>
                  </a:lnTo>
                  <a:lnTo>
                    <a:pt x="16" y="11"/>
                  </a:lnTo>
                  <a:close/>
                </a:path>
              </a:pathLst>
            </a:custGeom>
            <a:solidFill>
              <a:srgbClr val="FFFFFF"/>
            </a:solidFill>
            <a:ln w="9525">
              <a:noFill/>
              <a:round/>
              <a:headEnd/>
              <a:tailEnd/>
            </a:ln>
            <a:effectLst>
              <a:outerShdw dist="45791" dir="2021404" algn="ctr" rotWithShape="0">
                <a:srgbClr val="333333"/>
              </a:outerShdw>
            </a:effectLst>
          </p:spPr>
          <p:txBody>
            <a:bodyPr/>
            <a:lstStyle/>
            <a:p>
              <a:endParaRPr lang="en-GB"/>
            </a:p>
          </p:txBody>
        </p:sp>
        <p:sp>
          <p:nvSpPr>
            <p:cNvPr id="47613" name="Freeform 509"/>
            <p:cNvSpPr>
              <a:spLocks/>
            </p:cNvSpPr>
            <p:nvPr/>
          </p:nvSpPr>
          <p:spPr bwMode="auto">
            <a:xfrm>
              <a:off x="2991" y="3823"/>
              <a:ext cx="279" cy="280"/>
            </a:xfrm>
            <a:custGeom>
              <a:avLst/>
              <a:gdLst/>
              <a:ahLst/>
              <a:cxnLst>
                <a:cxn ang="0">
                  <a:pos x="0" y="280"/>
                </a:cxn>
                <a:cxn ang="0">
                  <a:pos x="28" y="279"/>
                </a:cxn>
                <a:cxn ang="0">
                  <a:pos x="56" y="274"/>
                </a:cxn>
                <a:cxn ang="0">
                  <a:pos x="82" y="267"/>
                </a:cxn>
                <a:cxn ang="0">
                  <a:pos x="108" y="258"/>
                </a:cxn>
                <a:cxn ang="0">
                  <a:pos x="133" y="246"/>
                </a:cxn>
                <a:cxn ang="0">
                  <a:pos x="156" y="233"/>
                </a:cxn>
                <a:cxn ang="0">
                  <a:pos x="177" y="217"/>
                </a:cxn>
                <a:cxn ang="0">
                  <a:pos x="197" y="199"/>
                </a:cxn>
                <a:cxn ang="0">
                  <a:pos x="215" y="179"/>
                </a:cxn>
                <a:cxn ang="0">
                  <a:pos x="231" y="156"/>
                </a:cxn>
                <a:cxn ang="0">
                  <a:pos x="245" y="133"/>
                </a:cxn>
                <a:cxn ang="0">
                  <a:pos x="258" y="108"/>
                </a:cxn>
                <a:cxn ang="0">
                  <a:pos x="266" y="84"/>
                </a:cxn>
                <a:cxn ang="0">
                  <a:pos x="274" y="56"/>
                </a:cxn>
                <a:cxn ang="0">
                  <a:pos x="277" y="30"/>
                </a:cxn>
                <a:cxn ang="0">
                  <a:pos x="279" y="0"/>
                </a:cxn>
                <a:cxn ang="0">
                  <a:pos x="263" y="0"/>
                </a:cxn>
                <a:cxn ang="0">
                  <a:pos x="261" y="27"/>
                </a:cxn>
                <a:cxn ang="0">
                  <a:pos x="256" y="53"/>
                </a:cxn>
                <a:cxn ang="0">
                  <a:pos x="249" y="79"/>
                </a:cxn>
                <a:cxn ang="0">
                  <a:pos x="241" y="102"/>
                </a:cxn>
                <a:cxn ang="0">
                  <a:pos x="230" y="125"/>
                </a:cxn>
                <a:cxn ang="0">
                  <a:pos x="217" y="148"/>
                </a:cxn>
                <a:cxn ang="0">
                  <a:pos x="202" y="167"/>
                </a:cxn>
                <a:cxn ang="0">
                  <a:pos x="186" y="185"/>
                </a:cxn>
                <a:cxn ang="0">
                  <a:pos x="166" y="203"/>
                </a:cxn>
                <a:cxn ang="0">
                  <a:pos x="146" y="218"/>
                </a:cxn>
                <a:cxn ang="0">
                  <a:pos x="125" y="231"/>
                </a:cxn>
                <a:cxn ang="0">
                  <a:pos x="102" y="243"/>
                </a:cxn>
                <a:cxn ang="0">
                  <a:pos x="77" y="251"/>
                </a:cxn>
                <a:cxn ang="0">
                  <a:pos x="53" y="258"/>
                </a:cxn>
                <a:cxn ang="0">
                  <a:pos x="26" y="261"/>
                </a:cxn>
                <a:cxn ang="0">
                  <a:pos x="0" y="262"/>
                </a:cxn>
                <a:cxn ang="0">
                  <a:pos x="0" y="280"/>
                </a:cxn>
              </a:cxnLst>
              <a:rect l="0" t="0" r="r" b="b"/>
              <a:pathLst>
                <a:path w="279" h="280">
                  <a:moveTo>
                    <a:pt x="0" y="280"/>
                  </a:moveTo>
                  <a:lnTo>
                    <a:pt x="28" y="279"/>
                  </a:lnTo>
                  <a:lnTo>
                    <a:pt x="56" y="274"/>
                  </a:lnTo>
                  <a:lnTo>
                    <a:pt x="82" y="267"/>
                  </a:lnTo>
                  <a:lnTo>
                    <a:pt x="108" y="258"/>
                  </a:lnTo>
                  <a:lnTo>
                    <a:pt x="133" y="246"/>
                  </a:lnTo>
                  <a:lnTo>
                    <a:pt x="156" y="233"/>
                  </a:lnTo>
                  <a:lnTo>
                    <a:pt x="177" y="217"/>
                  </a:lnTo>
                  <a:lnTo>
                    <a:pt x="197" y="199"/>
                  </a:lnTo>
                  <a:lnTo>
                    <a:pt x="215" y="179"/>
                  </a:lnTo>
                  <a:lnTo>
                    <a:pt x="231" y="156"/>
                  </a:lnTo>
                  <a:lnTo>
                    <a:pt x="245" y="133"/>
                  </a:lnTo>
                  <a:lnTo>
                    <a:pt x="258" y="108"/>
                  </a:lnTo>
                  <a:lnTo>
                    <a:pt x="266" y="84"/>
                  </a:lnTo>
                  <a:lnTo>
                    <a:pt x="274" y="56"/>
                  </a:lnTo>
                  <a:lnTo>
                    <a:pt x="277" y="30"/>
                  </a:lnTo>
                  <a:lnTo>
                    <a:pt x="279" y="0"/>
                  </a:lnTo>
                  <a:lnTo>
                    <a:pt x="263" y="0"/>
                  </a:lnTo>
                  <a:lnTo>
                    <a:pt x="261" y="27"/>
                  </a:lnTo>
                  <a:lnTo>
                    <a:pt x="256" y="53"/>
                  </a:lnTo>
                  <a:lnTo>
                    <a:pt x="249" y="79"/>
                  </a:lnTo>
                  <a:lnTo>
                    <a:pt x="241" y="102"/>
                  </a:lnTo>
                  <a:lnTo>
                    <a:pt x="230" y="125"/>
                  </a:lnTo>
                  <a:lnTo>
                    <a:pt x="217" y="148"/>
                  </a:lnTo>
                  <a:lnTo>
                    <a:pt x="202" y="167"/>
                  </a:lnTo>
                  <a:lnTo>
                    <a:pt x="186" y="185"/>
                  </a:lnTo>
                  <a:lnTo>
                    <a:pt x="166" y="203"/>
                  </a:lnTo>
                  <a:lnTo>
                    <a:pt x="146" y="218"/>
                  </a:lnTo>
                  <a:lnTo>
                    <a:pt x="125" y="231"/>
                  </a:lnTo>
                  <a:lnTo>
                    <a:pt x="102" y="243"/>
                  </a:lnTo>
                  <a:lnTo>
                    <a:pt x="77" y="251"/>
                  </a:lnTo>
                  <a:lnTo>
                    <a:pt x="53" y="258"/>
                  </a:lnTo>
                  <a:lnTo>
                    <a:pt x="26" y="261"/>
                  </a:lnTo>
                  <a:lnTo>
                    <a:pt x="0" y="262"/>
                  </a:lnTo>
                  <a:lnTo>
                    <a:pt x="0" y="280"/>
                  </a:lnTo>
                  <a:close/>
                </a:path>
              </a:pathLst>
            </a:custGeom>
            <a:solidFill>
              <a:srgbClr val="FFFFFF"/>
            </a:solidFill>
            <a:ln w="9525">
              <a:noFill/>
              <a:round/>
              <a:headEnd/>
              <a:tailEnd/>
            </a:ln>
            <a:effectLst>
              <a:outerShdw dist="45791" dir="2021404" algn="ctr" rotWithShape="0">
                <a:srgbClr val="333333"/>
              </a:outerShdw>
            </a:effectLst>
          </p:spPr>
          <p:txBody>
            <a:bodyPr/>
            <a:lstStyle/>
            <a:p>
              <a:endParaRPr lang="en-GB"/>
            </a:p>
          </p:txBody>
        </p:sp>
        <p:sp>
          <p:nvSpPr>
            <p:cNvPr id="47614" name="Freeform 510"/>
            <p:cNvSpPr>
              <a:spLocks/>
            </p:cNvSpPr>
            <p:nvPr/>
          </p:nvSpPr>
          <p:spPr bwMode="auto">
            <a:xfrm>
              <a:off x="2790" y="4007"/>
              <a:ext cx="201" cy="96"/>
            </a:xfrm>
            <a:custGeom>
              <a:avLst/>
              <a:gdLst/>
              <a:ahLst/>
              <a:cxnLst>
                <a:cxn ang="0">
                  <a:pos x="0" y="11"/>
                </a:cxn>
                <a:cxn ang="0">
                  <a:pos x="19" y="31"/>
                </a:cxn>
                <a:cxn ang="0">
                  <a:pos x="42" y="47"/>
                </a:cxn>
                <a:cxn ang="0">
                  <a:pos x="65" y="62"/>
                </a:cxn>
                <a:cxn ang="0">
                  <a:pos x="91" y="74"/>
                </a:cxn>
                <a:cxn ang="0">
                  <a:pos x="118" y="83"/>
                </a:cxn>
                <a:cxn ang="0">
                  <a:pos x="144" y="90"/>
                </a:cxn>
                <a:cxn ang="0">
                  <a:pos x="172" y="95"/>
                </a:cxn>
                <a:cxn ang="0">
                  <a:pos x="201" y="96"/>
                </a:cxn>
                <a:cxn ang="0">
                  <a:pos x="201" y="78"/>
                </a:cxn>
                <a:cxn ang="0">
                  <a:pos x="173" y="77"/>
                </a:cxn>
                <a:cxn ang="0">
                  <a:pos x="149" y="74"/>
                </a:cxn>
                <a:cxn ang="0">
                  <a:pos x="123" y="67"/>
                </a:cxn>
                <a:cxn ang="0">
                  <a:pos x="98" y="57"/>
                </a:cxn>
                <a:cxn ang="0">
                  <a:pos x="73" y="47"/>
                </a:cxn>
                <a:cxn ang="0">
                  <a:pos x="52" y="33"/>
                </a:cxn>
                <a:cxn ang="0">
                  <a:pos x="31" y="18"/>
                </a:cxn>
                <a:cxn ang="0">
                  <a:pos x="13" y="0"/>
                </a:cxn>
                <a:cxn ang="0">
                  <a:pos x="0" y="11"/>
                </a:cxn>
              </a:cxnLst>
              <a:rect l="0" t="0" r="r" b="b"/>
              <a:pathLst>
                <a:path w="201" h="96">
                  <a:moveTo>
                    <a:pt x="0" y="11"/>
                  </a:moveTo>
                  <a:lnTo>
                    <a:pt x="19" y="31"/>
                  </a:lnTo>
                  <a:lnTo>
                    <a:pt x="42" y="47"/>
                  </a:lnTo>
                  <a:lnTo>
                    <a:pt x="65" y="62"/>
                  </a:lnTo>
                  <a:lnTo>
                    <a:pt x="91" y="74"/>
                  </a:lnTo>
                  <a:lnTo>
                    <a:pt x="118" y="83"/>
                  </a:lnTo>
                  <a:lnTo>
                    <a:pt x="144" y="90"/>
                  </a:lnTo>
                  <a:lnTo>
                    <a:pt x="172" y="95"/>
                  </a:lnTo>
                  <a:lnTo>
                    <a:pt x="201" y="96"/>
                  </a:lnTo>
                  <a:lnTo>
                    <a:pt x="201" y="78"/>
                  </a:lnTo>
                  <a:lnTo>
                    <a:pt x="173" y="77"/>
                  </a:lnTo>
                  <a:lnTo>
                    <a:pt x="149" y="74"/>
                  </a:lnTo>
                  <a:lnTo>
                    <a:pt x="123" y="67"/>
                  </a:lnTo>
                  <a:lnTo>
                    <a:pt x="98" y="57"/>
                  </a:lnTo>
                  <a:lnTo>
                    <a:pt x="73" y="47"/>
                  </a:lnTo>
                  <a:lnTo>
                    <a:pt x="52" y="33"/>
                  </a:lnTo>
                  <a:lnTo>
                    <a:pt x="31" y="18"/>
                  </a:lnTo>
                  <a:lnTo>
                    <a:pt x="13" y="0"/>
                  </a:lnTo>
                  <a:lnTo>
                    <a:pt x="0" y="11"/>
                  </a:lnTo>
                  <a:close/>
                </a:path>
              </a:pathLst>
            </a:custGeom>
            <a:solidFill>
              <a:srgbClr val="FFFFFF"/>
            </a:solidFill>
            <a:ln w="9525">
              <a:noFill/>
              <a:round/>
              <a:headEnd/>
              <a:tailEnd/>
            </a:ln>
            <a:effectLst>
              <a:outerShdw dist="45791" dir="2021404" algn="ctr" rotWithShape="0">
                <a:srgbClr val="333333"/>
              </a:outerShdw>
            </a:effectLst>
          </p:spPr>
          <p:txBody>
            <a:bodyPr/>
            <a:lstStyle/>
            <a:p>
              <a:endParaRPr lang="en-GB"/>
            </a:p>
          </p:txBody>
        </p:sp>
      </p:grpSp>
      <p:sp>
        <p:nvSpPr>
          <p:cNvPr id="47615" name="Rectangle 511"/>
          <p:cNvSpPr>
            <a:spLocks noChangeArrowheads="1"/>
          </p:cNvSpPr>
          <p:nvPr/>
        </p:nvSpPr>
        <p:spPr bwMode="auto">
          <a:xfrm>
            <a:off x="6545263" y="4516438"/>
            <a:ext cx="1100137" cy="728662"/>
          </a:xfrm>
          <a:prstGeom prst="rect">
            <a:avLst/>
          </a:prstGeom>
          <a:solidFill>
            <a:srgbClr val="00CCFF"/>
          </a:solidFill>
          <a:ln w="9525">
            <a:noFill/>
            <a:miter lim="800000"/>
            <a:headEnd/>
            <a:tailEnd/>
          </a:ln>
          <a:effectLst>
            <a:outerShdw dist="45791" dir="2021404" algn="ctr" rotWithShape="0">
              <a:srgbClr val="333333"/>
            </a:outerShdw>
          </a:effectLst>
        </p:spPr>
        <p:txBody>
          <a:bodyPr/>
          <a:lstStyle/>
          <a:p>
            <a:pPr eaLnBrk="0" hangingPunct="0">
              <a:spcBef>
                <a:spcPct val="50000"/>
              </a:spcBef>
            </a:pPr>
            <a:r>
              <a:rPr lang="en-US" altLang="ja-JP" sz="1500" b="1">
                <a:ea typeface="ＭＳ Ｐゴシック" pitchFamily="50" charset="-128"/>
              </a:rPr>
              <a:t>A/D</a:t>
            </a:r>
          </a:p>
          <a:p>
            <a:pPr eaLnBrk="0" hangingPunct="0">
              <a:spcBef>
                <a:spcPct val="50000"/>
              </a:spcBef>
            </a:pPr>
            <a:r>
              <a:rPr lang="en-US" altLang="ja-JP" sz="1500" b="1">
                <a:ea typeface="ＭＳ Ｐゴシック" pitchFamily="50" charset="-128"/>
              </a:rPr>
              <a:t>Converter</a:t>
            </a:r>
            <a:endParaRPr lang="en-US" altLang="ja-JP" sz="2800" b="1">
              <a:ea typeface="ＭＳ Ｐゴシック" pitchFamily="50" charset="-128"/>
            </a:endParaRPr>
          </a:p>
        </p:txBody>
      </p:sp>
      <p:sp>
        <p:nvSpPr>
          <p:cNvPr id="47616" name="Freeform 512"/>
          <p:cNvSpPr>
            <a:spLocks/>
          </p:cNvSpPr>
          <p:nvPr/>
        </p:nvSpPr>
        <p:spPr bwMode="auto">
          <a:xfrm>
            <a:off x="5287963" y="5035550"/>
            <a:ext cx="325437" cy="331788"/>
          </a:xfrm>
          <a:custGeom>
            <a:avLst/>
            <a:gdLst/>
            <a:ahLst/>
            <a:cxnLst>
              <a:cxn ang="0">
                <a:pos x="113" y="244"/>
              </a:cxn>
              <a:cxn ang="0">
                <a:pos x="136" y="241"/>
              </a:cxn>
              <a:cxn ang="0">
                <a:pos x="156" y="233"/>
              </a:cxn>
              <a:cxn ang="0">
                <a:pos x="174" y="220"/>
              </a:cxn>
              <a:cxn ang="0">
                <a:pos x="191" y="204"/>
              </a:cxn>
              <a:cxn ang="0">
                <a:pos x="204" y="186"/>
              </a:cxn>
              <a:cxn ang="0">
                <a:pos x="213" y="164"/>
              </a:cxn>
              <a:cxn ang="0">
                <a:pos x="218" y="140"/>
              </a:cxn>
              <a:cxn ang="0">
                <a:pos x="220" y="115"/>
              </a:cxn>
              <a:cxn ang="0">
                <a:pos x="217" y="92"/>
              </a:cxn>
              <a:cxn ang="0">
                <a:pos x="210" y="69"/>
              </a:cxn>
              <a:cxn ang="0">
                <a:pos x="199" y="50"/>
              </a:cxn>
              <a:cxn ang="0">
                <a:pos x="186" y="32"/>
              </a:cxn>
              <a:cxn ang="0">
                <a:pos x="169" y="18"/>
              </a:cxn>
              <a:cxn ang="0">
                <a:pos x="150" y="9"/>
              </a:cxn>
              <a:cxn ang="0">
                <a:pos x="128" y="2"/>
              </a:cxn>
              <a:cxn ang="0">
                <a:pos x="105" y="2"/>
              </a:cxn>
              <a:cxn ang="0">
                <a:pos x="84" y="5"/>
              </a:cxn>
              <a:cxn ang="0">
                <a:pos x="64" y="13"/>
              </a:cxn>
              <a:cxn ang="0">
                <a:pos x="46" y="27"/>
              </a:cxn>
              <a:cxn ang="0">
                <a:pos x="30" y="41"/>
              </a:cxn>
              <a:cxn ang="0">
                <a:pos x="17" y="61"/>
              </a:cxn>
              <a:cxn ang="0">
                <a:pos x="7" y="82"/>
              </a:cxn>
              <a:cxn ang="0">
                <a:pos x="0" y="105"/>
              </a:cxn>
              <a:cxn ang="0">
                <a:pos x="0" y="131"/>
              </a:cxn>
              <a:cxn ang="0">
                <a:pos x="2" y="154"/>
              </a:cxn>
              <a:cxn ang="0">
                <a:pos x="10" y="177"/>
              </a:cxn>
              <a:cxn ang="0">
                <a:pos x="20" y="197"/>
              </a:cxn>
              <a:cxn ang="0">
                <a:pos x="35" y="213"/>
              </a:cxn>
              <a:cxn ang="0">
                <a:pos x="51" y="228"/>
              </a:cxn>
              <a:cxn ang="0">
                <a:pos x="71" y="238"/>
              </a:cxn>
              <a:cxn ang="0">
                <a:pos x="92" y="244"/>
              </a:cxn>
            </a:cxnLst>
            <a:rect l="0" t="0" r="r" b="b"/>
            <a:pathLst>
              <a:path w="220" h="244">
                <a:moveTo>
                  <a:pt x="102" y="244"/>
                </a:moveTo>
                <a:lnTo>
                  <a:pt x="113" y="244"/>
                </a:lnTo>
                <a:lnTo>
                  <a:pt x="125" y="243"/>
                </a:lnTo>
                <a:lnTo>
                  <a:pt x="136" y="241"/>
                </a:lnTo>
                <a:lnTo>
                  <a:pt x="146" y="238"/>
                </a:lnTo>
                <a:lnTo>
                  <a:pt x="156" y="233"/>
                </a:lnTo>
                <a:lnTo>
                  <a:pt x="166" y="226"/>
                </a:lnTo>
                <a:lnTo>
                  <a:pt x="174" y="220"/>
                </a:lnTo>
                <a:lnTo>
                  <a:pt x="182" y="213"/>
                </a:lnTo>
                <a:lnTo>
                  <a:pt x="191" y="204"/>
                </a:lnTo>
                <a:lnTo>
                  <a:pt x="197" y="195"/>
                </a:lnTo>
                <a:lnTo>
                  <a:pt x="204" y="186"/>
                </a:lnTo>
                <a:lnTo>
                  <a:pt x="209" y="174"/>
                </a:lnTo>
                <a:lnTo>
                  <a:pt x="213" y="164"/>
                </a:lnTo>
                <a:lnTo>
                  <a:pt x="217" y="153"/>
                </a:lnTo>
                <a:lnTo>
                  <a:pt x="218" y="140"/>
                </a:lnTo>
                <a:lnTo>
                  <a:pt x="220" y="128"/>
                </a:lnTo>
                <a:lnTo>
                  <a:pt x="220" y="115"/>
                </a:lnTo>
                <a:lnTo>
                  <a:pt x="218" y="104"/>
                </a:lnTo>
                <a:lnTo>
                  <a:pt x="217" y="92"/>
                </a:lnTo>
                <a:lnTo>
                  <a:pt x="213" y="81"/>
                </a:lnTo>
                <a:lnTo>
                  <a:pt x="210" y="69"/>
                </a:lnTo>
                <a:lnTo>
                  <a:pt x="205" y="59"/>
                </a:lnTo>
                <a:lnTo>
                  <a:pt x="199" y="50"/>
                </a:lnTo>
                <a:lnTo>
                  <a:pt x="192" y="40"/>
                </a:lnTo>
                <a:lnTo>
                  <a:pt x="186" y="32"/>
                </a:lnTo>
                <a:lnTo>
                  <a:pt x="177" y="25"/>
                </a:lnTo>
                <a:lnTo>
                  <a:pt x="169" y="18"/>
                </a:lnTo>
                <a:lnTo>
                  <a:pt x="159" y="12"/>
                </a:lnTo>
                <a:lnTo>
                  <a:pt x="150" y="9"/>
                </a:lnTo>
                <a:lnTo>
                  <a:pt x="140" y="5"/>
                </a:lnTo>
                <a:lnTo>
                  <a:pt x="128" y="2"/>
                </a:lnTo>
                <a:lnTo>
                  <a:pt x="117" y="0"/>
                </a:lnTo>
                <a:lnTo>
                  <a:pt x="105" y="2"/>
                </a:lnTo>
                <a:lnTo>
                  <a:pt x="95" y="2"/>
                </a:lnTo>
                <a:lnTo>
                  <a:pt x="84" y="5"/>
                </a:lnTo>
                <a:lnTo>
                  <a:pt x="74" y="9"/>
                </a:lnTo>
                <a:lnTo>
                  <a:pt x="64" y="13"/>
                </a:lnTo>
                <a:lnTo>
                  <a:pt x="54" y="20"/>
                </a:lnTo>
                <a:lnTo>
                  <a:pt x="46" y="27"/>
                </a:lnTo>
                <a:lnTo>
                  <a:pt x="36" y="33"/>
                </a:lnTo>
                <a:lnTo>
                  <a:pt x="30" y="41"/>
                </a:lnTo>
                <a:lnTo>
                  <a:pt x="23" y="51"/>
                </a:lnTo>
                <a:lnTo>
                  <a:pt x="17" y="61"/>
                </a:lnTo>
                <a:lnTo>
                  <a:pt x="12" y="71"/>
                </a:lnTo>
                <a:lnTo>
                  <a:pt x="7" y="82"/>
                </a:lnTo>
                <a:lnTo>
                  <a:pt x="4" y="94"/>
                </a:lnTo>
                <a:lnTo>
                  <a:pt x="0" y="105"/>
                </a:lnTo>
                <a:lnTo>
                  <a:pt x="0" y="118"/>
                </a:lnTo>
                <a:lnTo>
                  <a:pt x="0" y="131"/>
                </a:lnTo>
                <a:lnTo>
                  <a:pt x="0" y="143"/>
                </a:lnTo>
                <a:lnTo>
                  <a:pt x="2" y="154"/>
                </a:lnTo>
                <a:lnTo>
                  <a:pt x="5" y="166"/>
                </a:lnTo>
                <a:lnTo>
                  <a:pt x="10" y="177"/>
                </a:lnTo>
                <a:lnTo>
                  <a:pt x="15" y="187"/>
                </a:lnTo>
                <a:lnTo>
                  <a:pt x="20" y="197"/>
                </a:lnTo>
                <a:lnTo>
                  <a:pt x="27" y="205"/>
                </a:lnTo>
                <a:lnTo>
                  <a:pt x="35" y="213"/>
                </a:lnTo>
                <a:lnTo>
                  <a:pt x="43" y="222"/>
                </a:lnTo>
                <a:lnTo>
                  <a:pt x="51" y="228"/>
                </a:lnTo>
                <a:lnTo>
                  <a:pt x="61" y="233"/>
                </a:lnTo>
                <a:lnTo>
                  <a:pt x="71" y="238"/>
                </a:lnTo>
                <a:lnTo>
                  <a:pt x="81" y="241"/>
                </a:lnTo>
                <a:lnTo>
                  <a:pt x="92" y="244"/>
                </a:lnTo>
                <a:lnTo>
                  <a:pt x="102" y="244"/>
                </a:lnTo>
                <a:close/>
              </a:path>
            </a:pathLst>
          </a:custGeom>
          <a:solidFill>
            <a:srgbClr val="336699"/>
          </a:solidFill>
          <a:ln w="9525">
            <a:noFill/>
            <a:round/>
            <a:headEnd/>
            <a:tailEnd/>
          </a:ln>
          <a:effectLst>
            <a:outerShdw dist="45791" dir="2021404" algn="ctr" rotWithShape="0">
              <a:srgbClr val="333333"/>
            </a:outerShdw>
          </a:effectLst>
        </p:spPr>
        <p:txBody>
          <a:bodyPr/>
          <a:lstStyle/>
          <a:p>
            <a:endParaRPr lang="en-GB"/>
          </a:p>
        </p:txBody>
      </p:sp>
      <p:sp>
        <p:nvSpPr>
          <p:cNvPr id="47617" name="Freeform 513"/>
          <p:cNvSpPr>
            <a:spLocks/>
          </p:cNvSpPr>
          <p:nvPr/>
        </p:nvSpPr>
        <p:spPr bwMode="auto">
          <a:xfrm>
            <a:off x="5329238" y="5045075"/>
            <a:ext cx="328612" cy="331788"/>
          </a:xfrm>
          <a:custGeom>
            <a:avLst/>
            <a:gdLst/>
            <a:ahLst/>
            <a:cxnLst>
              <a:cxn ang="0">
                <a:pos x="115" y="244"/>
              </a:cxn>
              <a:cxn ang="0">
                <a:pos x="136" y="239"/>
              </a:cxn>
              <a:cxn ang="0">
                <a:pos x="158" y="231"/>
              </a:cxn>
              <a:cxn ang="0">
                <a:pos x="176" y="218"/>
              </a:cxn>
              <a:cxn ang="0">
                <a:pos x="192" y="203"/>
              </a:cxn>
              <a:cxn ang="0">
                <a:pos x="204" y="183"/>
              </a:cxn>
              <a:cxn ang="0">
                <a:pos x="213" y="162"/>
              </a:cxn>
              <a:cxn ang="0">
                <a:pos x="220" y="139"/>
              </a:cxn>
              <a:cxn ang="0">
                <a:pos x="222" y="115"/>
              </a:cxn>
              <a:cxn ang="0">
                <a:pos x="218" y="90"/>
              </a:cxn>
              <a:cxn ang="0">
                <a:pos x="212" y="67"/>
              </a:cxn>
              <a:cxn ang="0">
                <a:pos x="200" y="47"/>
              </a:cxn>
              <a:cxn ang="0">
                <a:pos x="187" y="31"/>
              </a:cxn>
              <a:cxn ang="0">
                <a:pos x="169" y="16"/>
              </a:cxn>
              <a:cxn ang="0">
                <a:pos x="151" y="6"/>
              </a:cxn>
              <a:cxn ang="0">
                <a:pos x="130" y="0"/>
              </a:cxn>
              <a:cxn ang="0">
                <a:pos x="107" y="0"/>
              </a:cxn>
              <a:cxn ang="0">
                <a:pos x="85" y="3"/>
              </a:cxn>
              <a:cxn ang="0">
                <a:pos x="64" y="11"/>
              </a:cxn>
              <a:cxn ang="0">
                <a:pos x="46" y="25"/>
              </a:cxn>
              <a:cxn ang="0">
                <a:pos x="31" y="41"/>
              </a:cxn>
              <a:cxn ang="0">
                <a:pos x="18" y="59"/>
              </a:cxn>
              <a:cxn ang="0">
                <a:pos x="8" y="80"/>
              </a:cxn>
              <a:cxn ang="0">
                <a:pos x="2" y="105"/>
              </a:cxn>
              <a:cxn ang="0">
                <a:pos x="0" y="129"/>
              </a:cxn>
              <a:cxn ang="0">
                <a:pos x="3" y="154"/>
              </a:cxn>
              <a:cxn ang="0">
                <a:pos x="10" y="175"/>
              </a:cxn>
              <a:cxn ang="0">
                <a:pos x="21" y="195"/>
              </a:cxn>
              <a:cxn ang="0">
                <a:pos x="36" y="213"/>
              </a:cxn>
              <a:cxn ang="0">
                <a:pos x="53" y="226"/>
              </a:cxn>
              <a:cxn ang="0">
                <a:pos x="71" y="236"/>
              </a:cxn>
              <a:cxn ang="0">
                <a:pos x="92" y="242"/>
              </a:cxn>
            </a:cxnLst>
            <a:rect l="0" t="0" r="r" b="b"/>
            <a:pathLst>
              <a:path w="222" h="244">
                <a:moveTo>
                  <a:pt x="103" y="244"/>
                </a:moveTo>
                <a:lnTo>
                  <a:pt x="115" y="244"/>
                </a:lnTo>
                <a:lnTo>
                  <a:pt x="126" y="242"/>
                </a:lnTo>
                <a:lnTo>
                  <a:pt x="136" y="239"/>
                </a:lnTo>
                <a:lnTo>
                  <a:pt x="148" y="236"/>
                </a:lnTo>
                <a:lnTo>
                  <a:pt x="158" y="231"/>
                </a:lnTo>
                <a:lnTo>
                  <a:pt x="166" y="224"/>
                </a:lnTo>
                <a:lnTo>
                  <a:pt x="176" y="218"/>
                </a:lnTo>
                <a:lnTo>
                  <a:pt x="184" y="211"/>
                </a:lnTo>
                <a:lnTo>
                  <a:pt x="192" y="203"/>
                </a:lnTo>
                <a:lnTo>
                  <a:pt x="199" y="193"/>
                </a:lnTo>
                <a:lnTo>
                  <a:pt x="204" y="183"/>
                </a:lnTo>
                <a:lnTo>
                  <a:pt x="210" y="174"/>
                </a:lnTo>
                <a:lnTo>
                  <a:pt x="213" y="162"/>
                </a:lnTo>
                <a:lnTo>
                  <a:pt x="217" y="151"/>
                </a:lnTo>
                <a:lnTo>
                  <a:pt x="220" y="139"/>
                </a:lnTo>
                <a:lnTo>
                  <a:pt x="222" y="126"/>
                </a:lnTo>
                <a:lnTo>
                  <a:pt x="222" y="115"/>
                </a:lnTo>
                <a:lnTo>
                  <a:pt x="220" y="102"/>
                </a:lnTo>
                <a:lnTo>
                  <a:pt x="218" y="90"/>
                </a:lnTo>
                <a:lnTo>
                  <a:pt x="215" y="79"/>
                </a:lnTo>
                <a:lnTo>
                  <a:pt x="212" y="67"/>
                </a:lnTo>
                <a:lnTo>
                  <a:pt x="207" y="57"/>
                </a:lnTo>
                <a:lnTo>
                  <a:pt x="200" y="47"/>
                </a:lnTo>
                <a:lnTo>
                  <a:pt x="194" y="39"/>
                </a:lnTo>
                <a:lnTo>
                  <a:pt x="187" y="31"/>
                </a:lnTo>
                <a:lnTo>
                  <a:pt x="179" y="23"/>
                </a:lnTo>
                <a:lnTo>
                  <a:pt x="169" y="16"/>
                </a:lnTo>
                <a:lnTo>
                  <a:pt x="161" y="11"/>
                </a:lnTo>
                <a:lnTo>
                  <a:pt x="151" y="6"/>
                </a:lnTo>
                <a:lnTo>
                  <a:pt x="140" y="3"/>
                </a:lnTo>
                <a:lnTo>
                  <a:pt x="130" y="0"/>
                </a:lnTo>
                <a:lnTo>
                  <a:pt x="118" y="0"/>
                </a:lnTo>
                <a:lnTo>
                  <a:pt x="107" y="0"/>
                </a:lnTo>
                <a:lnTo>
                  <a:pt x="95" y="2"/>
                </a:lnTo>
                <a:lnTo>
                  <a:pt x="85" y="3"/>
                </a:lnTo>
                <a:lnTo>
                  <a:pt x="74" y="8"/>
                </a:lnTo>
                <a:lnTo>
                  <a:pt x="64" y="11"/>
                </a:lnTo>
                <a:lnTo>
                  <a:pt x="56" y="18"/>
                </a:lnTo>
                <a:lnTo>
                  <a:pt x="46" y="25"/>
                </a:lnTo>
                <a:lnTo>
                  <a:pt x="38" y="33"/>
                </a:lnTo>
                <a:lnTo>
                  <a:pt x="31" y="41"/>
                </a:lnTo>
                <a:lnTo>
                  <a:pt x="23" y="49"/>
                </a:lnTo>
                <a:lnTo>
                  <a:pt x="18" y="59"/>
                </a:lnTo>
                <a:lnTo>
                  <a:pt x="12" y="70"/>
                </a:lnTo>
                <a:lnTo>
                  <a:pt x="8" y="80"/>
                </a:lnTo>
                <a:lnTo>
                  <a:pt x="5" y="92"/>
                </a:lnTo>
                <a:lnTo>
                  <a:pt x="2" y="105"/>
                </a:lnTo>
                <a:lnTo>
                  <a:pt x="0" y="116"/>
                </a:lnTo>
                <a:lnTo>
                  <a:pt x="0" y="129"/>
                </a:lnTo>
                <a:lnTo>
                  <a:pt x="2" y="141"/>
                </a:lnTo>
                <a:lnTo>
                  <a:pt x="3" y="154"/>
                </a:lnTo>
                <a:lnTo>
                  <a:pt x="7" y="164"/>
                </a:lnTo>
                <a:lnTo>
                  <a:pt x="10" y="175"/>
                </a:lnTo>
                <a:lnTo>
                  <a:pt x="15" y="185"/>
                </a:lnTo>
                <a:lnTo>
                  <a:pt x="21" y="195"/>
                </a:lnTo>
                <a:lnTo>
                  <a:pt x="28" y="205"/>
                </a:lnTo>
                <a:lnTo>
                  <a:pt x="36" y="213"/>
                </a:lnTo>
                <a:lnTo>
                  <a:pt x="43" y="219"/>
                </a:lnTo>
                <a:lnTo>
                  <a:pt x="53" y="226"/>
                </a:lnTo>
                <a:lnTo>
                  <a:pt x="61" y="233"/>
                </a:lnTo>
                <a:lnTo>
                  <a:pt x="71" y="236"/>
                </a:lnTo>
                <a:lnTo>
                  <a:pt x="82" y="241"/>
                </a:lnTo>
                <a:lnTo>
                  <a:pt x="92" y="242"/>
                </a:lnTo>
                <a:lnTo>
                  <a:pt x="103" y="244"/>
                </a:lnTo>
                <a:close/>
              </a:path>
            </a:pathLst>
          </a:custGeom>
          <a:solidFill>
            <a:srgbClr val="99CCCC"/>
          </a:solidFill>
          <a:ln w="9525">
            <a:noFill/>
            <a:round/>
            <a:headEnd/>
            <a:tailEnd/>
          </a:ln>
          <a:effectLst>
            <a:outerShdw dist="45791" dir="2021404" algn="ctr" rotWithShape="0">
              <a:srgbClr val="333333"/>
            </a:outerShdw>
          </a:effectLst>
        </p:spPr>
        <p:txBody>
          <a:bodyPr/>
          <a:lstStyle/>
          <a:p>
            <a:endParaRPr lang="en-GB"/>
          </a:p>
        </p:txBody>
      </p:sp>
      <p:sp>
        <p:nvSpPr>
          <p:cNvPr id="47618" name="Freeform 514"/>
          <p:cNvSpPr>
            <a:spLocks/>
          </p:cNvSpPr>
          <p:nvPr/>
        </p:nvSpPr>
        <p:spPr bwMode="auto">
          <a:xfrm>
            <a:off x="5443538" y="5160963"/>
            <a:ext cx="98425" cy="100012"/>
          </a:xfrm>
          <a:custGeom>
            <a:avLst/>
            <a:gdLst/>
            <a:ahLst/>
            <a:cxnLst>
              <a:cxn ang="0">
                <a:pos x="31" y="74"/>
              </a:cxn>
              <a:cxn ang="0">
                <a:pos x="38" y="74"/>
              </a:cxn>
              <a:cxn ang="0">
                <a:pos x="45" y="72"/>
              </a:cxn>
              <a:cxn ang="0">
                <a:pos x="51" y="69"/>
              </a:cxn>
              <a:cxn ang="0">
                <a:pos x="56" y="64"/>
              </a:cxn>
              <a:cxn ang="0">
                <a:pos x="61" y="59"/>
              </a:cxn>
              <a:cxn ang="0">
                <a:pos x="64" y="53"/>
              </a:cxn>
              <a:cxn ang="0">
                <a:pos x="66" y="46"/>
              </a:cxn>
              <a:cxn ang="0">
                <a:pos x="67" y="38"/>
              </a:cxn>
              <a:cxn ang="0">
                <a:pos x="67" y="31"/>
              </a:cxn>
              <a:cxn ang="0">
                <a:pos x="66" y="25"/>
              </a:cxn>
              <a:cxn ang="0">
                <a:pos x="63" y="18"/>
              </a:cxn>
              <a:cxn ang="0">
                <a:pos x="59" y="12"/>
              </a:cxn>
              <a:cxn ang="0">
                <a:pos x="54" y="7"/>
              </a:cxn>
              <a:cxn ang="0">
                <a:pos x="49" y="3"/>
              </a:cxn>
              <a:cxn ang="0">
                <a:pos x="43" y="0"/>
              </a:cxn>
              <a:cxn ang="0">
                <a:pos x="36" y="0"/>
              </a:cxn>
              <a:cxn ang="0">
                <a:pos x="30" y="0"/>
              </a:cxn>
              <a:cxn ang="0">
                <a:pos x="23" y="2"/>
              </a:cxn>
              <a:cxn ang="0">
                <a:pos x="17" y="5"/>
              </a:cxn>
              <a:cxn ang="0">
                <a:pos x="12" y="10"/>
              </a:cxn>
              <a:cxn ang="0">
                <a:pos x="7" y="15"/>
              </a:cxn>
              <a:cxn ang="0">
                <a:pos x="4" y="21"/>
              </a:cxn>
              <a:cxn ang="0">
                <a:pos x="2" y="28"/>
              </a:cxn>
              <a:cxn ang="0">
                <a:pos x="0" y="36"/>
              </a:cxn>
              <a:cxn ang="0">
                <a:pos x="0" y="43"/>
              </a:cxn>
              <a:cxn ang="0">
                <a:pos x="2" y="51"/>
              </a:cxn>
              <a:cxn ang="0">
                <a:pos x="5" y="57"/>
              </a:cxn>
              <a:cxn ang="0">
                <a:pos x="8" y="62"/>
              </a:cxn>
              <a:cxn ang="0">
                <a:pos x="13" y="67"/>
              </a:cxn>
              <a:cxn ang="0">
                <a:pos x="18" y="71"/>
              </a:cxn>
              <a:cxn ang="0">
                <a:pos x="25" y="74"/>
              </a:cxn>
              <a:cxn ang="0">
                <a:pos x="31" y="74"/>
              </a:cxn>
            </a:cxnLst>
            <a:rect l="0" t="0" r="r" b="b"/>
            <a:pathLst>
              <a:path w="67" h="74">
                <a:moveTo>
                  <a:pt x="31" y="74"/>
                </a:moveTo>
                <a:lnTo>
                  <a:pt x="38" y="74"/>
                </a:lnTo>
                <a:lnTo>
                  <a:pt x="45" y="72"/>
                </a:lnTo>
                <a:lnTo>
                  <a:pt x="51" y="69"/>
                </a:lnTo>
                <a:lnTo>
                  <a:pt x="56" y="64"/>
                </a:lnTo>
                <a:lnTo>
                  <a:pt x="61" y="59"/>
                </a:lnTo>
                <a:lnTo>
                  <a:pt x="64" y="53"/>
                </a:lnTo>
                <a:lnTo>
                  <a:pt x="66" y="46"/>
                </a:lnTo>
                <a:lnTo>
                  <a:pt x="67" y="38"/>
                </a:lnTo>
                <a:lnTo>
                  <a:pt x="67" y="31"/>
                </a:lnTo>
                <a:lnTo>
                  <a:pt x="66" y="25"/>
                </a:lnTo>
                <a:lnTo>
                  <a:pt x="63" y="18"/>
                </a:lnTo>
                <a:lnTo>
                  <a:pt x="59" y="12"/>
                </a:lnTo>
                <a:lnTo>
                  <a:pt x="54" y="7"/>
                </a:lnTo>
                <a:lnTo>
                  <a:pt x="49" y="3"/>
                </a:lnTo>
                <a:lnTo>
                  <a:pt x="43" y="0"/>
                </a:lnTo>
                <a:lnTo>
                  <a:pt x="36" y="0"/>
                </a:lnTo>
                <a:lnTo>
                  <a:pt x="30" y="0"/>
                </a:lnTo>
                <a:lnTo>
                  <a:pt x="23" y="2"/>
                </a:lnTo>
                <a:lnTo>
                  <a:pt x="17" y="5"/>
                </a:lnTo>
                <a:lnTo>
                  <a:pt x="12" y="10"/>
                </a:lnTo>
                <a:lnTo>
                  <a:pt x="7" y="15"/>
                </a:lnTo>
                <a:lnTo>
                  <a:pt x="4" y="21"/>
                </a:lnTo>
                <a:lnTo>
                  <a:pt x="2" y="28"/>
                </a:lnTo>
                <a:lnTo>
                  <a:pt x="0" y="36"/>
                </a:lnTo>
                <a:lnTo>
                  <a:pt x="0" y="43"/>
                </a:lnTo>
                <a:lnTo>
                  <a:pt x="2" y="51"/>
                </a:lnTo>
                <a:lnTo>
                  <a:pt x="5" y="57"/>
                </a:lnTo>
                <a:lnTo>
                  <a:pt x="8" y="62"/>
                </a:lnTo>
                <a:lnTo>
                  <a:pt x="13" y="67"/>
                </a:lnTo>
                <a:lnTo>
                  <a:pt x="18" y="71"/>
                </a:lnTo>
                <a:lnTo>
                  <a:pt x="25" y="74"/>
                </a:lnTo>
                <a:lnTo>
                  <a:pt x="31" y="74"/>
                </a:lnTo>
                <a:close/>
              </a:path>
            </a:pathLst>
          </a:custGeom>
          <a:solidFill>
            <a:srgbClr val="336699"/>
          </a:solidFill>
          <a:ln w="9525">
            <a:noFill/>
            <a:round/>
            <a:headEnd/>
            <a:tailEnd/>
          </a:ln>
          <a:effectLst>
            <a:outerShdw dist="45791" dir="2021404" algn="ctr" rotWithShape="0">
              <a:srgbClr val="333333"/>
            </a:outerShdw>
          </a:effectLst>
        </p:spPr>
        <p:txBody>
          <a:bodyPr/>
          <a:lstStyle/>
          <a:p>
            <a:endParaRPr lang="en-GB"/>
          </a:p>
        </p:txBody>
      </p:sp>
      <p:sp>
        <p:nvSpPr>
          <p:cNvPr id="47619" name="Freeform 515"/>
          <p:cNvSpPr>
            <a:spLocks/>
          </p:cNvSpPr>
          <p:nvPr/>
        </p:nvSpPr>
        <p:spPr bwMode="auto">
          <a:xfrm>
            <a:off x="2622550" y="5153025"/>
            <a:ext cx="1233488" cy="639763"/>
          </a:xfrm>
          <a:custGeom>
            <a:avLst/>
            <a:gdLst/>
            <a:ahLst/>
            <a:cxnLst>
              <a:cxn ang="0">
                <a:pos x="0" y="0"/>
              </a:cxn>
              <a:cxn ang="0">
                <a:pos x="6" y="60"/>
              </a:cxn>
              <a:cxn ang="0">
                <a:pos x="834" y="471"/>
              </a:cxn>
              <a:cxn ang="0">
                <a:pos x="826" y="408"/>
              </a:cxn>
              <a:cxn ang="0">
                <a:pos x="0" y="0"/>
              </a:cxn>
            </a:cxnLst>
            <a:rect l="0" t="0" r="r" b="b"/>
            <a:pathLst>
              <a:path w="834" h="471">
                <a:moveTo>
                  <a:pt x="0" y="0"/>
                </a:moveTo>
                <a:lnTo>
                  <a:pt x="6" y="60"/>
                </a:lnTo>
                <a:lnTo>
                  <a:pt x="834" y="471"/>
                </a:lnTo>
                <a:lnTo>
                  <a:pt x="826" y="408"/>
                </a:lnTo>
                <a:lnTo>
                  <a:pt x="0" y="0"/>
                </a:lnTo>
                <a:close/>
              </a:path>
            </a:pathLst>
          </a:custGeom>
          <a:solidFill>
            <a:srgbClr val="FFFF99"/>
          </a:solidFill>
          <a:ln w="9525">
            <a:noFill/>
            <a:round/>
            <a:headEnd/>
            <a:tailEnd/>
          </a:ln>
          <a:effectLst>
            <a:outerShdw dist="45791" dir="2021404" algn="ctr" rotWithShape="0">
              <a:srgbClr val="333333"/>
            </a:outerShdw>
          </a:effectLst>
        </p:spPr>
        <p:txBody>
          <a:bodyPr/>
          <a:lstStyle/>
          <a:p>
            <a:endParaRPr lang="en-GB"/>
          </a:p>
        </p:txBody>
      </p:sp>
      <p:sp>
        <p:nvSpPr>
          <p:cNvPr id="47620" name="Freeform 516"/>
          <p:cNvSpPr>
            <a:spLocks/>
          </p:cNvSpPr>
          <p:nvPr/>
        </p:nvSpPr>
        <p:spPr bwMode="auto">
          <a:xfrm>
            <a:off x="3843338" y="4783138"/>
            <a:ext cx="2043112" cy="1009650"/>
          </a:xfrm>
          <a:custGeom>
            <a:avLst/>
            <a:gdLst/>
            <a:ahLst/>
            <a:cxnLst>
              <a:cxn ang="0">
                <a:pos x="0" y="679"/>
              </a:cxn>
              <a:cxn ang="0">
                <a:pos x="1376" y="0"/>
              </a:cxn>
              <a:cxn ang="0">
                <a:pos x="1382" y="61"/>
              </a:cxn>
              <a:cxn ang="0">
                <a:pos x="8" y="742"/>
              </a:cxn>
              <a:cxn ang="0">
                <a:pos x="0" y="679"/>
              </a:cxn>
            </a:cxnLst>
            <a:rect l="0" t="0" r="r" b="b"/>
            <a:pathLst>
              <a:path w="1382" h="742">
                <a:moveTo>
                  <a:pt x="0" y="679"/>
                </a:moveTo>
                <a:lnTo>
                  <a:pt x="1376" y="0"/>
                </a:lnTo>
                <a:lnTo>
                  <a:pt x="1382" y="61"/>
                </a:lnTo>
                <a:lnTo>
                  <a:pt x="8" y="742"/>
                </a:lnTo>
                <a:lnTo>
                  <a:pt x="0" y="679"/>
                </a:lnTo>
                <a:close/>
              </a:path>
            </a:pathLst>
          </a:custGeom>
          <a:solidFill>
            <a:srgbClr val="FFFF99"/>
          </a:solidFill>
          <a:ln w="9525">
            <a:noFill/>
            <a:round/>
            <a:headEnd/>
            <a:tailEnd/>
          </a:ln>
          <a:effectLst>
            <a:outerShdw dist="45791" dir="2021404" algn="ctr" rotWithShape="0">
              <a:srgbClr val="333333"/>
            </a:outerShdw>
          </a:effectLst>
        </p:spPr>
        <p:txBody>
          <a:bodyPr/>
          <a:lstStyle/>
          <a:p>
            <a:endParaRPr lang="en-GB"/>
          </a:p>
        </p:txBody>
      </p:sp>
      <p:sp>
        <p:nvSpPr>
          <p:cNvPr id="47621" name="Freeform 517"/>
          <p:cNvSpPr>
            <a:spLocks/>
          </p:cNvSpPr>
          <p:nvPr/>
        </p:nvSpPr>
        <p:spPr bwMode="auto">
          <a:xfrm>
            <a:off x="2622550" y="4440238"/>
            <a:ext cx="3252788" cy="1266825"/>
          </a:xfrm>
          <a:custGeom>
            <a:avLst/>
            <a:gdLst/>
            <a:ahLst/>
            <a:cxnLst>
              <a:cxn ang="0">
                <a:pos x="0" y="523"/>
              </a:cxn>
              <a:cxn ang="0">
                <a:pos x="1393" y="0"/>
              </a:cxn>
              <a:cxn ang="0">
                <a:pos x="2200" y="252"/>
              </a:cxn>
              <a:cxn ang="0">
                <a:pos x="826" y="931"/>
              </a:cxn>
              <a:cxn ang="0">
                <a:pos x="0" y="523"/>
              </a:cxn>
            </a:cxnLst>
            <a:rect l="0" t="0" r="r" b="b"/>
            <a:pathLst>
              <a:path w="2200" h="931">
                <a:moveTo>
                  <a:pt x="0" y="523"/>
                </a:moveTo>
                <a:lnTo>
                  <a:pt x="1393" y="0"/>
                </a:lnTo>
                <a:lnTo>
                  <a:pt x="2200" y="252"/>
                </a:lnTo>
                <a:lnTo>
                  <a:pt x="826" y="931"/>
                </a:lnTo>
                <a:lnTo>
                  <a:pt x="0" y="523"/>
                </a:lnTo>
                <a:close/>
              </a:path>
            </a:pathLst>
          </a:custGeom>
          <a:solidFill>
            <a:srgbClr val="FFFF99"/>
          </a:solidFill>
          <a:ln w="6350">
            <a:noFill/>
            <a:round/>
            <a:headEnd/>
            <a:tailEnd/>
          </a:ln>
          <a:effectLst>
            <a:outerShdw dist="45791" dir="2021404" algn="ctr" rotWithShape="0">
              <a:srgbClr val="333333"/>
            </a:outerShdw>
          </a:effectLst>
        </p:spPr>
        <p:txBody>
          <a:bodyPr/>
          <a:lstStyle/>
          <a:p>
            <a:endParaRPr lang="en-GB"/>
          </a:p>
        </p:txBody>
      </p:sp>
      <p:sp>
        <p:nvSpPr>
          <p:cNvPr id="47622" name="Freeform 518"/>
          <p:cNvSpPr>
            <a:spLocks/>
          </p:cNvSpPr>
          <p:nvPr/>
        </p:nvSpPr>
        <p:spPr bwMode="auto">
          <a:xfrm>
            <a:off x="7097713" y="5313363"/>
            <a:ext cx="38100" cy="269875"/>
          </a:xfrm>
          <a:custGeom>
            <a:avLst/>
            <a:gdLst/>
            <a:ahLst/>
            <a:cxnLst>
              <a:cxn ang="0">
                <a:pos x="13" y="199"/>
              </a:cxn>
              <a:cxn ang="0">
                <a:pos x="26" y="199"/>
              </a:cxn>
              <a:cxn ang="0">
                <a:pos x="26" y="0"/>
              </a:cxn>
              <a:cxn ang="0">
                <a:pos x="0" y="0"/>
              </a:cxn>
              <a:cxn ang="0">
                <a:pos x="0" y="199"/>
              </a:cxn>
              <a:cxn ang="0">
                <a:pos x="13" y="199"/>
              </a:cxn>
            </a:cxnLst>
            <a:rect l="0" t="0" r="r" b="b"/>
            <a:pathLst>
              <a:path w="26" h="199">
                <a:moveTo>
                  <a:pt x="13" y="199"/>
                </a:moveTo>
                <a:lnTo>
                  <a:pt x="26" y="199"/>
                </a:lnTo>
                <a:lnTo>
                  <a:pt x="26" y="0"/>
                </a:lnTo>
                <a:lnTo>
                  <a:pt x="0" y="0"/>
                </a:lnTo>
                <a:lnTo>
                  <a:pt x="0" y="199"/>
                </a:lnTo>
                <a:lnTo>
                  <a:pt x="13" y="199"/>
                </a:lnTo>
                <a:close/>
              </a:path>
            </a:pathLst>
          </a:custGeom>
          <a:solidFill>
            <a:srgbClr val="FF6600"/>
          </a:solidFill>
          <a:ln w="9525">
            <a:noFill/>
            <a:round/>
            <a:headEnd/>
            <a:tailEnd/>
          </a:ln>
          <a:effectLst>
            <a:outerShdw dist="45791" dir="2021404" algn="ctr" rotWithShape="0">
              <a:srgbClr val="333333"/>
            </a:outerShdw>
          </a:effectLst>
        </p:spPr>
        <p:txBody>
          <a:bodyPr/>
          <a:lstStyle/>
          <a:p>
            <a:endParaRPr lang="en-GB"/>
          </a:p>
        </p:txBody>
      </p:sp>
      <p:sp>
        <p:nvSpPr>
          <p:cNvPr id="47623" name="Freeform 519"/>
          <p:cNvSpPr>
            <a:spLocks/>
          </p:cNvSpPr>
          <p:nvPr/>
        </p:nvSpPr>
        <p:spPr bwMode="auto">
          <a:xfrm>
            <a:off x="6996113" y="5453063"/>
            <a:ext cx="241300" cy="263525"/>
          </a:xfrm>
          <a:custGeom>
            <a:avLst/>
            <a:gdLst/>
            <a:ahLst/>
            <a:cxnLst>
              <a:cxn ang="0">
                <a:pos x="82" y="193"/>
              </a:cxn>
              <a:cxn ang="0">
                <a:pos x="164" y="0"/>
              </a:cxn>
              <a:cxn ang="0">
                <a:pos x="159" y="3"/>
              </a:cxn>
              <a:cxn ang="0">
                <a:pos x="154" y="5"/>
              </a:cxn>
              <a:cxn ang="0">
                <a:pos x="149" y="8"/>
              </a:cxn>
              <a:cxn ang="0">
                <a:pos x="144" y="10"/>
              </a:cxn>
              <a:cxn ang="0">
                <a:pos x="139" y="11"/>
              </a:cxn>
              <a:cxn ang="0">
                <a:pos x="134" y="13"/>
              </a:cxn>
              <a:cxn ang="0">
                <a:pos x="128" y="14"/>
              </a:cxn>
              <a:cxn ang="0">
                <a:pos x="123" y="16"/>
              </a:cxn>
              <a:cxn ang="0">
                <a:pos x="118" y="18"/>
              </a:cxn>
              <a:cxn ang="0">
                <a:pos x="113" y="18"/>
              </a:cxn>
              <a:cxn ang="0">
                <a:pos x="108" y="19"/>
              </a:cxn>
              <a:cxn ang="0">
                <a:pos x="103" y="19"/>
              </a:cxn>
              <a:cxn ang="0">
                <a:pos x="96" y="21"/>
              </a:cxn>
              <a:cxn ang="0">
                <a:pos x="92" y="21"/>
              </a:cxn>
              <a:cxn ang="0">
                <a:pos x="87" y="21"/>
              </a:cxn>
              <a:cxn ang="0">
                <a:pos x="82" y="21"/>
              </a:cxn>
              <a:cxn ang="0">
                <a:pos x="77" y="21"/>
              </a:cxn>
              <a:cxn ang="0">
                <a:pos x="72" y="21"/>
              </a:cxn>
              <a:cxn ang="0">
                <a:pos x="67" y="21"/>
              </a:cxn>
              <a:cxn ang="0">
                <a:pos x="60" y="19"/>
              </a:cxn>
              <a:cxn ang="0">
                <a:pos x="55" y="19"/>
              </a:cxn>
              <a:cxn ang="0">
                <a:pos x="51" y="18"/>
              </a:cxn>
              <a:cxn ang="0">
                <a:pos x="46" y="18"/>
              </a:cxn>
              <a:cxn ang="0">
                <a:pos x="41" y="16"/>
              </a:cxn>
              <a:cxn ang="0">
                <a:pos x="36" y="14"/>
              </a:cxn>
              <a:cxn ang="0">
                <a:pos x="29" y="13"/>
              </a:cxn>
              <a:cxn ang="0">
                <a:pos x="24" y="11"/>
              </a:cxn>
              <a:cxn ang="0">
                <a:pos x="19" y="10"/>
              </a:cxn>
              <a:cxn ang="0">
                <a:pos x="14" y="8"/>
              </a:cxn>
              <a:cxn ang="0">
                <a:pos x="10" y="5"/>
              </a:cxn>
              <a:cxn ang="0">
                <a:pos x="5" y="3"/>
              </a:cxn>
              <a:cxn ang="0">
                <a:pos x="0" y="0"/>
              </a:cxn>
              <a:cxn ang="0">
                <a:pos x="82" y="193"/>
              </a:cxn>
            </a:cxnLst>
            <a:rect l="0" t="0" r="r" b="b"/>
            <a:pathLst>
              <a:path w="164" h="193">
                <a:moveTo>
                  <a:pt x="82" y="193"/>
                </a:moveTo>
                <a:lnTo>
                  <a:pt x="164" y="0"/>
                </a:lnTo>
                <a:lnTo>
                  <a:pt x="159" y="3"/>
                </a:lnTo>
                <a:lnTo>
                  <a:pt x="154" y="5"/>
                </a:lnTo>
                <a:lnTo>
                  <a:pt x="149" y="8"/>
                </a:lnTo>
                <a:lnTo>
                  <a:pt x="144" y="10"/>
                </a:lnTo>
                <a:lnTo>
                  <a:pt x="139" y="11"/>
                </a:lnTo>
                <a:lnTo>
                  <a:pt x="134" y="13"/>
                </a:lnTo>
                <a:lnTo>
                  <a:pt x="128" y="14"/>
                </a:lnTo>
                <a:lnTo>
                  <a:pt x="123" y="16"/>
                </a:lnTo>
                <a:lnTo>
                  <a:pt x="118" y="18"/>
                </a:lnTo>
                <a:lnTo>
                  <a:pt x="113" y="18"/>
                </a:lnTo>
                <a:lnTo>
                  <a:pt x="108" y="19"/>
                </a:lnTo>
                <a:lnTo>
                  <a:pt x="103" y="19"/>
                </a:lnTo>
                <a:lnTo>
                  <a:pt x="96" y="21"/>
                </a:lnTo>
                <a:lnTo>
                  <a:pt x="92" y="21"/>
                </a:lnTo>
                <a:lnTo>
                  <a:pt x="87" y="21"/>
                </a:lnTo>
                <a:lnTo>
                  <a:pt x="82" y="21"/>
                </a:lnTo>
                <a:lnTo>
                  <a:pt x="77" y="21"/>
                </a:lnTo>
                <a:lnTo>
                  <a:pt x="72" y="21"/>
                </a:lnTo>
                <a:lnTo>
                  <a:pt x="67" y="21"/>
                </a:lnTo>
                <a:lnTo>
                  <a:pt x="60" y="19"/>
                </a:lnTo>
                <a:lnTo>
                  <a:pt x="55" y="19"/>
                </a:lnTo>
                <a:lnTo>
                  <a:pt x="51" y="18"/>
                </a:lnTo>
                <a:lnTo>
                  <a:pt x="46" y="18"/>
                </a:lnTo>
                <a:lnTo>
                  <a:pt x="41" y="16"/>
                </a:lnTo>
                <a:lnTo>
                  <a:pt x="36" y="14"/>
                </a:lnTo>
                <a:lnTo>
                  <a:pt x="29" y="13"/>
                </a:lnTo>
                <a:lnTo>
                  <a:pt x="24" y="11"/>
                </a:lnTo>
                <a:lnTo>
                  <a:pt x="19" y="10"/>
                </a:lnTo>
                <a:lnTo>
                  <a:pt x="14" y="8"/>
                </a:lnTo>
                <a:lnTo>
                  <a:pt x="10" y="5"/>
                </a:lnTo>
                <a:lnTo>
                  <a:pt x="5" y="3"/>
                </a:lnTo>
                <a:lnTo>
                  <a:pt x="0" y="0"/>
                </a:lnTo>
                <a:lnTo>
                  <a:pt x="82" y="193"/>
                </a:lnTo>
                <a:close/>
              </a:path>
            </a:pathLst>
          </a:custGeom>
          <a:solidFill>
            <a:srgbClr val="FF6600"/>
          </a:solidFill>
          <a:ln w="9525">
            <a:noFill/>
            <a:round/>
            <a:headEnd/>
            <a:tailEnd/>
          </a:ln>
          <a:effectLst>
            <a:outerShdw dist="45791" dir="2021404" algn="ctr" rotWithShape="0">
              <a:srgbClr val="333333"/>
            </a:outerShdw>
          </a:effectLst>
        </p:spPr>
        <p:txBody>
          <a:bodyPr/>
          <a:lstStyle/>
          <a:p>
            <a:endParaRPr lang="en-GB"/>
          </a:p>
        </p:txBody>
      </p:sp>
      <p:sp>
        <p:nvSpPr>
          <p:cNvPr id="47624" name="Rectangle 520"/>
          <p:cNvSpPr>
            <a:spLocks noChangeArrowheads="1"/>
          </p:cNvSpPr>
          <p:nvPr/>
        </p:nvSpPr>
        <p:spPr bwMode="auto">
          <a:xfrm>
            <a:off x="2200275" y="5459413"/>
            <a:ext cx="1149350" cy="701675"/>
          </a:xfrm>
          <a:prstGeom prst="rect">
            <a:avLst/>
          </a:prstGeom>
          <a:noFill/>
          <a:ln w="9525">
            <a:noFill/>
            <a:miter lim="800000"/>
            <a:headEnd/>
            <a:tailEnd/>
          </a:ln>
          <a:effectLst/>
        </p:spPr>
        <p:txBody>
          <a:bodyPr wrap="none" lIns="92075" tIns="46038" rIns="92075" bIns="46038">
            <a:spAutoFit/>
          </a:bodyPr>
          <a:lstStyle/>
          <a:p>
            <a:pPr eaLnBrk="0" hangingPunct="0"/>
            <a:r>
              <a:rPr lang="en-US" altLang="ja-JP" sz="2000" b="1">
                <a:ea typeface="ＭＳ Ｐゴシック" pitchFamily="50" charset="-128"/>
              </a:rPr>
              <a:t>Imaging </a:t>
            </a:r>
          </a:p>
          <a:p>
            <a:pPr eaLnBrk="0" hangingPunct="0"/>
            <a:r>
              <a:rPr lang="en-US" altLang="ja-JP" sz="2000" b="1">
                <a:ea typeface="ＭＳ Ｐゴシック" pitchFamily="50" charset="-128"/>
              </a:rPr>
              <a:t>Plate</a:t>
            </a:r>
          </a:p>
        </p:txBody>
      </p:sp>
      <p:sp>
        <p:nvSpPr>
          <p:cNvPr id="47625" name="Rectangle 521"/>
          <p:cNvSpPr>
            <a:spLocks noChangeArrowheads="1"/>
          </p:cNvSpPr>
          <p:nvPr/>
        </p:nvSpPr>
        <p:spPr bwMode="auto">
          <a:xfrm>
            <a:off x="3671888" y="2760663"/>
            <a:ext cx="1073150" cy="701675"/>
          </a:xfrm>
          <a:prstGeom prst="rect">
            <a:avLst/>
          </a:prstGeom>
          <a:noFill/>
          <a:ln w="9525">
            <a:noFill/>
            <a:miter lim="800000"/>
            <a:headEnd/>
            <a:tailEnd/>
          </a:ln>
          <a:effectLst/>
        </p:spPr>
        <p:txBody>
          <a:bodyPr wrap="none" lIns="92075" tIns="46038" rIns="92075" bIns="46038">
            <a:spAutoFit/>
          </a:bodyPr>
          <a:lstStyle/>
          <a:p>
            <a:pPr eaLnBrk="0" hangingPunct="0"/>
            <a:r>
              <a:rPr lang="en-US" altLang="ja-JP" sz="2000" b="1">
                <a:ea typeface="ＭＳ Ｐゴシック" pitchFamily="50" charset="-128"/>
              </a:rPr>
              <a:t>Optical </a:t>
            </a:r>
          </a:p>
          <a:p>
            <a:pPr eaLnBrk="0" hangingPunct="0"/>
            <a:r>
              <a:rPr lang="en-US" altLang="ja-JP" sz="2000" b="1">
                <a:ea typeface="ＭＳ Ｐゴシック" pitchFamily="50" charset="-128"/>
              </a:rPr>
              <a:t>Scanner</a:t>
            </a:r>
            <a:endParaRPr lang="en-US" altLang="ja-JP" sz="2000">
              <a:ea typeface="ＭＳ Ｐゴシック" pitchFamily="50" charset="-128"/>
            </a:endParaRPr>
          </a:p>
        </p:txBody>
      </p:sp>
      <p:sp>
        <p:nvSpPr>
          <p:cNvPr id="47626" name="Rectangle 522"/>
          <p:cNvSpPr>
            <a:spLocks noChangeArrowheads="1"/>
          </p:cNvSpPr>
          <p:nvPr/>
        </p:nvSpPr>
        <p:spPr bwMode="auto">
          <a:xfrm>
            <a:off x="5124450" y="2943225"/>
            <a:ext cx="2614613" cy="396875"/>
          </a:xfrm>
          <a:prstGeom prst="rect">
            <a:avLst/>
          </a:prstGeom>
          <a:noFill/>
          <a:ln w="9525">
            <a:noFill/>
            <a:miter lim="800000"/>
            <a:headEnd/>
            <a:tailEnd/>
          </a:ln>
          <a:effectLst/>
        </p:spPr>
        <p:txBody>
          <a:bodyPr wrap="none" lIns="92075" tIns="46038" rIns="92075" bIns="46038">
            <a:spAutoFit/>
          </a:bodyPr>
          <a:lstStyle/>
          <a:p>
            <a:pPr eaLnBrk="0" hangingPunct="0"/>
            <a:r>
              <a:rPr lang="en-CA" altLang="ja-JP" sz="2000" b="1">
                <a:ea typeface="ＭＳ Ｐゴシック" pitchFamily="50" charset="-128"/>
              </a:rPr>
              <a:t>Photo-multiplier</a:t>
            </a:r>
            <a:r>
              <a:rPr lang="en-US" altLang="ja-JP" sz="2000" b="1">
                <a:ea typeface="ＭＳ Ｐゴシック" pitchFamily="50" charset="-128"/>
              </a:rPr>
              <a:t> Tube</a:t>
            </a:r>
            <a:endParaRPr lang="en-US" altLang="ja-JP" sz="2000">
              <a:ea typeface="ＭＳ Ｐゴシック" pitchFamily="50" charset="-128"/>
            </a:endParaRPr>
          </a:p>
        </p:txBody>
      </p:sp>
      <p:sp>
        <p:nvSpPr>
          <p:cNvPr id="47627" name="Text Box 523"/>
          <p:cNvSpPr txBox="1">
            <a:spLocks noChangeArrowheads="1"/>
          </p:cNvSpPr>
          <p:nvPr/>
        </p:nvSpPr>
        <p:spPr bwMode="auto">
          <a:xfrm>
            <a:off x="6064250" y="5822950"/>
            <a:ext cx="2065338" cy="336550"/>
          </a:xfrm>
          <a:prstGeom prst="rect">
            <a:avLst/>
          </a:prstGeom>
          <a:solidFill>
            <a:srgbClr val="3399FF">
              <a:alpha val="50000"/>
            </a:srgbClr>
          </a:solidFill>
          <a:ln w="9525">
            <a:noFill/>
            <a:miter lim="800000"/>
            <a:headEnd/>
            <a:tailEnd/>
          </a:ln>
          <a:effectLst>
            <a:outerShdw dist="45791" dir="2021404" algn="ctr" rotWithShape="0">
              <a:srgbClr val="333333"/>
            </a:outerShdw>
          </a:effectLst>
        </p:spPr>
        <p:txBody>
          <a:bodyPr wrap="none" anchor="ctr">
            <a:spAutoFit/>
          </a:bodyPr>
          <a:lstStyle/>
          <a:p>
            <a:pPr eaLnBrk="0" hangingPunct="0"/>
            <a:r>
              <a:rPr lang="en-US" sz="1600">
                <a:latin typeface="Bookman Old Style" pitchFamily="18" charset="0"/>
              </a:rPr>
              <a:t>110010010010110</a:t>
            </a:r>
            <a:endParaRPr lang="en-US" sz="2800">
              <a:latin typeface="Bookman Old Style" pitchFamily="18" charset="0"/>
            </a:endParaRPr>
          </a:p>
        </p:txBody>
      </p:sp>
      <p:grpSp>
        <p:nvGrpSpPr>
          <p:cNvPr id="47628" name="Group 524"/>
          <p:cNvGrpSpPr>
            <a:grpSpLocks/>
          </p:cNvGrpSpPr>
          <p:nvPr/>
        </p:nvGrpSpPr>
        <p:grpSpPr bwMode="auto">
          <a:xfrm>
            <a:off x="3654425" y="3613150"/>
            <a:ext cx="1952625" cy="1647825"/>
            <a:chOff x="1081" y="1676"/>
            <a:chExt cx="1321" cy="1211"/>
          </a:xfrm>
        </p:grpSpPr>
        <p:sp>
          <p:nvSpPr>
            <p:cNvPr id="47629" name="Freeform 525"/>
            <p:cNvSpPr>
              <a:spLocks/>
            </p:cNvSpPr>
            <p:nvPr/>
          </p:nvSpPr>
          <p:spPr bwMode="auto">
            <a:xfrm>
              <a:off x="1081" y="1676"/>
              <a:ext cx="1044" cy="1211"/>
            </a:xfrm>
            <a:custGeom>
              <a:avLst/>
              <a:gdLst/>
              <a:ahLst/>
              <a:cxnLst>
                <a:cxn ang="0">
                  <a:pos x="857" y="0"/>
                </a:cxn>
                <a:cxn ang="0">
                  <a:pos x="1044" y="47"/>
                </a:cxn>
                <a:cxn ang="0">
                  <a:pos x="1016" y="120"/>
                </a:cxn>
                <a:cxn ang="0">
                  <a:pos x="990" y="193"/>
                </a:cxn>
                <a:cxn ang="0">
                  <a:pos x="965" y="265"/>
                </a:cxn>
                <a:cxn ang="0">
                  <a:pos x="944" y="339"/>
                </a:cxn>
                <a:cxn ang="0">
                  <a:pos x="923" y="411"/>
                </a:cxn>
                <a:cxn ang="0">
                  <a:pos x="903" y="485"/>
                </a:cxn>
                <a:cxn ang="0">
                  <a:pos x="887" y="557"/>
                </a:cxn>
                <a:cxn ang="0">
                  <a:pos x="870" y="631"/>
                </a:cxn>
                <a:cxn ang="0">
                  <a:pos x="856" y="703"/>
                </a:cxn>
                <a:cxn ang="0">
                  <a:pos x="841" y="777"/>
                </a:cxn>
                <a:cxn ang="0">
                  <a:pos x="829" y="849"/>
                </a:cxn>
                <a:cxn ang="0">
                  <a:pos x="818" y="922"/>
                </a:cxn>
                <a:cxn ang="0">
                  <a:pos x="808" y="994"/>
                </a:cxn>
                <a:cxn ang="0">
                  <a:pos x="800" y="1067"/>
                </a:cxn>
                <a:cxn ang="0">
                  <a:pos x="792" y="1139"/>
                </a:cxn>
                <a:cxn ang="0">
                  <a:pos x="785" y="1211"/>
                </a:cxn>
                <a:cxn ang="0">
                  <a:pos x="0" y="862"/>
                </a:cxn>
                <a:cxn ang="0">
                  <a:pos x="41" y="801"/>
                </a:cxn>
                <a:cxn ang="0">
                  <a:pos x="82" y="740"/>
                </a:cxn>
                <a:cxn ang="0">
                  <a:pos x="124" y="678"/>
                </a:cxn>
                <a:cxn ang="0">
                  <a:pos x="170" y="618"/>
                </a:cxn>
                <a:cxn ang="0">
                  <a:pos x="214" y="559"/>
                </a:cxn>
                <a:cxn ang="0">
                  <a:pos x="262" y="500"/>
                </a:cxn>
                <a:cxn ang="0">
                  <a:pos x="311" y="442"/>
                </a:cxn>
                <a:cxn ang="0">
                  <a:pos x="362" y="385"/>
                </a:cxn>
                <a:cxn ang="0">
                  <a:pos x="416" y="329"/>
                </a:cxn>
                <a:cxn ang="0">
                  <a:pos x="470" y="277"/>
                </a:cxn>
                <a:cxn ang="0">
                  <a:pos x="529" y="224"/>
                </a:cxn>
                <a:cxn ang="0">
                  <a:pos x="588" y="175"/>
                </a:cxn>
                <a:cxn ang="0">
                  <a:pos x="619" y="151"/>
                </a:cxn>
                <a:cxn ang="0">
                  <a:pos x="651" y="128"/>
                </a:cxn>
                <a:cxn ang="0">
                  <a:pos x="683" y="105"/>
                </a:cxn>
                <a:cxn ang="0">
                  <a:pos x="716" y="82"/>
                </a:cxn>
                <a:cxn ang="0">
                  <a:pos x="751" y="61"/>
                </a:cxn>
                <a:cxn ang="0">
                  <a:pos x="785" y="39"/>
                </a:cxn>
                <a:cxn ang="0">
                  <a:pos x="821" y="20"/>
                </a:cxn>
                <a:cxn ang="0">
                  <a:pos x="857" y="0"/>
                </a:cxn>
              </a:cxnLst>
              <a:rect l="0" t="0" r="r" b="b"/>
              <a:pathLst>
                <a:path w="1044" h="1211">
                  <a:moveTo>
                    <a:pt x="857" y="0"/>
                  </a:moveTo>
                  <a:lnTo>
                    <a:pt x="1044" y="47"/>
                  </a:lnTo>
                  <a:lnTo>
                    <a:pt x="1016" y="120"/>
                  </a:lnTo>
                  <a:lnTo>
                    <a:pt x="990" y="193"/>
                  </a:lnTo>
                  <a:lnTo>
                    <a:pt x="965" y="265"/>
                  </a:lnTo>
                  <a:lnTo>
                    <a:pt x="944" y="339"/>
                  </a:lnTo>
                  <a:lnTo>
                    <a:pt x="923" y="411"/>
                  </a:lnTo>
                  <a:lnTo>
                    <a:pt x="903" y="485"/>
                  </a:lnTo>
                  <a:lnTo>
                    <a:pt x="887" y="557"/>
                  </a:lnTo>
                  <a:lnTo>
                    <a:pt x="870" y="631"/>
                  </a:lnTo>
                  <a:lnTo>
                    <a:pt x="856" y="703"/>
                  </a:lnTo>
                  <a:lnTo>
                    <a:pt x="841" y="777"/>
                  </a:lnTo>
                  <a:lnTo>
                    <a:pt x="829" y="849"/>
                  </a:lnTo>
                  <a:lnTo>
                    <a:pt x="818" y="922"/>
                  </a:lnTo>
                  <a:lnTo>
                    <a:pt x="808" y="994"/>
                  </a:lnTo>
                  <a:lnTo>
                    <a:pt x="800" y="1067"/>
                  </a:lnTo>
                  <a:lnTo>
                    <a:pt x="792" y="1139"/>
                  </a:lnTo>
                  <a:lnTo>
                    <a:pt x="785" y="1211"/>
                  </a:lnTo>
                  <a:lnTo>
                    <a:pt x="0" y="862"/>
                  </a:lnTo>
                  <a:lnTo>
                    <a:pt x="41" y="801"/>
                  </a:lnTo>
                  <a:lnTo>
                    <a:pt x="82" y="740"/>
                  </a:lnTo>
                  <a:lnTo>
                    <a:pt x="124" y="678"/>
                  </a:lnTo>
                  <a:lnTo>
                    <a:pt x="170" y="618"/>
                  </a:lnTo>
                  <a:lnTo>
                    <a:pt x="214" y="559"/>
                  </a:lnTo>
                  <a:lnTo>
                    <a:pt x="262" y="500"/>
                  </a:lnTo>
                  <a:lnTo>
                    <a:pt x="311" y="442"/>
                  </a:lnTo>
                  <a:lnTo>
                    <a:pt x="362" y="385"/>
                  </a:lnTo>
                  <a:lnTo>
                    <a:pt x="416" y="329"/>
                  </a:lnTo>
                  <a:lnTo>
                    <a:pt x="470" y="277"/>
                  </a:lnTo>
                  <a:lnTo>
                    <a:pt x="529" y="224"/>
                  </a:lnTo>
                  <a:lnTo>
                    <a:pt x="588" y="175"/>
                  </a:lnTo>
                  <a:lnTo>
                    <a:pt x="619" y="151"/>
                  </a:lnTo>
                  <a:lnTo>
                    <a:pt x="651" y="128"/>
                  </a:lnTo>
                  <a:lnTo>
                    <a:pt x="683" y="105"/>
                  </a:lnTo>
                  <a:lnTo>
                    <a:pt x="716" y="82"/>
                  </a:lnTo>
                  <a:lnTo>
                    <a:pt x="751" y="61"/>
                  </a:lnTo>
                  <a:lnTo>
                    <a:pt x="785" y="39"/>
                  </a:lnTo>
                  <a:lnTo>
                    <a:pt x="821" y="20"/>
                  </a:lnTo>
                  <a:lnTo>
                    <a:pt x="857" y="0"/>
                  </a:lnTo>
                  <a:close/>
                </a:path>
              </a:pathLst>
            </a:custGeom>
            <a:gradFill rotWithShape="0">
              <a:gsLst>
                <a:gs pos="0">
                  <a:srgbClr val="000099"/>
                </a:gs>
                <a:gs pos="100000">
                  <a:srgbClr val="66CCFF"/>
                </a:gs>
              </a:gsLst>
              <a:lin ang="5400000" scaled="1"/>
            </a:gradFill>
            <a:ln w="9525">
              <a:noFill/>
              <a:round/>
              <a:headEnd/>
              <a:tailEnd/>
            </a:ln>
            <a:effectLst>
              <a:outerShdw dist="45791" dir="2021404" algn="ctr" rotWithShape="0">
                <a:srgbClr val="333333"/>
              </a:outerShdw>
            </a:effectLst>
          </p:spPr>
          <p:txBody>
            <a:bodyPr/>
            <a:lstStyle/>
            <a:p>
              <a:endParaRPr lang="en-GB"/>
            </a:p>
          </p:txBody>
        </p:sp>
        <p:grpSp>
          <p:nvGrpSpPr>
            <p:cNvPr id="47630" name="Group 526"/>
            <p:cNvGrpSpPr>
              <a:grpSpLocks/>
            </p:cNvGrpSpPr>
            <p:nvPr/>
          </p:nvGrpSpPr>
          <p:grpSpPr bwMode="auto">
            <a:xfrm rot="-1109437">
              <a:off x="1174" y="1958"/>
              <a:ext cx="1228" cy="640"/>
              <a:chOff x="-930" y="1816"/>
              <a:chExt cx="1402" cy="863"/>
            </a:xfrm>
          </p:grpSpPr>
          <p:sp>
            <p:nvSpPr>
              <p:cNvPr id="47631" name="Arc 527"/>
              <p:cNvSpPr>
                <a:spLocks/>
              </p:cNvSpPr>
              <p:nvPr/>
            </p:nvSpPr>
            <p:spPr bwMode="auto">
              <a:xfrm rot="-6491460">
                <a:off x="-672" y="1558"/>
                <a:ext cx="567" cy="1084"/>
              </a:xfrm>
              <a:custGeom>
                <a:avLst/>
                <a:gdLst>
                  <a:gd name="G0" fmla="+- 0 0 0"/>
                  <a:gd name="G1" fmla="+- 20469 0 0"/>
                  <a:gd name="G2" fmla="+- 21600 0 0"/>
                  <a:gd name="T0" fmla="*/ 6898 w 21600"/>
                  <a:gd name="T1" fmla="*/ 0 h 20469"/>
                  <a:gd name="T2" fmla="*/ 21600 w 21600"/>
                  <a:gd name="T3" fmla="*/ 20469 h 20469"/>
                  <a:gd name="T4" fmla="*/ 0 w 21600"/>
                  <a:gd name="T5" fmla="*/ 20469 h 20469"/>
                </a:gdLst>
                <a:ahLst/>
                <a:cxnLst>
                  <a:cxn ang="0">
                    <a:pos x="T0" y="T1"/>
                  </a:cxn>
                  <a:cxn ang="0">
                    <a:pos x="T2" y="T3"/>
                  </a:cxn>
                  <a:cxn ang="0">
                    <a:pos x="T4" y="T5"/>
                  </a:cxn>
                </a:cxnLst>
                <a:rect l="0" t="0" r="r" b="b"/>
                <a:pathLst>
                  <a:path w="21600" h="20469" fill="none" extrusionOk="0">
                    <a:moveTo>
                      <a:pt x="6897" y="0"/>
                    </a:moveTo>
                    <a:cubicBezTo>
                      <a:pt x="15683" y="2960"/>
                      <a:pt x="21600" y="11197"/>
                      <a:pt x="21600" y="20469"/>
                    </a:cubicBezTo>
                  </a:path>
                  <a:path w="21600" h="20469" stroke="0" extrusionOk="0">
                    <a:moveTo>
                      <a:pt x="6897" y="0"/>
                    </a:moveTo>
                    <a:cubicBezTo>
                      <a:pt x="15683" y="2960"/>
                      <a:pt x="21600" y="11197"/>
                      <a:pt x="21600" y="20469"/>
                    </a:cubicBezTo>
                    <a:lnTo>
                      <a:pt x="0" y="20469"/>
                    </a:lnTo>
                    <a:close/>
                  </a:path>
                </a:pathLst>
              </a:custGeom>
              <a:noFill/>
              <a:ln w="9525">
                <a:solidFill>
                  <a:schemeClr val="bg1"/>
                </a:solidFill>
                <a:round/>
                <a:headEnd/>
                <a:tailEnd/>
              </a:ln>
              <a:effectLst>
                <a:outerShdw dist="45791" dir="2021404" algn="ctr" rotWithShape="0">
                  <a:srgbClr val="333333"/>
                </a:outerShdw>
              </a:effectLst>
            </p:spPr>
            <p:txBody>
              <a:bodyPr wrap="none" anchor="ctr">
                <a:spAutoFit/>
              </a:bodyPr>
              <a:lstStyle/>
              <a:p>
                <a:endParaRPr lang="en-GB"/>
              </a:p>
            </p:txBody>
          </p:sp>
          <p:sp>
            <p:nvSpPr>
              <p:cNvPr id="47632" name="Arc 528"/>
              <p:cNvSpPr>
                <a:spLocks/>
              </p:cNvSpPr>
              <p:nvPr/>
            </p:nvSpPr>
            <p:spPr bwMode="auto">
              <a:xfrm rot="-6800928">
                <a:off x="-576" y="1654"/>
                <a:ext cx="567" cy="1084"/>
              </a:xfrm>
              <a:custGeom>
                <a:avLst/>
                <a:gdLst>
                  <a:gd name="G0" fmla="+- 0 0 0"/>
                  <a:gd name="G1" fmla="+- 20469 0 0"/>
                  <a:gd name="G2" fmla="+- 21600 0 0"/>
                  <a:gd name="T0" fmla="*/ 6898 w 21600"/>
                  <a:gd name="T1" fmla="*/ 0 h 20469"/>
                  <a:gd name="T2" fmla="*/ 21600 w 21600"/>
                  <a:gd name="T3" fmla="*/ 20469 h 20469"/>
                  <a:gd name="T4" fmla="*/ 0 w 21600"/>
                  <a:gd name="T5" fmla="*/ 20469 h 20469"/>
                </a:gdLst>
                <a:ahLst/>
                <a:cxnLst>
                  <a:cxn ang="0">
                    <a:pos x="T0" y="T1"/>
                  </a:cxn>
                  <a:cxn ang="0">
                    <a:pos x="T2" y="T3"/>
                  </a:cxn>
                  <a:cxn ang="0">
                    <a:pos x="T4" y="T5"/>
                  </a:cxn>
                </a:cxnLst>
                <a:rect l="0" t="0" r="r" b="b"/>
                <a:pathLst>
                  <a:path w="21600" h="20469" fill="none" extrusionOk="0">
                    <a:moveTo>
                      <a:pt x="6897" y="0"/>
                    </a:moveTo>
                    <a:cubicBezTo>
                      <a:pt x="15683" y="2960"/>
                      <a:pt x="21600" y="11197"/>
                      <a:pt x="21600" y="20469"/>
                    </a:cubicBezTo>
                  </a:path>
                  <a:path w="21600" h="20469" stroke="0" extrusionOk="0">
                    <a:moveTo>
                      <a:pt x="6897" y="0"/>
                    </a:moveTo>
                    <a:cubicBezTo>
                      <a:pt x="15683" y="2960"/>
                      <a:pt x="21600" y="11197"/>
                      <a:pt x="21600" y="20469"/>
                    </a:cubicBezTo>
                    <a:lnTo>
                      <a:pt x="0" y="20469"/>
                    </a:lnTo>
                    <a:close/>
                  </a:path>
                </a:pathLst>
              </a:custGeom>
              <a:noFill/>
              <a:ln w="9525">
                <a:solidFill>
                  <a:schemeClr val="bg1"/>
                </a:solidFill>
                <a:round/>
                <a:headEnd/>
                <a:tailEnd/>
              </a:ln>
              <a:effectLst>
                <a:outerShdw dist="45791" dir="2021404" algn="ctr" rotWithShape="0">
                  <a:srgbClr val="333333"/>
                </a:outerShdw>
              </a:effectLst>
            </p:spPr>
            <p:txBody>
              <a:bodyPr wrap="none" anchor="ctr">
                <a:spAutoFit/>
              </a:bodyPr>
              <a:lstStyle/>
              <a:p>
                <a:endParaRPr lang="en-GB"/>
              </a:p>
            </p:txBody>
          </p:sp>
          <p:sp>
            <p:nvSpPr>
              <p:cNvPr id="47633" name="Arc 529"/>
              <p:cNvSpPr>
                <a:spLocks/>
              </p:cNvSpPr>
              <p:nvPr/>
            </p:nvSpPr>
            <p:spPr bwMode="auto">
              <a:xfrm rot="-7329017">
                <a:off x="-480" y="1750"/>
                <a:ext cx="567" cy="1084"/>
              </a:xfrm>
              <a:custGeom>
                <a:avLst/>
                <a:gdLst>
                  <a:gd name="G0" fmla="+- 0 0 0"/>
                  <a:gd name="G1" fmla="+- 20469 0 0"/>
                  <a:gd name="G2" fmla="+- 21600 0 0"/>
                  <a:gd name="T0" fmla="*/ 6898 w 21600"/>
                  <a:gd name="T1" fmla="*/ 0 h 20469"/>
                  <a:gd name="T2" fmla="*/ 21600 w 21600"/>
                  <a:gd name="T3" fmla="*/ 20469 h 20469"/>
                  <a:gd name="T4" fmla="*/ 0 w 21600"/>
                  <a:gd name="T5" fmla="*/ 20469 h 20469"/>
                </a:gdLst>
                <a:ahLst/>
                <a:cxnLst>
                  <a:cxn ang="0">
                    <a:pos x="T0" y="T1"/>
                  </a:cxn>
                  <a:cxn ang="0">
                    <a:pos x="T2" y="T3"/>
                  </a:cxn>
                  <a:cxn ang="0">
                    <a:pos x="T4" y="T5"/>
                  </a:cxn>
                </a:cxnLst>
                <a:rect l="0" t="0" r="r" b="b"/>
                <a:pathLst>
                  <a:path w="21600" h="20469" fill="none" extrusionOk="0">
                    <a:moveTo>
                      <a:pt x="6897" y="0"/>
                    </a:moveTo>
                    <a:cubicBezTo>
                      <a:pt x="15683" y="2960"/>
                      <a:pt x="21600" y="11197"/>
                      <a:pt x="21600" y="20469"/>
                    </a:cubicBezTo>
                  </a:path>
                  <a:path w="21600" h="20469" stroke="0" extrusionOk="0">
                    <a:moveTo>
                      <a:pt x="6897" y="0"/>
                    </a:moveTo>
                    <a:cubicBezTo>
                      <a:pt x="15683" y="2960"/>
                      <a:pt x="21600" y="11197"/>
                      <a:pt x="21600" y="20469"/>
                    </a:cubicBezTo>
                    <a:lnTo>
                      <a:pt x="0" y="20469"/>
                    </a:lnTo>
                    <a:close/>
                  </a:path>
                </a:pathLst>
              </a:custGeom>
              <a:noFill/>
              <a:ln w="9525">
                <a:solidFill>
                  <a:schemeClr val="bg1"/>
                </a:solidFill>
                <a:round/>
                <a:headEnd/>
                <a:tailEnd/>
              </a:ln>
              <a:effectLst>
                <a:outerShdw dist="45791" dir="2021404" algn="ctr" rotWithShape="0">
                  <a:srgbClr val="333333"/>
                </a:outerShdw>
              </a:effectLst>
            </p:spPr>
            <p:txBody>
              <a:bodyPr wrap="none" anchor="ctr">
                <a:spAutoFit/>
              </a:bodyPr>
              <a:lstStyle/>
              <a:p>
                <a:endParaRPr lang="en-GB"/>
              </a:p>
            </p:txBody>
          </p:sp>
          <p:sp>
            <p:nvSpPr>
              <p:cNvPr id="47634" name="Arc 530"/>
              <p:cNvSpPr>
                <a:spLocks/>
              </p:cNvSpPr>
              <p:nvPr/>
            </p:nvSpPr>
            <p:spPr bwMode="auto">
              <a:xfrm rot="-7669113">
                <a:off x="-368" y="1840"/>
                <a:ext cx="567" cy="1112"/>
              </a:xfrm>
              <a:custGeom>
                <a:avLst/>
                <a:gdLst>
                  <a:gd name="G0" fmla="+- 0 0 0"/>
                  <a:gd name="G1" fmla="+- 20469 0 0"/>
                  <a:gd name="G2" fmla="+- 21600 0 0"/>
                  <a:gd name="T0" fmla="*/ 6898 w 21600"/>
                  <a:gd name="T1" fmla="*/ 0 h 21004"/>
                  <a:gd name="T2" fmla="*/ 21593 w 21600"/>
                  <a:gd name="T3" fmla="*/ 21004 h 21004"/>
                  <a:gd name="T4" fmla="*/ 0 w 21600"/>
                  <a:gd name="T5" fmla="*/ 20469 h 21004"/>
                </a:gdLst>
                <a:ahLst/>
                <a:cxnLst>
                  <a:cxn ang="0">
                    <a:pos x="T0" y="T1"/>
                  </a:cxn>
                  <a:cxn ang="0">
                    <a:pos x="T2" y="T3"/>
                  </a:cxn>
                  <a:cxn ang="0">
                    <a:pos x="T4" y="T5"/>
                  </a:cxn>
                </a:cxnLst>
                <a:rect l="0" t="0" r="r" b="b"/>
                <a:pathLst>
                  <a:path w="21600" h="21004" fill="none" extrusionOk="0">
                    <a:moveTo>
                      <a:pt x="6897" y="0"/>
                    </a:moveTo>
                    <a:cubicBezTo>
                      <a:pt x="15683" y="2960"/>
                      <a:pt x="21600" y="11197"/>
                      <a:pt x="21600" y="20469"/>
                    </a:cubicBezTo>
                    <a:cubicBezTo>
                      <a:pt x="21600" y="20647"/>
                      <a:pt x="21597" y="20825"/>
                      <a:pt x="21593" y="21004"/>
                    </a:cubicBezTo>
                  </a:path>
                  <a:path w="21600" h="21004" stroke="0" extrusionOk="0">
                    <a:moveTo>
                      <a:pt x="6897" y="0"/>
                    </a:moveTo>
                    <a:cubicBezTo>
                      <a:pt x="15683" y="2960"/>
                      <a:pt x="21600" y="11197"/>
                      <a:pt x="21600" y="20469"/>
                    </a:cubicBezTo>
                    <a:cubicBezTo>
                      <a:pt x="21600" y="20647"/>
                      <a:pt x="21597" y="20825"/>
                      <a:pt x="21593" y="21004"/>
                    </a:cubicBezTo>
                    <a:lnTo>
                      <a:pt x="0" y="20469"/>
                    </a:lnTo>
                    <a:close/>
                  </a:path>
                </a:pathLst>
              </a:custGeom>
              <a:noFill/>
              <a:ln w="9525">
                <a:solidFill>
                  <a:schemeClr val="bg1"/>
                </a:solidFill>
                <a:round/>
                <a:headEnd/>
                <a:tailEnd/>
              </a:ln>
              <a:effectLst>
                <a:outerShdw dist="45791" dir="2021404" algn="ctr" rotWithShape="0">
                  <a:srgbClr val="333333"/>
                </a:outerShdw>
              </a:effectLst>
            </p:spPr>
            <p:txBody>
              <a:bodyPr wrap="none" anchor="ctr">
                <a:spAutoFit/>
              </a:bodyPr>
              <a:lstStyle/>
              <a:p>
                <a:endParaRPr lang="en-GB"/>
              </a:p>
            </p:txBody>
          </p:sp>
        </p:grpSp>
      </p:grpSp>
      <p:grpSp>
        <p:nvGrpSpPr>
          <p:cNvPr id="47635" name="Group 531"/>
          <p:cNvGrpSpPr>
            <a:grpSpLocks/>
          </p:cNvGrpSpPr>
          <p:nvPr/>
        </p:nvGrpSpPr>
        <p:grpSpPr bwMode="auto">
          <a:xfrm>
            <a:off x="2587625" y="3387725"/>
            <a:ext cx="1954213" cy="1938338"/>
            <a:chOff x="1407" y="2078"/>
            <a:chExt cx="1322" cy="1423"/>
          </a:xfrm>
        </p:grpSpPr>
        <p:sp>
          <p:nvSpPr>
            <p:cNvPr id="47636" name="Freeform 532"/>
            <p:cNvSpPr>
              <a:spLocks/>
            </p:cNvSpPr>
            <p:nvPr/>
          </p:nvSpPr>
          <p:spPr bwMode="auto">
            <a:xfrm>
              <a:off x="1407" y="2298"/>
              <a:ext cx="1140" cy="397"/>
            </a:xfrm>
            <a:custGeom>
              <a:avLst/>
              <a:gdLst/>
              <a:ahLst/>
              <a:cxnLst>
                <a:cxn ang="0">
                  <a:pos x="1132" y="15"/>
                </a:cxn>
                <a:cxn ang="0">
                  <a:pos x="1124" y="5"/>
                </a:cxn>
                <a:cxn ang="0">
                  <a:pos x="0" y="384"/>
                </a:cxn>
                <a:cxn ang="0">
                  <a:pos x="5" y="397"/>
                </a:cxn>
                <a:cxn ang="0">
                  <a:pos x="1127" y="18"/>
                </a:cxn>
                <a:cxn ang="0">
                  <a:pos x="1119" y="9"/>
                </a:cxn>
                <a:cxn ang="0">
                  <a:pos x="1132" y="15"/>
                </a:cxn>
                <a:cxn ang="0">
                  <a:pos x="1140" y="0"/>
                </a:cxn>
                <a:cxn ang="0">
                  <a:pos x="1124" y="5"/>
                </a:cxn>
                <a:cxn ang="0">
                  <a:pos x="1132" y="15"/>
                </a:cxn>
              </a:cxnLst>
              <a:rect l="0" t="0" r="r" b="b"/>
              <a:pathLst>
                <a:path w="1140" h="397">
                  <a:moveTo>
                    <a:pt x="1132" y="15"/>
                  </a:moveTo>
                  <a:lnTo>
                    <a:pt x="1124" y="5"/>
                  </a:lnTo>
                  <a:lnTo>
                    <a:pt x="0" y="384"/>
                  </a:lnTo>
                  <a:lnTo>
                    <a:pt x="5" y="397"/>
                  </a:lnTo>
                  <a:lnTo>
                    <a:pt x="1127" y="18"/>
                  </a:lnTo>
                  <a:lnTo>
                    <a:pt x="1119" y="9"/>
                  </a:lnTo>
                  <a:lnTo>
                    <a:pt x="1132" y="15"/>
                  </a:lnTo>
                  <a:lnTo>
                    <a:pt x="1140" y="0"/>
                  </a:lnTo>
                  <a:lnTo>
                    <a:pt x="1124" y="5"/>
                  </a:lnTo>
                  <a:lnTo>
                    <a:pt x="1132" y="15"/>
                  </a:lnTo>
                  <a:close/>
                </a:path>
              </a:pathLst>
            </a:custGeom>
            <a:solidFill>
              <a:srgbClr val="FF0000"/>
            </a:solidFill>
            <a:ln w="9525">
              <a:noFill/>
              <a:round/>
              <a:headEnd/>
              <a:tailEnd/>
            </a:ln>
            <a:effectLst/>
          </p:spPr>
          <p:txBody>
            <a:bodyPr/>
            <a:lstStyle/>
            <a:p>
              <a:endParaRPr lang="en-GB"/>
            </a:p>
          </p:txBody>
        </p:sp>
        <p:sp>
          <p:nvSpPr>
            <p:cNvPr id="47637" name="Freeform 533"/>
            <p:cNvSpPr>
              <a:spLocks/>
            </p:cNvSpPr>
            <p:nvPr/>
          </p:nvSpPr>
          <p:spPr bwMode="auto">
            <a:xfrm>
              <a:off x="2334" y="2307"/>
              <a:ext cx="205" cy="370"/>
            </a:xfrm>
            <a:custGeom>
              <a:avLst/>
              <a:gdLst/>
              <a:ahLst/>
              <a:cxnLst>
                <a:cxn ang="0">
                  <a:pos x="6" y="367"/>
                </a:cxn>
                <a:cxn ang="0">
                  <a:pos x="11" y="370"/>
                </a:cxn>
                <a:cxn ang="0">
                  <a:pos x="205" y="6"/>
                </a:cxn>
                <a:cxn ang="0">
                  <a:pos x="192" y="0"/>
                </a:cxn>
                <a:cxn ang="0">
                  <a:pos x="0" y="363"/>
                </a:cxn>
                <a:cxn ang="0">
                  <a:pos x="6" y="367"/>
                </a:cxn>
              </a:cxnLst>
              <a:rect l="0" t="0" r="r" b="b"/>
              <a:pathLst>
                <a:path w="205" h="370">
                  <a:moveTo>
                    <a:pt x="6" y="367"/>
                  </a:moveTo>
                  <a:lnTo>
                    <a:pt x="11" y="370"/>
                  </a:lnTo>
                  <a:lnTo>
                    <a:pt x="205" y="6"/>
                  </a:lnTo>
                  <a:lnTo>
                    <a:pt x="192" y="0"/>
                  </a:lnTo>
                  <a:lnTo>
                    <a:pt x="0" y="363"/>
                  </a:lnTo>
                  <a:lnTo>
                    <a:pt x="6" y="367"/>
                  </a:lnTo>
                  <a:close/>
                </a:path>
              </a:pathLst>
            </a:custGeom>
            <a:solidFill>
              <a:srgbClr val="FF0000"/>
            </a:solidFill>
            <a:ln w="9525">
              <a:noFill/>
              <a:round/>
              <a:headEnd/>
              <a:tailEnd/>
            </a:ln>
            <a:effectLst/>
          </p:spPr>
          <p:txBody>
            <a:bodyPr/>
            <a:lstStyle/>
            <a:p>
              <a:endParaRPr lang="en-GB"/>
            </a:p>
          </p:txBody>
        </p:sp>
        <p:sp>
          <p:nvSpPr>
            <p:cNvPr id="47638" name="Freeform 534"/>
            <p:cNvSpPr>
              <a:spLocks/>
            </p:cNvSpPr>
            <p:nvPr/>
          </p:nvSpPr>
          <p:spPr bwMode="auto">
            <a:xfrm>
              <a:off x="2317" y="2611"/>
              <a:ext cx="82" cy="105"/>
            </a:xfrm>
            <a:custGeom>
              <a:avLst/>
              <a:gdLst/>
              <a:ahLst/>
              <a:cxnLst>
                <a:cxn ang="0">
                  <a:pos x="0" y="105"/>
                </a:cxn>
                <a:cxn ang="0">
                  <a:pos x="82" y="40"/>
                </a:cxn>
                <a:cxn ang="0">
                  <a:pos x="79" y="40"/>
                </a:cxn>
                <a:cxn ang="0">
                  <a:pos x="76" y="40"/>
                </a:cxn>
                <a:cxn ang="0">
                  <a:pos x="73" y="38"/>
                </a:cxn>
                <a:cxn ang="0">
                  <a:pos x="71" y="38"/>
                </a:cxn>
                <a:cxn ang="0">
                  <a:pos x="68" y="38"/>
                </a:cxn>
                <a:cxn ang="0">
                  <a:pos x="64" y="38"/>
                </a:cxn>
                <a:cxn ang="0">
                  <a:pos x="63" y="36"/>
                </a:cxn>
                <a:cxn ang="0">
                  <a:pos x="59" y="36"/>
                </a:cxn>
                <a:cxn ang="0">
                  <a:pos x="58" y="36"/>
                </a:cxn>
                <a:cxn ang="0">
                  <a:pos x="55" y="35"/>
                </a:cxn>
                <a:cxn ang="0">
                  <a:pos x="53" y="35"/>
                </a:cxn>
                <a:cxn ang="0">
                  <a:pos x="50" y="33"/>
                </a:cxn>
                <a:cxn ang="0">
                  <a:pos x="48" y="33"/>
                </a:cxn>
                <a:cxn ang="0">
                  <a:pos x="45" y="31"/>
                </a:cxn>
                <a:cxn ang="0">
                  <a:pos x="43" y="30"/>
                </a:cxn>
                <a:cxn ang="0">
                  <a:pos x="40" y="30"/>
                </a:cxn>
                <a:cxn ang="0">
                  <a:pos x="38" y="28"/>
                </a:cxn>
                <a:cxn ang="0">
                  <a:pos x="37" y="26"/>
                </a:cxn>
                <a:cxn ang="0">
                  <a:pos x="33" y="25"/>
                </a:cxn>
                <a:cxn ang="0">
                  <a:pos x="32" y="23"/>
                </a:cxn>
                <a:cxn ang="0">
                  <a:pos x="30" y="22"/>
                </a:cxn>
                <a:cxn ang="0">
                  <a:pos x="27" y="20"/>
                </a:cxn>
                <a:cxn ang="0">
                  <a:pos x="25" y="18"/>
                </a:cxn>
                <a:cxn ang="0">
                  <a:pos x="23" y="17"/>
                </a:cxn>
                <a:cxn ang="0">
                  <a:pos x="22" y="15"/>
                </a:cxn>
                <a:cxn ang="0">
                  <a:pos x="20" y="13"/>
                </a:cxn>
                <a:cxn ang="0">
                  <a:pos x="17" y="12"/>
                </a:cxn>
                <a:cxn ang="0">
                  <a:pos x="15" y="10"/>
                </a:cxn>
                <a:cxn ang="0">
                  <a:pos x="14" y="7"/>
                </a:cxn>
                <a:cxn ang="0">
                  <a:pos x="12" y="5"/>
                </a:cxn>
                <a:cxn ang="0">
                  <a:pos x="10" y="4"/>
                </a:cxn>
                <a:cxn ang="0">
                  <a:pos x="9" y="0"/>
                </a:cxn>
                <a:cxn ang="0">
                  <a:pos x="0" y="105"/>
                </a:cxn>
              </a:cxnLst>
              <a:rect l="0" t="0" r="r" b="b"/>
              <a:pathLst>
                <a:path w="82" h="105">
                  <a:moveTo>
                    <a:pt x="0" y="105"/>
                  </a:moveTo>
                  <a:lnTo>
                    <a:pt x="82" y="40"/>
                  </a:lnTo>
                  <a:lnTo>
                    <a:pt x="79" y="40"/>
                  </a:lnTo>
                  <a:lnTo>
                    <a:pt x="76" y="40"/>
                  </a:lnTo>
                  <a:lnTo>
                    <a:pt x="73" y="38"/>
                  </a:lnTo>
                  <a:lnTo>
                    <a:pt x="71" y="38"/>
                  </a:lnTo>
                  <a:lnTo>
                    <a:pt x="68" y="38"/>
                  </a:lnTo>
                  <a:lnTo>
                    <a:pt x="64" y="38"/>
                  </a:lnTo>
                  <a:lnTo>
                    <a:pt x="63" y="36"/>
                  </a:lnTo>
                  <a:lnTo>
                    <a:pt x="59" y="36"/>
                  </a:lnTo>
                  <a:lnTo>
                    <a:pt x="58" y="36"/>
                  </a:lnTo>
                  <a:lnTo>
                    <a:pt x="55" y="35"/>
                  </a:lnTo>
                  <a:lnTo>
                    <a:pt x="53" y="35"/>
                  </a:lnTo>
                  <a:lnTo>
                    <a:pt x="50" y="33"/>
                  </a:lnTo>
                  <a:lnTo>
                    <a:pt x="48" y="33"/>
                  </a:lnTo>
                  <a:lnTo>
                    <a:pt x="45" y="31"/>
                  </a:lnTo>
                  <a:lnTo>
                    <a:pt x="43" y="30"/>
                  </a:lnTo>
                  <a:lnTo>
                    <a:pt x="40" y="30"/>
                  </a:lnTo>
                  <a:lnTo>
                    <a:pt x="38" y="28"/>
                  </a:lnTo>
                  <a:lnTo>
                    <a:pt x="37" y="26"/>
                  </a:lnTo>
                  <a:lnTo>
                    <a:pt x="33" y="25"/>
                  </a:lnTo>
                  <a:lnTo>
                    <a:pt x="32" y="23"/>
                  </a:lnTo>
                  <a:lnTo>
                    <a:pt x="30" y="22"/>
                  </a:lnTo>
                  <a:lnTo>
                    <a:pt x="27" y="20"/>
                  </a:lnTo>
                  <a:lnTo>
                    <a:pt x="25" y="18"/>
                  </a:lnTo>
                  <a:lnTo>
                    <a:pt x="23" y="17"/>
                  </a:lnTo>
                  <a:lnTo>
                    <a:pt x="22" y="15"/>
                  </a:lnTo>
                  <a:lnTo>
                    <a:pt x="20" y="13"/>
                  </a:lnTo>
                  <a:lnTo>
                    <a:pt x="17" y="12"/>
                  </a:lnTo>
                  <a:lnTo>
                    <a:pt x="15" y="10"/>
                  </a:lnTo>
                  <a:lnTo>
                    <a:pt x="14" y="7"/>
                  </a:lnTo>
                  <a:lnTo>
                    <a:pt x="12" y="5"/>
                  </a:lnTo>
                  <a:lnTo>
                    <a:pt x="10" y="4"/>
                  </a:lnTo>
                  <a:lnTo>
                    <a:pt x="9" y="0"/>
                  </a:lnTo>
                  <a:lnTo>
                    <a:pt x="0" y="105"/>
                  </a:lnTo>
                  <a:close/>
                </a:path>
              </a:pathLst>
            </a:custGeom>
            <a:solidFill>
              <a:srgbClr val="FF0000"/>
            </a:solidFill>
            <a:ln w="9525">
              <a:noFill/>
              <a:round/>
              <a:headEnd/>
              <a:tailEnd/>
            </a:ln>
            <a:effectLst/>
          </p:spPr>
          <p:txBody>
            <a:bodyPr/>
            <a:lstStyle/>
            <a:p>
              <a:endParaRPr lang="en-GB"/>
            </a:p>
          </p:txBody>
        </p:sp>
        <p:sp>
          <p:nvSpPr>
            <p:cNvPr id="47639" name="Freeform 535"/>
            <p:cNvSpPr>
              <a:spLocks/>
            </p:cNvSpPr>
            <p:nvPr/>
          </p:nvSpPr>
          <p:spPr bwMode="auto">
            <a:xfrm>
              <a:off x="2047" y="2642"/>
              <a:ext cx="315" cy="557"/>
            </a:xfrm>
            <a:custGeom>
              <a:avLst/>
              <a:gdLst/>
              <a:ahLst/>
              <a:cxnLst>
                <a:cxn ang="0">
                  <a:pos x="13" y="544"/>
                </a:cxn>
                <a:cxn ang="0">
                  <a:pos x="16" y="554"/>
                </a:cxn>
                <a:cxn ang="0">
                  <a:pos x="315" y="7"/>
                </a:cxn>
                <a:cxn ang="0">
                  <a:pos x="302" y="0"/>
                </a:cxn>
                <a:cxn ang="0">
                  <a:pos x="5" y="548"/>
                </a:cxn>
                <a:cxn ang="0">
                  <a:pos x="8" y="557"/>
                </a:cxn>
                <a:cxn ang="0">
                  <a:pos x="5" y="548"/>
                </a:cxn>
                <a:cxn ang="0">
                  <a:pos x="0" y="554"/>
                </a:cxn>
                <a:cxn ang="0">
                  <a:pos x="8" y="557"/>
                </a:cxn>
                <a:cxn ang="0">
                  <a:pos x="13" y="544"/>
                </a:cxn>
              </a:cxnLst>
              <a:rect l="0" t="0" r="r" b="b"/>
              <a:pathLst>
                <a:path w="315" h="557">
                  <a:moveTo>
                    <a:pt x="13" y="544"/>
                  </a:moveTo>
                  <a:lnTo>
                    <a:pt x="16" y="554"/>
                  </a:lnTo>
                  <a:lnTo>
                    <a:pt x="315" y="7"/>
                  </a:lnTo>
                  <a:lnTo>
                    <a:pt x="302" y="0"/>
                  </a:lnTo>
                  <a:lnTo>
                    <a:pt x="5" y="548"/>
                  </a:lnTo>
                  <a:lnTo>
                    <a:pt x="8" y="557"/>
                  </a:lnTo>
                  <a:lnTo>
                    <a:pt x="5" y="548"/>
                  </a:lnTo>
                  <a:lnTo>
                    <a:pt x="0" y="554"/>
                  </a:lnTo>
                  <a:lnTo>
                    <a:pt x="8" y="557"/>
                  </a:lnTo>
                  <a:lnTo>
                    <a:pt x="13" y="544"/>
                  </a:lnTo>
                  <a:close/>
                </a:path>
              </a:pathLst>
            </a:custGeom>
            <a:solidFill>
              <a:srgbClr val="FF0000"/>
            </a:solidFill>
            <a:ln w="9525">
              <a:noFill/>
              <a:round/>
              <a:headEnd/>
              <a:tailEnd/>
            </a:ln>
            <a:effectLst/>
          </p:spPr>
          <p:txBody>
            <a:bodyPr/>
            <a:lstStyle/>
            <a:p>
              <a:endParaRPr lang="en-GB"/>
            </a:p>
          </p:txBody>
        </p:sp>
        <p:sp>
          <p:nvSpPr>
            <p:cNvPr id="47640" name="Freeform 536"/>
            <p:cNvSpPr>
              <a:spLocks/>
            </p:cNvSpPr>
            <p:nvPr/>
          </p:nvSpPr>
          <p:spPr bwMode="auto">
            <a:xfrm>
              <a:off x="2055" y="3186"/>
              <a:ext cx="307" cy="149"/>
            </a:xfrm>
            <a:custGeom>
              <a:avLst/>
              <a:gdLst/>
              <a:ahLst/>
              <a:cxnLst>
                <a:cxn ang="0">
                  <a:pos x="303" y="143"/>
                </a:cxn>
                <a:cxn ang="0">
                  <a:pos x="307" y="136"/>
                </a:cxn>
                <a:cxn ang="0">
                  <a:pos x="5" y="0"/>
                </a:cxn>
                <a:cxn ang="0">
                  <a:pos x="0" y="13"/>
                </a:cxn>
                <a:cxn ang="0">
                  <a:pos x="300" y="149"/>
                </a:cxn>
                <a:cxn ang="0">
                  <a:pos x="303" y="143"/>
                </a:cxn>
              </a:cxnLst>
              <a:rect l="0" t="0" r="r" b="b"/>
              <a:pathLst>
                <a:path w="307" h="149">
                  <a:moveTo>
                    <a:pt x="303" y="143"/>
                  </a:moveTo>
                  <a:lnTo>
                    <a:pt x="307" y="136"/>
                  </a:lnTo>
                  <a:lnTo>
                    <a:pt x="5" y="0"/>
                  </a:lnTo>
                  <a:lnTo>
                    <a:pt x="0" y="13"/>
                  </a:lnTo>
                  <a:lnTo>
                    <a:pt x="300" y="149"/>
                  </a:lnTo>
                  <a:lnTo>
                    <a:pt x="303" y="143"/>
                  </a:lnTo>
                  <a:close/>
                </a:path>
              </a:pathLst>
            </a:custGeom>
            <a:solidFill>
              <a:srgbClr val="FF0000"/>
            </a:solidFill>
            <a:ln w="9525">
              <a:noFill/>
              <a:round/>
              <a:headEnd/>
              <a:tailEnd/>
            </a:ln>
            <a:effectLst/>
          </p:spPr>
          <p:txBody>
            <a:bodyPr/>
            <a:lstStyle/>
            <a:p>
              <a:endParaRPr lang="en-GB"/>
            </a:p>
          </p:txBody>
        </p:sp>
        <p:sp>
          <p:nvSpPr>
            <p:cNvPr id="47641" name="Freeform 537"/>
            <p:cNvSpPr>
              <a:spLocks/>
            </p:cNvSpPr>
            <p:nvPr/>
          </p:nvSpPr>
          <p:spPr bwMode="auto">
            <a:xfrm>
              <a:off x="2298" y="3272"/>
              <a:ext cx="105" cy="77"/>
            </a:xfrm>
            <a:custGeom>
              <a:avLst/>
              <a:gdLst/>
              <a:ahLst/>
              <a:cxnLst>
                <a:cxn ang="0">
                  <a:pos x="105" y="77"/>
                </a:cxn>
                <a:cxn ang="0">
                  <a:pos x="34" y="0"/>
                </a:cxn>
                <a:cxn ang="0">
                  <a:pos x="34" y="3"/>
                </a:cxn>
                <a:cxn ang="0">
                  <a:pos x="34" y="4"/>
                </a:cxn>
                <a:cxn ang="0">
                  <a:pos x="34" y="8"/>
                </a:cxn>
                <a:cxn ang="0">
                  <a:pos x="34" y="11"/>
                </a:cxn>
                <a:cxn ang="0">
                  <a:pos x="34" y="13"/>
                </a:cxn>
                <a:cxn ang="0">
                  <a:pos x="33" y="16"/>
                </a:cxn>
                <a:cxn ang="0">
                  <a:pos x="33" y="19"/>
                </a:cxn>
                <a:cxn ang="0">
                  <a:pos x="33" y="21"/>
                </a:cxn>
                <a:cxn ang="0">
                  <a:pos x="33" y="24"/>
                </a:cxn>
                <a:cxn ang="0">
                  <a:pos x="31" y="26"/>
                </a:cxn>
                <a:cxn ang="0">
                  <a:pos x="31" y="29"/>
                </a:cxn>
                <a:cxn ang="0">
                  <a:pos x="29" y="31"/>
                </a:cxn>
                <a:cxn ang="0">
                  <a:pos x="29" y="34"/>
                </a:cxn>
                <a:cxn ang="0">
                  <a:pos x="28" y="36"/>
                </a:cxn>
                <a:cxn ang="0">
                  <a:pos x="28" y="39"/>
                </a:cxn>
                <a:cxn ang="0">
                  <a:pos x="26" y="40"/>
                </a:cxn>
                <a:cxn ang="0">
                  <a:pos x="24" y="44"/>
                </a:cxn>
                <a:cxn ang="0">
                  <a:pos x="24" y="45"/>
                </a:cxn>
                <a:cxn ang="0">
                  <a:pos x="23" y="49"/>
                </a:cxn>
                <a:cxn ang="0">
                  <a:pos x="21" y="50"/>
                </a:cxn>
                <a:cxn ang="0">
                  <a:pos x="19" y="52"/>
                </a:cxn>
                <a:cxn ang="0">
                  <a:pos x="18" y="55"/>
                </a:cxn>
                <a:cxn ang="0">
                  <a:pos x="18" y="57"/>
                </a:cxn>
                <a:cxn ang="0">
                  <a:pos x="16" y="59"/>
                </a:cxn>
                <a:cxn ang="0">
                  <a:pos x="13" y="60"/>
                </a:cxn>
                <a:cxn ang="0">
                  <a:pos x="11" y="63"/>
                </a:cxn>
                <a:cxn ang="0">
                  <a:pos x="10" y="65"/>
                </a:cxn>
                <a:cxn ang="0">
                  <a:pos x="8" y="67"/>
                </a:cxn>
                <a:cxn ang="0">
                  <a:pos x="6" y="68"/>
                </a:cxn>
                <a:cxn ang="0">
                  <a:pos x="5" y="70"/>
                </a:cxn>
                <a:cxn ang="0">
                  <a:pos x="1" y="73"/>
                </a:cxn>
                <a:cxn ang="0">
                  <a:pos x="0" y="75"/>
                </a:cxn>
                <a:cxn ang="0">
                  <a:pos x="105" y="77"/>
                </a:cxn>
              </a:cxnLst>
              <a:rect l="0" t="0" r="r" b="b"/>
              <a:pathLst>
                <a:path w="105" h="77">
                  <a:moveTo>
                    <a:pt x="105" y="77"/>
                  </a:moveTo>
                  <a:lnTo>
                    <a:pt x="34" y="0"/>
                  </a:lnTo>
                  <a:lnTo>
                    <a:pt x="34" y="3"/>
                  </a:lnTo>
                  <a:lnTo>
                    <a:pt x="34" y="4"/>
                  </a:lnTo>
                  <a:lnTo>
                    <a:pt x="34" y="8"/>
                  </a:lnTo>
                  <a:lnTo>
                    <a:pt x="34" y="11"/>
                  </a:lnTo>
                  <a:lnTo>
                    <a:pt x="34" y="13"/>
                  </a:lnTo>
                  <a:lnTo>
                    <a:pt x="33" y="16"/>
                  </a:lnTo>
                  <a:lnTo>
                    <a:pt x="33" y="19"/>
                  </a:lnTo>
                  <a:lnTo>
                    <a:pt x="33" y="21"/>
                  </a:lnTo>
                  <a:lnTo>
                    <a:pt x="33" y="24"/>
                  </a:lnTo>
                  <a:lnTo>
                    <a:pt x="31" y="26"/>
                  </a:lnTo>
                  <a:lnTo>
                    <a:pt x="31" y="29"/>
                  </a:lnTo>
                  <a:lnTo>
                    <a:pt x="29" y="31"/>
                  </a:lnTo>
                  <a:lnTo>
                    <a:pt x="29" y="34"/>
                  </a:lnTo>
                  <a:lnTo>
                    <a:pt x="28" y="36"/>
                  </a:lnTo>
                  <a:lnTo>
                    <a:pt x="28" y="39"/>
                  </a:lnTo>
                  <a:lnTo>
                    <a:pt x="26" y="40"/>
                  </a:lnTo>
                  <a:lnTo>
                    <a:pt x="24" y="44"/>
                  </a:lnTo>
                  <a:lnTo>
                    <a:pt x="24" y="45"/>
                  </a:lnTo>
                  <a:lnTo>
                    <a:pt x="23" y="49"/>
                  </a:lnTo>
                  <a:lnTo>
                    <a:pt x="21" y="50"/>
                  </a:lnTo>
                  <a:lnTo>
                    <a:pt x="19" y="52"/>
                  </a:lnTo>
                  <a:lnTo>
                    <a:pt x="18" y="55"/>
                  </a:lnTo>
                  <a:lnTo>
                    <a:pt x="18" y="57"/>
                  </a:lnTo>
                  <a:lnTo>
                    <a:pt x="16" y="59"/>
                  </a:lnTo>
                  <a:lnTo>
                    <a:pt x="13" y="60"/>
                  </a:lnTo>
                  <a:lnTo>
                    <a:pt x="11" y="63"/>
                  </a:lnTo>
                  <a:lnTo>
                    <a:pt x="10" y="65"/>
                  </a:lnTo>
                  <a:lnTo>
                    <a:pt x="8" y="67"/>
                  </a:lnTo>
                  <a:lnTo>
                    <a:pt x="6" y="68"/>
                  </a:lnTo>
                  <a:lnTo>
                    <a:pt x="5" y="70"/>
                  </a:lnTo>
                  <a:lnTo>
                    <a:pt x="1" y="73"/>
                  </a:lnTo>
                  <a:lnTo>
                    <a:pt x="0" y="75"/>
                  </a:lnTo>
                  <a:lnTo>
                    <a:pt x="105" y="77"/>
                  </a:lnTo>
                  <a:close/>
                </a:path>
              </a:pathLst>
            </a:custGeom>
            <a:solidFill>
              <a:srgbClr val="FF0000"/>
            </a:solidFill>
            <a:ln w="9525">
              <a:noFill/>
              <a:round/>
              <a:headEnd/>
              <a:tailEnd/>
            </a:ln>
            <a:effectLst/>
          </p:spPr>
          <p:txBody>
            <a:bodyPr/>
            <a:lstStyle/>
            <a:p>
              <a:endParaRPr lang="en-GB"/>
            </a:p>
          </p:txBody>
        </p:sp>
        <p:sp>
          <p:nvSpPr>
            <p:cNvPr id="47642" name="Freeform 538"/>
            <p:cNvSpPr>
              <a:spLocks/>
            </p:cNvSpPr>
            <p:nvPr/>
          </p:nvSpPr>
          <p:spPr bwMode="auto">
            <a:xfrm>
              <a:off x="2265" y="3281"/>
              <a:ext cx="459" cy="220"/>
            </a:xfrm>
            <a:custGeom>
              <a:avLst/>
              <a:gdLst/>
              <a:ahLst/>
              <a:cxnLst>
                <a:cxn ang="0">
                  <a:pos x="457" y="213"/>
                </a:cxn>
                <a:cxn ang="0">
                  <a:pos x="459" y="207"/>
                </a:cxn>
                <a:cxn ang="0">
                  <a:pos x="7" y="0"/>
                </a:cxn>
                <a:cxn ang="0">
                  <a:pos x="0" y="12"/>
                </a:cxn>
                <a:cxn ang="0">
                  <a:pos x="454" y="220"/>
                </a:cxn>
                <a:cxn ang="0">
                  <a:pos x="457" y="213"/>
                </a:cxn>
              </a:cxnLst>
              <a:rect l="0" t="0" r="r" b="b"/>
              <a:pathLst>
                <a:path w="459" h="220">
                  <a:moveTo>
                    <a:pt x="457" y="213"/>
                  </a:moveTo>
                  <a:lnTo>
                    <a:pt x="459" y="207"/>
                  </a:lnTo>
                  <a:lnTo>
                    <a:pt x="7" y="0"/>
                  </a:lnTo>
                  <a:lnTo>
                    <a:pt x="0" y="12"/>
                  </a:lnTo>
                  <a:lnTo>
                    <a:pt x="454" y="220"/>
                  </a:lnTo>
                  <a:lnTo>
                    <a:pt x="457" y="213"/>
                  </a:lnTo>
                  <a:close/>
                </a:path>
              </a:pathLst>
            </a:custGeom>
            <a:solidFill>
              <a:srgbClr val="FF0000"/>
            </a:solidFill>
            <a:ln w="9525">
              <a:noFill/>
              <a:round/>
              <a:headEnd/>
              <a:tailEnd/>
            </a:ln>
            <a:effectLst/>
          </p:spPr>
          <p:txBody>
            <a:bodyPr/>
            <a:lstStyle/>
            <a:p>
              <a:endParaRPr lang="en-GB"/>
            </a:p>
          </p:txBody>
        </p:sp>
        <p:sp>
          <p:nvSpPr>
            <p:cNvPr id="47643" name="Freeform 539"/>
            <p:cNvSpPr>
              <a:spLocks/>
            </p:cNvSpPr>
            <p:nvPr/>
          </p:nvSpPr>
          <p:spPr bwMode="auto">
            <a:xfrm>
              <a:off x="2442" y="2310"/>
              <a:ext cx="97" cy="578"/>
            </a:xfrm>
            <a:custGeom>
              <a:avLst/>
              <a:gdLst/>
              <a:ahLst/>
              <a:cxnLst>
                <a:cxn ang="0">
                  <a:pos x="7" y="577"/>
                </a:cxn>
                <a:cxn ang="0">
                  <a:pos x="13" y="578"/>
                </a:cxn>
                <a:cxn ang="0">
                  <a:pos x="97" y="1"/>
                </a:cxn>
                <a:cxn ang="0">
                  <a:pos x="84" y="0"/>
                </a:cxn>
                <a:cxn ang="0">
                  <a:pos x="0" y="575"/>
                </a:cxn>
                <a:cxn ang="0">
                  <a:pos x="7" y="577"/>
                </a:cxn>
              </a:cxnLst>
              <a:rect l="0" t="0" r="r" b="b"/>
              <a:pathLst>
                <a:path w="97" h="578">
                  <a:moveTo>
                    <a:pt x="7" y="577"/>
                  </a:moveTo>
                  <a:lnTo>
                    <a:pt x="13" y="578"/>
                  </a:lnTo>
                  <a:lnTo>
                    <a:pt x="97" y="1"/>
                  </a:lnTo>
                  <a:lnTo>
                    <a:pt x="84" y="0"/>
                  </a:lnTo>
                  <a:lnTo>
                    <a:pt x="0" y="575"/>
                  </a:lnTo>
                  <a:lnTo>
                    <a:pt x="7" y="577"/>
                  </a:lnTo>
                  <a:close/>
                </a:path>
              </a:pathLst>
            </a:custGeom>
            <a:solidFill>
              <a:srgbClr val="FF0000"/>
            </a:solidFill>
            <a:ln w="9525">
              <a:noFill/>
              <a:round/>
              <a:headEnd/>
              <a:tailEnd/>
            </a:ln>
            <a:effectLst/>
          </p:spPr>
          <p:txBody>
            <a:bodyPr/>
            <a:lstStyle/>
            <a:p>
              <a:endParaRPr lang="en-GB"/>
            </a:p>
          </p:txBody>
        </p:sp>
        <p:sp>
          <p:nvSpPr>
            <p:cNvPr id="47644" name="Freeform 540"/>
            <p:cNvSpPr>
              <a:spLocks/>
            </p:cNvSpPr>
            <p:nvPr/>
          </p:nvSpPr>
          <p:spPr bwMode="auto">
            <a:xfrm>
              <a:off x="2414" y="2832"/>
              <a:ext cx="82" cy="102"/>
            </a:xfrm>
            <a:custGeom>
              <a:avLst/>
              <a:gdLst/>
              <a:ahLst/>
              <a:cxnLst>
                <a:cxn ang="0">
                  <a:pos x="26" y="102"/>
                </a:cxn>
                <a:cxn ang="0">
                  <a:pos x="82" y="14"/>
                </a:cxn>
                <a:cxn ang="0">
                  <a:pos x="79" y="14"/>
                </a:cxn>
                <a:cxn ang="0">
                  <a:pos x="77" y="15"/>
                </a:cxn>
                <a:cxn ang="0">
                  <a:pos x="74" y="15"/>
                </a:cxn>
                <a:cxn ang="0">
                  <a:pos x="71" y="15"/>
                </a:cxn>
                <a:cxn ang="0">
                  <a:pos x="69" y="17"/>
                </a:cxn>
                <a:cxn ang="0">
                  <a:pos x="66" y="17"/>
                </a:cxn>
                <a:cxn ang="0">
                  <a:pos x="62" y="17"/>
                </a:cxn>
                <a:cxn ang="0">
                  <a:pos x="61" y="17"/>
                </a:cxn>
                <a:cxn ang="0">
                  <a:pos x="58" y="18"/>
                </a:cxn>
                <a:cxn ang="0">
                  <a:pos x="56" y="18"/>
                </a:cxn>
                <a:cxn ang="0">
                  <a:pos x="53" y="18"/>
                </a:cxn>
                <a:cxn ang="0">
                  <a:pos x="49" y="18"/>
                </a:cxn>
                <a:cxn ang="0">
                  <a:pos x="48" y="18"/>
                </a:cxn>
                <a:cxn ang="0">
                  <a:pos x="44" y="18"/>
                </a:cxn>
                <a:cxn ang="0">
                  <a:pos x="43" y="17"/>
                </a:cxn>
                <a:cxn ang="0">
                  <a:pos x="40" y="17"/>
                </a:cxn>
                <a:cxn ang="0">
                  <a:pos x="36" y="17"/>
                </a:cxn>
                <a:cxn ang="0">
                  <a:pos x="35" y="17"/>
                </a:cxn>
                <a:cxn ang="0">
                  <a:pos x="31" y="15"/>
                </a:cxn>
                <a:cxn ang="0">
                  <a:pos x="30" y="15"/>
                </a:cxn>
                <a:cxn ang="0">
                  <a:pos x="26" y="14"/>
                </a:cxn>
                <a:cxn ang="0">
                  <a:pos x="25" y="14"/>
                </a:cxn>
                <a:cxn ang="0">
                  <a:pos x="21" y="12"/>
                </a:cxn>
                <a:cxn ang="0">
                  <a:pos x="20" y="12"/>
                </a:cxn>
                <a:cxn ang="0">
                  <a:pos x="17" y="10"/>
                </a:cxn>
                <a:cxn ang="0">
                  <a:pos x="15" y="9"/>
                </a:cxn>
                <a:cxn ang="0">
                  <a:pos x="12" y="9"/>
                </a:cxn>
                <a:cxn ang="0">
                  <a:pos x="10" y="7"/>
                </a:cxn>
                <a:cxn ang="0">
                  <a:pos x="7" y="5"/>
                </a:cxn>
                <a:cxn ang="0">
                  <a:pos x="5" y="4"/>
                </a:cxn>
                <a:cxn ang="0">
                  <a:pos x="2" y="2"/>
                </a:cxn>
                <a:cxn ang="0">
                  <a:pos x="0" y="0"/>
                </a:cxn>
                <a:cxn ang="0">
                  <a:pos x="26" y="102"/>
                </a:cxn>
              </a:cxnLst>
              <a:rect l="0" t="0" r="r" b="b"/>
              <a:pathLst>
                <a:path w="82" h="102">
                  <a:moveTo>
                    <a:pt x="26" y="102"/>
                  </a:moveTo>
                  <a:lnTo>
                    <a:pt x="82" y="14"/>
                  </a:lnTo>
                  <a:lnTo>
                    <a:pt x="79" y="14"/>
                  </a:lnTo>
                  <a:lnTo>
                    <a:pt x="77" y="15"/>
                  </a:lnTo>
                  <a:lnTo>
                    <a:pt x="74" y="15"/>
                  </a:lnTo>
                  <a:lnTo>
                    <a:pt x="71" y="15"/>
                  </a:lnTo>
                  <a:lnTo>
                    <a:pt x="69" y="17"/>
                  </a:lnTo>
                  <a:lnTo>
                    <a:pt x="66" y="17"/>
                  </a:lnTo>
                  <a:lnTo>
                    <a:pt x="62" y="17"/>
                  </a:lnTo>
                  <a:lnTo>
                    <a:pt x="61" y="17"/>
                  </a:lnTo>
                  <a:lnTo>
                    <a:pt x="58" y="18"/>
                  </a:lnTo>
                  <a:lnTo>
                    <a:pt x="56" y="18"/>
                  </a:lnTo>
                  <a:lnTo>
                    <a:pt x="53" y="18"/>
                  </a:lnTo>
                  <a:lnTo>
                    <a:pt x="49" y="18"/>
                  </a:lnTo>
                  <a:lnTo>
                    <a:pt x="48" y="18"/>
                  </a:lnTo>
                  <a:lnTo>
                    <a:pt x="44" y="18"/>
                  </a:lnTo>
                  <a:lnTo>
                    <a:pt x="43" y="17"/>
                  </a:lnTo>
                  <a:lnTo>
                    <a:pt x="40" y="17"/>
                  </a:lnTo>
                  <a:lnTo>
                    <a:pt x="36" y="17"/>
                  </a:lnTo>
                  <a:lnTo>
                    <a:pt x="35" y="17"/>
                  </a:lnTo>
                  <a:lnTo>
                    <a:pt x="31" y="15"/>
                  </a:lnTo>
                  <a:lnTo>
                    <a:pt x="30" y="15"/>
                  </a:lnTo>
                  <a:lnTo>
                    <a:pt x="26" y="14"/>
                  </a:lnTo>
                  <a:lnTo>
                    <a:pt x="25" y="14"/>
                  </a:lnTo>
                  <a:lnTo>
                    <a:pt x="21" y="12"/>
                  </a:lnTo>
                  <a:lnTo>
                    <a:pt x="20" y="12"/>
                  </a:lnTo>
                  <a:lnTo>
                    <a:pt x="17" y="10"/>
                  </a:lnTo>
                  <a:lnTo>
                    <a:pt x="15" y="9"/>
                  </a:lnTo>
                  <a:lnTo>
                    <a:pt x="12" y="9"/>
                  </a:lnTo>
                  <a:lnTo>
                    <a:pt x="10" y="7"/>
                  </a:lnTo>
                  <a:lnTo>
                    <a:pt x="7" y="5"/>
                  </a:lnTo>
                  <a:lnTo>
                    <a:pt x="5" y="4"/>
                  </a:lnTo>
                  <a:lnTo>
                    <a:pt x="2" y="2"/>
                  </a:lnTo>
                  <a:lnTo>
                    <a:pt x="0" y="0"/>
                  </a:lnTo>
                  <a:lnTo>
                    <a:pt x="26" y="102"/>
                  </a:lnTo>
                  <a:close/>
                </a:path>
              </a:pathLst>
            </a:custGeom>
            <a:solidFill>
              <a:srgbClr val="FF0000"/>
            </a:solidFill>
            <a:ln w="9525">
              <a:noFill/>
              <a:round/>
              <a:headEnd/>
              <a:tailEnd/>
            </a:ln>
            <a:effectLst/>
          </p:spPr>
          <p:txBody>
            <a:bodyPr/>
            <a:lstStyle/>
            <a:p>
              <a:endParaRPr lang="en-GB"/>
            </a:p>
          </p:txBody>
        </p:sp>
        <p:sp>
          <p:nvSpPr>
            <p:cNvPr id="47645" name="Freeform 541"/>
            <p:cNvSpPr>
              <a:spLocks/>
            </p:cNvSpPr>
            <p:nvPr/>
          </p:nvSpPr>
          <p:spPr bwMode="auto">
            <a:xfrm>
              <a:off x="2370" y="2850"/>
              <a:ext cx="87" cy="485"/>
            </a:xfrm>
            <a:custGeom>
              <a:avLst/>
              <a:gdLst/>
              <a:ahLst/>
              <a:cxnLst>
                <a:cxn ang="0">
                  <a:pos x="6" y="485"/>
                </a:cxn>
                <a:cxn ang="0">
                  <a:pos x="13" y="485"/>
                </a:cxn>
                <a:cxn ang="0">
                  <a:pos x="87" y="4"/>
                </a:cxn>
                <a:cxn ang="0">
                  <a:pos x="72" y="0"/>
                </a:cxn>
                <a:cxn ang="0">
                  <a:pos x="0" y="484"/>
                </a:cxn>
                <a:cxn ang="0">
                  <a:pos x="6" y="485"/>
                </a:cxn>
              </a:cxnLst>
              <a:rect l="0" t="0" r="r" b="b"/>
              <a:pathLst>
                <a:path w="87" h="485">
                  <a:moveTo>
                    <a:pt x="6" y="485"/>
                  </a:moveTo>
                  <a:lnTo>
                    <a:pt x="13" y="485"/>
                  </a:lnTo>
                  <a:lnTo>
                    <a:pt x="87" y="4"/>
                  </a:lnTo>
                  <a:lnTo>
                    <a:pt x="72" y="0"/>
                  </a:lnTo>
                  <a:lnTo>
                    <a:pt x="0" y="484"/>
                  </a:lnTo>
                  <a:lnTo>
                    <a:pt x="6" y="485"/>
                  </a:lnTo>
                  <a:close/>
                </a:path>
              </a:pathLst>
            </a:custGeom>
            <a:solidFill>
              <a:srgbClr val="FF0000"/>
            </a:solidFill>
            <a:ln w="9525">
              <a:noFill/>
              <a:round/>
              <a:headEnd/>
              <a:tailEnd/>
            </a:ln>
            <a:effectLst/>
          </p:spPr>
          <p:txBody>
            <a:bodyPr/>
            <a:lstStyle/>
            <a:p>
              <a:endParaRPr lang="en-GB"/>
            </a:p>
          </p:txBody>
        </p:sp>
        <p:sp>
          <p:nvSpPr>
            <p:cNvPr id="47646" name="Freeform 542"/>
            <p:cNvSpPr>
              <a:spLocks/>
            </p:cNvSpPr>
            <p:nvPr/>
          </p:nvSpPr>
          <p:spPr bwMode="auto">
            <a:xfrm>
              <a:off x="2624" y="2977"/>
              <a:ext cx="105" cy="519"/>
            </a:xfrm>
            <a:custGeom>
              <a:avLst/>
              <a:gdLst/>
              <a:ahLst/>
              <a:cxnLst>
                <a:cxn ang="0">
                  <a:pos x="98" y="519"/>
                </a:cxn>
                <a:cxn ang="0">
                  <a:pos x="105" y="517"/>
                </a:cxn>
                <a:cxn ang="0">
                  <a:pos x="15" y="0"/>
                </a:cxn>
                <a:cxn ang="0">
                  <a:pos x="0" y="1"/>
                </a:cxn>
                <a:cxn ang="0">
                  <a:pos x="92" y="519"/>
                </a:cxn>
                <a:cxn ang="0">
                  <a:pos x="98" y="519"/>
                </a:cxn>
              </a:cxnLst>
              <a:rect l="0" t="0" r="r" b="b"/>
              <a:pathLst>
                <a:path w="105" h="519">
                  <a:moveTo>
                    <a:pt x="98" y="519"/>
                  </a:moveTo>
                  <a:lnTo>
                    <a:pt x="105" y="517"/>
                  </a:lnTo>
                  <a:lnTo>
                    <a:pt x="15" y="0"/>
                  </a:lnTo>
                  <a:lnTo>
                    <a:pt x="0" y="1"/>
                  </a:lnTo>
                  <a:lnTo>
                    <a:pt x="92" y="519"/>
                  </a:lnTo>
                  <a:lnTo>
                    <a:pt x="98" y="519"/>
                  </a:lnTo>
                  <a:close/>
                </a:path>
              </a:pathLst>
            </a:custGeom>
            <a:solidFill>
              <a:srgbClr val="FF0000"/>
            </a:solidFill>
            <a:ln w="9525">
              <a:noFill/>
              <a:round/>
              <a:headEnd/>
              <a:tailEnd/>
            </a:ln>
            <a:effectLst/>
          </p:spPr>
          <p:txBody>
            <a:bodyPr/>
            <a:lstStyle/>
            <a:p>
              <a:endParaRPr lang="en-GB"/>
            </a:p>
          </p:txBody>
        </p:sp>
        <p:sp>
          <p:nvSpPr>
            <p:cNvPr id="47647" name="Freeform 543"/>
            <p:cNvSpPr>
              <a:spLocks/>
            </p:cNvSpPr>
            <p:nvPr/>
          </p:nvSpPr>
          <p:spPr bwMode="auto">
            <a:xfrm>
              <a:off x="2526" y="2310"/>
              <a:ext cx="110" cy="655"/>
            </a:xfrm>
            <a:custGeom>
              <a:avLst/>
              <a:gdLst/>
              <a:ahLst/>
              <a:cxnLst>
                <a:cxn ang="0">
                  <a:pos x="103" y="654"/>
                </a:cxn>
                <a:cxn ang="0">
                  <a:pos x="110" y="654"/>
                </a:cxn>
                <a:cxn ang="0">
                  <a:pos x="13" y="0"/>
                </a:cxn>
                <a:cxn ang="0">
                  <a:pos x="0" y="1"/>
                </a:cxn>
                <a:cxn ang="0">
                  <a:pos x="95" y="655"/>
                </a:cxn>
                <a:cxn ang="0">
                  <a:pos x="103" y="654"/>
                </a:cxn>
              </a:cxnLst>
              <a:rect l="0" t="0" r="r" b="b"/>
              <a:pathLst>
                <a:path w="110" h="655">
                  <a:moveTo>
                    <a:pt x="103" y="654"/>
                  </a:moveTo>
                  <a:lnTo>
                    <a:pt x="110" y="654"/>
                  </a:lnTo>
                  <a:lnTo>
                    <a:pt x="13" y="0"/>
                  </a:lnTo>
                  <a:lnTo>
                    <a:pt x="0" y="1"/>
                  </a:lnTo>
                  <a:lnTo>
                    <a:pt x="95" y="655"/>
                  </a:lnTo>
                  <a:lnTo>
                    <a:pt x="103" y="654"/>
                  </a:lnTo>
                  <a:close/>
                </a:path>
              </a:pathLst>
            </a:custGeom>
            <a:solidFill>
              <a:srgbClr val="FF0000"/>
            </a:solidFill>
            <a:ln w="9525">
              <a:noFill/>
              <a:round/>
              <a:headEnd/>
              <a:tailEnd/>
            </a:ln>
            <a:effectLst/>
          </p:spPr>
          <p:txBody>
            <a:bodyPr/>
            <a:lstStyle/>
            <a:p>
              <a:endParaRPr lang="en-GB"/>
            </a:p>
          </p:txBody>
        </p:sp>
        <p:sp>
          <p:nvSpPr>
            <p:cNvPr id="47648" name="Freeform 544"/>
            <p:cNvSpPr>
              <a:spLocks/>
            </p:cNvSpPr>
            <p:nvPr/>
          </p:nvSpPr>
          <p:spPr bwMode="auto">
            <a:xfrm>
              <a:off x="2580" y="2911"/>
              <a:ext cx="82" cy="102"/>
            </a:xfrm>
            <a:custGeom>
              <a:avLst/>
              <a:gdLst/>
              <a:ahLst/>
              <a:cxnLst>
                <a:cxn ang="0">
                  <a:pos x="56" y="102"/>
                </a:cxn>
                <a:cxn ang="0">
                  <a:pos x="82" y="0"/>
                </a:cxn>
                <a:cxn ang="0">
                  <a:pos x="80" y="2"/>
                </a:cxn>
                <a:cxn ang="0">
                  <a:pos x="77" y="3"/>
                </a:cxn>
                <a:cxn ang="0">
                  <a:pos x="75" y="5"/>
                </a:cxn>
                <a:cxn ang="0">
                  <a:pos x="72" y="5"/>
                </a:cxn>
                <a:cxn ang="0">
                  <a:pos x="70" y="7"/>
                </a:cxn>
                <a:cxn ang="0">
                  <a:pos x="69" y="8"/>
                </a:cxn>
                <a:cxn ang="0">
                  <a:pos x="65" y="10"/>
                </a:cxn>
                <a:cxn ang="0">
                  <a:pos x="64" y="10"/>
                </a:cxn>
                <a:cxn ang="0">
                  <a:pos x="60" y="12"/>
                </a:cxn>
                <a:cxn ang="0">
                  <a:pos x="59" y="12"/>
                </a:cxn>
                <a:cxn ang="0">
                  <a:pos x="56" y="13"/>
                </a:cxn>
                <a:cxn ang="0">
                  <a:pos x="52" y="13"/>
                </a:cxn>
                <a:cxn ang="0">
                  <a:pos x="51" y="15"/>
                </a:cxn>
                <a:cxn ang="0">
                  <a:pos x="47" y="15"/>
                </a:cxn>
                <a:cxn ang="0">
                  <a:pos x="46" y="15"/>
                </a:cxn>
                <a:cxn ang="0">
                  <a:pos x="42" y="16"/>
                </a:cxn>
                <a:cxn ang="0">
                  <a:pos x="41" y="16"/>
                </a:cxn>
                <a:cxn ang="0">
                  <a:pos x="38" y="16"/>
                </a:cxn>
                <a:cxn ang="0">
                  <a:pos x="36" y="16"/>
                </a:cxn>
                <a:cxn ang="0">
                  <a:pos x="33" y="16"/>
                </a:cxn>
                <a:cxn ang="0">
                  <a:pos x="29" y="16"/>
                </a:cxn>
                <a:cxn ang="0">
                  <a:pos x="28" y="16"/>
                </a:cxn>
                <a:cxn ang="0">
                  <a:pos x="24" y="16"/>
                </a:cxn>
                <a:cxn ang="0">
                  <a:pos x="23" y="16"/>
                </a:cxn>
                <a:cxn ang="0">
                  <a:pos x="19" y="16"/>
                </a:cxn>
                <a:cxn ang="0">
                  <a:pos x="16" y="15"/>
                </a:cxn>
                <a:cxn ang="0">
                  <a:pos x="15" y="15"/>
                </a:cxn>
                <a:cxn ang="0">
                  <a:pos x="11" y="15"/>
                </a:cxn>
                <a:cxn ang="0">
                  <a:pos x="8" y="13"/>
                </a:cxn>
                <a:cxn ang="0">
                  <a:pos x="6" y="13"/>
                </a:cxn>
                <a:cxn ang="0">
                  <a:pos x="3" y="13"/>
                </a:cxn>
                <a:cxn ang="0">
                  <a:pos x="0" y="12"/>
                </a:cxn>
                <a:cxn ang="0">
                  <a:pos x="56" y="102"/>
                </a:cxn>
              </a:cxnLst>
              <a:rect l="0" t="0" r="r" b="b"/>
              <a:pathLst>
                <a:path w="82" h="102">
                  <a:moveTo>
                    <a:pt x="56" y="102"/>
                  </a:moveTo>
                  <a:lnTo>
                    <a:pt x="82" y="0"/>
                  </a:lnTo>
                  <a:lnTo>
                    <a:pt x="80" y="2"/>
                  </a:lnTo>
                  <a:lnTo>
                    <a:pt x="77" y="3"/>
                  </a:lnTo>
                  <a:lnTo>
                    <a:pt x="75" y="5"/>
                  </a:lnTo>
                  <a:lnTo>
                    <a:pt x="72" y="5"/>
                  </a:lnTo>
                  <a:lnTo>
                    <a:pt x="70" y="7"/>
                  </a:lnTo>
                  <a:lnTo>
                    <a:pt x="69" y="8"/>
                  </a:lnTo>
                  <a:lnTo>
                    <a:pt x="65" y="10"/>
                  </a:lnTo>
                  <a:lnTo>
                    <a:pt x="64" y="10"/>
                  </a:lnTo>
                  <a:lnTo>
                    <a:pt x="60" y="12"/>
                  </a:lnTo>
                  <a:lnTo>
                    <a:pt x="59" y="12"/>
                  </a:lnTo>
                  <a:lnTo>
                    <a:pt x="56" y="13"/>
                  </a:lnTo>
                  <a:lnTo>
                    <a:pt x="52" y="13"/>
                  </a:lnTo>
                  <a:lnTo>
                    <a:pt x="51" y="15"/>
                  </a:lnTo>
                  <a:lnTo>
                    <a:pt x="47" y="15"/>
                  </a:lnTo>
                  <a:lnTo>
                    <a:pt x="46" y="15"/>
                  </a:lnTo>
                  <a:lnTo>
                    <a:pt x="42" y="16"/>
                  </a:lnTo>
                  <a:lnTo>
                    <a:pt x="41" y="16"/>
                  </a:lnTo>
                  <a:lnTo>
                    <a:pt x="38" y="16"/>
                  </a:lnTo>
                  <a:lnTo>
                    <a:pt x="36" y="16"/>
                  </a:lnTo>
                  <a:lnTo>
                    <a:pt x="33" y="16"/>
                  </a:lnTo>
                  <a:lnTo>
                    <a:pt x="29" y="16"/>
                  </a:lnTo>
                  <a:lnTo>
                    <a:pt x="28" y="16"/>
                  </a:lnTo>
                  <a:lnTo>
                    <a:pt x="24" y="16"/>
                  </a:lnTo>
                  <a:lnTo>
                    <a:pt x="23" y="16"/>
                  </a:lnTo>
                  <a:lnTo>
                    <a:pt x="19" y="16"/>
                  </a:lnTo>
                  <a:lnTo>
                    <a:pt x="16" y="15"/>
                  </a:lnTo>
                  <a:lnTo>
                    <a:pt x="15" y="15"/>
                  </a:lnTo>
                  <a:lnTo>
                    <a:pt x="11" y="15"/>
                  </a:lnTo>
                  <a:lnTo>
                    <a:pt x="8" y="13"/>
                  </a:lnTo>
                  <a:lnTo>
                    <a:pt x="6" y="13"/>
                  </a:lnTo>
                  <a:lnTo>
                    <a:pt x="3" y="13"/>
                  </a:lnTo>
                  <a:lnTo>
                    <a:pt x="0" y="12"/>
                  </a:lnTo>
                  <a:lnTo>
                    <a:pt x="56" y="102"/>
                  </a:lnTo>
                  <a:close/>
                </a:path>
              </a:pathLst>
            </a:custGeom>
            <a:solidFill>
              <a:srgbClr val="FF0000"/>
            </a:solidFill>
            <a:ln w="9525">
              <a:noFill/>
              <a:round/>
              <a:headEnd/>
              <a:tailEnd/>
            </a:ln>
            <a:effectLst/>
          </p:spPr>
          <p:txBody>
            <a:bodyPr/>
            <a:lstStyle/>
            <a:p>
              <a:endParaRPr lang="en-GB"/>
            </a:p>
          </p:txBody>
        </p:sp>
        <p:sp>
          <p:nvSpPr>
            <p:cNvPr id="47649" name="Freeform 545"/>
            <p:cNvSpPr>
              <a:spLocks/>
            </p:cNvSpPr>
            <p:nvPr/>
          </p:nvSpPr>
          <p:spPr bwMode="auto">
            <a:xfrm>
              <a:off x="2339" y="2351"/>
              <a:ext cx="108" cy="129"/>
            </a:xfrm>
            <a:custGeom>
              <a:avLst/>
              <a:gdLst/>
              <a:ahLst/>
              <a:cxnLst>
                <a:cxn ang="0">
                  <a:pos x="0" y="0"/>
                </a:cxn>
                <a:cxn ang="0">
                  <a:pos x="108" y="74"/>
                </a:cxn>
                <a:cxn ang="0">
                  <a:pos x="105" y="75"/>
                </a:cxn>
                <a:cxn ang="0">
                  <a:pos x="101" y="75"/>
                </a:cxn>
                <a:cxn ang="0">
                  <a:pos x="98" y="75"/>
                </a:cxn>
                <a:cxn ang="0">
                  <a:pos x="95" y="77"/>
                </a:cxn>
                <a:cxn ang="0">
                  <a:pos x="92" y="77"/>
                </a:cxn>
                <a:cxn ang="0">
                  <a:pos x="88" y="78"/>
                </a:cxn>
                <a:cxn ang="0">
                  <a:pos x="85" y="78"/>
                </a:cxn>
                <a:cxn ang="0">
                  <a:pos x="82" y="80"/>
                </a:cxn>
                <a:cxn ang="0">
                  <a:pos x="78" y="80"/>
                </a:cxn>
                <a:cxn ang="0">
                  <a:pos x="75" y="82"/>
                </a:cxn>
                <a:cxn ang="0">
                  <a:pos x="72" y="83"/>
                </a:cxn>
                <a:cxn ang="0">
                  <a:pos x="69" y="85"/>
                </a:cxn>
                <a:cxn ang="0">
                  <a:pos x="67" y="87"/>
                </a:cxn>
                <a:cxn ang="0">
                  <a:pos x="64" y="88"/>
                </a:cxn>
                <a:cxn ang="0">
                  <a:pos x="60" y="88"/>
                </a:cxn>
                <a:cxn ang="0">
                  <a:pos x="57" y="92"/>
                </a:cxn>
                <a:cxn ang="0">
                  <a:pos x="55" y="93"/>
                </a:cxn>
                <a:cxn ang="0">
                  <a:pos x="52" y="95"/>
                </a:cxn>
                <a:cxn ang="0">
                  <a:pos x="51" y="96"/>
                </a:cxn>
                <a:cxn ang="0">
                  <a:pos x="47" y="98"/>
                </a:cxn>
                <a:cxn ang="0">
                  <a:pos x="46" y="100"/>
                </a:cxn>
                <a:cxn ang="0">
                  <a:pos x="42" y="103"/>
                </a:cxn>
                <a:cxn ang="0">
                  <a:pos x="41" y="105"/>
                </a:cxn>
                <a:cxn ang="0">
                  <a:pos x="37" y="108"/>
                </a:cxn>
                <a:cxn ang="0">
                  <a:pos x="36" y="110"/>
                </a:cxn>
                <a:cxn ang="0">
                  <a:pos x="33" y="113"/>
                </a:cxn>
                <a:cxn ang="0">
                  <a:pos x="31" y="114"/>
                </a:cxn>
                <a:cxn ang="0">
                  <a:pos x="29" y="118"/>
                </a:cxn>
                <a:cxn ang="0">
                  <a:pos x="28" y="121"/>
                </a:cxn>
                <a:cxn ang="0">
                  <a:pos x="24" y="123"/>
                </a:cxn>
                <a:cxn ang="0">
                  <a:pos x="23" y="126"/>
                </a:cxn>
                <a:cxn ang="0">
                  <a:pos x="21" y="129"/>
                </a:cxn>
                <a:cxn ang="0">
                  <a:pos x="0" y="0"/>
                </a:cxn>
              </a:cxnLst>
              <a:rect l="0" t="0" r="r" b="b"/>
              <a:pathLst>
                <a:path w="108" h="129">
                  <a:moveTo>
                    <a:pt x="0" y="0"/>
                  </a:moveTo>
                  <a:lnTo>
                    <a:pt x="108" y="74"/>
                  </a:lnTo>
                  <a:lnTo>
                    <a:pt x="105" y="75"/>
                  </a:lnTo>
                  <a:lnTo>
                    <a:pt x="101" y="75"/>
                  </a:lnTo>
                  <a:lnTo>
                    <a:pt x="98" y="75"/>
                  </a:lnTo>
                  <a:lnTo>
                    <a:pt x="95" y="77"/>
                  </a:lnTo>
                  <a:lnTo>
                    <a:pt x="92" y="77"/>
                  </a:lnTo>
                  <a:lnTo>
                    <a:pt x="88" y="78"/>
                  </a:lnTo>
                  <a:lnTo>
                    <a:pt x="85" y="78"/>
                  </a:lnTo>
                  <a:lnTo>
                    <a:pt x="82" y="80"/>
                  </a:lnTo>
                  <a:lnTo>
                    <a:pt x="78" y="80"/>
                  </a:lnTo>
                  <a:lnTo>
                    <a:pt x="75" y="82"/>
                  </a:lnTo>
                  <a:lnTo>
                    <a:pt x="72" y="83"/>
                  </a:lnTo>
                  <a:lnTo>
                    <a:pt x="69" y="85"/>
                  </a:lnTo>
                  <a:lnTo>
                    <a:pt x="67" y="87"/>
                  </a:lnTo>
                  <a:lnTo>
                    <a:pt x="64" y="88"/>
                  </a:lnTo>
                  <a:lnTo>
                    <a:pt x="60" y="88"/>
                  </a:lnTo>
                  <a:lnTo>
                    <a:pt x="57" y="92"/>
                  </a:lnTo>
                  <a:lnTo>
                    <a:pt x="55" y="93"/>
                  </a:lnTo>
                  <a:lnTo>
                    <a:pt x="52" y="95"/>
                  </a:lnTo>
                  <a:lnTo>
                    <a:pt x="51" y="96"/>
                  </a:lnTo>
                  <a:lnTo>
                    <a:pt x="47" y="98"/>
                  </a:lnTo>
                  <a:lnTo>
                    <a:pt x="46" y="100"/>
                  </a:lnTo>
                  <a:lnTo>
                    <a:pt x="42" y="103"/>
                  </a:lnTo>
                  <a:lnTo>
                    <a:pt x="41" y="105"/>
                  </a:lnTo>
                  <a:lnTo>
                    <a:pt x="37" y="108"/>
                  </a:lnTo>
                  <a:lnTo>
                    <a:pt x="36" y="110"/>
                  </a:lnTo>
                  <a:lnTo>
                    <a:pt x="33" y="113"/>
                  </a:lnTo>
                  <a:lnTo>
                    <a:pt x="31" y="114"/>
                  </a:lnTo>
                  <a:lnTo>
                    <a:pt x="29" y="118"/>
                  </a:lnTo>
                  <a:lnTo>
                    <a:pt x="28" y="121"/>
                  </a:lnTo>
                  <a:lnTo>
                    <a:pt x="24" y="123"/>
                  </a:lnTo>
                  <a:lnTo>
                    <a:pt x="23" y="126"/>
                  </a:lnTo>
                  <a:lnTo>
                    <a:pt x="21" y="129"/>
                  </a:lnTo>
                  <a:lnTo>
                    <a:pt x="0" y="0"/>
                  </a:lnTo>
                  <a:close/>
                </a:path>
              </a:pathLst>
            </a:custGeom>
            <a:solidFill>
              <a:srgbClr val="FFFFFF"/>
            </a:solidFill>
            <a:ln w="9525">
              <a:noFill/>
              <a:round/>
              <a:headEnd/>
              <a:tailEnd/>
            </a:ln>
            <a:effectLst/>
          </p:spPr>
          <p:txBody>
            <a:bodyPr/>
            <a:lstStyle/>
            <a:p>
              <a:endParaRPr lang="en-GB"/>
            </a:p>
          </p:txBody>
        </p:sp>
        <p:sp>
          <p:nvSpPr>
            <p:cNvPr id="47650" name="Freeform 546"/>
            <p:cNvSpPr>
              <a:spLocks/>
            </p:cNvSpPr>
            <p:nvPr/>
          </p:nvSpPr>
          <p:spPr bwMode="auto">
            <a:xfrm>
              <a:off x="2365" y="2397"/>
              <a:ext cx="167" cy="101"/>
            </a:xfrm>
            <a:custGeom>
              <a:avLst/>
              <a:gdLst/>
              <a:ahLst/>
              <a:cxnLst>
                <a:cxn ang="0">
                  <a:pos x="167" y="85"/>
                </a:cxn>
                <a:cxn ang="0">
                  <a:pos x="144" y="83"/>
                </a:cxn>
                <a:cxn ang="0">
                  <a:pos x="121" y="78"/>
                </a:cxn>
                <a:cxn ang="0">
                  <a:pos x="100" y="72"/>
                </a:cxn>
                <a:cxn ang="0">
                  <a:pos x="80" y="62"/>
                </a:cxn>
                <a:cxn ang="0">
                  <a:pos x="61" y="49"/>
                </a:cxn>
                <a:cxn ang="0">
                  <a:pos x="43" y="36"/>
                </a:cxn>
                <a:cxn ang="0">
                  <a:pos x="28" y="19"/>
                </a:cxn>
                <a:cxn ang="0">
                  <a:pos x="15" y="0"/>
                </a:cxn>
                <a:cxn ang="0">
                  <a:pos x="0" y="9"/>
                </a:cxn>
                <a:cxn ang="0">
                  <a:pos x="15" y="29"/>
                </a:cxn>
                <a:cxn ang="0">
                  <a:pos x="31" y="47"/>
                </a:cxn>
                <a:cxn ang="0">
                  <a:pos x="51" y="64"/>
                </a:cxn>
                <a:cxn ang="0">
                  <a:pos x="72" y="77"/>
                </a:cxn>
                <a:cxn ang="0">
                  <a:pos x="93" y="86"/>
                </a:cxn>
                <a:cxn ang="0">
                  <a:pos x="118" y="95"/>
                </a:cxn>
                <a:cxn ang="0">
                  <a:pos x="143" y="100"/>
                </a:cxn>
                <a:cxn ang="0">
                  <a:pos x="167" y="101"/>
                </a:cxn>
                <a:cxn ang="0">
                  <a:pos x="167" y="85"/>
                </a:cxn>
              </a:cxnLst>
              <a:rect l="0" t="0" r="r" b="b"/>
              <a:pathLst>
                <a:path w="167" h="101">
                  <a:moveTo>
                    <a:pt x="167" y="85"/>
                  </a:moveTo>
                  <a:lnTo>
                    <a:pt x="144" y="83"/>
                  </a:lnTo>
                  <a:lnTo>
                    <a:pt x="121" y="78"/>
                  </a:lnTo>
                  <a:lnTo>
                    <a:pt x="100" y="72"/>
                  </a:lnTo>
                  <a:lnTo>
                    <a:pt x="80" y="62"/>
                  </a:lnTo>
                  <a:lnTo>
                    <a:pt x="61" y="49"/>
                  </a:lnTo>
                  <a:lnTo>
                    <a:pt x="43" y="36"/>
                  </a:lnTo>
                  <a:lnTo>
                    <a:pt x="28" y="19"/>
                  </a:lnTo>
                  <a:lnTo>
                    <a:pt x="15" y="0"/>
                  </a:lnTo>
                  <a:lnTo>
                    <a:pt x="0" y="9"/>
                  </a:lnTo>
                  <a:lnTo>
                    <a:pt x="15" y="29"/>
                  </a:lnTo>
                  <a:lnTo>
                    <a:pt x="31" y="47"/>
                  </a:lnTo>
                  <a:lnTo>
                    <a:pt x="51" y="64"/>
                  </a:lnTo>
                  <a:lnTo>
                    <a:pt x="72" y="77"/>
                  </a:lnTo>
                  <a:lnTo>
                    <a:pt x="93" y="86"/>
                  </a:lnTo>
                  <a:lnTo>
                    <a:pt x="118" y="95"/>
                  </a:lnTo>
                  <a:lnTo>
                    <a:pt x="143" y="100"/>
                  </a:lnTo>
                  <a:lnTo>
                    <a:pt x="167" y="101"/>
                  </a:lnTo>
                  <a:lnTo>
                    <a:pt x="167" y="85"/>
                  </a:lnTo>
                  <a:close/>
                </a:path>
              </a:pathLst>
            </a:custGeom>
            <a:solidFill>
              <a:srgbClr val="FFFFFF"/>
            </a:solidFill>
            <a:ln w="9525">
              <a:noFill/>
              <a:round/>
              <a:headEnd/>
              <a:tailEnd/>
            </a:ln>
            <a:effectLst/>
          </p:spPr>
          <p:txBody>
            <a:bodyPr/>
            <a:lstStyle/>
            <a:p>
              <a:endParaRPr lang="en-GB"/>
            </a:p>
          </p:txBody>
        </p:sp>
        <p:sp>
          <p:nvSpPr>
            <p:cNvPr id="47651" name="Freeform 547"/>
            <p:cNvSpPr>
              <a:spLocks/>
            </p:cNvSpPr>
            <p:nvPr/>
          </p:nvSpPr>
          <p:spPr bwMode="auto">
            <a:xfrm>
              <a:off x="2532" y="2387"/>
              <a:ext cx="174" cy="111"/>
            </a:xfrm>
            <a:custGeom>
              <a:avLst/>
              <a:gdLst/>
              <a:ahLst/>
              <a:cxnLst>
                <a:cxn ang="0">
                  <a:pos x="159" y="0"/>
                </a:cxn>
                <a:cxn ang="0">
                  <a:pos x="153" y="11"/>
                </a:cxn>
                <a:cxn ang="0">
                  <a:pos x="146" y="21"/>
                </a:cxn>
                <a:cxn ang="0">
                  <a:pos x="138" y="31"/>
                </a:cxn>
                <a:cxn ang="0">
                  <a:pos x="130" y="39"/>
                </a:cxn>
                <a:cxn ang="0">
                  <a:pos x="122" y="47"/>
                </a:cxn>
                <a:cxn ang="0">
                  <a:pos x="112" y="56"/>
                </a:cxn>
                <a:cxn ang="0">
                  <a:pos x="102" y="62"/>
                </a:cxn>
                <a:cxn ang="0">
                  <a:pos x="92" y="69"/>
                </a:cxn>
                <a:cxn ang="0">
                  <a:pos x="82" y="75"/>
                </a:cxn>
                <a:cxn ang="0">
                  <a:pos x="71" y="80"/>
                </a:cxn>
                <a:cxn ang="0">
                  <a:pos x="59" y="83"/>
                </a:cxn>
                <a:cxn ang="0">
                  <a:pos x="48" y="88"/>
                </a:cxn>
                <a:cxn ang="0">
                  <a:pos x="36" y="90"/>
                </a:cxn>
                <a:cxn ang="0">
                  <a:pos x="25" y="93"/>
                </a:cxn>
                <a:cxn ang="0">
                  <a:pos x="12" y="93"/>
                </a:cxn>
                <a:cxn ang="0">
                  <a:pos x="0" y="95"/>
                </a:cxn>
                <a:cxn ang="0">
                  <a:pos x="0" y="111"/>
                </a:cxn>
                <a:cxn ang="0">
                  <a:pos x="13" y="111"/>
                </a:cxn>
                <a:cxn ang="0">
                  <a:pos x="26" y="110"/>
                </a:cxn>
                <a:cxn ang="0">
                  <a:pos x="40" y="108"/>
                </a:cxn>
                <a:cxn ang="0">
                  <a:pos x="53" y="105"/>
                </a:cxn>
                <a:cxn ang="0">
                  <a:pos x="66" y="100"/>
                </a:cxn>
                <a:cxn ang="0">
                  <a:pos x="77" y="95"/>
                </a:cxn>
                <a:cxn ang="0">
                  <a:pos x="90" y="90"/>
                </a:cxn>
                <a:cxn ang="0">
                  <a:pos x="102" y="83"/>
                </a:cxn>
                <a:cxn ang="0">
                  <a:pos x="112" y="77"/>
                </a:cxn>
                <a:cxn ang="0">
                  <a:pos x="123" y="69"/>
                </a:cxn>
                <a:cxn ang="0">
                  <a:pos x="133" y="60"/>
                </a:cxn>
                <a:cxn ang="0">
                  <a:pos x="143" y="51"/>
                </a:cxn>
                <a:cxn ang="0">
                  <a:pos x="151" y="41"/>
                </a:cxn>
                <a:cxn ang="0">
                  <a:pos x="159" y="31"/>
                </a:cxn>
                <a:cxn ang="0">
                  <a:pos x="168" y="19"/>
                </a:cxn>
                <a:cxn ang="0">
                  <a:pos x="174" y="8"/>
                </a:cxn>
                <a:cxn ang="0">
                  <a:pos x="159" y="0"/>
                </a:cxn>
              </a:cxnLst>
              <a:rect l="0" t="0" r="r" b="b"/>
              <a:pathLst>
                <a:path w="174" h="111">
                  <a:moveTo>
                    <a:pt x="159" y="0"/>
                  </a:moveTo>
                  <a:lnTo>
                    <a:pt x="153" y="11"/>
                  </a:lnTo>
                  <a:lnTo>
                    <a:pt x="146" y="21"/>
                  </a:lnTo>
                  <a:lnTo>
                    <a:pt x="138" y="31"/>
                  </a:lnTo>
                  <a:lnTo>
                    <a:pt x="130" y="39"/>
                  </a:lnTo>
                  <a:lnTo>
                    <a:pt x="122" y="47"/>
                  </a:lnTo>
                  <a:lnTo>
                    <a:pt x="112" y="56"/>
                  </a:lnTo>
                  <a:lnTo>
                    <a:pt x="102" y="62"/>
                  </a:lnTo>
                  <a:lnTo>
                    <a:pt x="92" y="69"/>
                  </a:lnTo>
                  <a:lnTo>
                    <a:pt x="82" y="75"/>
                  </a:lnTo>
                  <a:lnTo>
                    <a:pt x="71" y="80"/>
                  </a:lnTo>
                  <a:lnTo>
                    <a:pt x="59" y="83"/>
                  </a:lnTo>
                  <a:lnTo>
                    <a:pt x="48" y="88"/>
                  </a:lnTo>
                  <a:lnTo>
                    <a:pt x="36" y="90"/>
                  </a:lnTo>
                  <a:lnTo>
                    <a:pt x="25" y="93"/>
                  </a:lnTo>
                  <a:lnTo>
                    <a:pt x="12" y="93"/>
                  </a:lnTo>
                  <a:lnTo>
                    <a:pt x="0" y="95"/>
                  </a:lnTo>
                  <a:lnTo>
                    <a:pt x="0" y="111"/>
                  </a:lnTo>
                  <a:lnTo>
                    <a:pt x="13" y="111"/>
                  </a:lnTo>
                  <a:lnTo>
                    <a:pt x="26" y="110"/>
                  </a:lnTo>
                  <a:lnTo>
                    <a:pt x="40" y="108"/>
                  </a:lnTo>
                  <a:lnTo>
                    <a:pt x="53" y="105"/>
                  </a:lnTo>
                  <a:lnTo>
                    <a:pt x="66" y="100"/>
                  </a:lnTo>
                  <a:lnTo>
                    <a:pt x="77" y="95"/>
                  </a:lnTo>
                  <a:lnTo>
                    <a:pt x="90" y="90"/>
                  </a:lnTo>
                  <a:lnTo>
                    <a:pt x="102" y="83"/>
                  </a:lnTo>
                  <a:lnTo>
                    <a:pt x="112" y="77"/>
                  </a:lnTo>
                  <a:lnTo>
                    <a:pt x="123" y="69"/>
                  </a:lnTo>
                  <a:lnTo>
                    <a:pt x="133" y="60"/>
                  </a:lnTo>
                  <a:lnTo>
                    <a:pt x="143" y="51"/>
                  </a:lnTo>
                  <a:lnTo>
                    <a:pt x="151" y="41"/>
                  </a:lnTo>
                  <a:lnTo>
                    <a:pt x="159" y="31"/>
                  </a:lnTo>
                  <a:lnTo>
                    <a:pt x="168" y="19"/>
                  </a:lnTo>
                  <a:lnTo>
                    <a:pt x="174" y="8"/>
                  </a:lnTo>
                  <a:lnTo>
                    <a:pt x="159" y="0"/>
                  </a:lnTo>
                  <a:close/>
                </a:path>
              </a:pathLst>
            </a:custGeom>
            <a:solidFill>
              <a:srgbClr val="FFFFFF"/>
            </a:solidFill>
            <a:ln w="9525">
              <a:noFill/>
              <a:round/>
              <a:headEnd/>
              <a:tailEnd/>
            </a:ln>
            <a:effectLst/>
          </p:spPr>
          <p:txBody>
            <a:bodyPr/>
            <a:lstStyle/>
            <a:p>
              <a:endParaRPr lang="en-GB"/>
            </a:p>
          </p:txBody>
        </p:sp>
        <p:sp>
          <p:nvSpPr>
            <p:cNvPr id="47652" name="Freeform 548"/>
            <p:cNvSpPr>
              <a:spLocks/>
            </p:cNvSpPr>
            <p:nvPr/>
          </p:nvSpPr>
          <p:spPr bwMode="auto">
            <a:xfrm>
              <a:off x="2624" y="2338"/>
              <a:ext cx="103" cy="131"/>
            </a:xfrm>
            <a:custGeom>
              <a:avLst/>
              <a:gdLst/>
              <a:ahLst/>
              <a:cxnLst>
                <a:cxn ang="0">
                  <a:pos x="103" y="0"/>
                </a:cxn>
                <a:cxn ang="0">
                  <a:pos x="0" y="82"/>
                </a:cxn>
                <a:cxn ang="0">
                  <a:pos x="3" y="82"/>
                </a:cxn>
                <a:cxn ang="0">
                  <a:pos x="8" y="82"/>
                </a:cxn>
                <a:cxn ang="0">
                  <a:pos x="12" y="82"/>
                </a:cxn>
                <a:cxn ang="0">
                  <a:pos x="15" y="83"/>
                </a:cxn>
                <a:cxn ang="0">
                  <a:pos x="18" y="83"/>
                </a:cxn>
                <a:cxn ang="0">
                  <a:pos x="21" y="83"/>
                </a:cxn>
                <a:cxn ang="0">
                  <a:pos x="25" y="85"/>
                </a:cxn>
                <a:cxn ang="0">
                  <a:pos x="28" y="85"/>
                </a:cxn>
                <a:cxn ang="0">
                  <a:pos x="31" y="87"/>
                </a:cxn>
                <a:cxn ang="0">
                  <a:pos x="35" y="87"/>
                </a:cxn>
                <a:cxn ang="0">
                  <a:pos x="38" y="88"/>
                </a:cxn>
                <a:cxn ang="0">
                  <a:pos x="39" y="90"/>
                </a:cxn>
                <a:cxn ang="0">
                  <a:pos x="43" y="90"/>
                </a:cxn>
                <a:cxn ang="0">
                  <a:pos x="46" y="91"/>
                </a:cxn>
                <a:cxn ang="0">
                  <a:pos x="49" y="93"/>
                </a:cxn>
                <a:cxn ang="0">
                  <a:pos x="53" y="95"/>
                </a:cxn>
                <a:cxn ang="0">
                  <a:pos x="54" y="96"/>
                </a:cxn>
                <a:cxn ang="0">
                  <a:pos x="57" y="98"/>
                </a:cxn>
                <a:cxn ang="0">
                  <a:pos x="61" y="100"/>
                </a:cxn>
                <a:cxn ang="0">
                  <a:pos x="62" y="101"/>
                </a:cxn>
                <a:cxn ang="0">
                  <a:pos x="66" y="103"/>
                </a:cxn>
                <a:cxn ang="0">
                  <a:pos x="67" y="106"/>
                </a:cxn>
                <a:cxn ang="0">
                  <a:pos x="71" y="108"/>
                </a:cxn>
                <a:cxn ang="0">
                  <a:pos x="72" y="109"/>
                </a:cxn>
                <a:cxn ang="0">
                  <a:pos x="76" y="113"/>
                </a:cxn>
                <a:cxn ang="0">
                  <a:pos x="77" y="114"/>
                </a:cxn>
                <a:cxn ang="0">
                  <a:pos x="80" y="118"/>
                </a:cxn>
                <a:cxn ang="0">
                  <a:pos x="82" y="119"/>
                </a:cxn>
                <a:cxn ang="0">
                  <a:pos x="85" y="123"/>
                </a:cxn>
                <a:cxn ang="0">
                  <a:pos x="87" y="124"/>
                </a:cxn>
                <a:cxn ang="0">
                  <a:pos x="89" y="127"/>
                </a:cxn>
                <a:cxn ang="0">
                  <a:pos x="92" y="131"/>
                </a:cxn>
                <a:cxn ang="0">
                  <a:pos x="103" y="0"/>
                </a:cxn>
              </a:cxnLst>
              <a:rect l="0" t="0" r="r" b="b"/>
              <a:pathLst>
                <a:path w="103" h="131">
                  <a:moveTo>
                    <a:pt x="103" y="0"/>
                  </a:moveTo>
                  <a:lnTo>
                    <a:pt x="0" y="82"/>
                  </a:lnTo>
                  <a:lnTo>
                    <a:pt x="3" y="82"/>
                  </a:lnTo>
                  <a:lnTo>
                    <a:pt x="8" y="82"/>
                  </a:lnTo>
                  <a:lnTo>
                    <a:pt x="12" y="82"/>
                  </a:lnTo>
                  <a:lnTo>
                    <a:pt x="15" y="83"/>
                  </a:lnTo>
                  <a:lnTo>
                    <a:pt x="18" y="83"/>
                  </a:lnTo>
                  <a:lnTo>
                    <a:pt x="21" y="83"/>
                  </a:lnTo>
                  <a:lnTo>
                    <a:pt x="25" y="85"/>
                  </a:lnTo>
                  <a:lnTo>
                    <a:pt x="28" y="85"/>
                  </a:lnTo>
                  <a:lnTo>
                    <a:pt x="31" y="87"/>
                  </a:lnTo>
                  <a:lnTo>
                    <a:pt x="35" y="87"/>
                  </a:lnTo>
                  <a:lnTo>
                    <a:pt x="38" y="88"/>
                  </a:lnTo>
                  <a:lnTo>
                    <a:pt x="39" y="90"/>
                  </a:lnTo>
                  <a:lnTo>
                    <a:pt x="43" y="90"/>
                  </a:lnTo>
                  <a:lnTo>
                    <a:pt x="46" y="91"/>
                  </a:lnTo>
                  <a:lnTo>
                    <a:pt x="49" y="93"/>
                  </a:lnTo>
                  <a:lnTo>
                    <a:pt x="53" y="95"/>
                  </a:lnTo>
                  <a:lnTo>
                    <a:pt x="54" y="96"/>
                  </a:lnTo>
                  <a:lnTo>
                    <a:pt x="57" y="98"/>
                  </a:lnTo>
                  <a:lnTo>
                    <a:pt x="61" y="100"/>
                  </a:lnTo>
                  <a:lnTo>
                    <a:pt x="62" y="101"/>
                  </a:lnTo>
                  <a:lnTo>
                    <a:pt x="66" y="103"/>
                  </a:lnTo>
                  <a:lnTo>
                    <a:pt x="67" y="106"/>
                  </a:lnTo>
                  <a:lnTo>
                    <a:pt x="71" y="108"/>
                  </a:lnTo>
                  <a:lnTo>
                    <a:pt x="72" y="109"/>
                  </a:lnTo>
                  <a:lnTo>
                    <a:pt x="76" y="113"/>
                  </a:lnTo>
                  <a:lnTo>
                    <a:pt x="77" y="114"/>
                  </a:lnTo>
                  <a:lnTo>
                    <a:pt x="80" y="118"/>
                  </a:lnTo>
                  <a:lnTo>
                    <a:pt x="82" y="119"/>
                  </a:lnTo>
                  <a:lnTo>
                    <a:pt x="85" y="123"/>
                  </a:lnTo>
                  <a:lnTo>
                    <a:pt x="87" y="124"/>
                  </a:lnTo>
                  <a:lnTo>
                    <a:pt x="89" y="127"/>
                  </a:lnTo>
                  <a:lnTo>
                    <a:pt x="92" y="131"/>
                  </a:lnTo>
                  <a:lnTo>
                    <a:pt x="103" y="0"/>
                  </a:lnTo>
                  <a:close/>
                </a:path>
              </a:pathLst>
            </a:custGeom>
            <a:solidFill>
              <a:srgbClr val="FFFFFF"/>
            </a:solidFill>
            <a:ln w="9525">
              <a:noFill/>
              <a:round/>
              <a:headEnd/>
              <a:tailEnd/>
            </a:ln>
            <a:effectLst/>
          </p:spPr>
          <p:txBody>
            <a:bodyPr/>
            <a:lstStyle/>
            <a:p>
              <a:endParaRPr lang="en-GB"/>
            </a:p>
          </p:txBody>
        </p:sp>
        <p:sp>
          <p:nvSpPr>
            <p:cNvPr id="47653" name="AutoShape 549"/>
            <p:cNvSpPr>
              <a:spLocks noChangeArrowheads="1"/>
            </p:cNvSpPr>
            <p:nvPr/>
          </p:nvSpPr>
          <p:spPr bwMode="auto">
            <a:xfrm>
              <a:off x="2410" y="2078"/>
              <a:ext cx="228" cy="220"/>
            </a:xfrm>
            <a:prstGeom prst="pentagon">
              <a:avLst/>
            </a:prstGeom>
            <a:solidFill>
              <a:srgbClr val="969696"/>
            </a:solidFill>
            <a:ln w="9525">
              <a:noFill/>
              <a:miter lim="800000"/>
              <a:headEnd/>
              <a:tailEnd/>
            </a:ln>
            <a:effectLst/>
          </p:spPr>
          <p:txBody>
            <a:bodyPr anchor="ctr">
              <a:spAutoFit/>
            </a:bodyPr>
            <a:lstStyle/>
            <a:p>
              <a:endParaRPr lang="en-GB"/>
            </a:p>
          </p:txBody>
        </p:sp>
      </p:grpSp>
      <p:sp>
        <p:nvSpPr>
          <p:cNvPr id="47654" name="Freeform 550"/>
          <p:cNvSpPr>
            <a:spLocks/>
          </p:cNvSpPr>
          <p:nvPr/>
        </p:nvSpPr>
        <p:spPr bwMode="auto">
          <a:xfrm>
            <a:off x="1268413" y="4379913"/>
            <a:ext cx="306387" cy="377825"/>
          </a:xfrm>
          <a:custGeom>
            <a:avLst/>
            <a:gdLst/>
            <a:ahLst/>
            <a:cxnLst>
              <a:cxn ang="0">
                <a:pos x="0" y="0"/>
              </a:cxn>
              <a:cxn ang="0">
                <a:pos x="0" y="108"/>
              </a:cxn>
              <a:cxn ang="0">
                <a:pos x="207" y="278"/>
              </a:cxn>
              <a:cxn ang="0">
                <a:pos x="207" y="157"/>
              </a:cxn>
              <a:cxn ang="0">
                <a:pos x="0" y="0"/>
              </a:cxn>
            </a:cxnLst>
            <a:rect l="0" t="0" r="r" b="b"/>
            <a:pathLst>
              <a:path w="207" h="278">
                <a:moveTo>
                  <a:pt x="0" y="0"/>
                </a:moveTo>
                <a:lnTo>
                  <a:pt x="0" y="108"/>
                </a:lnTo>
                <a:lnTo>
                  <a:pt x="207" y="278"/>
                </a:lnTo>
                <a:lnTo>
                  <a:pt x="207" y="157"/>
                </a:lnTo>
                <a:lnTo>
                  <a:pt x="0" y="0"/>
                </a:lnTo>
                <a:close/>
              </a:path>
            </a:pathLst>
          </a:custGeom>
          <a:solidFill>
            <a:srgbClr val="33CC66"/>
          </a:solidFill>
          <a:ln w="9525">
            <a:noFill/>
            <a:round/>
            <a:headEnd/>
            <a:tailEnd/>
          </a:ln>
          <a:effectLst>
            <a:outerShdw dist="45791" dir="2021404" algn="ctr" rotWithShape="0">
              <a:srgbClr val="333333"/>
            </a:outerShdw>
          </a:effectLst>
        </p:spPr>
        <p:txBody>
          <a:bodyPr/>
          <a:lstStyle/>
          <a:p>
            <a:endParaRPr lang="en-GB"/>
          </a:p>
        </p:txBody>
      </p:sp>
      <p:sp>
        <p:nvSpPr>
          <p:cNvPr id="47655" name="Freeform 551"/>
          <p:cNvSpPr>
            <a:spLocks/>
          </p:cNvSpPr>
          <p:nvPr/>
        </p:nvSpPr>
        <p:spPr bwMode="auto">
          <a:xfrm>
            <a:off x="1268413" y="4086225"/>
            <a:ext cx="1412875" cy="509588"/>
          </a:xfrm>
          <a:custGeom>
            <a:avLst/>
            <a:gdLst/>
            <a:ahLst/>
            <a:cxnLst>
              <a:cxn ang="0">
                <a:pos x="0" y="216"/>
              </a:cxn>
              <a:cxn ang="0">
                <a:pos x="722" y="0"/>
              </a:cxn>
              <a:cxn ang="0">
                <a:pos x="956" y="126"/>
              </a:cxn>
              <a:cxn ang="0">
                <a:pos x="208" y="375"/>
              </a:cxn>
              <a:cxn ang="0">
                <a:pos x="0" y="216"/>
              </a:cxn>
            </a:cxnLst>
            <a:rect l="0" t="0" r="r" b="b"/>
            <a:pathLst>
              <a:path w="956" h="375">
                <a:moveTo>
                  <a:pt x="0" y="216"/>
                </a:moveTo>
                <a:lnTo>
                  <a:pt x="722" y="0"/>
                </a:lnTo>
                <a:lnTo>
                  <a:pt x="956" y="126"/>
                </a:lnTo>
                <a:lnTo>
                  <a:pt x="208" y="375"/>
                </a:lnTo>
                <a:lnTo>
                  <a:pt x="0" y="216"/>
                </a:lnTo>
                <a:close/>
              </a:path>
            </a:pathLst>
          </a:custGeom>
          <a:solidFill>
            <a:srgbClr val="99FF00"/>
          </a:solidFill>
          <a:ln w="9525">
            <a:noFill/>
            <a:round/>
            <a:headEnd/>
            <a:tailEnd/>
          </a:ln>
          <a:effectLst>
            <a:outerShdw dist="45791" dir="2021404" algn="ctr" rotWithShape="0">
              <a:srgbClr val="333333"/>
            </a:outerShdw>
          </a:effectLst>
        </p:spPr>
        <p:txBody>
          <a:bodyPr/>
          <a:lstStyle/>
          <a:p>
            <a:endParaRPr lang="en-GB"/>
          </a:p>
        </p:txBody>
      </p:sp>
      <p:sp>
        <p:nvSpPr>
          <p:cNvPr id="47656" name="Rectangle 552"/>
          <p:cNvSpPr>
            <a:spLocks noChangeArrowheads="1"/>
          </p:cNvSpPr>
          <p:nvPr/>
        </p:nvSpPr>
        <p:spPr bwMode="auto">
          <a:xfrm>
            <a:off x="1011238" y="3776663"/>
            <a:ext cx="1552575" cy="396875"/>
          </a:xfrm>
          <a:prstGeom prst="rect">
            <a:avLst/>
          </a:prstGeom>
          <a:noFill/>
          <a:ln w="9525">
            <a:noFill/>
            <a:miter lim="800000"/>
            <a:headEnd/>
            <a:tailEnd/>
          </a:ln>
          <a:effectLst/>
        </p:spPr>
        <p:txBody>
          <a:bodyPr wrap="none" lIns="92075" tIns="46038" rIns="92075" bIns="46038">
            <a:spAutoFit/>
          </a:bodyPr>
          <a:lstStyle/>
          <a:p>
            <a:pPr eaLnBrk="0" hangingPunct="0"/>
            <a:r>
              <a:rPr lang="en-US" altLang="ja-JP" sz="2000" b="1">
                <a:ea typeface="ＭＳ Ｐゴシック" pitchFamily="50" charset="-128"/>
              </a:rPr>
              <a:t>Laser  Beam</a:t>
            </a:r>
            <a:endParaRPr lang="en-US" altLang="ja-JP" sz="2000">
              <a:ea typeface="ＭＳ Ｐゴシック" pitchFamily="50" charset="-128"/>
            </a:endParaRPr>
          </a:p>
        </p:txBody>
      </p:sp>
      <p:sp>
        <p:nvSpPr>
          <p:cNvPr id="47657" name="Freeform 553"/>
          <p:cNvSpPr>
            <a:spLocks/>
          </p:cNvSpPr>
          <p:nvPr/>
        </p:nvSpPr>
        <p:spPr bwMode="auto">
          <a:xfrm>
            <a:off x="1574800" y="4254500"/>
            <a:ext cx="1106488" cy="506413"/>
          </a:xfrm>
          <a:custGeom>
            <a:avLst/>
            <a:gdLst/>
            <a:ahLst/>
            <a:cxnLst>
              <a:cxn ang="0">
                <a:pos x="0" y="251"/>
              </a:cxn>
              <a:cxn ang="0">
                <a:pos x="749" y="0"/>
              </a:cxn>
              <a:cxn ang="0">
                <a:pos x="749" y="100"/>
              </a:cxn>
              <a:cxn ang="0">
                <a:pos x="0" y="372"/>
              </a:cxn>
              <a:cxn ang="0">
                <a:pos x="0" y="251"/>
              </a:cxn>
            </a:cxnLst>
            <a:rect l="0" t="0" r="r" b="b"/>
            <a:pathLst>
              <a:path w="749" h="372">
                <a:moveTo>
                  <a:pt x="0" y="251"/>
                </a:moveTo>
                <a:lnTo>
                  <a:pt x="749" y="0"/>
                </a:lnTo>
                <a:lnTo>
                  <a:pt x="749" y="100"/>
                </a:lnTo>
                <a:lnTo>
                  <a:pt x="0" y="372"/>
                </a:lnTo>
                <a:lnTo>
                  <a:pt x="0" y="251"/>
                </a:lnTo>
                <a:close/>
              </a:path>
            </a:pathLst>
          </a:custGeom>
          <a:solidFill>
            <a:srgbClr val="009933"/>
          </a:solidFill>
          <a:ln w="9525">
            <a:noFill/>
            <a:round/>
            <a:headEnd/>
            <a:tailEnd/>
          </a:ln>
          <a:effectLst>
            <a:outerShdw dist="45791" dir="2021404" algn="ctr" rotWithShape="0">
              <a:srgbClr val="333333"/>
            </a:outerShdw>
          </a:effectLst>
        </p:spPr>
        <p:txBody>
          <a:bodyPr/>
          <a:lstStyle/>
          <a:p>
            <a:endParaRPr lang="en-GB"/>
          </a:p>
        </p:txBody>
      </p:sp>
      <p:sp>
        <p:nvSpPr>
          <p:cNvPr id="47658" name="Rectangle 554"/>
          <p:cNvSpPr>
            <a:spLocks noGrp="1" noChangeArrowheads="1"/>
          </p:cNvSpPr>
          <p:nvPr>
            <p:ph type="title"/>
          </p:nvPr>
        </p:nvSpPr>
        <p:spPr>
          <a:xfrm>
            <a:off x="876300" y="571500"/>
            <a:ext cx="7772400" cy="762000"/>
          </a:xfrm>
        </p:spPr>
        <p:txBody>
          <a:bodyPr/>
          <a:lstStyle/>
          <a:p>
            <a:pPr algn="ctr"/>
            <a:r>
              <a:rPr lang="en-US" sz="4000" b="1"/>
              <a:t>Computed Radiography (cont.)</a:t>
            </a:r>
            <a:endParaRPr lang="en-US" altLang="ja-JP" sz="4000" b="1">
              <a:ea typeface="ＭＳ Ｐゴシック" pitchFamily="50" charset="-128"/>
            </a:endParaRPr>
          </a:p>
        </p:txBody>
      </p:sp>
      <p:sp>
        <p:nvSpPr>
          <p:cNvPr id="47659" name="Rectangle 555"/>
          <p:cNvSpPr>
            <a:spLocks noGrp="1" noChangeArrowheads="1"/>
          </p:cNvSpPr>
          <p:nvPr>
            <p:ph idx="1"/>
          </p:nvPr>
        </p:nvSpPr>
        <p:spPr>
          <a:xfrm>
            <a:off x="698500" y="1562100"/>
            <a:ext cx="8140700" cy="1320800"/>
          </a:xfrm>
        </p:spPr>
        <p:txBody>
          <a:bodyPr/>
          <a:lstStyle/>
          <a:p>
            <a:pPr marL="0" indent="0">
              <a:buClr>
                <a:schemeClr val="tx1"/>
              </a:buClr>
              <a:buFont typeface="Wingdings" pitchFamily="2" charset="2"/>
              <a:buNone/>
            </a:pPr>
            <a:r>
              <a:rPr lang="en-CA" altLang="ja-JP" sz="2400" b="1">
                <a:ea typeface="ＭＳ Ｐゴシック" pitchFamily="50" charset="-128"/>
              </a:rPr>
              <a:t>As a laser scans the imaging plate, light is emitted where X-rays stimulated the phosphor during exposure. The light is then converted to a digital value.</a:t>
            </a:r>
            <a:endParaRPr lang="en-US" sz="2400" b="1"/>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47659">
                                            <p:txEl>
                                              <p:pRg st="0" end="0"/>
                                            </p:txEl>
                                          </p:spTgt>
                                        </p:tgtEl>
                                        <p:attrNameLst>
                                          <p:attrName>style.visibility</p:attrName>
                                        </p:attrNameLst>
                                      </p:cBhvr>
                                      <p:to>
                                        <p:strVal val="visible"/>
                                      </p:to>
                                    </p:set>
                                    <p:animEffect transition="in" filter="strips(downRight)">
                                      <p:cBhvr>
                                        <p:cTn id="7" dur="500"/>
                                        <p:tgtEl>
                                          <p:spTgt spid="47659">
                                            <p:txEl>
                                              <p:pRg st="0" end="0"/>
                                            </p:txEl>
                                          </p:spTgt>
                                        </p:tgtEl>
                                      </p:cBhvr>
                                    </p:animEffect>
                                  </p:childTnLst>
                                </p:cTn>
                              </p:par>
                            </p:childTnLst>
                          </p:cTn>
                        </p:par>
                        <p:par>
                          <p:cTn id="8" fill="hold">
                            <p:stCondLst>
                              <p:cond delay="500"/>
                            </p:stCondLst>
                            <p:childTnLst>
                              <p:par>
                                <p:cTn id="9" presetID="23" presetClass="entr" presetSubtype="16" fill="hold" grpId="0" nodeType="afterEffect">
                                  <p:stCondLst>
                                    <p:cond delay="0"/>
                                  </p:stCondLst>
                                  <p:childTnLst>
                                    <p:set>
                                      <p:cBhvr>
                                        <p:cTn id="10" dur="1" fill="hold">
                                          <p:stCondLst>
                                            <p:cond delay="0"/>
                                          </p:stCondLst>
                                        </p:cTn>
                                        <p:tgtEl>
                                          <p:spTgt spid="47656"/>
                                        </p:tgtEl>
                                        <p:attrNameLst>
                                          <p:attrName>style.visibility</p:attrName>
                                        </p:attrNameLst>
                                      </p:cBhvr>
                                      <p:to>
                                        <p:strVal val="visible"/>
                                      </p:to>
                                    </p:set>
                                    <p:anim calcmode="lin" valueType="num">
                                      <p:cBhvr>
                                        <p:cTn id="11" dur="500" fill="hold"/>
                                        <p:tgtEl>
                                          <p:spTgt spid="47656"/>
                                        </p:tgtEl>
                                        <p:attrNameLst>
                                          <p:attrName>ppt_w</p:attrName>
                                        </p:attrNameLst>
                                      </p:cBhvr>
                                      <p:tavLst>
                                        <p:tav tm="0">
                                          <p:val>
                                            <p:fltVal val="0"/>
                                          </p:val>
                                        </p:tav>
                                        <p:tav tm="100000">
                                          <p:val>
                                            <p:strVal val="#ppt_w"/>
                                          </p:val>
                                        </p:tav>
                                      </p:tavLst>
                                    </p:anim>
                                    <p:anim calcmode="lin" valueType="num">
                                      <p:cBhvr>
                                        <p:cTn id="12" dur="500" fill="hold"/>
                                        <p:tgtEl>
                                          <p:spTgt spid="47656"/>
                                        </p:tgtEl>
                                        <p:attrNameLst>
                                          <p:attrName>ppt_h</p:attrName>
                                        </p:attrNameLst>
                                      </p:cBhvr>
                                      <p:tavLst>
                                        <p:tav tm="0">
                                          <p:val>
                                            <p:fltVal val="0"/>
                                          </p:val>
                                        </p:tav>
                                        <p:tav tm="100000">
                                          <p:val>
                                            <p:strVal val="#ppt_h"/>
                                          </p:val>
                                        </p:tav>
                                      </p:tavLst>
                                    </p:anim>
                                  </p:childTnLst>
                                </p:cTn>
                              </p:par>
                            </p:childTnLst>
                          </p:cTn>
                        </p:par>
                        <p:par>
                          <p:cTn id="13" fill="hold">
                            <p:stCondLst>
                              <p:cond delay="1000"/>
                            </p:stCondLst>
                            <p:childTnLst>
                              <p:par>
                                <p:cTn id="14" presetID="23" presetClass="entr" presetSubtype="16" fill="hold" grpId="0" nodeType="afterEffect">
                                  <p:stCondLst>
                                    <p:cond delay="0"/>
                                  </p:stCondLst>
                                  <p:childTnLst>
                                    <p:set>
                                      <p:cBhvr>
                                        <p:cTn id="15" dur="1" fill="hold">
                                          <p:stCondLst>
                                            <p:cond delay="0"/>
                                          </p:stCondLst>
                                        </p:cTn>
                                        <p:tgtEl>
                                          <p:spTgt spid="47625"/>
                                        </p:tgtEl>
                                        <p:attrNameLst>
                                          <p:attrName>style.visibility</p:attrName>
                                        </p:attrNameLst>
                                      </p:cBhvr>
                                      <p:to>
                                        <p:strVal val="visible"/>
                                      </p:to>
                                    </p:set>
                                    <p:anim calcmode="lin" valueType="num">
                                      <p:cBhvr>
                                        <p:cTn id="16" dur="500" fill="hold"/>
                                        <p:tgtEl>
                                          <p:spTgt spid="47625"/>
                                        </p:tgtEl>
                                        <p:attrNameLst>
                                          <p:attrName>ppt_w</p:attrName>
                                        </p:attrNameLst>
                                      </p:cBhvr>
                                      <p:tavLst>
                                        <p:tav tm="0">
                                          <p:val>
                                            <p:fltVal val="0"/>
                                          </p:val>
                                        </p:tav>
                                        <p:tav tm="100000">
                                          <p:val>
                                            <p:strVal val="#ppt_w"/>
                                          </p:val>
                                        </p:tav>
                                      </p:tavLst>
                                    </p:anim>
                                    <p:anim calcmode="lin" valueType="num">
                                      <p:cBhvr>
                                        <p:cTn id="17" dur="500" fill="hold"/>
                                        <p:tgtEl>
                                          <p:spTgt spid="47625"/>
                                        </p:tgtEl>
                                        <p:attrNameLst>
                                          <p:attrName>ppt_h</p:attrName>
                                        </p:attrNameLst>
                                      </p:cBhvr>
                                      <p:tavLst>
                                        <p:tav tm="0">
                                          <p:val>
                                            <p:fltVal val="0"/>
                                          </p:val>
                                        </p:tav>
                                        <p:tav tm="100000">
                                          <p:val>
                                            <p:strVal val="#ppt_h"/>
                                          </p:val>
                                        </p:tav>
                                      </p:tavLst>
                                    </p:anim>
                                  </p:childTnLst>
                                </p:cTn>
                              </p:par>
                            </p:childTnLst>
                          </p:cTn>
                        </p:par>
                        <p:par>
                          <p:cTn id="18" fill="hold">
                            <p:stCondLst>
                              <p:cond delay="1500"/>
                            </p:stCondLst>
                            <p:childTnLst>
                              <p:par>
                                <p:cTn id="19" presetID="23" presetClass="entr" presetSubtype="16" fill="hold" grpId="0" nodeType="afterEffect">
                                  <p:stCondLst>
                                    <p:cond delay="0"/>
                                  </p:stCondLst>
                                  <p:childTnLst>
                                    <p:set>
                                      <p:cBhvr>
                                        <p:cTn id="20" dur="1" fill="hold">
                                          <p:stCondLst>
                                            <p:cond delay="0"/>
                                          </p:stCondLst>
                                        </p:cTn>
                                        <p:tgtEl>
                                          <p:spTgt spid="47626"/>
                                        </p:tgtEl>
                                        <p:attrNameLst>
                                          <p:attrName>style.visibility</p:attrName>
                                        </p:attrNameLst>
                                      </p:cBhvr>
                                      <p:to>
                                        <p:strVal val="visible"/>
                                      </p:to>
                                    </p:set>
                                    <p:anim calcmode="lin" valueType="num">
                                      <p:cBhvr>
                                        <p:cTn id="21" dur="500" fill="hold"/>
                                        <p:tgtEl>
                                          <p:spTgt spid="47626"/>
                                        </p:tgtEl>
                                        <p:attrNameLst>
                                          <p:attrName>ppt_w</p:attrName>
                                        </p:attrNameLst>
                                      </p:cBhvr>
                                      <p:tavLst>
                                        <p:tav tm="0">
                                          <p:val>
                                            <p:fltVal val="0"/>
                                          </p:val>
                                        </p:tav>
                                        <p:tav tm="100000">
                                          <p:val>
                                            <p:strVal val="#ppt_w"/>
                                          </p:val>
                                        </p:tav>
                                      </p:tavLst>
                                    </p:anim>
                                    <p:anim calcmode="lin" valueType="num">
                                      <p:cBhvr>
                                        <p:cTn id="22" dur="500" fill="hold"/>
                                        <p:tgtEl>
                                          <p:spTgt spid="47626"/>
                                        </p:tgtEl>
                                        <p:attrNameLst>
                                          <p:attrName>ppt_h</p:attrName>
                                        </p:attrNameLst>
                                      </p:cBhvr>
                                      <p:tavLst>
                                        <p:tav tm="0">
                                          <p:val>
                                            <p:fltVal val="0"/>
                                          </p:val>
                                        </p:tav>
                                        <p:tav tm="100000">
                                          <p:val>
                                            <p:strVal val="#ppt_h"/>
                                          </p:val>
                                        </p:tav>
                                      </p:tavLst>
                                    </p:anim>
                                  </p:childTnLst>
                                </p:cTn>
                              </p:par>
                            </p:childTnLst>
                          </p:cTn>
                        </p:par>
                        <p:par>
                          <p:cTn id="23" fill="hold">
                            <p:stCondLst>
                              <p:cond delay="2000"/>
                            </p:stCondLst>
                            <p:childTnLst>
                              <p:par>
                                <p:cTn id="24" presetID="23" presetClass="entr" presetSubtype="16" fill="hold" grpId="0" nodeType="afterEffect">
                                  <p:stCondLst>
                                    <p:cond delay="0"/>
                                  </p:stCondLst>
                                  <p:childTnLst>
                                    <p:set>
                                      <p:cBhvr>
                                        <p:cTn id="25" dur="1" fill="hold">
                                          <p:stCondLst>
                                            <p:cond delay="0"/>
                                          </p:stCondLst>
                                        </p:cTn>
                                        <p:tgtEl>
                                          <p:spTgt spid="47106"/>
                                        </p:tgtEl>
                                        <p:attrNameLst>
                                          <p:attrName>style.visibility</p:attrName>
                                        </p:attrNameLst>
                                      </p:cBhvr>
                                      <p:to>
                                        <p:strVal val="visible"/>
                                      </p:to>
                                    </p:set>
                                    <p:anim calcmode="lin" valueType="num">
                                      <p:cBhvr>
                                        <p:cTn id="26" dur="500" fill="hold"/>
                                        <p:tgtEl>
                                          <p:spTgt spid="47106"/>
                                        </p:tgtEl>
                                        <p:attrNameLst>
                                          <p:attrName>ppt_w</p:attrName>
                                        </p:attrNameLst>
                                      </p:cBhvr>
                                      <p:tavLst>
                                        <p:tav tm="0">
                                          <p:val>
                                            <p:fltVal val="0"/>
                                          </p:val>
                                        </p:tav>
                                        <p:tav tm="100000">
                                          <p:val>
                                            <p:strVal val="#ppt_w"/>
                                          </p:val>
                                        </p:tav>
                                      </p:tavLst>
                                    </p:anim>
                                    <p:anim calcmode="lin" valueType="num">
                                      <p:cBhvr>
                                        <p:cTn id="27" dur="500" fill="hold"/>
                                        <p:tgtEl>
                                          <p:spTgt spid="47106"/>
                                        </p:tgtEl>
                                        <p:attrNameLst>
                                          <p:attrName>ppt_h</p:attrName>
                                        </p:attrNameLst>
                                      </p:cBhvr>
                                      <p:tavLst>
                                        <p:tav tm="0">
                                          <p:val>
                                            <p:fltVal val="0"/>
                                          </p:val>
                                        </p:tav>
                                        <p:tav tm="100000">
                                          <p:val>
                                            <p:strVal val="#ppt_h"/>
                                          </p:val>
                                        </p:tav>
                                      </p:tavLst>
                                    </p:anim>
                                  </p:childTnLst>
                                </p:cTn>
                              </p:par>
                            </p:childTnLst>
                          </p:cTn>
                        </p:par>
                        <p:par>
                          <p:cTn id="28" fill="hold">
                            <p:stCondLst>
                              <p:cond delay="2500"/>
                            </p:stCondLst>
                            <p:childTnLst>
                              <p:par>
                                <p:cTn id="29" presetID="23" presetClass="entr" presetSubtype="16" fill="hold" grpId="0" nodeType="afterEffect">
                                  <p:stCondLst>
                                    <p:cond delay="0"/>
                                  </p:stCondLst>
                                  <p:childTnLst>
                                    <p:set>
                                      <p:cBhvr>
                                        <p:cTn id="30" dur="1" fill="hold">
                                          <p:stCondLst>
                                            <p:cond delay="0"/>
                                          </p:stCondLst>
                                        </p:cTn>
                                        <p:tgtEl>
                                          <p:spTgt spid="47624"/>
                                        </p:tgtEl>
                                        <p:attrNameLst>
                                          <p:attrName>style.visibility</p:attrName>
                                        </p:attrNameLst>
                                      </p:cBhvr>
                                      <p:to>
                                        <p:strVal val="visible"/>
                                      </p:to>
                                    </p:set>
                                    <p:anim calcmode="lin" valueType="num">
                                      <p:cBhvr>
                                        <p:cTn id="31" dur="500" fill="hold"/>
                                        <p:tgtEl>
                                          <p:spTgt spid="47624"/>
                                        </p:tgtEl>
                                        <p:attrNameLst>
                                          <p:attrName>ppt_w</p:attrName>
                                        </p:attrNameLst>
                                      </p:cBhvr>
                                      <p:tavLst>
                                        <p:tav tm="0">
                                          <p:val>
                                            <p:fltVal val="0"/>
                                          </p:val>
                                        </p:tav>
                                        <p:tav tm="100000">
                                          <p:val>
                                            <p:strVal val="#ppt_w"/>
                                          </p:val>
                                        </p:tav>
                                      </p:tavLst>
                                    </p:anim>
                                    <p:anim calcmode="lin" valueType="num">
                                      <p:cBhvr>
                                        <p:cTn id="32" dur="500" fill="hold"/>
                                        <p:tgtEl>
                                          <p:spTgt spid="4762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autoUpdateAnimBg="0"/>
      <p:bldP spid="47624" grpId="0" autoUpdateAnimBg="0"/>
      <p:bldP spid="47625" grpId="0" autoUpdateAnimBg="0"/>
      <p:bldP spid="47626" grpId="0" autoUpdateAnimBg="0"/>
      <p:bldP spid="47656" grpId="0" autoUpdateAnimBg="0"/>
      <p:bldP spid="47659"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901700" y="558800"/>
            <a:ext cx="7772400" cy="762000"/>
          </a:xfrm>
        </p:spPr>
        <p:txBody>
          <a:bodyPr/>
          <a:lstStyle/>
          <a:p>
            <a:pPr algn="ctr"/>
            <a:r>
              <a:rPr lang="en-US" sz="4000" b="1"/>
              <a:t>Computed Radiography (cont.)</a:t>
            </a:r>
          </a:p>
        </p:txBody>
      </p:sp>
      <p:sp>
        <p:nvSpPr>
          <p:cNvPr id="43019" name="Rectangle 11"/>
          <p:cNvSpPr>
            <a:spLocks noGrp="1" noChangeArrowheads="1"/>
          </p:cNvSpPr>
          <p:nvPr>
            <p:ph idx="1"/>
          </p:nvPr>
        </p:nvSpPr>
        <p:spPr>
          <a:xfrm>
            <a:off x="698500" y="1625600"/>
            <a:ext cx="8153400" cy="1346200"/>
          </a:xfrm>
        </p:spPr>
        <p:txBody>
          <a:bodyPr>
            <a:normAutofit lnSpcReduction="10000"/>
          </a:bodyPr>
          <a:lstStyle/>
          <a:p>
            <a:pPr marL="0" indent="0">
              <a:buClr>
                <a:schemeClr val="tx1"/>
              </a:buClr>
              <a:buFont typeface="Wingdings" pitchFamily="2" charset="2"/>
              <a:buNone/>
            </a:pPr>
            <a:r>
              <a:rPr lang="en-US" sz="2800" b="1"/>
              <a:t>Digital images are typically sent to a computer workstation where specialized software allows manipulation and enhancement.</a:t>
            </a:r>
          </a:p>
        </p:txBody>
      </p:sp>
      <p:pic>
        <p:nvPicPr>
          <p:cNvPr id="43023" name="Picture 15" descr="computer with image copy"/>
          <p:cNvPicPr>
            <a:picLocks noChangeAspect="1" noChangeArrowheads="1"/>
          </p:cNvPicPr>
          <p:nvPr/>
        </p:nvPicPr>
        <p:blipFill>
          <a:blip r:embed="rId2" cstate="print"/>
          <a:srcRect/>
          <a:stretch>
            <a:fillRect/>
          </a:stretch>
        </p:blipFill>
        <p:spPr bwMode="auto">
          <a:xfrm>
            <a:off x="990600" y="3175000"/>
            <a:ext cx="3692525" cy="3238500"/>
          </a:xfrm>
          <a:prstGeom prst="rect">
            <a:avLst/>
          </a:prstGeom>
          <a:noFill/>
        </p:spPr>
      </p:pic>
      <p:pic>
        <p:nvPicPr>
          <p:cNvPr id="43022" name="Picture 14" descr="computer image #3 copy"/>
          <p:cNvPicPr>
            <a:picLocks noChangeAspect="1" noChangeArrowheads="1"/>
          </p:cNvPicPr>
          <p:nvPr/>
        </p:nvPicPr>
        <p:blipFill>
          <a:blip r:embed="rId3" cstate="print"/>
          <a:srcRect/>
          <a:stretch>
            <a:fillRect/>
          </a:stretch>
        </p:blipFill>
        <p:spPr bwMode="auto">
          <a:xfrm>
            <a:off x="4343400" y="3213100"/>
            <a:ext cx="4229100" cy="3165475"/>
          </a:xfrm>
          <a:prstGeom prst="rect">
            <a:avLst/>
          </a:prstGeom>
          <a:noFill/>
          <a:ln w="31750">
            <a:solidFill>
              <a:schemeClr val="tx1"/>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43019">
                                            <p:txEl>
                                              <p:pRg st="0" end="0"/>
                                            </p:txEl>
                                          </p:spTgt>
                                        </p:tgtEl>
                                        <p:attrNameLst>
                                          <p:attrName>style.visibility</p:attrName>
                                        </p:attrNameLst>
                                      </p:cBhvr>
                                      <p:to>
                                        <p:strVal val="visible"/>
                                      </p:to>
                                    </p:set>
                                    <p:animEffect transition="in" filter="strips(downRight)">
                                      <p:cBhvr>
                                        <p:cTn id="7" dur="500"/>
                                        <p:tgtEl>
                                          <p:spTgt spid="43019">
                                            <p:txEl>
                                              <p:pRg st="0" end="0"/>
                                            </p:txEl>
                                          </p:spTgt>
                                        </p:tgtEl>
                                      </p:cBhvr>
                                    </p:animEffect>
                                  </p:childTnLst>
                                </p:cTn>
                              </p:par>
                            </p:childTnLst>
                          </p:cTn>
                        </p:par>
                        <p:par>
                          <p:cTn id="8" fill="hold">
                            <p:stCondLst>
                              <p:cond delay="500"/>
                            </p:stCondLst>
                            <p:childTnLst>
                              <p:par>
                                <p:cTn id="9" presetID="2" presetClass="entr" presetSubtype="8" fill="hold" nodeType="afterEffect">
                                  <p:stCondLst>
                                    <p:cond delay="0"/>
                                  </p:stCondLst>
                                  <p:childTnLst>
                                    <p:set>
                                      <p:cBhvr>
                                        <p:cTn id="10" dur="1" fill="hold">
                                          <p:stCondLst>
                                            <p:cond delay="0"/>
                                          </p:stCondLst>
                                        </p:cTn>
                                        <p:tgtEl>
                                          <p:spTgt spid="43023"/>
                                        </p:tgtEl>
                                        <p:attrNameLst>
                                          <p:attrName>style.visibility</p:attrName>
                                        </p:attrNameLst>
                                      </p:cBhvr>
                                      <p:to>
                                        <p:strVal val="visible"/>
                                      </p:to>
                                    </p:set>
                                    <p:anim calcmode="lin" valueType="num">
                                      <p:cBhvr additive="base">
                                        <p:cTn id="11" dur="500" fill="hold"/>
                                        <p:tgtEl>
                                          <p:spTgt spid="43023"/>
                                        </p:tgtEl>
                                        <p:attrNameLst>
                                          <p:attrName>ppt_x</p:attrName>
                                        </p:attrNameLst>
                                      </p:cBhvr>
                                      <p:tavLst>
                                        <p:tav tm="0">
                                          <p:val>
                                            <p:strVal val="0-#ppt_w/2"/>
                                          </p:val>
                                        </p:tav>
                                        <p:tav tm="100000">
                                          <p:val>
                                            <p:strVal val="#ppt_x"/>
                                          </p:val>
                                        </p:tav>
                                      </p:tavLst>
                                    </p:anim>
                                    <p:anim calcmode="lin" valueType="num">
                                      <p:cBhvr additive="base">
                                        <p:cTn id="12" dur="500" fill="hold"/>
                                        <p:tgtEl>
                                          <p:spTgt spid="4302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43022"/>
                                        </p:tgtEl>
                                        <p:attrNameLst>
                                          <p:attrName>style.visibility</p:attrName>
                                        </p:attrNameLst>
                                      </p:cBhvr>
                                      <p:to>
                                        <p:strVal val="visible"/>
                                      </p:to>
                                    </p:set>
                                    <p:anim calcmode="lin" valueType="num">
                                      <p:cBhvr additive="base">
                                        <p:cTn id="15" dur="500" fill="hold"/>
                                        <p:tgtEl>
                                          <p:spTgt spid="43022"/>
                                        </p:tgtEl>
                                        <p:attrNameLst>
                                          <p:attrName>ppt_x</p:attrName>
                                        </p:attrNameLst>
                                      </p:cBhvr>
                                      <p:tavLst>
                                        <p:tav tm="0">
                                          <p:val>
                                            <p:strVal val="0-#ppt_w/2"/>
                                          </p:val>
                                        </p:tav>
                                        <p:tav tm="100000">
                                          <p:val>
                                            <p:strVal val="#ppt_x"/>
                                          </p:val>
                                        </p:tav>
                                      </p:tavLst>
                                    </p:anim>
                                    <p:anim calcmode="lin" valueType="num">
                                      <p:cBhvr additive="base">
                                        <p:cTn id="16" dur="500" fill="hold"/>
                                        <p:tgtEl>
                                          <p:spTgt spid="430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9"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952500" y="533400"/>
            <a:ext cx="7772400" cy="762000"/>
          </a:xfrm>
        </p:spPr>
        <p:txBody>
          <a:bodyPr/>
          <a:lstStyle/>
          <a:p>
            <a:pPr algn="ctr"/>
            <a:r>
              <a:rPr lang="en-US" sz="4000" b="1"/>
              <a:t>Computed Radiography (cont.)</a:t>
            </a:r>
          </a:p>
        </p:txBody>
      </p:sp>
      <p:sp>
        <p:nvSpPr>
          <p:cNvPr id="44035" name="Rectangle 3"/>
          <p:cNvSpPr>
            <a:spLocks noGrp="1" noChangeArrowheads="1"/>
          </p:cNvSpPr>
          <p:nvPr>
            <p:ph idx="1"/>
          </p:nvPr>
        </p:nvSpPr>
        <p:spPr>
          <a:xfrm>
            <a:off x="723900" y="1536700"/>
            <a:ext cx="7721600" cy="622300"/>
          </a:xfrm>
        </p:spPr>
        <p:txBody>
          <a:bodyPr/>
          <a:lstStyle/>
          <a:p>
            <a:pPr>
              <a:buClr>
                <a:schemeClr val="tx1"/>
              </a:buClr>
              <a:buFont typeface="Wingdings" pitchFamily="2" charset="2"/>
              <a:buNone/>
            </a:pPr>
            <a:r>
              <a:rPr lang="en-US" sz="2800" b="1"/>
              <a:t>Examples of computed radiographs:</a:t>
            </a:r>
          </a:p>
        </p:txBody>
      </p:sp>
      <p:pic>
        <p:nvPicPr>
          <p:cNvPr id="44036" name="Picture 4" descr="Radiograph of gear copy"/>
          <p:cNvPicPr>
            <a:picLocks noChangeAspect="1" noChangeArrowheads="1"/>
          </p:cNvPicPr>
          <p:nvPr/>
        </p:nvPicPr>
        <p:blipFill>
          <a:blip r:embed="rId2" cstate="print"/>
          <a:srcRect/>
          <a:stretch>
            <a:fillRect/>
          </a:stretch>
        </p:blipFill>
        <p:spPr bwMode="auto">
          <a:xfrm>
            <a:off x="787400" y="2108200"/>
            <a:ext cx="3787775" cy="4589463"/>
          </a:xfrm>
          <a:prstGeom prst="rect">
            <a:avLst/>
          </a:prstGeom>
          <a:noFill/>
        </p:spPr>
      </p:pic>
      <p:pic>
        <p:nvPicPr>
          <p:cNvPr id="44037" name="Picture 5" descr="radiograph of tube copy"/>
          <p:cNvPicPr>
            <a:picLocks noChangeAspect="1" noChangeArrowheads="1"/>
          </p:cNvPicPr>
          <p:nvPr/>
        </p:nvPicPr>
        <p:blipFill>
          <a:blip r:embed="rId3" cstate="print"/>
          <a:srcRect/>
          <a:stretch>
            <a:fillRect/>
          </a:stretch>
        </p:blipFill>
        <p:spPr bwMode="auto">
          <a:xfrm>
            <a:off x="4648200" y="2108200"/>
            <a:ext cx="3881438" cy="4594225"/>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Effect transition="in" filter="strips(downRight)">
                                      <p:cBhvr>
                                        <p:cTn id="7" dur="500"/>
                                        <p:tgtEl>
                                          <p:spTgt spid="44035">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4036"/>
                                        </p:tgtEl>
                                        <p:attrNameLst>
                                          <p:attrName>style.visibility</p:attrName>
                                        </p:attrNameLst>
                                      </p:cBhvr>
                                      <p:to>
                                        <p:strVal val="visible"/>
                                      </p:to>
                                    </p:set>
                                    <p:animEffect transition="in" filter="fade">
                                      <p:cBhvr>
                                        <p:cTn id="11" dur="2000"/>
                                        <p:tgtEl>
                                          <p:spTgt spid="44036"/>
                                        </p:tgtEl>
                                      </p:cBhvr>
                                    </p:animEffect>
                                  </p:childTnLst>
                                </p:cTn>
                              </p:par>
                              <p:par>
                                <p:cTn id="12" presetID="10" presetClass="entr" presetSubtype="0" fill="hold" nodeType="withEffect">
                                  <p:stCondLst>
                                    <p:cond delay="0"/>
                                  </p:stCondLst>
                                  <p:childTnLst>
                                    <p:set>
                                      <p:cBhvr>
                                        <p:cTn id="13" dur="1" fill="hold">
                                          <p:stCondLst>
                                            <p:cond delay="0"/>
                                          </p:stCondLst>
                                        </p:cTn>
                                        <p:tgtEl>
                                          <p:spTgt spid="44037"/>
                                        </p:tgtEl>
                                        <p:attrNameLst>
                                          <p:attrName>style.visibility</p:attrName>
                                        </p:attrNameLst>
                                      </p:cBhvr>
                                      <p:to>
                                        <p:strVal val="visible"/>
                                      </p:to>
                                    </p:set>
                                    <p:animEffect transition="in" filter="fade">
                                      <p:cBhvr>
                                        <p:cTn id="14" dur="2000"/>
                                        <p:tgtEl>
                                          <p:spTgt spid="440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algn="ctr"/>
            <a:r>
              <a:rPr lang="en-US" sz="4000" b="1"/>
              <a:t>Real-Time Radiography</a:t>
            </a:r>
          </a:p>
        </p:txBody>
      </p:sp>
      <p:sp>
        <p:nvSpPr>
          <p:cNvPr id="28675" name="Rectangle 3"/>
          <p:cNvSpPr>
            <a:spLocks noGrp="1" noChangeArrowheads="1"/>
          </p:cNvSpPr>
          <p:nvPr>
            <p:ph idx="1"/>
          </p:nvPr>
        </p:nvSpPr>
        <p:spPr>
          <a:xfrm>
            <a:off x="685800" y="1638300"/>
            <a:ext cx="7772400" cy="3517900"/>
          </a:xfrm>
        </p:spPr>
        <p:txBody>
          <a:bodyPr>
            <a:normAutofit/>
          </a:bodyPr>
          <a:lstStyle/>
          <a:p>
            <a:pPr>
              <a:lnSpc>
                <a:spcPct val="80000"/>
              </a:lnSpc>
              <a:spcBef>
                <a:spcPct val="40000"/>
              </a:spcBef>
              <a:buClr>
                <a:schemeClr val="tx1"/>
              </a:buClr>
              <a:buSzPct val="150000"/>
              <a:buFontTx/>
              <a:buChar char="•"/>
            </a:pPr>
            <a:r>
              <a:rPr lang="en-US" sz="2000" dirty="0"/>
              <a:t>Real-Time Radiography (RTR) is a term used to describe a form of radiography that allows electronic images to be captured and viewed in real time.  </a:t>
            </a:r>
          </a:p>
          <a:p>
            <a:pPr>
              <a:lnSpc>
                <a:spcPct val="80000"/>
              </a:lnSpc>
              <a:spcBef>
                <a:spcPct val="40000"/>
              </a:spcBef>
              <a:buClr>
                <a:schemeClr val="tx1"/>
              </a:buClr>
              <a:buSzPct val="150000"/>
              <a:buFontTx/>
              <a:buChar char="•"/>
            </a:pPr>
            <a:r>
              <a:rPr lang="en-US" sz="2000" dirty="0"/>
              <a:t>Because image acquisition is almost instantaneous, X-ray images can be viewed as the part is moved and rotated.</a:t>
            </a:r>
          </a:p>
          <a:p>
            <a:pPr>
              <a:lnSpc>
                <a:spcPct val="80000"/>
              </a:lnSpc>
              <a:spcBef>
                <a:spcPct val="40000"/>
              </a:spcBef>
              <a:buClr>
                <a:schemeClr val="tx1"/>
              </a:buClr>
              <a:buSzPct val="150000"/>
              <a:buFontTx/>
              <a:buChar char="•"/>
            </a:pPr>
            <a:r>
              <a:rPr lang="en-US" sz="2000" dirty="0"/>
              <a:t>Manipulating the part can be advantageous for several reasons:</a:t>
            </a:r>
          </a:p>
          <a:p>
            <a:pPr lvl="1">
              <a:lnSpc>
                <a:spcPct val="80000"/>
              </a:lnSpc>
              <a:buClr>
                <a:schemeClr val="tx1"/>
              </a:buClr>
              <a:buSzTx/>
              <a:buFont typeface="Arial" charset="0"/>
              <a:buChar char="–"/>
            </a:pPr>
            <a:r>
              <a:rPr lang="en-US" sz="1800" dirty="0"/>
              <a:t>It may be possible to image the entire component with one exposure.</a:t>
            </a:r>
          </a:p>
          <a:p>
            <a:pPr lvl="1">
              <a:lnSpc>
                <a:spcPct val="80000"/>
              </a:lnSpc>
              <a:buClr>
                <a:schemeClr val="tx1"/>
              </a:buClr>
              <a:buSzTx/>
              <a:buFont typeface="Arial" charset="0"/>
              <a:buChar char="–"/>
            </a:pPr>
            <a:r>
              <a:rPr lang="en-US" sz="1800" dirty="0"/>
              <a:t>Viewing the internal structure of the part from different angular </a:t>
            </a:r>
            <a:r>
              <a:rPr lang="en-US" sz="1800" dirty="0" smtClean="0"/>
              <a:t>perspectives </a:t>
            </a:r>
            <a:r>
              <a:rPr lang="en-US" sz="1800" dirty="0"/>
              <a:t>can provide additional data for analysis.</a:t>
            </a:r>
          </a:p>
          <a:p>
            <a:pPr lvl="1">
              <a:lnSpc>
                <a:spcPct val="80000"/>
              </a:lnSpc>
              <a:buClr>
                <a:schemeClr val="tx1"/>
              </a:buClr>
              <a:buSzTx/>
              <a:buFont typeface="Arial" charset="0"/>
              <a:buChar char="–"/>
            </a:pPr>
            <a:r>
              <a:rPr lang="en-US" sz="1800" dirty="0"/>
              <a:t>Time of inspection can often be reduced.   </a:t>
            </a:r>
            <a:endParaRPr lang="en-US" sz="2400"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nodeType="after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strips(downRight)">
                                      <p:cBhvr>
                                        <p:cTn id="7" dur="500"/>
                                        <p:tgtEl>
                                          <p:spTgt spid="28675">
                                            <p:txEl>
                                              <p:pRg st="0" end="0"/>
                                            </p:txEl>
                                          </p:spTgt>
                                        </p:tgtEl>
                                      </p:cBhvr>
                                    </p:animEffect>
                                  </p:childTnLst>
                                </p:cTn>
                              </p:par>
                            </p:childTnLst>
                          </p:cTn>
                        </p:par>
                        <p:par>
                          <p:cTn id="8" fill="hold">
                            <p:stCondLst>
                              <p:cond delay="500"/>
                            </p:stCondLst>
                            <p:childTnLst>
                              <p:par>
                                <p:cTn id="9" presetID="18" presetClass="entr" presetSubtype="6" fill="hold" nodeType="after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animEffect transition="in" filter="strips(downRight)">
                                      <p:cBhvr>
                                        <p:cTn id="11" dur="500"/>
                                        <p:tgtEl>
                                          <p:spTgt spid="28675">
                                            <p:txEl>
                                              <p:pRg st="1" end="1"/>
                                            </p:txEl>
                                          </p:spTgt>
                                        </p:tgtEl>
                                      </p:cBhvr>
                                    </p:animEffect>
                                  </p:childTnLst>
                                </p:cTn>
                              </p:par>
                            </p:childTnLst>
                          </p:cTn>
                        </p:par>
                        <p:par>
                          <p:cTn id="12" fill="hold">
                            <p:stCondLst>
                              <p:cond delay="1000"/>
                            </p:stCondLst>
                            <p:childTnLst>
                              <p:par>
                                <p:cTn id="13" presetID="18" presetClass="entr" presetSubtype="6" fill="hold" nodeType="after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animEffect transition="in" filter="strips(downRight)">
                                      <p:cBhvr>
                                        <p:cTn id="15" dur="500"/>
                                        <p:tgtEl>
                                          <p:spTgt spid="28675">
                                            <p:txEl>
                                              <p:pRg st="2" end="2"/>
                                            </p:txEl>
                                          </p:spTgt>
                                        </p:tgtEl>
                                      </p:cBhvr>
                                    </p:animEffect>
                                  </p:childTnLst>
                                </p:cTn>
                              </p:par>
                            </p:childTnLst>
                          </p:cTn>
                        </p:par>
                        <p:par>
                          <p:cTn id="16" fill="hold">
                            <p:stCondLst>
                              <p:cond delay="1500"/>
                            </p:stCondLst>
                            <p:childTnLst>
                              <p:par>
                                <p:cTn id="17" presetID="18" presetClass="entr" presetSubtype="6" fill="hold" nodeType="after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animEffect transition="in" filter="strips(downRight)">
                                      <p:cBhvr>
                                        <p:cTn id="19" dur="500"/>
                                        <p:tgtEl>
                                          <p:spTgt spid="28675">
                                            <p:txEl>
                                              <p:pRg st="3" end="3"/>
                                            </p:txEl>
                                          </p:spTgt>
                                        </p:tgtEl>
                                      </p:cBhvr>
                                    </p:animEffect>
                                  </p:childTnLst>
                                </p:cTn>
                              </p:par>
                            </p:childTnLst>
                          </p:cTn>
                        </p:par>
                        <p:par>
                          <p:cTn id="20" fill="hold">
                            <p:stCondLst>
                              <p:cond delay="2000"/>
                            </p:stCondLst>
                            <p:childTnLst>
                              <p:par>
                                <p:cTn id="21" presetID="18" presetClass="entr" presetSubtype="6" fill="hold" nodeType="after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animEffect transition="in" filter="strips(downRight)">
                                      <p:cBhvr>
                                        <p:cTn id="23" dur="500"/>
                                        <p:tgtEl>
                                          <p:spTgt spid="28675">
                                            <p:txEl>
                                              <p:pRg st="4" end="4"/>
                                            </p:txEl>
                                          </p:spTgt>
                                        </p:tgtEl>
                                      </p:cBhvr>
                                    </p:animEffect>
                                  </p:childTnLst>
                                </p:cTn>
                              </p:par>
                            </p:childTnLst>
                          </p:cTn>
                        </p:par>
                        <p:par>
                          <p:cTn id="24" fill="hold">
                            <p:stCondLst>
                              <p:cond delay="2500"/>
                            </p:stCondLst>
                            <p:childTnLst>
                              <p:par>
                                <p:cTn id="25" presetID="18" presetClass="entr" presetSubtype="6" fill="hold" nodeType="afterEffect">
                                  <p:stCondLst>
                                    <p:cond delay="0"/>
                                  </p:stCondLst>
                                  <p:childTnLst>
                                    <p:set>
                                      <p:cBhvr>
                                        <p:cTn id="26" dur="1" fill="hold">
                                          <p:stCondLst>
                                            <p:cond delay="0"/>
                                          </p:stCondLst>
                                        </p:cTn>
                                        <p:tgtEl>
                                          <p:spTgt spid="28675">
                                            <p:txEl>
                                              <p:pRg st="5" end="5"/>
                                            </p:txEl>
                                          </p:spTgt>
                                        </p:tgtEl>
                                        <p:attrNameLst>
                                          <p:attrName>style.visibility</p:attrName>
                                        </p:attrNameLst>
                                      </p:cBhvr>
                                      <p:to>
                                        <p:strVal val="visible"/>
                                      </p:to>
                                    </p:set>
                                    <p:animEffect transition="in" filter="strips(downRight)">
                                      <p:cBhvr>
                                        <p:cTn id="27" dur="500"/>
                                        <p:tgtEl>
                                          <p:spTgt spid="2867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algn="ctr"/>
            <a:r>
              <a:rPr lang="en-US" sz="4000" b="1"/>
              <a:t>Real-Time Radiography (cont.)</a:t>
            </a:r>
          </a:p>
        </p:txBody>
      </p:sp>
      <p:sp>
        <p:nvSpPr>
          <p:cNvPr id="29699" name="Rectangle 3"/>
          <p:cNvSpPr>
            <a:spLocks noGrp="1" noChangeArrowheads="1"/>
          </p:cNvSpPr>
          <p:nvPr>
            <p:ph type="body" sz="half" idx="1"/>
          </p:nvPr>
        </p:nvSpPr>
        <p:spPr>
          <a:xfrm>
            <a:off x="685800" y="1600200"/>
            <a:ext cx="6413500" cy="2908300"/>
          </a:xfrm>
        </p:spPr>
        <p:txBody>
          <a:bodyPr/>
          <a:lstStyle/>
          <a:p>
            <a:pPr>
              <a:lnSpc>
                <a:spcPct val="80000"/>
              </a:lnSpc>
              <a:buClr>
                <a:schemeClr val="tx1"/>
              </a:buClr>
              <a:buSzTx/>
            </a:pPr>
            <a:r>
              <a:rPr lang="en-US" sz="2800" dirty="0"/>
              <a:t>The equipment needed for an RTR includes:</a:t>
            </a:r>
          </a:p>
          <a:p>
            <a:pPr lvl="1">
              <a:lnSpc>
                <a:spcPct val="80000"/>
              </a:lnSpc>
              <a:buClr>
                <a:schemeClr val="tx1"/>
              </a:buClr>
              <a:buSzPct val="150000"/>
              <a:buFontTx/>
              <a:buChar char="•"/>
            </a:pPr>
            <a:r>
              <a:rPr lang="en-US" sz="2400" dirty="0"/>
              <a:t>X-ray tube</a:t>
            </a:r>
          </a:p>
          <a:p>
            <a:pPr lvl="1">
              <a:lnSpc>
                <a:spcPct val="80000"/>
              </a:lnSpc>
              <a:buClr>
                <a:schemeClr val="tx1"/>
              </a:buClr>
              <a:buSzPct val="150000"/>
              <a:buFontTx/>
              <a:buChar char="•"/>
            </a:pPr>
            <a:r>
              <a:rPr lang="en-US" sz="2400" dirty="0"/>
              <a:t>Image intensifier or </a:t>
            </a:r>
            <a:br>
              <a:rPr lang="en-US" sz="2400" dirty="0"/>
            </a:br>
            <a:r>
              <a:rPr lang="en-US" sz="2400" dirty="0"/>
              <a:t>other real-time detector</a:t>
            </a:r>
          </a:p>
          <a:p>
            <a:pPr lvl="1">
              <a:lnSpc>
                <a:spcPct val="80000"/>
              </a:lnSpc>
              <a:buClr>
                <a:schemeClr val="tx1"/>
              </a:buClr>
              <a:buSzPct val="150000"/>
              <a:buFontTx/>
              <a:buChar char="•"/>
            </a:pPr>
            <a:r>
              <a:rPr lang="en-US" sz="2400" dirty="0"/>
              <a:t>Camer</a:t>
            </a:r>
            <a:r>
              <a:rPr lang="en-US" sz="2400" b="1" dirty="0"/>
              <a:t>a</a:t>
            </a:r>
            <a:endParaRPr lang="en-US" sz="2400" dirty="0"/>
          </a:p>
        </p:txBody>
      </p:sp>
      <p:pic>
        <p:nvPicPr>
          <p:cNvPr id="29713" name="Picture 17" descr="Real-Time1"/>
          <p:cNvPicPr>
            <a:picLocks noGrp="1" noChangeAspect="1" noChangeArrowheads="1"/>
          </p:cNvPicPr>
          <p:nvPr>
            <p:ph sz="quarter" idx="2"/>
          </p:nvPr>
        </p:nvPicPr>
        <p:blipFill>
          <a:blip r:embed="rId2" cstate="print"/>
          <a:srcRect/>
          <a:stretch>
            <a:fillRect/>
          </a:stretch>
        </p:blipFill>
        <p:spPr>
          <a:xfrm>
            <a:off x="2322513" y="4572000"/>
            <a:ext cx="1703387" cy="1892300"/>
          </a:xfrm>
          <a:noFill/>
          <a:ln/>
        </p:spPr>
      </p:pic>
      <p:pic>
        <p:nvPicPr>
          <p:cNvPr id="29718" name="Picture 22" descr="Real-Time2"/>
          <p:cNvPicPr>
            <a:picLocks noGrp="1" noChangeAspect="1" noChangeArrowheads="1"/>
          </p:cNvPicPr>
          <p:nvPr>
            <p:ph sz="quarter" idx="3"/>
          </p:nvPr>
        </p:nvPicPr>
        <p:blipFill>
          <a:blip r:embed="rId3" cstate="print"/>
          <a:srcRect/>
          <a:stretch>
            <a:fillRect/>
          </a:stretch>
        </p:blipFill>
        <p:spPr>
          <a:xfrm>
            <a:off x="3681413" y="4584700"/>
            <a:ext cx="1703387" cy="1854200"/>
          </a:xfrm>
          <a:noFill/>
          <a:ln/>
        </p:spPr>
      </p:pic>
      <p:sp>
        <p:nvSpPr>
          <p:cNvPr id="29717" name="Rectangle 21"/>
          <p:cNvSpPr>
            <a:spLocks noChangeArrowheads="1"/>
          </p:cNvSpPr>
          <p:nvPr/>
        </p:nvSpPr>
        <p:spPr bwMode="auto">
          <a:xfrm>
            <a:off x="4521200" y="2311400"/>
            <a:ext cx="3975100" cy="1816100"/>
          </a:xfrm>
          <a:prstGeom prst="rect">
            <a:avLst/>
          </a:prstGeom>
          <a:noFill/>
          <a:ln w="9525">
            <a:noFill/>
            <a:miter lim="800000"/>
            <a:headEnd/>
            <a:tailEnd/>
          </a:ln>
          <a:effectLst/>
        </p:spPr>
        <p:txBody>
          <a:bodyPr/>
          <a:lstStyle/>
          <a:p>
            <a:pPr marL="742950" lvl="1" indent="-285750" algn="l">
              <a:lnSpc>
                <a:spcPct val="80000"/>
              </a:lnSpc>
              <a:spcBef>
                <a:spcPct val="20000"/>
              </a:spcBef>
              <a:buClr>
                <a:schemeClr val="tx1"/>
              </a:buClr>
              <a:buSzPct val="150000"/>
              <a:buFontTx/>
              <a:buChar char="•"/>
            </a:pPr>
            <a:r>
              <a:rPr lang="en-US" sz="2000" dirty="0">
                <a:latin typeface="Arial" charset="0"/>
              </a:rPr>
              <a:t>Computer with frame grabber board and software</a:t>
            </a:r>
          </a:p>
          <a:p>
            <a:pPr marL="742950" lvl="1" indent="-285750" algn="l">
              <a:lnSpc>
                <a:spcPct val="80000"/>
              </a:lnSpc>
              <a:spcBef>
                <a:spcPct val="20000"/>
              </a:spcBef>
              <a:buClr>
                <a:schemeClr val="tx1"/>
              </a:buClr>
              <a:buSzPct val="150000"/>
              <a:buFontTx/>
              <a:buChar char="•"/>
            </a:pPr>
            <a:r>
              <a:rPr lang="en-US" sz="2000" dirty="0">
                <a:latin typeface="Arial" charset="0"/>
              </a:rPr>
              <a:t>Monitor</a:t>
            </a:r>
          </a:p>
          <a:p>
            <a:pPr marL="742950" lvl="1" indent="-285750" algn="l">
              <a:lnSpc>
                <a:spcPct val="80000"/>
              </a:lnSpc>
              <a:spcBef>
                <a:spcPct val="20000"/>
              </a:spcBef>
              <a:buClr>
                <a:schemeClr val="tx1"/>
              </a:buClr>
              <a:buSzPct val="150000"/>
              <a:buFontTx/>
              <a:buChar char="•"/>
            </a:pPr>
            <a:r>
              <a:rPr lang="en-US" sz="2000" dirty="0">
                <a:latin typeface="Arial" charset="0"/>
              </a:rPr>
              <a:t>Sample positioning system (optional)</a:t>
            </a:r>
          </a:p>
        </p:txBody>
      </p:sp>
      <p:pic>
        <p:nvPicPr>
          <p:cNvPr id="29720" name="Picture 24" descr="Real-Time3"/>
          <p:cNvPicPr>
            <a:picLocks noChangeAspect="1" noChangeArrowheads="1"/>
          </p:cNvPicPr>
          <p:nvPr/>
        </p:nvPicPr>
        <p:blipFill>
          <a:blip r:embed="rId4" cstate="print"/>
          <a:srcRect/>
          <a:stretch>
            <a:fillRect/>
          </a:stretch>
        </p:blipFill>
        <p:spPr bwMode="auto">
          <a:xfrm>
            <a:off x="5359400" y="4584700"/>
            <a:ext cx="1630363" cy="1863725"/>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strips(downRight)">
                                      <p:cBhvr>
                                        <p:cTn id="7" dur="500"/>
                                        <p:tgtEl>
                                          <p:spTgt spid="29699">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animEffect transition="in" filter="strips(downRight)">
                                      <p:cBhvr>
                                        <p:cTn id="11" dur="500"/>
                                        <p:tgtEl>
                                          <p:spTgt spid="29699">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animEffect transition="in" filter="strips(downRight)">
                                      <p:cBhvr>
                                        <p:cTn id="15" dur="500"/>
                                        <p:tgtEl>
                                          <p:spTgt spid="29699">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animEffect transition="in" filter="strips(downRight)">
                                      <p:cBhvr>
                                        <p:cTn id="19" dur="500"/>
                                        <p:tgtEl>
                                          <p:spTgt spid="29699">
                                            <p:txEl>
                                              <p:pRg st="3" end="3"/>
                                            </p:txEl>
                                          </p:spTgt>
                                        </p:tgtEl>
                                      </p:cBhvr>
                                    </p:animEffect>
                                  </p:childTnLst>
                                </p:cTn>
                              </p:par>
                            </p:childTnLst>
                          </p:cTn>
                        </p:par>
                        <p:par>
                          <p:cTn id="20" fill="hold">
                            <p:stCondLst>
                              <p:cond delay="2000"/>
                            </p:stCondLst>
                            <p:childTnLst>
                              <p:par>
                                <p:cTn id="21" presetID="18" presetClass="entr" presetSubtype="6" fill="hold" grpId="0" nodeType="afterEffect">
                                  <p:stCondLst>
                                    <p:cond delay="0"/>
                                  </p:stCondLst>
                                  <p:childTnLst>
                                    <p:set>
                                      <p:cBhvr>
                                        <p:cTn id="22" dur="1" fill="hold">
                                          <p:stCondLst>
                                            <p:cond delay="0"/>
                                          </p:stCondLst>
                                        </p:cTn>
                                        <p:tgtEl>
                                          <p:spTgt spid="29717">
                                            <p:txEl>
                                              <p:pRg st="0" end="0"/>
                                            </p:txEl>
                                          </p:spTgt>
                                        </p:tgtEl>
                                        <p:attrNameLst>
                                          <p:attrName>style.visibility</p:attrName>
                                        </p:attrNameLst>
                                      </p:cBhvr>
                                      <p:to>
                                        <p:strVal val="visible"/>
                                      </p:to>
                                    </p:set>
                                    <p:animEffect transition="in" filter="strips(downRight)">
                                      <p:cBhvr>
                                        <p:cTn id="23" dur="500"/>
                                        <p:tgtEl>
                                          <p:spTgt spid="29717">
                                            <p:txEl>
                                              <p:pRg st="0" end="0"/>
                                            </p:txEl>
                                          </p:spTgt>
                                        </p:tgtEl>
                                      </p:cBhvr>
                                    </p:animEffect>
                                  </p:childTnLst>
                                </p:cTn>
                              </p:par>
                            </p:childTnLst>
                          </p:cTn>
                        </p:par>
                        <p:par>
                          <p:cTn id="24" fill="hold">
                            <p:stCondLst>
                              <p:cond delay="2500"/>
                            </p:stCondLst>
                            <p:childTnLst>
                              <p:par>
                                <p:cTn id="25" presetID="18" presetClass="entr" presetSubtype="6" fill="hold" grpId="0" nodeType="afterEffect">
                                  <p:stCondLst>
                                    <p:cond delay="0"/>
                                  </p:stCondLst>
                                  <p:childTnLst>
                                    <p:set>
                                      <p:cBhvr>
                                        <p:cTn id="26" dur="1" fill="hold">
                                          <p:stCondLst>
                                            <p:cond delay="0"/>
                                          </p:stCondLst>
                                        </p:cTn>
                                        <p:tgtEl>
                                          <p:spTgt spid="29717">
                                            <p:txEl>
                                              <p:pRg st="1" end="1"/>
                                            </p:txEl>
                                          </p:spTgt>
                                        </p:tgtEl>
                                        <p:attrNameLst>
                                          <p:attrName>style.visibility</p:attrName>
                                        </p:attrNameLst>
                                      </p:cBhvr>
                                      <p:to>
                                        <p:strVal val="visible"/>
                                      </p:to>
                                    </p:set>
                                    <p:animEffect transition="in" filter="strips(downRight)">
                                      <p:cBhvr>
                                        <p:cTn id="27" dur="500"/>
                                        <p:tgtEl>
                                          <p:spTgt spid="29717">
                                            <p:txEl>
                                              <p:pRg st="1" end="1"/>
                                            </p:txEl>
                                          </p:spTgt>
                                        </p:tgtEl>
                                      </p:cBhvr>
                                    </p:animEffect>
                                  </p:childTnLst>
                                </p:cTn>
                              </p:par>
                            </p:childTnLst>
                          </p:cTn>
                        </p:par>
                        <p:par>
                          <p:cTn id="28" fill="hold">
                            <p:stCondLst>
                              <p:cond delay="3000"/>
                            </p:stCondLst>
                            <p:childTnLst>
                              <p:par>
                                <p:cTn id="29" presetID="18" presetClass="entr" presetSubtype="6" fill="hold" grpId="0" nodeType="afterEffect">
                                  <p:stCondLst>
                                    <p:cond delay="0"/>
                                  </p:stCondLst>
                                  <p:childTnLst>
                                    <p:set>
                                      <p:cBhvr>
                                        <p:cTn id="30" dur="1" fill="hold">
                                          <p:stCondLst>
                                            <p:cond delay="0"/>
                                          </p:stCondLst>
                                        </p:cTn>
                                        <p:tgtEl>
                                          <p:spTgt spid="29717">
                                            <p:txEl>
                                              <p:pRg st="2" end="2"/>
                                            </p:txEl>
                                          </p:spTgt>
                                        </p:tgtEl>
                                        <p:attrNameLst>
                                          <p:attrName>style.visibility</p:attrName>
                                        </p:attrNameLst>
                                      </p:cBhvr>
                                      <p:to>
                                        <p:strVal val="visible"/>
                                      </p:to>
                                    </p:set>
                                    <p:animEffect transition="in" filter="strips(downRight)">
                                      <p:cBhvr>
                                        <p:cTn id="31" dur="500"/>
                                        <p:tgtEl>
                                          <p:spTgt spid="29717">
                                            <p:txEl>
                                              <p:pRg st="2" end="2"/>
                                            </p:txEl>
                                          </p:spTgt>
                                        </p:tgtEl>
                                      </p:cBhvr>
                                    </p:animEffect>
                                  </p:childTnLst>
                                </p:cTn>
                              </p:par>
                            </p:childTnLst>
                          </p:cTn>
                        </p:par>
                        <p:par>
                          <p:cTn id="32" fill="hold">
                            <p:stCondLst>
                              <p:cond delay="3500"/>
                            </p:stCondLst>
                            <p:childTnLst>
                              <p:par>
                                <p:cTn id="33" presetID="12" presetClass="entr" presetSubtype="8" fill="hold" nodeType="afterEffect">
                                  <p:stCondLst>
                                    <p:cond delay="0"/>
                                  </p:stCondLst>
                                  <p:childTnLst>
                                    <p:set>
                                      <p:cBhvr>
                                        <p:cTn id="34" dur="1" fill="hold">
                                          <p:stCondLst>
                                            <p:cond delay="0"/>
                                          </p:stCondLst>
                                        </p:cTn>
                                        <p:tgtEl>
                                          <p:spTgt spid="29713"/>
                                        </p:tgtEl>
                                        <p:attrNameLst>
                                          <p:attrName>style.visibility</p:attrName>
                                        </p:attrNameLst>
                                      </p:cBhvr>
                                      <p:to>
                                        <p:strVal val="visible"/>
                                      </p:to>
                                    </p:set>
                                    <p:animEffect transition="in" filter="slide(fromLeft)">
                                      <p:cBhvr>
                                        <p:cTn id="35" dur="500"/>
                                        <p:tgtEl>
                                          <p:spTgt spid="29713"/>
                                        </p:tgtEl>
                                      </p:cBhvr>
                                    </p:animEffect>
                                  </p:childTnLst>
                                </p:cTn>
                              </p:par>
                            </p:childTnLst>
                          </p:cTn>
                        </p:par>
                        <p:par>
                          <p:cTn id="36" fill="hold">
                            <p:stCondLst>
                              <p:cond delay="4000"/>
                            </p:stCondLst>
                            <p:childTnLst>
                              <p:par>
                                <p:cTn id="37" presetID="12" presetClass="entr" presetSubtype="8" fill="hold" nodeType="afterEffect">
                                  <p:stCondLst>
                                    <p:cond delay="0"/>
                                  </p:stCondLst>
                                  <p:childTnLst>
                                    <p:set>
                                      <p:cBhvr>
                                        <p:cTn id="38" dur="1" fill="hold">
                                          <p:stCondLst>
                                            <p:cond delay="0"/>
                                          </p:stCondLst>
                                        </p:cTn>
                                        <p:tgtEl>
                                          <p:spTgt spid="29718"/>
                                        </p:tgtEl>
                                        <p:attrNameLst>
                                          <p:attrName>style.visibility</p:attrName>
                                        </p:attrNameLst>
                                      </p:cBhvr>
                                      <p:to>
                                        <p:strVal val="visible"/>
                                      </p:to>
                                    </p:set>
                                    <p:animEffect transition="in" filter="slide(fromLeft)">
                                      <p:cBhvr>
                                        <p:cTn id="39" dur="500"/>
                                        <p:tgtEl>
                                          <p:spTgt spid="29718"/>
                                        </p:tgtEl>
                                      </p:cBhvr>
                                    </p:animEffect>
                                  </p:childTnLst>
                                </p:cTn>
                              </p:par>
                            </p:childTnLst>
                          </p:cTn>
                        </p:par>
                        <p:par>
                          <p:cTn id="40" fill="hold">
                            <p:stCondLst>
                              <p:cond delay="4500"/>
                            </p:stCondLst>
                            <p:childTnLst>
                              <p:par>
                                <p:cTn id="41" presetID="12" presetClass="entr" presetSubtype="8" fill="hold" nodeType="afterEffect">
                                  <p:stCondLst>
                                    <p:cond delay="0"/>
                                  </p:stCondLst>
                                  <p:childTnLst>
                                    <p:set>
                                      <p:cBhvr>
                                        <p:cTn id="42" dur="1" fill="hold">
                                          <p:stCondLst>
                                            <p:cond delay="0"/>
                                          </p:stCondLst>
                                        </p:cTn>
                                        <p:tgtEl>
                                          <p:spTgt spid="29720"/>
                                        </p:tgtEl>
                                        <p:attrNameLst>
                                          <p:attrName>style.visibility</p:attrName>
                                        </p:attrNameLst>
                                      </p:cBhvr>
                                      <p:to>
                                        <p:strVal val="visible"/>
                                      </p:to>
                                    </p:set>
                                    <p:animEffect transition="in" filter="slide(fromLeft)">
                                      <p:cBhvr>
                                        <p:cTn id="43" dur="500"/>
                                        <p:tgtEl>
                                          <p:spTgt spid="297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P spid="29717" grpId="0" build="p" bldLvl="2"/>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US" sz="4000" b="1"/>
              <a:t>Real-Time Radiography (cont.)</a:t>
            </a:r>
          </a:p>
        </p:txBody>
      </p:sp>
      <p:sp>
        <p:nvSpPr>
          <p:cNvPr id="30723" name="Rectangle 3"/>
          <p:cNvSpPr>
            <a:spLocks noGrp="1" noChangeArrowheads="1"/>
          </p:cNvSpPr>
          <p:nvPr>
            <p:ph idx="1"/>
          </p:nvPr>
        </p:nvSpPr>
        <p:spPr>
          <a:xfrm>
            <a:off x="508000" y="1625600"/>
            <a:ext cx="4914900" cy="3771900"/>
          </a:xfrm>
        </p:spPr>
        <p:txBody>
          <a:bodyPr>
            <a:noAutofit/>
          </a:bodyPr>
          <a:lstStyle/>
          <a:p>
            <a:pPr marL="228600" indent="-228600">
              <a:lnSpc>
                <a:spcPct val="120000"/>
              </a:lnSpc>
              <a:spcBef>
                <a:spcPct val="40000"/>
              </a:spcBef>
              <a:buClr>
                <a:schemeClr val="tx1"/>
              </a:buClr>
              <a:buSzPct val="150000"/>
              <a:buFontTx/>
              <a:buChar char="•"/>
            </a:pPr>
            <a:r>
              <a:rPr lang="en-US" sz="1600" dirty="0"/>
              <a:t>The image intensifier is a device that converts the radiation that passes through the specimen into light.</a:t>
            </a:r>
          </a:p>
          <a:p>
            <a:pPr marL="228600" indent="-228600">
              <a:lnSpc>
                <a:spcPct val="120000"/>
              </a:lnSpc>
              <a:spcBef>
                <a:spcPct val="40000"/>
              </a:spcBef>
              <a:buClr>
                <a:schemeClr val="tx1"/>
              </a:buClr>
              <a:buSzPct val="150000"/>
              <a:buFontTx/>
              <a:buChar char="•"/>
            </a:pPr>
            <a:r>
              <a:rPr lang="en-US" sz="1600" dirty="0"/>
              <a:t>It uses materials that fluoresce when struck by radiation. </a:t>
            </a:r>
          </a:p>
          <a:p>
            <a:pPr marL="228600" indent="-228600">
              <a:lnSpc>
                <a:spcPct val="120000"/>
              </a:lnSpc>
              <a:spcBef>
                <a:spcPct val="40000"/>
              </a:spcBef>
              <a:buClr>
                <a:schemeClr val="tx1"/>
              </a:buClr>
              <a:buSzPct val="150000"/>
              <a:buFontTx/>
              <a:buChar char="•"/>
            </a:pPr>
            <a:r>
              <a:rPr lang="en-US" sz="1600" dirty="0"/>
              <a:t>The more radiation that reaches the input screen, the more light that is given off.</a:t>
            </a:r>
          </a:p>
          <a:p>
            <a:pPr marL="228600" indent="-228600">
              <a:lnSpc>
                <a:spcPct val="120000"/>
              </a:lnSpc>
              <a:spcBef>
                <a:spcPct val="40000"/>
              </a:spcBef>
              <a:buClr>
                <a:schemeClr val="tx1"/>
              </a:buClr>
              <a:buSzPct val="150000"/>
              <a:buFontTx/>
              <a:buChar char="•"/>
            </a:pPr>
            <a:r>
              <a:rPr lang="en-US" sz="1600" dirty="0"/>
              <a:t>The image is very faint on the input screen so it is intensified onto a small screen inside the intensifier where the image is viewed with a camera.</a:t>
            </a:r>
          </a:p>
        </p:txBody>
      </p:sp>
      <p:pic>
        <p:nvPicPr>
          <p:cNvPr id="30726" name="Picture 6" descr="ImageIntensifier1a"/>
          <p:cNvPicPr>
            <a:picLocks noChangeAspect="1" noChangeArrowheads="1"/>
          </p:cNvPicPr>
          <p:nvPr/>
        </p:nvPicPr>
        <p:blipFill>
          <a:blip r:embed="rId2" cstate="print"/>
          <a:srcRect/>
          <a:stretch>
            <a:fillRect/>
          </a:stretch>
        </p:blipFill>
        <p:spPr bwMode="auto">
          <a:xfrm>
            <a:off x="5610225" y="1654175"/>
            <a:ext cx="2987675" cy="2254250"/>
          </a:xfrm>
          <a:prstGeom prst="rect">
            <a:avLst/>
          </a:prstGeom>
          <a:noFill/>
          <a:ln w="25400">
            <a:solidFill>
              <a:srgbClr val="000000"/>
            </a:solidFill>
            <a:miter lim="800000"/>
            <a:headEnd/>
            <a:tailEnd/>
          </a:ln>
        </p:spPr>
      </p:pic>
      <p:pic>
        <p:nvPicPr>
          <p:cNvPr id="30727" name="Picture 7" descr="ImageIntensifier2a"/>
          <p:cNvPicPr>
            <a:picLocks noChangeAspect="1" noChangeArrowheads="1"/>
          </p:cNvPicPr>
          <p:nvPr/>
        </p:nvPicPr>
        <p:blipFill>
          <a:blip r:embed="rId3" cstate="print"/>
          <a:srcRect/>
          <a:stretch>
            <a:fillRect/>
          </a:stretch>
        </p:blipFill>
        <p:spPr bwMode="auto">
          <a:xfrm>
            <a:off x="5613400" y="3954463"/>
            <a:ext cx="2997200" cy="2674937"/>
          </a:xfrm>
          <a:prstGeom prst="rect">
            <a:avLst/>
          </a:prstGeom>
          <a:noFill/>
          <a:ln w="25400">
            <a:solidFill>
              <a:srgbClr val="000000"/>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strips(downRight)">
                                      <p:cBhvr>
                                        <p:cTn id="7" dur="500"/>
                                        <p:tgtEl>
                                          <p:spTgt spid="30723">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animEffect transition="in" filter="strips(downRight)">
                                      <p:cBhvr>
                                        <p:cTn id="11" dur="500"/>
                                        <p:tgtEl>
                                          <p:spTgt spid="30723">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animEffect transition="in" filter="strips(downRight)">
                                      <p:cBhvr>
                                        <p:cTn id="15" dur="500"/>
                                        <p:tgtEl>
                                          <p:spTgt spid="30723">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animEffect transition="in" filter="strips(downRight)">
                                      <p:cBhvr>
                                        <p:cTn id="19" dur="500"/>
                                        <p:tgtEl>
                                          <p:spTgt spid="30723">
                                            <p:txEl>
                                              <p:pRg st="3" end="3"/>
                                            </p:txEl>
                                          </p:spTgt>
                                        </p:tgtEl>
                                      </p:cBhvr>
                                    </p:animEffect>
                                  </p:childTnLst>
                                </p:cTn>
                              </p:par>
                            </p:childTnLst>
                          </p:cTn>
                        </p:par>
                        <p:par>
                          <p:cTn id="20" fill="hold">
                            <p:stCondLst>
                              <p:cond delay="2000"/>
                            </p:stCondLst>
                            <p:childTnLst>
                              <p:par>
                                <p:cTn id="21" presetID="12" presetClass="entr" presetSubtype="4" fill="hold" nodeType="afterEffect">
                                  <p:stCondLst>
                                    <p:cond delay="0"/>
                                  </p:stCondLst>
                                  <p:childTnLst>
                                    <p:set>
                                      <p:cBhvr>
                                        <p:cTn id="22" dur="1" fill="hold">
                                          <p:stCondLst>
                                            <p:cond delay="0"/>
                                          </p:stCondLst>
                                        </p:cTn>
                                        <p:tgtEl>
                                          <p:spTgt spid="30726"/>
                                        </p:tgtEl>
                                        <p:attrNameLst>
                                          <p:attrName>style.visibility</p:attrName>
                                        </p:attrNameLst>
                                      </p:cBhvr>
                                      <p:to>
                                        <p:strVal val="visible"/>
                                      </p:to>
                                    </p:set>
                                    <p:animEffect transition="in" filter="slide(fromBottom)">
                                      <p:cBhvr>
                                        <p:cTn id="23" dur="500"/>
                                        <p:tgtEl>
                                          <p:spTgt spid="30726"/>
                                        </p:tgtEl>
                                      </p:cBhvr>
                                    </p:animEffect>
                                  </p:childTnLst>
                                </p:cTn>
                              </p:par>
                              <p:par>
                                <p:cTn id="24" presetID="12" presetClass="entr" presetSubtype="1" fill="hold" nodeType="withEffect">
                                  <p:stCondLst>
                                    <p:cond delay="0"/>
                                  </p:stCondLst>
                                  <p:childTnLst>
                                    <p:set>
                                      <p:cBhvr>
                                        <p:cTn id="25" dur="1" fill="hold">
                                          <p:stCondLst>
                                            <p:cond delay="0"/>
                                          </p:stCondLst>
                                        </p:cTn>
                                        <p:tgtEl>
                                          <p:spTgt spid="30727"/>
                                        </p:tgtEl>
                                        <p:attrNameLst>
                                          <p:attrName>style.visibility</p:attrName>
                                        </p:attrNameLst>
                                      </p:cBhvr>
                                      <p:to>
                                        <p:strVal val="visible"/>
                                      </p:to>
                                    </p:set>
                                    <p:animEffect transition="in" filter="slide(fromTop)">
                                      <p:cBhvr>
                                        <p:cTn id="26" dur="500"/>
                                        <p:tgtEl>
                                          <p:spTgt spid="307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825500" y="533400"/>
            <a:ext cx="7772400" cy="762000"/>
          </a:xfrm>
        </p:spPr>
        <p:txBody>
          <a:bodyPr/>
          <a:lstStyle/>
          <a:p>
            <a:pPr algn="ctr"/>
            <a:r>
              <a:rPr lang="en-US" sz="4000" b="1"/>
              <a:t>Real-Time Radiography (cont.)</a:t>
            </a:r>
          </a:p>
        </p:txBody>
      </p:sp>
      <p:sp>
        <p:nvSpPr>
          <p:cNvPr id="31747" name="Rectangle 3"/>
          <p:cNvSpPr>
            <a:spLocks noGrp="1" noChangeArrowheads="1"/>
          </p:cNvSpPr>
          <p:nvPr>
            <p:ph type="body" sz="half" idx="1"/>
          </p:nvPr>
        </p:nvSpPr>
        <p:spPr>
          <a:xfrm>
            <a:off x="660400" y="1638300"/>
            <a:ext cx="3759200" cy="3149600"/>
          </a:xfrm>
        </p:spPr>
        <p:txBody>
          <a:bodyPr>
            <a:normAutofit/>
          </a:bodyPr>
          <a:lstStyle/>
          <a:p>
            <a:pPr marL="228600" indent="-228600">
              <a:lnSpc>
                <a:spcPct val="80000"/>
              </a:lnSpc>
              <a:spcBef>
                <a:spcPct val="40000"/>
              </a:spcBef>
              <a:buClr>
                <a:schemeClr val="tx1"/>
              </a:buClr>
              <a:buSzPct val="150000"/>
              <a:buFontTx/>
              <a:buChar char="•"/>
            </a:pPr>
            <a:r>
              <a:rPr lang="en-US" sz="2000" dirty="0"/>
              <a:t>A special camera which captures the light output of the screen is located near the image intensifying screen. </a:t>
            </a:r>
          </a:p>
          <a:p>
            <a:pPr marL="228600" indent="-228600">
              <a:lnSpc>
                <a:spcPct val="80000"/>
              </a:lnSpc>
              <a:spcBef>
                <a:spcPct val="40000"/>
              </a:spcBef>
              <a:buClr>
                <a:schemeClr val="tx1"/>
              </a:buClr>
              <a:buSzPct val="150000"/>
              <a:buFontTx/>
              <a:buChar char="•"/>
            </a:pPr>
            <a:r>
              <a:rPr lang="en-US" sz="2000" dirty="0"/>
              <a:t>The camera is very sensitive to a variety of different light intensities.</a:t>
            </a:r>
          </a:p>
        </p:txBody>
      </p:sp>
      <p:pic>
        <p:nvPicPr>
          <p:cNvPr id="31750" name="Picture 6" descr="RTR Figure 11"/>
          <p:cNvPicPr>
            <a:picLocks noGrp="1" noChangeAspect="1" noChangeArrowheads="1"/>
          </p:cNvPicPr>
          <p:nvPr>
            <p:ph sz="quarter" idx="2"/>
          </p:nvPr>
        </p:nvPicPr>
        <p:blipFill>
          <a:blip r:embed="rId2" cstate="print"/>
          <a:srcRect/>
          <a:stretch>
            <a:fillRect/>
          </a:stretch>
        </p:blipFill>
        <p:spPr>
          <a:xfrm>
            <a:off x="965200" y="4919663"/>
            <a:ext cx="3225800" cy="1671637"/>
          </a:xfrm>
          <a:noFill/>
          <a:ln/>
        </p:spPr>
      </p:pic>
      <p:pic>
        <p:nvPicPr>
          <p:cNvPr id="31753" name="Picture 9" descr="monitor"/>
          <p:cNvPicPr>
            <a:picLocks noGrp="1" noChangeAspect="1" noChangeArrowheads="1"/>
          </p:cNvPicPr>
          <p:nvPr>
            <p:ph sz="quarter" idx="3"/>
          </p:nvPr>
        </p:nvPicPr>
        <p:blipFill>
          <a:blip r:embed="rId3" cstate="print"/>
          <a:stretch>
            <a:fillRect/>
          </a:stretch>
        </p:blipFill>
        <p:spPr>
          <a:xfrm>
            <a:off x="5294026" y="4038600"/>
            <a:ext cx="2518347" cy="2133600"/>
          </a:xfrm>
          <a:noFill/>
          <a:ln/>
        </p:spPr>
      </p:pic>
      <p:sp>
        <p:nvSpPr>
          <p:cNvPr id="31752" name="Rectangle 8"/>
          <p:cNvSpPr>
            <a:spLocks noChangeArrowheads="1"/>
          </p:cNvSpPr>
          <p:nvPr/>
        </p:nvSpPr>
        <p:spPr bwMode="auto">
          <a:xfrm>
            <a:off x="4267200" y="1638300"/>
            <a:ext cx="4711700" cy="2628900"/>
          </a:xfrm>
          <a:prstGeom prst="rect">
            <a:avLst/>
          </a:prstGeom>
          <a:noFill/>
          <a:ln w="9525">
            <a:noFill/>
            <a:miter lim="800000"/>
            <a:headEnd/>
            <a:tailEnd/>
          </a:ln>
          <a:effectLst/>
        </p:spPr>
        <p:txBody>
          <a:bodyPr/>
          <a:lstStyle/>
          <a:p>
            <a:pPr marL="342900" indent="-342900" algn="l">
              <a:lnSpc>
                <a:spcPct val="80000"/>
              </a:lnSpc>
              <a:spcBef>
                <a:spcPct val="40000"/>
              </a:spcBef>
              <a:buClr>
                <a:schemeClr val="tx1"/>
              </a:buClr>
              <a:buSzPct val="150000"/>
              <a:buFontTx/>
              <a:buChar char="•"/>
            </a:pPr>
            <a:r>
              <a:rPr lang="en-US" sz="2000" dirty="0">
                <a:latin typeface="Arial" charset="0"/>
              </a:rPr>
              <a:t>A monitor is then connected to the camera to provide a viewable image. </a:t>
            </a:r>
          </a:p>
          <a:p>
            <a:pPr marL="342900" indent="-342900" algn="l">
              <a:lnSpc>
                <a:spcPct val="80000"/>
              </a:lnSpc>
              <a:spcBef>
                <a:spcPct val="40000"/>
              </a:spcBef>
              <a:buClr>
                <a:schemeClr val="tx1"/>
              </a:buClr>
              <a:buSzPct val="150000"/>
              <a:buFontTx/>
              <a:buChar char="•"/>
            </a:pPr>
            <a:r>
              <a:rPr lang="en-US" sz="2000" dirty="0">
                <a:latin typeface="Arial" charset="0"/>
              </a:rPr>
              <a:t>If a sample positioning system is employed, the part can be moved around and rotated to image different internal features of the part.</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animEffect transition="in" filter="strips(downRight)">
                                      <p:cBhvr>
                                        <p:cTn id="7" dur="500"/>
                                        <p:tgtEl>
                                          <p:spTgt spid="31747">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animEffect transition="in" filter="strips(downRight)">
                                      <p:cBhvr>
                                        <p:cTn id="11" dur="500"/>
                                        <p:tgtEl>
                                          <p:spTgt spid="31747">
                                            <p:txEl>
                                              <p:pRg st="1" end="1"/>
                                            </p:txEl>
                                          </p:spTgt>
                                        </p:tgtEl>
                                      </p:cBhvr>
                                    </p:animEffect>
                                  </p:childTnLst>
                                </p:cTn>
                              </p:par>
                            </p:childTnLst>
                          </p:cTn>
                        </p:par>
                        <p:par>
                          <p:cTn id="12" fill="hold">
                            <p:stCondLst>
                              <p:cond delay="1000"/>
                            </p:stCondLst>
                            <p:childTnLst>
                              <p:par>
                                <p:cTn id="13" presetID="2" presetClass="entr" presetSubtype="12" fill="hold" nodeType="afterEffect">
                                  <p:stCondLst>
                                    <p:cond delay="0"/>
                                  </p:stCondLst>
                                  <p:childTnLst>
                                    <p:set>
                                      <p:cBhvr>
                                        <p:cTn id="14" dur="1" fill="hold">
                                          <p:stCondLst>
                                            <p:cond delay="0"/>
                                          </p:stCondLst>
                                        </p:cTn>
                                        <p:tgtEl>
                                          <p:spTgt spid="31750"/>
                                        </p:tgtEl>
                                        <p:attrNameLst>
                                          <p:attrName>style.visibility</p:attrName>
                                        </p:attrNameLst>
                                      </p:cBhvr>
                                      <p:to>
                                        <p:strVal val="visible"/>
                                      </p:to>
                                    </p:set>
                                    <p:anim calcmode="lin" valueType="num">
                                      <p:cBhvr additive="base">
                                        <p:cTn id="15" dur="500" fill="hold"/>
                                        <p:tgtEl>
                                          <p:spTgt spid="31750"/>
                                        </p:tgtEl>
                                        <p:attrNameLst>
                                          <p:attrName>ppt_x</p:attrName>
                                        </p:attrNameLst>
                                      </p:cBhvr>
                                      <p:tavLst>
                                        <p:tav tm="0">
                                          <p:val>
                                            <p:strVal val="0-#ppt_w/2"/>
                                          </p:val>
                                        </p:tav>
                                        <p:tav tm="100000">
                                          <p:val>
                                            <p:strVal val="#ppt_x"/>
                                          </p:val>
                                        </p:tav>
                                      </p:tavLst>
                                    </p:anim>
                                    <p:anim calcmode="lin" valueType="num">
                                      <p:cBhvr additive="base">
                                        <p:cTn id="16" dur="500" fill="hold"/>
                                        <p:tgtEl>
                                          <p:spTgt spid="31750"/>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8" presetClass="entr" presetSubtype="6" fill="hold" grpId="0" nodeType="clickEffect">
                                  <p:stCondLst>
                                    <p:cond delay="0"/>
                                  </p:stCondLst>
                                  <p:childTnLst>
                                    <p:set>
                                      <p:cBhvr>
                                        <p:cTn id="20" dur="1" fill="hold">
                                          <p:stCondLst>
                                            <p:cond delay="0"/>
                                          </p:stCondLst>
                                        </p:cTn>
                                        <p:tgtEl>
                                          <p:spTgt spid="31752">
                                            <p:txEl>
                                              <p:pRg st="0" end="0"/>
                                            </p:txEl>
                                          </p:spTgt>
                                        </p:tgtEl>
                                        <p:attrNameLst>
                                          <p:attrName>style.visibility</p:attrName>
                                        </p:attrNameLst>
                                      </p:cBhvr>
                                      <p:to>
                                        <p:strVal val="visible"/>
                                      </p:to>
                                    </p:set>
                                    <p:animEffect transition="in" filter="strips(downRight)">
                                      <p:cBhvr>
                                        <p:cTn id="21" dur="500"/>
                                        <p:tgtEl>
                                          <p:spTgt spid="31752">
                                            <p:txEl>
                                              <p:pRg st="0" end="0"/>
                                            </p:txEl>
                                          </p:spTgt>
                                        </p:tgtEl>
                                      </p:cBhvr>
                                    </p:animEffect>
                                  </p:childTnLst>
                                </p:cTn>
                              </p:par>
                            </p:childTnLst>
                          </p:cTn>
                        </p:par>
                        <p:par>
                          <p:cTn id="22" fill="hold">
                            <p:stCondLst>
                              <p:cond delay="500"/>
                            </p:stCondLst>
                            <p:childTnLst>
                              <p:par>
                                <p:cTn id="23" presetID="18" presetClass="entr" presetSubtype="6" fill="hold" grpId="0" nodeType="afterEffect">
                                  <p:stCondLst>
                                    <p:cond delay="0"/>
                                  </p:stCondLst>
                                  <p:childTnLst>
                                    <p:set>
                                      <p:cBhvr>
                                        <p:cTn id="24" dur="1" fill="hold">
                                          <p:stCondLst>
                                            <p:cond delay="0"/>
                                          </p:stCondLst>
                                        </p:cTn>
                                        <p:tgtEl>
                                          <p:spTgt spid="31752">
                                            <p:txEl>
                                              <p:pRg st="1" end="1"/>
                                            </p:txEl>
                                          </p:spTgt>
                                        </p:tgtEl>
                                        <p:attrNameLst>
                                          <p:attrName>style.visibility</p:attrName>
                                        </p:attrNameLst>
                                      </p:cBhvr>
                                      <p:to>
                                        <p:strVal val="visible"/>
                                      </p:to>
                                    </p:set>
                                    <p:animEffect transition="in" filter="strips(downRight)">
                                      <p:cBhvr>
                                        <p:cTn id="25" dur="500"/>
                                        <p:tgtEl>
                                          <p:spTgt spid="31752">
                                            <p:txEl>
                                              <p:pRg st="1" end="1"/>
                                            </p:txEl>
                                          </p:spTgt>
                                        </p:tgtEl>
                                      </p:cBhvr>
                                    </p:animEffect>
                                  </p:childTnLst>
                                </p:cTn>
                              </p:par>
                            </p:childTnLst>
                          </p:cTn>
                        </p:par>
                        <p:par>
                          <p:cTn id="26" fill="hold">
                            <p:stCondLst>
                              <p:cond delay="1000"/>
                            </p:stCondLst>
                            <p:childTnLst>
                              <p:par>
                                <p:cTn id="27" presetID="2" presetClass="entr" presetSubtype="6" fill="hold" nodeType="afterEffect">
                                  <p:stCondLst>
                                    <p:cond delay="0"/>
                                  </p:stCondLst>
                                  <p:childTnLst>
                                    <p:set>
                                      <p:cBhvr>
                                        <p:cTn id="28" dur="1" fill="hold">
                                          <p:stCondLst>
                                            <p:cond delay="0"/>
                                          </p:stCondLst>
                                        </p:cTn>
                                        <p:tgtEl>
                                          <p:spTgt spid="31753"/>
                                        </p:tgtEl>
                                        <p:attrNameLst>
                                          <p:attrName>style.visibility</p:attrName>
                                        </p:attrNameLst>
                                      </p:cBhvr>
                                      <p:to>
                                        <p:strVal val="visible"/>
                                      </p:to>
                                    </p:set>
                                    <p:anim calcmode="lin" valueType="num">
                                      <p:cBhvr additive="base">
                                        <p:cTn id="29" dur="500" fill="hold"/>
                                        <p:tgtEl>
                                          <p:spTgt spid="31753"/>
                                        </p:tgtEl>
                                        <p:attrNameLst>
                                          <p:attrName>ppt_x</p:attrName>
                                        </p:attrNameLst>
                                      </p:cBhvr>
                                      <p:tavLst>
                                        <p:tav tm="0">
                                          <p:val>
                                            <p:strVal val="1+#ppt_w/2"/>
                                          </p:val>
                                        </p:tav>
                                        <p:tav tm="100000">
                                          <p:val>
                                            <p:strVal val="#ppt_x"/>
                                          </p:val>
                                        </p:tav>
                                      </p:tavLst>
                                    </p:anim>
                                    <p:anim calcmode="lin" valueType="num">
                                      <p:cBhvr additive="base">
                                        <p:cTn id="30" dur="500" fill="hold"/>
                                        <p:tgtEl>
                                          <p:spTgt spid="3175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P spid="31752"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838200" y="533400"/>
            <a:ext cx="7772400" cy="762000"/>
          </a:xfrm>
        </p:spPr>
        <p:txBody>
          <a:bodyPr/>
          <a:lstStyle/>
          <a:p>
            <a:pPr algn="ctr"/>
            <a:r>
              <a:rPr lang="en-US" sz="4000" b="1"/>
              <a:t>Real-Time Radiography (cont.)</a:t>
            </a:r>
          </a:p>
        </p:txBody>
      </p:sp>
      <p:sp>
        <p:nvSpPr>
          <p:cNvPr id="33795" name="Rectangle 3"/>
          <p:cNvSpPr>
            <a:spLocks noGrp="1" noChangeArrowheads="1"/>
          </p:cNvSpPr>
          <p:nvPr>
            <p:ph idx="1"/>
          </p:nvPr>
        </p:nvSpPr>
        <p:spPr>
          <a:xfrm>
            <a:off x="698500" y="1714500"/>
            <a:ext cx="7772400" cy="520700"/>
          </a:xfrm>
        </p:spPr>
        <p:txBody>
          <a:bodyPr/>
          <a:lstStyle/>
          <a:p>
            <a:pPr>
              <a:buClr>
                <a:schemeClr val="tx1"/>
              </a:buClr>
              <a:buFont typeface="Wingdings" pitchFamily="2" charset="2"/>
              <a:buNone/>
            </a:pPr>
            <a:r>
              <a:rPr lang="en-US" sz="2400" b="1" dirty="0"/>
              <a:t>Comparing Film and Real-Time Radiography</a:t>
            </a:r>
          </a:p>
        </p:txBody>
      </p:sp>
      <p:pic>
        <p:nvPicPr>
          <p:cNvPr id="33796" name="Picture 4" descr="Casting defect"/>
          <p:cNvPicPr>
            <a:picLocks noChangeAspect="1" noChangeArrowheads="1"/>
          </p:cNvPicPr>
          <p:nvPr/>
        </p:nvPicPr>
        <p:blipFill>
          <a:blip r:embed="rId2" cstate="print"/>
          <a:srcRect/>
          <a:stretch>
            <a:fillRect/>
          </a:stretch>
        </p:blipFill>
        <p:spPr bwMode="auto">
          <a:xfrm>
            <a:off x="1143000" y="2260600"/>
            <a:ext cx="3157538" cy="2370138"/>
          </a:xfrm>
          <a:prstGeom prst="rect">
            <a:avLst/>
          </a:prstGeom>
          <a:noFill/>
          <a:effectLst>
            <a:outerShdw dist="35921" dir="2700000" algn="ctr" rotWithShape="0">
              <a:srgbClr val="131313"/>
            </a:outerShdw>
          </a:effectLst>
        </p:spPr>
      </p:pic>
      <p:pic>
        <p:nvPicPr>
          <p:cNvPr id="33797" name="Picture 5" descr="Motor mount radiograph"/>
          <p:cNvPicPr>
            <a:picLocks noChangeAspect="1" noChangeArrowheads="1"/>
          </p:cNvPicPr>
          <p:nvPr/>
        </p:nvPicPr>
        <p:blipFill>
          <a:blip r:embed="rId3" cstate="print"/>
          <a:srcRect/>
          <a:stretch>
            <a:fillRect/>
          </a:stretch>
        </p:blipFill>
        <p:spPr bwMode="auto">
          <a:xfrm>
            <a:off x="4851400" y="2260600"/>
            <a:ext cx="2946400" cy="2336800"/>
          </a:xfrm>
          <a:prstGeom prst="rect">
            <a:avLst/>
          </a:prstGeom>
          <a:noFill/>
          <a:effectLst>
            <a:outerShdw dist="35921" dir="2700000" algn="ctr" rotWithShape="0">
              <a:srgbClr val="131313"/>
            </a:outerShdw>
          </a:effectLst>
        </p:spPr>
      </p:pic>
      <p:sp>
        <p:nvSpPr>
          <p:cNvPr id="33799" name="Text Box 7"/>
          <p:cNvSpPr txBox="1">
            <a:spLocks noChangeArrowheads="1"/>
          </p:cNvSpPr>
          <p:nvPr/>
        </p:nvSpPr>
        <p:spPr bwMode="auto">
          <a:xfrm>
            <a:off x="1054100" y="4749800"/>
            <a:ext cx="3581400" cy="1311275"/>
          </a:xfrm>
          <a:prstGeom prst="rect">
            <a:avLst/>
          </a:prstGeom>
          <a:noFill/>
          <a:ln w="9525">
            <a:noFill/>
            <a:miter lim="800000"/>
            <a:headEnd/>
            <a:tailEnd/>
          </a:ln>
          <a:effectLst/>
        </p:spPr>
        <p:txBody>
          <a:bodyPr>
            <a:spAutoFit/>
          </a:bodyPr>
          <a:lstStyle/>
          <a:p>
            <a:pPr algn="l">
              <a:spcBef>
                <a:spcPct val="50000"/>
              </a:spcBef>
            </a:pPr>
            <a:r>
              <a:rPr lang="en-US" sz="2000" b="1" u="sng" dirty="0">
                <a:latin typeface="Arial" charset="0"/>
              </a:rPr>
              <a:t>Real-time</a:t>
            </a:r>
            <a:r>
              <a:rPr lang="en-US" sz="2000" b="1" dirty="0">
                <a:latin typeface="Arial" charset="0"/>
              </a:rPr>
              <a:t> images are lighter in areas where more X-ray photons reach and excite the fluorescent screen.</a:t>
            </a:r>
          </a:p>
        </p:txBody>
      </p:sp>
      <p:sp>
        <p:nvSpPr>
          <p:cNvPr id="33800" name="Text Box 8"/>
          <p:cNvSpPr txBox="1">
            <a:spLocks noChangeArrowheads="1"/>
          </p:cNvSpPr>
          <p:nvPr/>
        </p:nvSpPr>
        <p:spPr bwMode="auto">
          <a:xfrm>
            <a:off x="4749800" y="4749800"/>
            <a:ext cx="3276600" cy="1616075"/>
          </a:xfrm>
          <a:prstGeom prst="rect">
            <a:avLst/>
          </a:prstGeom>
          <a:noFill/>
          <a:ln w="9525">
            <a:noFill/>
            <a:miter lim="800000"/>
            <a:headEnd/>
            <a:tailEnd/>
          </a:ln>
          <a:effectLst/>
        </p:spPr>
        <p:txBody>
          <a:bodyPr>
            <a:spAutoFit/>
          </a:bodyPr>
          <a:lstStyle/>
          <a:p>
            <a:pPr algn="l">
              <a:spcBef>
                <a:spcPct val="50000"/>
              </a:spcBef>
            </a:pPr>
            <a:r>
              <a:rPr lang="en-US" sz="2000" b="1" u="sng">
                <a:latin typeface="Arial" charset="0"/>
              </a:rPr>
              <a:t>Film images</a:t>
            </a:r>
            <a:r>
              <a:rPr lang="en-US" sz="2000" b="1">
                <a:latin typeface="Arial" charset="0"/>
              </a:rPr>
              <a:t> are darker in areas where more X-ray photons reach and ionize the silver molecules in the film.</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strips(downRight)">
                                      <p:cBhvr>
                                        <p:cTn id="7" dur="500"/>
                                        <p:tgtEl>
                                          <p:spTgt spid="33795">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3796"/>
                                        </p:tgtEl>
                                        <p:attrNameLst>
                                          <p:attrName>style.visibility</p:attrName>
                                        </p:attrNameLst>
                                      </p:cBhvr>
                                      <p:to>
                                        <p:strVal val="visible"/>
                                      </p:to>
                                    </p:set>
                                    <p:animEffect transition="in" filter="fade">
                                      <p:cBhvr>
                                        <p:cTn id="11" dur="2000"/>
                                        <p:tgtEl>
                                          <p:spTgt spid="33796"/>
                                        </p:tgtEl>
                                      </p:cBhvr>
                                    </p:animEffect>
                                  </p:childTnLst>
                                </p:cTn>
                              </p:par>
                              <p:par>
                                <p:cTn id="12" presetID="12" presetClass="entr" presetSubtype="1" fill="hold" grpId="0" nodeType="withEffect">
                                  <p:stCondLst>
                                    <p:cond delay="0"/>
                                  </p:stCondLst>
                                  <p:childTnLst>
                                    <p:set>
                                      <p:cBhvr>
                                        <p:cTn id="13" dur="1" fill="hold">
                                          <p:stCondLst>
                                            <p:cond delay="0"/>
                                          </p:stCondLst>
                                        </p:cTn>
                                        <p:tgtEl>
                                          <p:spTgt spid="33799"/>
                                        </p:tgtEl>
                                        <p:attrNameLst>
                                          <p:attrName>style.visibility</p:attrName>
                                        </p:attrNameLst>
                                      </p:cBhvr>
                                      <p:to>
                                        <p:strVal val="visible"/>
                                      </p:to>
                                    </p:set>
                                    <p:animEffect transition="in" filter="slide(fromTop)">
                                      <p:cBhvr>
                                        <p:cTn id="14" dur="500"/>
                                        <p:tgtEl>
                                          <p:spTgt spid="33799"/>
                                        </p:tgtEl>
                                      </p:cBhvr>
                                    </p:animEffect>
                                  </p:childTnLst>
                                </p:cTn>
                              </p:par>
                            </p:childTnLst>
                          </p:cTn>
                        </p:par>
                        <p:par>
                          <p:cTn id="15" fill="hold">
                            <p:stCondLst>
                              <p:cond delay="2500"/>
                            </p:stCondLst>
                            <p:childTnLst>
                              <p:par>
                                <p:cTn id="16" presetID="10" presetClass="entr" presetSubtype="0" fill="hold" nodeType="afterEffect">
                                  <p:stCondLst>
                                    <p:cond delay="0"/>
                                  </p:stCondLst>
                                  <p:childTnLst>
                                    <p:set>
                                      <p:cBhvr>
                                        <p:cTn id="17" dur="1" fill="hold">
                                          <p:stCondLst>
                                            <p:cond delay="0"/>
                                          </p:stCondLst>
                                        </p:cTn>
                                        <p:tgtEl>
                                          <p:spTgt spid="33797"/>
                                        </p:tgtEl>
                                        <p:attrNameLst>
                                          <p:attrName>style.visibility</p:attrName>
                                        </p:attrNameLst>
                                      </p:cBhvr>
                                      <p:to>
                                        <p:strVal val="visible"/>
                                      </p:to>
                                    </p:set>
                                    <p:animEffect transition="in" filter="fade">
                                      <p:cBhvr>
                                        <p:cTn id="18" dur="2000"/>
                                        <p:tgtEl>
                                          <p:spTgt spid="33797"/>
                                        </p:tgtEl>
                                      </p:cBhvr>
                                    </p:animEffect>
                                  </p:childTnLst>
                                </p:cTn>
                              </p:par>
                              <p:par>
                                <p:cTn id="19" presetID="12" presetClass="entr" presetSubtype="1" fill="hold" grpId="0" nodeType="withEffect">
                                  <p:stCondLst>
                                    <p:cond delay="0"/>
                                  </p:stCondLst>
                                  <p:childTnLst>
                                    <p:set>
                                      <p:cBhvr>
                                        <p:cTn id="20" dur="1" fill="hold">
                                          <p:stCondLst>
                                            <p:cond delay="0"/>
                                          </p:stCondLst>
                                        </p:cTn>
                                        <p:tgtEl>
                                          <p:spTgt spid="33800"/>
                                        </p:tgtEl>
                                        <p:attrNameLst>
                                          <p:attrName>style.visibility</p:attrName>
                                        </p:attrNameLst>
                                      </p:cBhvr>
                                      <p:to>
                                        <p:strVal val="visible"/>
                                      </p:to>
                                    </p:set>
                                    <p:animEffect transition="in" filter="slide(fromTop)">
                                      <p:cBhvr>
                                        <p:cTn id="21" dur="500"/>
                                        <p:tgtEl>
                                          <p:spTgt spid="338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33799" grpId="0"/>
      <p:bldP spid="33800" grpId="0"/>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algn="ctr"/>
            <a:r>
              <a:rPr lang="en-US" b="1"/>
              <a:t>Direct Radiography</a:t>
            </a:r>
            <a:r>
              <a:rPr lang="en-US"/>
              <a:t> </a:t>
            </a:r>
          </a:p>
        </p:txBody>
      </p:sp>
      <p:sp>
        <p:nvSpPr>
          <p:cNvPr id="37891" name="Rectangle 3"/>
          <p:cNvSpPr>
            <a:spLocks noGrp="1" noChangeArrowheads="1"/>
          </p:cNvSpPr>
          <p:nvPr>
            <p:ph type="body" sz="half" idx="1"/>
          </p:nvPr>
        </p:nvSpPr>
        <p:spPr>
          <a:xfrm>
            <a:off x="685800" y="1752600"/>
            <a:ext cx="4356100" cy="3886200"/>
          </a:xfrm>
        </p:spPr>
        <p:txBody>
          <a:bodyPr>
            <a:normAutofit/>
          </a:bodyPr>
          <a:lstStyle/>
          <a:p>
            <a:pPr marL="228600" indent="-228600">
              <a:lnSpc>
                <a:spcPct val="90000"/>
              </a:lnSpc>
              <a:spcBef>
                <a:spcPct val="40000"/>
              </a:spcBef>
              <a:buClr>
                <a:schemeClr val="tx1"/>
              </a:buClr>
              <a:buSzPct val="150000"/>
              <a:buFontTx/>
              <a:buChar char="•"/>
            </a:pPr>
            <a:r>
              <a:rPr lang="en-US" sz="1800" dirty="0"/>
              <a:t>Direct radiography (DR) is a form of real-time radiography that uses a special flat panel detector.</a:t>
            </a:r>
          </a:p>
          <a:p>
            <a:pPr marL="228600" indent="-228600">
              <a:lnSpc>
                <a:spcPct val="90000"/>
              </a:lnSpc>
              <a:spcBef>
                <a:spcPct val="40000"/>
              </a:spcBef>
              <a:buClr>
                <a:schemeClr val="tx1"/>
              </a:buClr>
              <a:buSzPct val="150000"/>
              <a:buFontTx/>
              <a:buChar char="•"/>
            </a:pPr>
            <a:r>
              <a:rPr lang="en-US" sz="1800" dirty="0"/>
              <a:t>The panel works by converting penetrating radiation passing through the test specimen into minute electrical charges. </a:t>
            </a:r>
          </a:p>
          <a:p>
            <a:pPr marL="228600" indent="-228600">
              <a:lnSpc>
                <a:spcPct val="90000"/>
              </a:lnSpc>
              <a:spcBef>
                <a:spcPct val="40000"/>
              </a:spcBef>
              <a:buClr>
                <a:schemeClr val="tx1"/>
              </a:buClr>
              <a:buSzPct val="150000"/>
              <a:buFontTx/>
              <a:buChar char="•"/>
            </a:pPr>
            <a:r>
              <a:rPr lang="en-US" sz="1800" dirty="0"/>
              <a:t>The panel contains many micro-electronic capacitors.  The capacitors form an electrical charge pattern image of the specimen.</a:t>
            </a:r>
          </a:p>
          <a:p>
            <a:pPr marL="228600" indent="-228600">
              <a:lnSpc>
                <a:spcPct val="90000"/>
              </a:lnSpc>
              <a:spcBef>
                <a:spcPct val="40000"/>
              </a:spcBef>
              <a:buClr>
                <a:schemeClr val="tx1"/>
              </a:buClr>
              <a:buSzPct val="150000"/>
              <a:buFontTx/>
              <a:buChar char="•"/>
            </a:pPr>
            <a:r>
              <a:rPr lang="en-US" sz="1800" dirty="0"/>
              <a:t>Each capacitor’s charge is converted into a pixel which forms the digital image.</a:t>
            </a:r>
          </a:p>
        </p:txBody>
      </p:sp>
      <p:pic>
        <p:nvPicPr>
          <p:cNvPr id="37892" name="Picture 4" descr="AGFAdirectpanel"/>
          <p:cNvPicPr>
            <a:picLocks noGrp="1" noChangeAspect="1" noChangeArrowheads="1"/>
          </p:cNvPicPr>
          <p:nvPr>
            <p:ph sz="quarter" idx="2"/>
          </p:nvPr>
        </p:nvPicPr>
        <p:blipFill>
          <a:blip r:embed="rId2" cstate="print"/>
          <a:stretch>
            <a:fillRect/>
          </a:stretch>
        </p:blipFill>
        <p:spPr>
          <a:xfrm>
            <a:off x="4994744" y="1752600"/>
            <a:ext cx="3116911" cy="2133600"/>
          </a:xfrm>
          <a:noFill/>
          <a:ln/>
        </p:spPr>
      </p:pic>
      <p:pic>
        <p:nvPicPr>
          <p:cNvPr id="37894" name="Picture 6" descr="New RT System2"/>
          <p:cNvPicPr>
            <a:picLocks noGrp="1" noChangeAspect="1" noChangeArrowheads="1"/>
          </p:cNvPicPr>
          <p:nvPr>
            <p:ph sz="quarter" idx="3"/>
          </p:nvPr>
        </p:nvPicPr>
        <p:blipFill>
          <a:blip r:embed="rId3" cstate="print"/>
          <a:srcRect/>
          <a:stretch>
            <a:fillRect/>
          </a:stretch>
        </p:blipFill>
        <p:spPr>
          <a:xfrm>
            <a:off x="5981700" y="1612900"/>
            <a:ext cx="2527300" cy="1895475"/>
          </a:xfrm>
          <a:noFill/>
          <a:ln/>
        </p:spPr>
      </p:pic>
      <p:pic>
        <p:nvPicPr>
          <p:cNvPr id="37896" name="Picture 8" descr="New RT system"/>
          <p:cNvPicPr>
            <a:picLocks noChangeAspect="1" noChangeArrowheads="1"/>
          </p:cNvPicPr>
          <p:nvPr/>
        </p:nvPicPr>
        <p:blipFill>
          <a:blip r:embed="rId4" cstate="print"/>
          <a:srcRect/>
          <a:stretch>
            <a:fillRect/>
          </a:stretch>
        </p:blipFill>
        <p:spPr bwMode="auto">
          <a:xfrm>
            <a:off x="5016500" y="3152775"/>
            <a:ext cx="2438400" cy="1828800"/>
          </a:xfrm>
          <a:prstGeom prst="rect">
            <a:avLst/>
          </a:prstGeom>
          <a:noFill/>
          <a:ln w="9525">
            <a:no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strips(downRight)">
                                      <p:cBhvr>
                                        <p:cTn id="7" dur="500"/>
                                        <p:tgtEl>
                                          <p:spTgt spid="37891">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animEffect transition="in" filter="strips(downRight)">
                                      <p:cBhvr>
                                        <p:cTn id="11" dur="500"/>
                                        <p:tgtEl>
                                          <p:spTgt spid="37891">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animEffect transition="in" filter="strips(downRight)">
                                      <p:cBhvr>
                                        <p:cTn id="15" dur="500"/>
                                        <p:tgtEl>
                                          <p:spTgt spid="37891">
                                            <p:txEl>
                                              <p:pRg st="2" end="2"/>
                                            </p:txEl>
                                          </p:spTgt>
                                        </p:tgtEl>
                                      </p:cBhvr>
                                    </p:animEffect>
                                  </p:childTnLst>
                                </p:cTn>
                              </p:par>
                            </p:childTnLst>
                          </p:cTn>
                        </p:par>
                        <p:par>
                          <p:cTn id="16" fill="hold">
                            <p:stCondLst>
                              <p:cond delay="1500"/>
                            </p:stCondLst>
                            <p:childTnLst>
                              <p:par>
                                <p:cTn id="17" presetID="18" presetClass="entr" presetSubtype="6" fill="hold" grpId="0" nodeType="after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animEffect transition="in" filter="strips(downRight)">
                                      <p:cBhvr>
                                        <p:cTn id="19" dur="500"/>
                                        <p:tgtEl>
                                          <p:spTgt spid="37891">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7894"/>
                                        </p:tgtEl>
                                        <p:attrNameLst>
                                          <p:attrName>style.visibility</p:attrName>
                                        </p:attrNameLst>
                                      </p:cBhvr>
                                      <p:to>
                                        <p:strVal val="visible"/>
                                      </p:to>
                                    </p:set>
                                    <p:animEffect transition="in" filter="fade">
                                      <p:cBhvr>
                                        <p:cTn id="23" dur="2000"/>
                                        <p:tgtEl>
                                          <p:spTgt spid="37894"/>
                                        </p:tgtEl>
                                      </p:cBhvr>
                                    </p:animEffect>
                                  </p:childTnLst>
                                </p:cTn>
                              </p:par>
                            </p:childTnLst>
                          </p:cTn>
                        </p:par>
                        <p:par>
                          <p:cTn id="24" fill="hold">
                            <p:stCondLst>
                              <p:cond delay="4000"/>
                            </p:stCondLst>
                            <p:childTnLst>
                              <p:par>
                                <p:cTn id="25" presetID="10" presetClass="entr" presetSubtype="0" fill="hold" nodeType="afterEffect">
                                  <p:stCondLst>
                                    <p:cond delay="1000"/>
                                  </p:stCondLst>
                                  <p:childTnLst>
                                    <p:set>
                                      <p:cBhvr>
                                        <p:cTn id="26" dur="1" fill="hold">
                                          <p:stCondLst>
                                            <p:cond delay="0"/>
                                          </p:stCondLst>
                                        </p:cTn>
                                        <p:tgtEl>
                                          <p:spTgt spid="37896"/>
                                        </p:tgtEl>
                                        <p:attrNameLst>
                                          <p:attrName>style.visibility</p:attrName>
                                        </p:attrNameLst>
                                      </p:cBhvr>
                                      <p:to>
                                        <p:strVal val="visible"/>
                                      </p:to>
                                    </p:set>
                                    <p:animEffect transition="in" filter="fade">
                                      <p:cBhvr>
                                        <p:cTn id="27" dur="2000"/>
                                        <p:tgtEl>
                                          <p:spTgt spid="37896"/>
                                        </p:tgtEl>
                                      </p:cBhvr>
                                    </p:animEffect>
                                  </p:childTnLst>
                                </p:cTn>
                              </p:par>
                            </p:childTnLst>
                          </p:cTn>
                        </p:par>
                        <p:par>
                          <p:cTn id="28" fill="hold">
                            <p:stCondLst>
                              <p:cond delay="7000"/>
                            </p:stCondLst>
                            <p:childTnLst>
                              <p:par>
                                <p:cTn id="29" presetID="10" presetClass="entr" presetSubtype="0" fill="hold" nodeType="afterEffect">
                                  <p:stCondLst>
                                    <p:cond delay="1000"/>
                                  </p:stCondLst>
                                  <p:childTnLst>
                                    <p:set>
                                      <p:cBhvr>
                                        <p:cTn id="30" dur="1" fill="hold">
                                          <p:stCondLst>
                                            <p:cond delay="0"/>
                                          </p:stCondLst>
                                        </p:cTn>
                                        <p:tgtEl>
                                          <p:spTgt spid="37892"/>
                                        </p:tgtEl>
                                        <p:attrNameLst>
                                          <p:attrName>style.visibility</p:attrName>
                                        </p:attrNameLst>
                                      </p:cBhvr>
                                      <p:to>
                                        <p:strVal val="visible"/>
                                      </p:to>
                                    </p:set>
                                    <p:animEffect transition="in" filter="fade">
                                      <p:cBhvr>
                                        <p:cTn id="31" dur="2000"/>
                                        <p:tgtEl>
                                          <p:spTgt spid="37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US" b="1"/>
              <a:t>Computed Tomography</a:t>
            </a:r>
          </a:p>
        </p:txBody>
      </p:sp>
      <p:sp>
        <p:nvSpPr>
          <p:cNvPr id="45059" name="Rectangle 3"/>
          <p:cNvSpPr>
            <a:spLocks noGrp="1" noChangeArrowheads="1"/>
          </p:cNvSpPr>
          <p:nvPr>
            <p:ph type="body" sz="half" idx="1"/>
          </p:nvPr>
        </p:nvSpPr>
        <p:spPr>
          <a:xfrm>
            <a:off x="685800" y="1460500"/>
            <a:ext cx="7099300" cy="1104900"/>
          </a:xfrm>
        </p:spPr>
        <p:txBody>
          <a:bodyPr/>
          <a:lstStyle/>
          <a:p>
            <a:pPr marL="0" indent="0">
              <a:lnSpc>
                <a:spcPct val="80000"/>
              </a:lnSpc>
              <a:buClr>
                <a:schemeClr val="tx1"/>
              </a:buClr>
              <a:buFont typeface="Wingdings" pitchFamily="2" charset="2"/>
              <a:buNone/>
            </a:pPr>
            <a:r>
              <a:rPr lang="en-US" sz="2400" dirty="0"/>
              <a:t>Computed Tomography (CT) uses a real-time inspection system employing a sample positioning system and special software.</a:t>
            </a:r>
          </a:p>
          <a:p>
            <a:pPr marL="0" indent="0">
              <a:buFont typeface="Wingdings" pitchFamily="2" charset="2"/>
              <a:buNone/>
            </a:pPr>
            <a:endParaRPr lang="en-US" sz="2400" b="1" dirty="0"/>
          </a:p>
        </p:txBody>
      </p:sp>
      <p:pic>
        <p:nvPicPr>
          <p:cNvPr id="45063" name="Picture 7" descr="CTImage"/>
          <p:cNvPicPr>
            <a:picLocks noGrp="1" noChangeAspect="1" noChangeArrowheads="1"/>
          </p:cNvPicPr>
          <p:nvPr>
            <p:ph sz="half" idx="2"/>
          </p:nvPr>
        </p:nvPicPr>
        <p:blipFill>
          <a:blip r:embed="rId2" cstate="print"/>
          <a:srcRect/>
          <a:stretch>
            <a:fillRect/>
          </a:stretch>
        </p:blipFill>
        <p:spPr>
          <a:xfrm>
            <a:off x="1003300" y="2506663"/>
            <a:ext cx="6964363" cy="3649662"/>
          </a:xfrm>
          <a:no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Effect transition="in" filter="strips(downRight)">
                                      <p:cBhvr>
                                        <p:cTn id="7" dur="500"/>
                                        <p:tgtEl>
                                          <p:spTgt spid="4505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965200" y="558800"/>
            <a:ext cx="7772400" cy="762000"/>
          </a:xfrm>
        </p:spPr>
        <p:txBody>
          <a:bodyPr/>
          <a:lstStyle/>
          <a:p>
            <a:pPr algn="ctr"/>
            <a:r>
              <a:rPr lang="en-US" sz="4000" b="1"/>
              <a:t>Computed Tomography (cont.)</a:t>
            </a:r>
          </a:p>
        </p:txBody>
      </p:sp>
      <p:sp>
        <p:nvSpPr>
          <p:cNvPr id="52227" name="Rectangle 3"/>
          <p:cNvSpPr>
            <a:spLocks noGrp="1" noChangeArrowheads="1"/>
          </p:cNvSpPr>
          <p:nvPr>
            <p:ph idx="1"/>
          </p:nvPr>
        </p:nvSpPr>
        <p:spPr>
          <a:xfrm>
            <a:off x="660400" y="1638300"/>
            <a:ext cx="8026400" cy="4419600"/>
          </a:xfrm>
        </p:spPr>
        <p:txBody>
          <a:bodyPr/>
          <a:lstStyle/>
          <a:p>
            <a:pPr>
              <a:lnSpc>
                <a:spcPct val="80000"/>
              </a:lnSpc>
              <a:spcBef>
                <a:spcPct val="40000"/>
              </a:spcBef>
              <a:buClr>
                <a:schemeClr val="tx1"/>
              </a:buClr>
              <a:buSzPct val="150000"/>
              <a:buFontTx/>
              <a:buChar char="•"/>
            </a:pPr>
            <a:r>
              <a:rPr lang="en-US" sz="2400" dirty="0"/>
              <a:t>Many separate images are saved (grabbed) and complied into 2-dimensional sections as the sample is rotated.</a:t>
            </a:r>
          </a:p>
          <a:p>
            <a:pPr>
              <a:lnSpc>
                <a:spcPct val="80000"/>
              </a:lnSpc>
              <a:spcBef>
                <a:spcPct val="40000"/>
              </a:spcBef>
              <a:buClr>
                <a:schemeClr val="tx1"/>
              </a:buClr>
              <a:buSzPct val="150000"/>
              <a:buFontTx/>
              <a:buChar char="•"/>
            </a:pPr>
            <a:r>
              <a:rPr lang="en-US" sz="2400" dirty="0"/>
              <a:t>2-D images are them combined into 3-dimensional images.</a:t>
            </a:r>
          </a:p>
          <a:p>
            <a:pPr>
              <a:buClr>
                <a:schemeClr val="tx1"/>
              </a:buClr>
              <a:buFont typeface="Wingdings" pitchFamily="2" charset="2"/>
              <a:buNone/>
            </a:pPr>
            <a:endParaRPr lang="en-US" sz="2400" b="1" dirty="0"/>
          </a:p>
        </p:txBody>
      </p:sp>
      <p:pic>
        <p:nvPicPr>
          <p:cNvPr id="52228" name="Picture 4" descr="cable ct real time"/>
          <p:cNvPicPr>
            <a:picLocks noChangeAspect="1" noChangeArrowheads="1" noCrop="1"/>
          </p:cNvPicPr>
          <p:nvPr/>
        </p:nvPicPr>
        <p:blipFill>
          <a:blip r:embed="rId3" cstate="print"/>
          <a:srcRect/>
          <a:stretch>
            <a:fillRect/>
          </a:stretch>
        </p:blipFill>
        <p:spPr bwMode="auto">
          <a:xfrm>
            <a:off x="838200" y="3810000"/>
            <a:ext cx="2286000" cy="1968500"/>
          </a:xfrm>
          <a:prstGeom prst="rect">
            <a:avLst/>
          </a:prstGeom>
          <a:noFill/>
        </p:spPr>
      </p:pic>
      <p:sp>
        <p:nvSpPr>
          <p:cNvPr id="52229" name="Text Box 5"/>
          <p:cNvSpPr txBox="1">
            <a:spLocks noChangeArrowheads="1"/>
          </p:cNvSpPr>
          <p:nvPr/>
        </p:nvSpPr>
        <p:spPr bwMode="auto">
          <a:xfrm>
            <a:off x="838200" y="5803900"/>
            <a:ext cx="2298700" cy="701675"/>
          </a:xfrm>
          <a:prstGeom prst="rect">
            <a:avLst/>
          </a:prstGeom>
          <a:noFill/>
          <a:ln w="9525">
            <a:noFill/>
            <a:miter lim="800000"/>
            <a:headEnd/>
            <a:tailEnd/>
          </a:ln>
          <a:effectLst/>
        </p:spPr>
        <p:txBody>
          <a:bodyPr>
            <a:spAutoFit/>
          </a:bodyPr>
          <a:lstStyle/>
          <a:p>
            <a:pPr>
              <a:spcBef>
                <a:spcPct val="50000"/>
              </a:spcBef>
            </a:pPr>
            <a:r>
              <a:rPr lang="en-US" sz="2000" b="1">
                <a:latin typeface="Arial" charset="0"/>
              </a:rPr>
              <a:t>Real-Time</a:t>
            </a:r>
            <a:br>
              <a:rPr lang="en-US" sz="2000" b="1">
                <a:latin typeface="Arial" charset="0"/>
              </a:rPr>
            </a:br>
            <a:r>
              <a:rPr lang="en-US" sz="2000" b="1">
                <a:latin typeface="Arial" charset="0"/>
              </a:rPr>
              <a:t>Captures</a:t>
            </a:r>
          </a:p>
        </p:txBody>
      </p:sp>
      <p:pic>
        <p:nvPicPr>
          <p:cNvPr id="52231" name="Picture 7" descr="cable ct 2D slices"/>
          <p:cNvPicPr>
            <a:picLocks noChangeAspect="1" noChangeArrowheads="1" noCrop="1"/>
          </p:cNvPicPr>
          <p:nvPr/>
        </p:nvPicPr>
        <p:blipFill>
          <a:blip r:embed="rId4" cstate="print"/>
          <a:srcRect/>
          <a:stretch>
            <a:fillRect/>
          </a:stretch>
        </p:blipFill>
        <p:spPr bwMode="auto">
          <a:xfrm>
            <a:off x="3581400" y="3800475"/>
            <a:ext cx="2327275" cy="2016125"/>
          </a:xfrm>
          <a:prstGeom prst="rect">
            <a:avLst/>
          </a:prstGeom>
          <a:noFill/>
        </p:spPr>
      </p:pic>
      <p:sp>
        <p:nvSpPr>
          <p:cNvPr id="52232" name="Text Box 8"/>
          <p:cNvSpPr txBox="1">
            <a:spLocks noChangeArrowheads="1"/>
          </p:cNvSpPr>
          <p:nvPr/>
        </p:nvSpPr>
        <p:spPr bwMode="auto">
          <a:xfrm>
            <a:off x="3581400" y="5829300"/>
            <a:ext cx="2324100" cy="701675"/>
          </a:xfrm>
          <a:prstGeom prst="rect">
            <a:avLst/>
          </a:prstGeom>
          <a:noFill/>
          <a:ln w="9525">
            <a:noFill/>
            <a:miter lim="800000"/>
            <a:headEnd/>
            <a:tailEnd/>
          </a:ln>
          <a:effectLst/>
        </p:spPr>
        <p:txBody>
          <a:bodyPr>
            <a:spAutoFit/>
          </a:bodyPr>
          <a:lstStyle/>
          <a:p>
            <a:pPr>
              <a:spcBef>
                <a:spcPct val="50000"/>
              </a:spcBef>
            </a:pPr>
            <a:r>
              <a:rPr lang="en-US" sz="2000" b="1">
                <a:latin typeface="Arial" charset="0"/>
              </a:rPr>
              <a:t>Compiled 2-D</a:t>
            </a:r>
            <a:br>
              <a:rPr lang="en-US" sz="2000" b="1">
                <a:latin typeface="Arial" charset="0"/>
              </a:rPr>
            </a:br>
            <a:r>
              <a:rPr lang="en-US" sz="2000" b="1">
                <a:latin typeface="Arial" charset="0"/>
              </a:rPr>
              <a:t>Images</a:t>
            </a:r>
          </a:p>
        </p:txBody>
      </p:sp>
      <p:pic>
        <p:nvPicPr>
          <p:cNvPr id="52233" name="cable3ds.avi">
            <a:hlinkClick r:id="" action="ppaction://media"/>
          </p:cNvPr>
          <p:cNvPicPr>
            <a:picLocks noRot="1" noChangeAspect="1" noChangeArrowheads="1"/>
          </p:cNvPicPr>
          <p:nvPr>
            <a:videoFile r:link="rId1"/>
          </p:nvPr>
        </p:nvPicPr>
        <p:blipFill>
          <a:blip r:embed="rId5" cstate="print"/>
          <a:srcRect/>
          <a:stretch>
            <a:fillRect/>
          </a:stretch>
        </p:blipFill>
        <p:spPr bwMode="auto">
          <a:xfrm>
            <a:off x="6248400" y="3810000"/>
            <a:ext cx="2667000" cy="2000250"/>
          </a:xfrm>
          <a:prstGeom prst="rect">
            <a:avLst/>
          </a:prstGeom>
          <a:noFill/>
        </p:spPr>
      </p:pic>
      <p:sp>
        <p:nvSpPr>
          <p:cNvPr id="52234" name="Text Box 10"/>
          <p:cNvSpPr txBox="1">
            <a:spLocks noChangeArrowheads="1"/>
          </p:cNvSpPr>
          <p:nvPr/>
        </p:nvSpPr>
        <p:spPr bwMode="auto">
          <a:xfrm>
            <a:off x="6273800" y="5880100"/>
            <a:ext cx="2616200" cy="701675"/>
          </a:xfrm>
          <a:prstGeom prst="rect">
            <a:avLst/>
          </a:prstGeom>
          <a:noFill/>
          <a:ln w="9525">
            <a:noFill/>
            <a:miter lim="800000"/>
            <a:headEnd/>
            <a:tailEnd/>
          </a:ln>
          <a:effectLst/>
        </p:spPr>
        <p:txBody>
          <a:bodyPr>
            <a:spAutoFit/>
          </a:bodyPr>
          <a:lstStyle/>
          <a:p>
            <a:pPr>
              <a:spcBef>
                <a:spcPct val="50000"/>
              </a:spcBef>
            </a:pPr>
            <a:r>
              <a:rPr lang="en-US" sz="2000" b="1">
                <a:latin typeface="Arial" charset="0"/>
              </a:rPr>
              <a:t>Compiled 3-D   Structure</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2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52233"/>
                </p:tgtEl>
              </p:cMediaNode>
            </p:video>
            <p:seq concurrent="1" nextAc="seek">
              <p:cTn id="8" restart="whenNotActive" fill="hold" evtFilter="cancelBubble" nodeType="interactiveSeq">
                <p:stCondLst>
                  <p:cond evt="onClick" delay="0">
                    <p:tgtEl>
                      <p:spTgt spid="522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afterEffect">
                                  <p:stCondLst>
                                    <p:cond delay="0"/>
                                  </p:stCondLst>
                                  <p:childTnLst>
                                    <p:cmd type="call" cmd="togglePause">
                                      <p:cBhvr>
                                        <p:cTn id="12" dur="1" fill="hold"/>
                                        <p:tgtEl>
                                          <p:spTgt spid="52233"/>
                                        </p:tgtEl>
                                      </p:cBhvr>
                                    </p:cmd>
                                  </p:childTnLst>
                                </p:cTn>
                              </p:par>
                            </p:childTnLst>
                          </p:cTn>
                        </p:par>
                      </p:childTnLst>
                    </p:cTn>
                  </p:par>
                </p:childTnLst>
              </p:cTn>
              <p:nextCondLst>
                <p:cond evt="onClick" delay="0">
                  <p:tgtEl>
                    <p:spTgt spid="5223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algn="ctr"/>
            <a:r>
              <a:rPr lang="en-US" b="1"/>
              <a:t>Image Quality</a:t>
            </a:r>
          </a:p>
        </p:txBody>
      </p:sp>
      <p:sp>
        <p:nvSpPr>
          <p:cNvPr id="102403" name="Rectangle 3"/>
          <p:cNvSpPr>
            <a:spLocks noGrp="1" noChangeArrowheads="1"/>
          </p:cNvSpPr>
          <p:nvPr>
            <p:ph type="body" sz="half" idx="1"/>
          </p:nvPr>
        </p:nvSpPr>
        <p:spPr>
          <a:xfrm>
            <a:off x="596900" y="1663700"/>
            <a:ext cx="8343900" cy="2413000"/>
          </a:xfrm>
        </p:spPr>
        <p:txBody>
          <a:bodyPr>
            <a:normAutofit fontScale="92500" lnSpcReduction="10000"/>
          </a:bodyPr>
          <a:lstStyle/>
          <a:p>
            <a:pPr>
              <a:lnSpc>
                <a:spcPct val="80000"/>
              </a:lnSpc>
              <a:spcBef>
                <a:spcPct val="40000"/>
              </a:spcBef>
              <a:buClr>
                <a:schemeClr val="tx1"/>
              </a:buClr>
              <a:buSzPct val="150000"/>
              <a:buFontTx/>
              <a:buChar char="•"/>
            </a:pPr>
            <a:r>
              <a:rPr lang="en-US" sz="2400" dirty="0"/>
              <a:t>Image quality is critical for accurate assessment of a test  specimen’s integrity. </a:t>
            </a:r>
          </a:p>
          <a:p>
            <a:pPr>
              <a:lnSpc>
                <a:spcPct val="80000"/>
              </a:lnSpc>
              <a:spcBef>
                <a:spcPct val="40000"/>
              </a:spcBef>
              <a:buClr>
                <a:schemeClr val="tx1"/>
              </a:buClr>
              <a:buSzPct val="150000"/>
              <a:buFontTx/>
              <a:buChar char="•"/>
            </a:pPr>
            <a:r>
              <a:rPr lang="en-US" sz="2400" dirty="0"/>
              <a:t>Various tools called Image Quality Indicators (IQIs) are used for this purpose.</a:t>
            </a:r>
          </a:p>
          <a:p>
            <a:pPr>
              <a:lnSpc>
                <a:spcPct val="80000"/>
              </a:lnSpc>
              <a:spcBef>
                <a:spcPct val="40000"/>
              </a:spcBef>
              <a:buClr>
                <a:schemeClr val="tx1"/>
              </a:buClr>
              <a:buSzPct val="150000"/>
              <a:buFontTx/>
              <a:buChar char="•"/>
            </a:pPr>
            <a:r>
              <a:rPr lang="en-US" sz="2400" dirty="0"/>
              <a:t>There are many different designs of IQIs. Some contain artificial  holes of varying size drilled in metal plaques while others are manufactured from wires of differing diameters mounted next to one another. </a:t>
            </a:r>
          </a:p>
        </p:txBody>
      </p:sp>
      <p:pic>
        <p:nvPicPr>
          <p:cNvPr id="102407" name="Picture 7" descr="RTGage"/>
          <p:cNvPicPr>
            <a:picLocks noGrp="1" noChangeAspect="1" noChangeArrowheads="1"/>
          </p:cNvPicPr>
          <p:nvPr>
            <p:ph sz="half" idx="2"/>
          </p:nvPr>
        </p:nvPicPr>
        <p:blipFill>
          <a:blip r:embed="rId2" cstate="print"/>
          <a:stretch>
            <a:fillRect/>
          </a:stretch>
        </p:blipFill>
        <p:spPr>
          <a:xfrm>
            <a:off x="4815840" y="4000500"/>
            <a:ext cx="3474720" cy="1828800"/>
          </a:xfrm>
          <a:noFill/>
          <a:ln/>
        </p:spPr>
      </p:pic>
      <p:pic>
        <p:nvPicPr>
          <p:cNvPr id="102404" name="Picture 4" descr="HoleTypePens"/>
          <p:cNvPicPr>
            <a:picLocks noChangeAspect="1" noChangeArrowheads="1"/>
          </p:cNvPicPr>
          <p:nvPr/>
        </p:nvPicPr>
        <p:blipFill>
          <a:blip r:embed="rId3" cstate="print"/>
          <a:srcRect/>
          <a:stretch>
            <a:fillRect/>
          </a:stretch>
        </p:blipFill>
        <p:spPr bwMode="auto">
          <a:xfrm>
            <a:off x="787400" y="4029075"/>
            <a:ext cx="2362200" cy="1990725"/>
          </a:xfrm>
          <a:prstGeom prst="rect">
            <a:avLst/>
          </a:prstGeom>
          <a:noFill/>
        </p:spPr>
      </p:pic>
      <p:pic>
        <p:nvPicPr>
          <p:cNvPr id="102405" name="Picture 5" descr="WirePen"/>
          <p:cNvPicPr>
            <a:picLocks noChangeAspect="1" noChangeArrowheads="1"/>
          </p:cNvPicPr>
          <p:nvPr/>
        </p:nvPicPr>
        <p:blipFill>
          <a:blip r:embed="rId4" cstate="print"/>
          <a:srcRect/>
          <a:stretch>
            <a:fillRect/>
          </a:stretch>
        </p:blipFill>
        <p:spPr bwMode="auto">
          <a:xfrm>
            <a:off x="3298825" y="4029075"/>
            <a:ext cx="1417638" cy="2003425"/>
          </a:xfrm>
          <a:prstGeom prst="rect">
            <a:avLst/>
          </a:prstGeom>
          <a:noFill/>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02403">
                                            <p:txEl>
                                              <p:pRg st="0" end="0"/>
                                            </p:txEl>
                                          </p:spTgt>
                                        </p:tgtEl>
                                        <p:attrNameLst>
                                          <p:attrName>style.visibility</p:attrName>
                                        </p:attrNameLst>
                                      </p:cBhvr>
                                      <p:to>
                                        <p:strVal val="visible"/>
                                      </p:to>
                                    </p:set>
                                    <p:animEffect transition="in" filter="strips(downRight)">
                                      <p:cBhvr>
                                        <p:cTn id="7" dur="500"/>
                                        <p:tgtEl>
                                          <p:spTgt spid="102403">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102403">
                                            <p:txEl>
                                              <p:pRg st="1" end="1"/>
                                            </p:txEl>
                                          </p:spTgt>
                                        </p:tgtEl>
                                        <p:attrNameLst>
                                          <p:attrName>style.visibility</p:attrName>
                                        </p:attrNameLst>
                                      </p:cBhvr>
                                      <p:to>
                                        <p:strVal val="visible"/>
                                      </p:to>
                                    </p:set>
                                    <p:animEffect transition="in" filter="strips(downRight)">
                                      <p:cBhvr>
                                        <p:cTn id="11" dur="500"/>
                                        <p:tgtEl>
                                          <p:spTgt spid="102403">
                                            <p:txEl>
                                              <p:pRg st="1" end="1"/>
                                            </p:txEl>
                                          </p:spTgt>
                                        </p:tgtEl>
                                      </p:cBhvr>
                                    </p:animEffect>
                                  </p:childTnLst>
                                </p:cTn>
                              </p:par>
                            </p:childTnLst>
                          </p:cTn>
                        </p:par>
                        <p:par>
                          <p:cTn id="12" fill="hold">
                            <p:stCondLst>
                              <p:cond delay="1000"/>
                            </p:stCondLst>
                            <p:childTnLst>
                              <p:par>
                                <p:cTn id="13" presetID="18" presetClass="entr" presetSubtype="6" fill="hold" grpId="0" nodeType="afterEffect">
                                  <p:stCondLst>
                                    <p:cond delay="0"/>
                                  </p:stCondLst>
                                  <p:childTnLst>
                                    <p:set>
                                      <p:cBhvr>
                                        <p:cTn id="14" dur="1" fill="hold">
                                          <p:stCondLst>
                                            <p:cond delay="0"/>
                                          </p:stCondLst>
                                        </p:cTn>
                                        <p:tgtEl>
                                          <p:spTgt spid="102403">
                                            <p:txEl>
                                              <p:pRg st="2" end="2"/>
                                            </p:txEl>
                                          </p:spTgt>
                                        </p:tgtEl>
                                        <p:attrNameLst>
                                          <p:attrName>style.visibility</p:attrName>
                                        </p:attrNameLst>
                                      </p:cBhvr>
                                      <p:to>
                                        <p:strVal val="visible"/>
                                      </p:to>
                                    </p:set>
                                    <p:animEffect transition="in" filter="strips(downRight)">
                                      <p:cBhvr>
                                        <p:cTn id="15" dur="500"/>
                                        <p:tgtEl>
                                          <p:spTgt spid="102403">
                                            <p:txEl>
                                              <p:pRg st="2" end="2"/>
                                            </p:txEl>
                                          </p:spTgt>
                                        </p:tgtEl>
                                      </p:cBhvr>
                                    </p:animEffect>
                                  </p:childTnLst>
                                </p:cTn>
                              </p:par>
                            </p:childTnLst>
                          </p:cTn>
                        </p:par>
                        <p:par>
                          <p:cTn id="16" fill="hold">
                            <p:stCondLst>
                              <p:cond delay="1500"/>
                            </p:stCondLst>
                            <p:childTnLst>
                              <p:par>
                                <p:cTn id="17" presetID="2" presetClass="entr" presetSubtype="8" fill="hold" nodeType="afterEffect">
                                  <p:stCondLst>
                                    <p:cond delay="0"/>
                                  </p:stCondLst>
                                  <p:childTnLst>
                                    <p:set>
                                      <p:cBhvr>
                                        <p:cTn id="18" dur="1" fill="hold">
                                          <p:stCondLst>
                                            <p:cond delay="0"/>
                                          </p:stCondLst>
                                        </p:cTn>
                                        <p:tgtEl>
                                          <p:spTgt spid="102404"/>
                                        </p:tgtEl>
                                        <p:attrNameLst>
                                          <p:attrName>style.visibility</p:attrName>
                                        </p:attrNameLst>
                                      </p:cBhvr>
                                      <p:to>
                                        <p:strVal val="visible"/>
                                      </p:to>
                                    </p:set>
                                    <p:anim calcmode="lin" valueType="num">
                                      <p:cBhvr additive="base">
                                        <p:cTn id="19" dur="1000" fill="hold"/>
                                        <p:tgtEl>
                                          <p:spTgt spid="102404"/>
                                        </p:tgtEl>
                                        <p:attrNameLst>
                                          <p:attrName>ppt_x</p:attrName>
                                        </p:attrNameLst>
                                      </p:cBhvr>
                                      <p:tavLst>
                                        <p:tav tm="0">
                                          <p:val>
                                            <p:strVal val="0-#ppt_w/2"/>
                                          </p:val>
                                        </p:tav>
                                        <p:tav tm="100000">
                                          <p:val>
                                            <p:strVal val="#ppt_x"/>
                                          </p:val>
                                        </p:tav>
                                      </p:tavLst>
                                    </p:anim>
                                    <p:anim calcmode="lin" valueType="num">
                                      <p:cBhvr additive="base">
                                        <p:cTn id="20" dur="1000" fill="hold"/>
                                        <p:tgtEl>
                                          <p:spTgt spid="102404"/>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405"/>
                                        </p:tgtEl>
                                        <p:attrNameLst>
                                          <p:attrName>style.visibility</p:attrName>
                                        </p:attrNameLst>
                                      </p:cBhvr>
                                      <p:to>
                                        <p:strVal val="visible"/>
                                      </p:to>
                                    </p:set>
                                    <p:anim calcmode="lin" valueType="num">
                                      <p:cBhvr additive="base">
                                        <p:cTn id="23" dur="1000" fill="hold"/>
                                        <p:tgtEl>
                                          <p:spTgt spid="102405"/>
                                        </p:tgtEl>
                                        <p:attrNameLst>
                                          <p:attrName>ppt_x</p:attrName>
                                        </p:attrNameLst>
                                      </p:cBhvr>
                                      <p:tavLst>
                                        <p:tav tm="0">
                                          <p:val>
                                            <p:strVal val="0-#ppt_w/2"/>
                                          </p:val>
                                        </p:tav>
                                        <p:tav tm="100000">
                                          <p:val>
                                            <p:strVal val="#ppt_x"/>
                                          </p:val>
                                        </p:tav>
                                      </p:tavLst>
                                    </p:anim>
                                    <p:anim calcmode="lin" valueType="num">
                                      <p:cBhvr additive="base">
                                        <p:cTn id="24" dur="1000" fill="hold"/>
                                        <p:tgtEl>
                                          <p:spTgt spid="102405"/>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02407"/>
                                        </p:tgtEl>
                                        <p:attrNameLst>
                                          <p:attrName>style.visibility</p:attrName>
                                        </p:attrNameLst>
                                      </p:cBhvr>
                                      <p:to>
                                        <p:strVal val="visible"/>
                                      </p:to>
                                    </p:set>
                                    <p:anim calcmode="lin" valueType="num">
                                      <p:cBhvr additive="base">
                                        <p:cTn id="27" dur="1000" fill="hold"/>
                                        <p:tgtEl>
                                          <p:spTgt spid="102407"/>
                                        </p:tgtEl>
                                        <p:attrNameLst>
                                          <p:attrName>ppt_x</p:attrName>
                                        </p:attrNameLst>
                                      </p:cBhvr>
                                      <p:tavLst>
                                        <p:tav tm="0">
                                          <p:val>
                                            <p:strVal val="0-#ppt_w/2"/>
                                          </p:val>
                                        </p:tav>
                                        <p:tav tm="100000">
                                          <p:val>
                                            <p:strVal val="#ppt_x"/>
                                          </p:val>
                                        </p:tav>
                                      </p:tavLst>
                                    </p:anim>
                                    <p:anim calcmode="lin" valueType="num">
                                      <p:cBhvr additive="base">
                                        <p:cTn id="28" dur="1000" fill="hold"/>
                                        <p:tgtEl>
                                          <p:spTgt spid="10240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algn="ctr"/>
            <a:r>
              <a:rPr lang="en-US" b="1"/>
              <a:t>Image Quality (cont.)</a:t>
            </a:r>
          </a:p>
        </p:txBody>
      </p:sp>
      <p:sp>
        <p:nvSpPr>
          <p:cNvPr id="103427" name="Rectangle 3"/>
          <p:cNvSpPr>
            <a:spLocks noGrp="1" noChangeArrowheads="1"/>
          </p:cNvSpPr>
          <p:nvPr>
            <p:ph type="body" sz="half" idx="1"/>
          </p:nvPr>
        </p:nvSpPr>
        <p:spPr>
          <a:xfrm>
            <a:off x="685800" y="1752600"/>
            <a:ext cx="3810000" cy="2349500"/>
          </a:xfrm>
        </p:spPr>
        <p:txBody>
          <a:bodyPr>
            <a:normAutofit fontScale="92500" lnSpcReduction="10000"/>
          </a:bodyPr>
          <a:lstStyle/>
          <a:p>
            <a:pPr>
              <a:lnSpc>
                <a:spcPct val="80000"/>
              </a:lnSpc>
              <a:spcBef>
                <a:spcPct val="40000"/>
              </a:spcBef>
              <a:buClr>
                <a:schemeClr val="tx1"/>
              </a:buClr>
              <a:buSzPct val="150000"/>
              <a:buFontTx/>
              <a:buChar char="•"/>
            </a:pPr>
            <a:r>
              <a:rPr lang="en-US" sz="2400" dirty="0"/>
              <a:t>IQIs are typically placed on or next to a test specimen.</a:t>
            </a:r>
          </a:p>
          <a:p>
            <a:pPr>
              <a:lnSpc>
                <a:spcPct val="80000"/>
              </a:lnSpc>
              <a:spcBef>
                <a:spcPct val="40000"/>
              </a:spcBef>
              <a:buClr>
                <a:schemeClr val="tx1"/>
              </a:buClr>
              <a:buSzPct val="150000"/>
              <a:buFontTx/>
              <a:buChar char="•"/>
            </a:pPr>
            <a:r>
              <a:rPr lang="en-US" sz="2400" dirty="0"/>
              <a:t>Quality typically being determined based on the smallest hole or wire diameter that is reproduced on the image.</a:t>
            </a:r>
          </a:p>
          <a:p>
            <a:pPr>
              <a:buFont typeface="Wingdings" pitchFamily="2" charset="2"/>
              <a:buNone/>
            </a:pPr>
            <a:endParaRPr lang="en-US" sz="2400" b="1" dirty="0"/>
          </a:p>
        </p:txBody>
      </p:sp>
      <p:pic>
        <p:nvPicPr>
          <p:cNvPr id="103431" name="Picture 7" descr="HoleTypePens"/>
          <p:cNvPicPr>
            <a:picLocks noGrp="1" noChangeAspect="1" noChangeArrowheads="1"/>
          </p:cNvPicPr>
          <p:nvPr>
            <p:ph sz="half" idx="2"/>
          </p:nvPr>
        </p:nvPicPr>
        <p:blipFill>
          <a:blip r:embed="rId2" cstate="print"/>
          <a:srcRect/>
          <a:stretch>
            <a:fillRect/>
          </a:stretch>
        </p:blipFill>
        <p:spPr>
          <a:xfrm>
            <a:off x="1397000" y="4749800"/>
            <a:ext cx="2095500" cy="1765300"/>
          </a:xfrm>
          <a:noFill/>
          <a:ln/>
        </p:spPr>
      </p:pic>
      <p:pic>
        <p:nvPicPr>
          <p:cNvPr id="103429" name="Picture 5" descr="RTLinePairGuage2"/>
          <p:cNvPicPr>
            <a:picLocks noChangeAspect="1" noChangeArrowheads="1"/>
          </p:cNvPicPr>
          <p:nvPr/>
        </p:nvPicPr>
        <p:blipFill>
          <a:blip r:embed="rId3" cstate="print"/>
          <a:srcRect/>
          <a:stretch>
            <a:fillRect/>
          </a:stretch>
        </p:blipFill>
        <p:spPr bwMode="auto">
          <a:xfrm>
            <a:off x="4445000" y="1695450"/>
            <a:ext cx="4191000" cy="4794250"/>
          </a:xfrm>
          <a:prstGeom prst="rect">
            <a:avLst/>
          </a:prstGeom>
          <a:noFill/>
          <a:ln w="25400">
            <a:solidFill>
              <a:srgbClr val="131313"/>
            </a:solidFill>
            <a:miter lim="800000"/>
            <a:headEnd/>
            <a:tailEnd/>
          </a:ln>
        </p:spPr>
      </p:pic>
      <p:pic>
        <p:nvPicPr>
          <p:cNvPr id="103430" name="Picture 6" descr="ASTMWire3"/>
          <p:cNvPicPr>
            <a:picLocks noChangeAspect="1" noChangeArrowheads="1"/>
          </p:cNvPicPr>
          <p:nvPr/>
        </p:nvPicPr>
        <p:blipFill>
          <a:blip r:embed="rId4" cstate="print"/>
          <a:srcRect/>
          <a:stretch>
            <a:fillRect/>
          </a:stretch>
        </p:blipFill>
        <p:spPr bwMode="auto">
          <a:xfrm>
            <a:off x="4495800" y="1706563"/>
            <a:ext cx="4143375" cy="4818062"/>
          </a:xfrm>
          <a:prstGeom prst="rect">
            <a:avLst/>
          </a:prstGeom>
          <a:noFill/>
          <a:ln w="25400">
            <a:solidFill>
              <a:srgbClr val="131313"/>
            </a:solidFill>
            <a:miter lim="800000"/>
            <a:headEnd/>
            <a:tailEnd/>
          </a:ln>
        </p:spPr>
      </p:pic>
      <p:pic>
        <p:nvPicPr>
          <p:cNvPr id="103428" name="Picture 4" descr="radiograph with IQI's1"/>
          <p:cNvPicPr>
            <a:picLocks noChangeAspect="1" noChangeArrowheads="1"/>
          </p:cNvPicPr>
          <p:nvPr/>
        </p:nvPicPr>
        <p:blipFill>
          <a:blip r:embed="rId5" cstate="print"/>
          <a:srcRect/>
          <a:stretch>
            <a:fillRect/>
          </a:stretch>
        </p:blipFill>
        <p:spPr bwMode="auto">
          <a:xfrm>
            <a:off x="4449763" y="1692275"/>
            <a:ext cx="4189412" cy="4846638"/>
          </a:xfrm>
          <a:prstGeom prst="rect">
            <a:avLst/>
          </a:prstGeom>
          <a:noFill/>
        </p:spPr>
      </p:pic>
      <p:pic>
        <p:nvPicPr>
          <p:cNvPr id="103439" name="Picture 15" descr="WirePen"/>
          <p:cNvPicPr>
            <a:picLocks noChangeAspect="1" noChangeArrowheads="1"/>
          </p:cNvPicPr>
          <p:nvPr/>
        </p:nvPicPr>
        <p:blipFill>
          <a:blip r:embed="rId6" cstate="print"/>
          <a:srcRect/>
          <a:stretch>
            <a:fillRect/>
          </a:stretch>
        </p:blipFill>
        <p:spPr bwMode="auto">
          <a:xfrm>
            <a:off x="1762125" y="4676775"/>
            <a:ext cx="1417638" cy="2003425"/>
          </a:xfrm>
          <a:prstGeom prst="rect">
            <a:avLst/>
          </a:prstGeom>
          <a:noFill/>
        </p:spPr>
      </p:pic>
      <p:pic>
        <p:nvPicPr>
          <p:cNvPr id="103442" name="Picture 18" descr="RTGage"/>
          <p:cNvPicPr>
            <a:picLocks noChangeAspect="1" noChangeArrowheads="1"/>
          </p:cNvPicPr>
          <p:nvPr/>
        </p:nvPicPr>
        <p:blipFill>
          <a:blip r:embed="rId7" cstate="print"/>
          <a:srcRect/>
          <a:stretch>
            <a:fillRect/>
          </a:stretch>
        </p:blipFill>
        <p:spPr bwMode="auto">
          <a:xfrm>
            <a:off x="1046163" y="4864100"/>
            <a:ext cx="2824162" cy="1485900"/>
          </a:xfrm>
          <a:prstGeom prst="rect">
            <a:avLst/>
          </a:prstGeom>
          <a:noFill/>
          <a:ln w="9525">
            <a:no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animEffect transition="in" filter="strips(downRight)">
                                      <p:cBhvr>
                                        <p:cTn id="7" dur="500"/>
                                        <p:tgtEl>
                                          <p:spTgt spid="103427">
                                            <p:txEl>
                                              <p:pRg st="0" end="0"/>
                                            </p:txEl>
                                          </p:spTgt>
                                        </p:tgtEl>
                                      </p:cBhvr>
                                    </p:animEffect>
                                  </p:childTnLst>
                                </p:cTn>
                              </p:par>
                            </p:childTnLst>
                          </p:cTn>
                        </p:par>
                        <p:par>
                          <p:cTn id="8" fill="hold">
                            <p:stCondLst>
                              <p:cond delay="500"/>
                            </p:stCondLst>
                            <p:childTnLst>
                              <p:par>
                                <p:cTn id="9" presetID="18" presetClass="entr" presetSubtype="6" fill="hold" grpId="0" nodeType="afterEffect">
                                  <p:stCondLst>
                                    <p:cond delay="0"/>
                                  </p:stCondLst>
                                  <p:childTnLst>
                                    <p:set>
                                      <p:cBhvr>
                                        <p:cTn id="10" dur="1" fill="hold">
                                          <p:stCondLst>
                                            <p:cond delay="0"/>
                                          </p:stCondLst>
                                        </p:cTn>
                                        <p:tgtEl>
                                          <p:spTgt spid="103427">
                                            <p:txEl>
                                              <p:pRg st="1" end="1"/>
                                            </p:txEl>
                                          </p:spTgt>
                                        </p:tgtEl>
                                        <p:attrNameLst>
                                          <p:attrName>style.visibility</p:attrName>
                                        </p:attrNameLst>
                                      </p:cBhvr>
                                      <p:to>
                                        <p:strVal val="visible"/>
                                      </p:to>
                                    </p:set>
                                    <p:animEffect transition="in" filter="strips(downRight)">
                                      <p:cBhvr>
                                        <p:cTn id="11" dur="500"/>
                                        <p:tgtEl>
                                          <p:spTgt spid="103427">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03431"/>
                                        </p:tgtEl>
                                        <p:attrNameLst>
                                          <p:attrName>style.visibility</p:attrName>
                                        </p:attrNameLst>
                                      </p:cBhvr>
                                      <p:to>
                                        <p:strVal val="visible"/>
                                      </p:to>
                                    </p:set>
                                    <p:animEffect transition="in" filter="fade">
                                      <p:cBhvr>
                                        <p:cTn id="15" dur="2000"/>
                                        <p:tgtEl>
                                          <p:spTgt spid="103431"/>
                                        </p:tgtEl>
                                      </p:cBhvr>
                                    </p:animEffect>
                                  </p:childTnLst>
                                </p:cTn>
                              </p:par>
                              <p:par>
                                <p:cTn id="16" presetID="10" presetClass="entr" presetSubtype="0" fill="hold" nodeType="withEffect">
                                  <p:stCondLst>
                                    <p:cond delay="0"/>
                                  </p:stCondLst>
                                  <p:childTnLst>
                                    <p:set>
                                      <p:cBhvr>
                                        <p:cTn id="17" dur="1" fill="hold">
                                          <p:stCondLst>
                                            <p:cond delay="0"/>
                                          </p:stCondLst>
                                        </p:cTn>
                                        <p:tgtEl>
                                          <p:spTgt spid="103428"/>
                                        </p:tgtEl>
                                        <p:attrNameLst>
                                          <p:attrName>style.visibility</p:attrName>
                                        </p:attrNameLst>
                                      </p:cBhvr>
                                      <p:to>
                                        <p:strVal val="visible"/>
                                      </p:to>
                                    </p:set>
                                    <p:animEffect transition="in" filter="fade">
                                      <p:cBhvr>
                                        <p:cTn id="18" dur="2000"/>
                                        <p:tgtEl>
                                          <p:spTgt spid="10342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xit" presetSubtype="0" fill="hold" nodeType="clickEffect">
                                  <p:stCondLst>
                                    <p:cond delay="0"/>
                                  </p:stCondLst>
                                  <p:childTnLst>
                                    <p:animEffect transition="out" filter="fade">
                                      <p:cBhvr>
                                        <p:cTn id="22" dur="2000"/>
                                        <p:tgtEl>
                                          <p:spTgt spid="103431"/>
                                        </p:tgtEl>
                                      </p:cBhvr>
                                    </p:animEffect>
                                    <p:set>
                                      <p:cBhvr>
                                        <p:cTn id="23" dur="1" fill="hold">
                                          <p:stCondLst>
                                            <p:cond delay="1999"/>
                                          </p:stCondLst>
                                        </p:cTn>
                                        <p:tgtEl>
                                          <p:spTgt spid="103431"/>
                                        </p:tgtEl>
                                        <p:attrNameLst>
                                          <p:attrName>style.visibility</p:attrName>
                                        </p:attrNameLst>
                                      </p:cBhvr>
                                      <p:to>
                                        <p:strVal val="hidden"/>
                                      </p:to>
                                    </p:set>
                                  </p:childTnLst>
                                </p:cTn>
                              </p:par>
                              <p:par>
                                <p:cTn id="24" presetID="10" presetClass="exit" presetSubtype="0" fill="hold" nodeType="withEffect">
                                  <p:stCondLst>
                                    <p:cond delay="0"/>
                                  </p:stCondLst>
                                  <p:childTnLst>
                                    <p:animEffect transition="out" filter="fade">
                                      <p:cBhvr>
                                        <p:cTn id="25" dur="2000"/>
                                        <p:tgtEl>
                                          <p:spTgt spid="103428"/>
                                        </p:tgtEl>
                                      </p:cBhvr>
                                    </p:animEffect>
                                    <p:set>
                                      <p:cBhvr>
                                        <p:cTn id="26" dur="1" fill="hold">
                                          <p:stCondLst>
                                            <p:cond delay="1999"/>
                                          </p:stCondLst>
                                        </p:cTn>
                                        <p:tgtEl>
                                          <p:spTgt spid="103428"/>
                                        </p:tgtEl>
                                        <p:attrNameLst>
                                          <p:attrName>style.visibility</p:attrName>
                                        </p:attrNameLst>
                                      </p:cBhvr>
                                      <p:to>
                                        <p:strVal val="hidden"/>
                                      </p:to>
                                    </p:set>
                                  </p:childTnLst>
                                </p:cTn>
                              </p:par>
                              <p:par>
                                <p:cTn id="27" presetID="10" presetClass="entr" presetSubtype="0" fill="hold" nodeType="withEffect">
                                  <p:stCondLst>
                                    <p:cond delay="0"/>
                                  </p:stCondLst>
                                  <p:childTnLst>
                                    <p:set>
                                      <p:cBhvr>
                                        <p:cTn id="28" dur="1" fill="hold">
                                          <p:stCondLst>
                                            <p:cond delay="0"/>
                                          </p:stCondLst>
                                        </p:cTn>
                                        <p:tgtEl>
                                          <p:spTgt spid="103439"/>
                                        </p:tgtEl>
                                        <p:attrNameLst>
                                          <p:attrName>style.visibility</p:attrName>
                                        </p:attrNameLst>
                                      </p:cBhvr>
                                      <p:to>
                                        <p:strVal val="visible"/>
                                      </p:to>
                                    </p:set>
                                    <p:animEffect transition="in" filter="fade">
                                      <p:cBhvr>
                                        <p:cTn id="29" dur="2000"/>
                                        <p:tgtEl>
                                          <p:spTgt spid="103439"/>
                                        </p:tgtEl>
                                      </p:cBhvr>
                                    </p:animEffect>
                                  </p:childTnLst>
                                </p:cTn>
                              </p:par>
                              <p:par>
                                <p:cTn id="30" presetID="10" presetClass="entr" presetSubtype="0" fill="hold" nodeType="withEffect">
                                  <p:stCondLst>
                                    <p:cond delay="0"/>
                                  </p:stCondLst>
                                  <p:childTnLst>
                                    <p:set>
                                      <p:cBhvr>
                                        <p:cTn id="31" dur="1" fill="hold">
                                          <p:stCondLst>
                                            <p:cond delay="0"/>
                                          </p:stCondLst>
                                        </p:cTn>
                                        <p:tgtEl>
                                          <p:spTgt spid="103430"/>
                                        </p:tgtEl>
                                        <p:attrNameLst>
                                          <p:attrName>style.visibility</p:attrName>
                                        </p:attrNameLst>
                                      </p:cBhvr>
                                      <p:to>
                                        <p:strVal val="visible"/>
                                      </p:to>
                                    </p:set>
                                    <p:animEffect transition="in" filter="fade">
                                      <p:cBhvr>
                                        <p:cTn id="32" dur="2000"/>
                                        <p:tgtEl>
                                          <p:spTgt spid="10343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nodeType="clickEffect">
                                  <p:stCondLst>
                                    <p:cond delay="0"/>
                                  </p:stCondLst>
                                  <p:childTnLst>
                                    <p:animEffect transition="out" filter="fade">
                                      <p:cBhvr>
                                        <p:cTn id="36" dur="2000"/>
                                        <p:tgtEl>
                                          <p:spTgt spid="103430"/>
                                        </p:tgtEl>
                                      </p:cBhvr>
                                    </p:animEffect>
                                    <p:set>
                                      <p:cBhvr>
                                        <p:cTn id="37" dur="1" fill="hold">
                                          <p:stCondLst>
                                            <p:cond delay="1999"/>
                                          </p:stCondLst>
                                        </p:cTn>
                                        <p:tgtEl>
                                          <p:spTgt spid="103430"/>
                                        </p:tgtEl>
                                        <p:attrNameLst>
                                          <p:attrName>style.visibility</p:attrName>
                                        </p:attrNameLst>
                                      </p:cBhvr>
                                      <p:to>
                                        <p:strVal val="hidden"/>
                                      </p:to>
                                    </p:set>
                                  </p:childTnLst>
                                </p:cTn>
                              </p:par>
                              <p:par>
                                <p:cTn id="38" presetID="10" presetClass="exit" presetSubtype="0" fill="hold" nodeType="withEffect">
                                  <p:stCondLst>
                                    <p:cond delay="0"/>
                                  </p:stCondLst>
                                  <p:childTnLst>
                                    <p:animEffect transition="out" filter="fade">
                                      <p:cBhvr>
                                        <p:cTn id="39" dur="2000"/>
                                        <p:tgtEl>
                                          <p:spTgt spid="103439"/>
                                        </p:tgtEl>
                                      </p:cBhvr>
                                    </p:animEffect>
                                    <p:set>
                                      <p:cBhvr>
                                        <p:cTn id="40" dur="1" fill="hold">
                                          <p:stCondLst>
                                            <p:cond delay="1999"/>
                                          </p:stCondLst>
                                        </p:cTn>
                                        <p:tgtEl>
                                          <p:spTgt spid="103439"/>
                                        </p:tgtEl>
                                        <p:attrNameLst>
                                          <p:attrName>style.visibility</p:attrName>
                                        </p:attrNameLst>
                                      </p:cBhvr>
                                      <p:to>
                                        <p:strVal val="hidden"/>
                                      </p:to>
                                    </p:set>
                                  </p:childTnLst>
                                </p:cTn>
                              </p:par>
                              <p:par>
                                <p:cTn id="41" presetID="10" presetClass="entr" presetSubtype="0" fill="hold" nodeType="withEffect">
                                  <p:stCondLst>
                                    <p:cond delay="0"/>
                                  </p:stCondLst>
                                  <p:childTnLst>
                                    <p:set>
                                      <p:cBhvr>
                                        <p:cTn id="42" dur="1" fill="hold">
                                          <p:stCondLst>
                                            <p:cond delay="0"/>
                                          </p:stCondLst>
                                        </p:cTn>
                                        <p:tgtEl>
                                          <p:spTgt spid="103442"/>
                                        </p:tgtEl>
                                        <p:attrNameLst>
                                          <p:attrName>style.visibility</p:attrName>
                                        </p:attrNameLst>
                                      </p:cBhvr>
                                      <p:to>
                                        <p:strVal val="visible"/>
                                      </p:to>
                                    </p:set>
                                    <p:animEffect transition="in" filter="fade">
                                      <p:cBhvr>
                                        <p:cTn id="43" dur="2000"/>
                                        <p:tgtEl>
                                          <p:spTgt spid="103442"/>
                                        </p:tgtEl>
                                      </p:cBhvr>
                                    </p:animEffect>
                                  </p:childTnLst>
                                </p:cTn>
                              </p:par>
                              <p:par>
                                <p:cTn id="44" presetID="10" presetClass="entr" presetSubtype="0" fill="hold" nodeType="withEffect">
                                  <p:stCondLst>
                                    <p:cond delay="0"/>
                                  </p:stCondLst>
                                  <p:childTnLst>
                                    <p:set>
                                      <p:cBhvr>
                                        <p:cTn id="45" dur="1" fill="hold">
                                          <p:stCondLst>
                                            <p:cond delay="0"/>
                                          </p:stCondLst>
                                        </p:cTn>
                                        <p:tgtEl>
                                          <p:spTgt spid="103429"/>
                                        </p:tgtEl>
                                        <p:attrNameLst>
                                          <p:attrName>style.visibility</p:attrName>
                                        </p:attrNameLst>
                                      </p:cBhvr>
                                      <p:to>
                                        <p:strVal val="visible"/>
                                      </p:to>
                                    </p:set>
                                    <p:animEffect transition="in" filter="fade">
                                      <p:cBhvr>
                                        <p:cTn id="46" dur="2000"/>
                                        <p:tgtEl>
                                          <p:spTgt spid="1034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27" grpId="0" build="p"/>
    </p:bld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algn="ctr"/>
            <a:r>
              <a:rPr lang="en-US" b="1"/>
              <a:t>Radiation Safety</a:t>
            </a:r>
          </a:p>
        </p:txBody>
      </p:sp>
      <p:sp>
        <p:nvSpPr>
          <p:cNvPr id="54275" name="Rectangle 3"/>
          <p:cNvSpPr>
            <a:spLocks noGrp="1" noChangeArrowheads="1"/>
          </p:cNvSpPr>
          <p:nvPr>
            <p:ph type="body" sz="half" idx="1"/>
          </p:nvPr>
        </p:nvSpPr>
        <p:spPr>
          <a:xfrm>
            <a:off x="685800" y="1333500"/>
            <a:ext cx="7404100" cy="1727200"/>
          </a:xfrm>
        </p:spPr>
        <p:txBody>
          <a:bodyPr/>
          <a:lstStyle/>
          <a:p>
            <a:pPr marL="0" indent="0">
              <a:lnSpc>
                <a:spcPct val="80000"/>
              </a:lnSpc>
              <a:buClr>
                <a:schemeClr val="tx1"/>
              </a:buClr>
              <a:buFont typeface="Wingdings" pitchFamily="2" charset="2"/>
              <a:buNone/>
            </a:pPr>
            <a:r>
              <a:rPr lang="en-US" sz="2800" dirty="0"/>
              <a:t>Use of radiation sources in industrial radiography is heavily regulated by state and federal organizations due to potential public and personal risks.</a:t>
            </a:r>
          </a:p>
        </p:txBody>
      </p:sp>
      <p:pic>
        <p:nvPicPr>
          <p:cNvPr id="54276" name="Picture 4" descr="radiation warning signs"/>
          <p:cNvPicPr>
            <a:picLocks noChangeAspect="1" noChangeArrowheads="1"/>
          </p:cNvPicPr>
          <p:nvPr/>
        </p:nvPicPr>
        <p:blipFill>
          <a:blip r:embed="rId2" cstate="print"/>
          <a:srcRect/>
          <a:stretch>
            <a:fillRect/>
          </a:stretch>
        </p:blipFill>
        <p:spPr bwMode="auto">
          <a:xfrm>
            <a:off x="1765300" y="3251200"/>
            <a:ext cx="5916613" cy="3228975"/>
          </a:xfrm>
          <a:prstGeom prst="rect">
            <a:avLst/>
          </a:prstGeom>
          <a:noFill/>
          <a:ln w="25400">
            <a:solidFill>
              <a:srgbClr val="131313"/>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strips(downRight)">
                                      <p:cBhvr>
                                        <p:cTn id="7" dur="500"/>
                                        <p:tgtEl>
                                          <p:spTgt spid="54275">
                                            <p:txEl>
                                              <p:pRg st="0" end="0"/>
                                            </p:txEl>
                                          </p:spTgt>
                                        </p:tgtEl>
                                      </p:cBhvr>
                                    </p:animEffect>
                                  </p:childTnLst>
                                </p:cTn>
                              </p:par>
                            </p:childTnLst>
                          </p:cTn>
                        </p:par>
                        <p:par>
                          <p:cTn id="8" fill="hold">
                            <p:stCondLst>
                              <p:cond delay="500"/>
                            </p:stCondLst>
                            <p:childTnLst>
                              <p:par>
                                <p:cTn id="9" presetID="51" presetClass="entr" presetSubtype="0" fill="hold" nodeType="afterEffect">
                                  <p:stCondLst>
                                    <p:cond delay="0"/>
                                  </p:stCondLst>
                                  <p:childTnLst>
                                    <p:set>
                                      <p:cBhvr>
                                        <p:cTn id="10" dur="1" fill="hold">
                                          <p:stCondLst>
                                            <p:cond delay="0"/>
                                          </p:stCondLst>
                                        </p:cTn>
                                        <p:tgtEl>
                                          <p:spTgt spid="54276"/>
                                        </p:tgtEl>
                                        <p:attrNameLst>
                                          <p:attrName>style.visibility</p:attrName>
                                        </p:attrNameLst>
                                      </p:cBhvr>
                                      <p:to>
                                        <p:strVal val="visible"/>
                                      </p:to>
                                    </p:set>
                                    <p:animEffect transition="in" filter="fade">
                                      <p:cBhvr>
                                        <p:cTn id="11" dur="770" decel="100000"/>
                                        <p:tgtEl>
                                          <p:spTgt spid="54276"/>
                                        </p:tgtEl>
                                      </p:cBhvr>
                                    </p:animEffect>
                                    <p:animScale>
                                      <p:cBhvr>
                                        <p:cTn id="12" dur="770" decel="100000"/>
                                        <p:tgtEl>
                                          <p:spTgt spid="54276"/>
                                        </p:tgtEl>
                                      </p:cBhvr>
                                      <p:from x="10000" y="10000"/>
                                      <p:to x="200000" y="450000"/>
                                    </p:animScale>
                                    <p:animScale>
                                      <p:cBhvr>
                                        <p:cTn id="13" dur="1230" accel="100000" fill="hold">
                                          <p:stCondLst>
                                            <p:cond delay="770"/>
                                          </p:stCondLst>
                                        </p:cTn>
                                        <p:tgtEl>
                                          <p:spTgt spid="54276"/>
                                        </p:tgtEl>
                                      </p:cBhvr>
                                      <p:from x="200000" y="450000"/>
                                      <p:to x="100000" y="100000"/>
                                    </p:animScale>
                                    <p:set>
                                      <p:cBhvr>
                                        <p:cTn id="14" dur="770" fill="hold"/>
                                        <p:tgtEl>
                                          <p:spTgt spid="54276"/>
                                        </p:tgtEl>
                                        <p:attrNameLst>
                                          <p:attrName>ppt_x</p:attrName>
                                        </p:attrNameLst>
                                      </p:cBhvr>
                                      <p:to>
                                        <p:strVal val="(0.5)"/>
                                      </p:to>
                                    </p:set>
                                    <p:anim from="(0.5)" to="(#ppt_x)" calcmode="lin" valueType="num">
                                      <p:cBhvr>
                                        <p:cTn id="15" dur="1230" accel="100000" fill="hold">
                                          <p:stCondLst>
                                            <p:cond delay="770"/>
                                          </p:stCondLst>
                                        </p:cTn>
                                        <p:tgtEl>
                                          <p:spTgt spid="54276"/>
                                        </p:tgtEl>
                                        <p:attrNameLst>
                                          <p:attrName>ppt_x</p:attrName>
                                        </p:attrNameLst>
                                      </p:cBhvr>
                                    </p:anim>
                                    <p:set>
                                      <p:cBhvr>
                                        <p:cTn id="16" dur="770" fill="hold"/>
                                        <p:tgtEl>
                                          <p:spTgt spid="54276"/>
                                        </p:tgtEl>
                                        <p:attrNameLst>
                                          <p:attrName>ppt_y</p:attrName>
                                        </p:attrNameLst>
                                      </p:cBhvr>
                                      <p:to>
                                        <p:strVal val="(#ppt_y+0.4)"/>
                                      </p:to>
                                    </p:set>
                                    <p:anim from="(#ppt_y+0.4)" to="(#ppt_y)" calcmode="lin" valueType="num">
                                      <p:cBhvr>
                                        <p:cTn id="17" dur="1230" accel="100000" fill="hold">
                                          <p:stCondLst>
                                            <p:cond delay="770"/>
                                          </p:stCondLst>
                                        </p:cTn>
                                        <p:tgtEl>
                                          <p:spTgt spid="54276"/>
                                        </p:tgtEl>
                                        <p:attrNameLst>
                                          <p:attrName>ppt_y</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algn="ctr"/>
            <a:r>
              <a:rPr lang="en-US" b="1"/>
              <a:t>Radiation Safety (cont.)</a:t>
            </a:r>
          </a:p>
        </p:txBody>
      </p:sp>
      <p:sp>
        <p:nvSpPr>
          <p:cNvPr id="56324" name="Text Box 4"/>
          <p:cNvSpPr txBox="1">
            <a:spLocks noGrp="1" noChangeArrowheads="1"/>
          </p:cNvSpPr>
          <p:nvPr>
            <p:ph type="body" sz="half" idx="1"/>
          </p:nvPr>
        </p:nvSpPr>
        <p:spPr>
          <a:xfrm>
            <a:off x="647700" y="1308100"/>
            <a:ext cx="8318500" cy="863600"/>
          </a:xfrm>
          <a:noFill/>
          <a:ln/>
        </p:spPr>
        <p:txBody>
          <a:bodyPr>
            <a:normAutofit lnSpcReduction="10000"/>
          </a:bodyPr>
          <a:lstStyle/>
          <a:p>
            <a:pPr marL="0" indent="0">
              <a:lnSpc>
                <a:spcPct val="80000"/>
              </a:lnSpc>
              <a:spcBef>
                <a:spcPct val="50000"/>
              </a:spcBef>
              <a:buClrTx/>
              <a:buSzTx/>
              <a:buFontTx/>
              <a:buNone/>
            </a:pPr>
            <a:r>
              <a:rPr lang="en-US" sz="2200" dirty="0"/>
              <a:t>There are many sources of radiation.  In general, a person receives roughly 100 </a:t>
            </a:r>
            <a:r>
              <a:rPr lang="en-US" sz="2200" dirty="0" err="1"/>
              <a:t>mrem</a:t>
            </a:r>
            <a:r>
              <a:rPr lang="en-US" sz="2200" dirty="0"/>
              <a:t>/year from natural sources and roughly 100 </a:t>
            </a:r>
            <a:r>
              <a:rPr lang="en-US" sz="2200" dirty="0" err="1"/>
              <a:t>mrem</a:t>
            </a:r>
            <a:r>
              <a:rPr lang="en-US" sz="2200" dirty="0"/>
              <a:t>/year from manmade sources.</a:t>
            </a:r>
          </a:p>
        </p:txBody>
      </p:sp>
      <p:pic>
        <p:nvPicPr>
          <p:cNvPr id="56332" name="Picture 12" descr="DoseChart1"/>
          <p:cNvPicPr>
            <a:picLocks noGrp="1" noChangeAspect="1" noChangeArrowheads="1"/>
          </p:cNvPicPr>
          <p:nvPr>
            <p:ph sz="quarter" idx="2"/>
          </p:nvPr>
        </p:nvPicPr>
        <p:blipFill>
          <a:blip r:embed="rId2" cstate="print"/>
          <a:srcRect/>
          <a:stretch>
            <a:fillRect/>
          </a:stretch>
        </p:blipFill>
        <p:spPr>
          <a:xfrm>
            <a:off x="1076325" y="2286000"/>
            <a:ext cx="3114675" cy="4140200"/>
          </a:xfrm>
          <a:noFill/>
          <a:ln/>
        </p:spPr>
      </p:pic>
      <p:pic>
        <p:nvPicPr>
          <p:cNvPr id="56333" name="Picture 13" descr="DoseChart2"/>
          <p:cNvPicPr>
            <a:picLocks noGrp="1" noChangeAspect="1" noChangeArrowheads="1"/>
          </p:cNvPicPr>
          <p:nvPr>
            <p:ph sz="quarter" idx="3"/>
          </p:nvPr>
        </p:nvPicPr>
        <p:blipFill>
          <a:blip r:embed="rId3" cstate="print"/>
          <a:srcRect/>
          <a:stretch>
            <a:fillRect/>
          </a:stretch>
        </p:blipFill>
        <p:spPr>
          <a:xfrm>
            <a:off x="4525963" y="2298700"/>
            <a:ext cx="3103562" cy="4102100"/>
          </a:xfrm>
          <a:no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56324">
                                            <p:txEl>
                                              <p:pRg st="0" end="0"/>
                                            </p:txEl>
                                          </p:spTgt>
                                        </p:tgtEl>
                                        <p:attrNameLst>
                                          <p:attrName>style.visibility</p:attrName>
                                        </p:attrNameLst>
                                      </p:cBhvr>
                                      <p:to>
                                        <p:strVal val="visible"/>
                                      </p:to>
                                    </p:set>
                                    <p:animEffect transition="in" filter="strips(downRight)">
                                      <p:cBhvr>
                                        <p:cTn id="7" dur="500"/>
                                        <p:tgtEl>
                                          <p:spTgt spid="56324">
                                            <p:txEl>
                                              <p:pRg st="0" end="0"/>
                                            </p:txEl>
                                          </p:spTgt>
                                        </p:tgtEl>
                                      </p:cBhvr>
                                    </p:animEffect>
                                  </p:childTnLst>
                                </p:cTn>
                              </p:par>
                            </p:childTnLst>
                          </p:cTn>
                        </p:par>
                        <p:par>
                          <p:cTn id="8" fill="hold">
                            <p:stCondLst>
                              <p:cond delay="500"/>
                            </p:stCondLst>
                            <p:childTnLst>
                              <p:par>
                                <p:cTn id="9" presetID="52" presetClass="entr" presetSubtype="0" fill="hold" nodeType="afterEffect">
                                  <p:stCondLst>
                                    <p:cond delay="0"/>
                                  </p:stCondLst>
                                  <p:childTnLst>
                                    <p:set>
                                      <p:cBhvr>
                                        <p:cTn id="10" dur="1" fill="hold">
                                          <p:stCondLst>
                                            <p:cond delay="0"/>
                                          </p:stCondLst>
                                        </p:cTn>
                                        <p:tgtEl>
                                          <p:spTgt spid="56332"/>
                                        </p:tgtEl>
                                        <p:attrNameLst>
                                          <p:attrName>style.visibility</p:attrName>
                                        </p:attrNameLst>
                                      </p:cBhvr>
                                      <p:to>
                                        <p:strVal val="visible"/>
                                      </p:to>
                                    </p:set>
                                    <p:animScale>
                                      <p:cBhvr>
                                        <p:cTn id="11" dur="1000" decel="50000" fill="hold">
                                          <p:stCondLst>
                                            <p:cond delay="0"/>
                                          </p:stCondLst>
                                        </p:cTn>
                                        <p:tgtEl>
                                          <p:spTgt spid="56332"/>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2" dur="1000" decel="50000" fill="hold">
                                          <p:stCondLst>
                                            <p:cond delay="0"/>
                                          </p:stCondLst>
                                        </p:cTn>
                                        <p:tgtEl>
                                          <p:spTgt spid="56332"/>
                                        </p:tgtEl>
                                        <p:attrNameLst>
                                          <p:attrName>ppt_x</p:attrName>
                                          <p:attrName>ppt_y</p:attrName>
                                        </p:attrNameLst>
                                      </p:cBhvr>
                                    </p:animMotion>
                                    <p:animEffect transition="in" filter="fade">
                                      <p:cBhvr>
                                        <p:cTn id="13" dur="1000"/>
                                        <p:tgtEl>
                                          <p:spTgt spid="56332"/>
                                        </p:tgtEl>
                                      </p:cBhvr>
                                    </p:animEffect>
                                  </p:childTnLst>
                                </p:cTn>
                              </p:par>
                              <p:par>
                                <p:cTn id="14" presetID="52" presetClass="entr" presetSubtype="0" fill="hold" nodeType="withEffect">
                                  <p:stCondLst>
                                    <p:cond delay="0"/>
                                  </p:stCondLst>
                                  <p:childTnLst>
                                    <p:set>
                                      <p:cBhvr>
                                        <p:cTn id="15" dur="1" fill="hold">
                                          <p:stCondLst>
                                            <p:cond delay="0"/>
                                          </p:stCondLst>
                                        </p:cTn>
                                        <p:tgtEl>
                                          <p:spTgt spid="56333"/>
                                        </p:tgtEl>
                                        <p:attrNameLst>
                                          <p:attrName>style.visibility</p:attrName>
                                        </p:attrNameLst>
                                      </p:cBhvr>
                                      <p:to>
                                        <p:strVal val="visible"/>
                                      </p:to>
                                    </p:set>
                                    <p:animScale>
                                      <p:cBhvr>
                                        <p:cTn id="16" dur="1000" decel="50000" fill="hold">
                                          <p:stCondLst>
                                            <p:cond delay="0"/>
                                          </p:stCondLst>
                                        </p:cTn>
                                        <p:tgtEl>
                                          <p:spTgt spid="5633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7" dur="1000" decel="50000" fill="hold">
                                          <p:stCondLst>
                                            <p:cond delay="0"/>
                                          </p:stCondLst>
                                        </p:cTn>
                                        <p:tgtEl>
                                          <p:spTgt spid="56333"/>
                                        </p:tgtEl>
                                        <p:attrNameLst>
                                          <p:attrName>ppt_x</p:attrName>
                                          <p:attrName>ppt_y</p:attrName>
                                        </p:attrNameLst>
                                      </p:cBhvr>
                                    </p:animMotion>
                                    <p:animEffect transition="in" filter="fade">
                                      <p:cBhvr>
                                        <p:cTn id="18" dur="1000"/>
                                        <p:tgtEl>
                                          <p:spTgt spid="563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4"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algn="ctr"/>
            <a:r>
              <a:rPr lang="en-US" b="1"/>
              <a:t>Radiation Safety (cont.)</a:t>
            </a:r>
          </a:p>
        </p:txBody>
      </p:sp>
      <p:sp>
        <p:nvSpPr>
          <p:cNvPr id="57349" name="Text Box 5"/>
          <p:cNvSpPr txBox="1">
            <a:spLocks noChangeArrowheads="1"/>
          </p:cNvSpPr>
          <p:nvPr/>
        </p:nvSpPr>
        <p:spPr bwMode="auto">
          <a:xfrm>
            <a:off x="660400" y="1574800"/>
            <a:ext cx="8280400" cy="1069975"/>
          </a:xfrm>
          <a:prstGeom prst="rect">
            <a:avLst/>
          </a:prstGeom>
          <a:noFill/>
          <a:ln w="9525">
            <a:noFill/>
            <a:miter lim="800000"/>
            <a:headEnd/>
            <a:tailEnd/>
          </a:ln>
          <a:effectLst/>
        </p:spPr>
        <p:txBody>
          <a:bodyPr>
            <a:spAutoFit/>
          </a:bodyPr>
          <a:lstStyle/>
          <a:p>
            <a:pPr algn="l">
              <a:lnSpc>
                <a:spcPct val="80000"/>
              </a:lnSpc>
              <a:spcBef>
                <a:spcPct val="50000"/>
              </a:spcBef>
            </a:pPr>
            <a:r>
              <a:rPr lang="en-US" sz="2000" dirty="0">
                <a:latin typeface="Arial" charset="0"/>
              </a:rPr>
              <a:t>X-rays and gamma rays are forms of ionizing radiation, which means that they have the ability to form ions in the material that is penetrated.  All living organisms are sensitive to the effects of ionizing radiation (radiation burns, x-ray food pasteurization, etc.)</a:t>
            </a:r>
          </a:p>
        </p:txBody>
      </p:sp>
      <p:pic>
        <p:nvPicPr>
          <p:cNvPr id="57350" name="Picture 6" descr="ionization"/>
          <p:cNvPicPr>
            <a:picLocks noChangeAspect="1" noChangeArrowheads="1"/>
          </p:cNvPicPr>
          <p:nvPr/>
        </p:nvPicPr>
        <p:blipFill>
          <a:blip r:embed="rId2" cstate="print"/>
          <a:srcRect/>
          <a:stretch>
            <a:fillRect/>
          </a:stretch>
        </p:blipFill>
        <p:spPr bwMode="auto">
          <a:xfrm>
            <a:off x="749300" y="2690813"/>
            <a:ext cx="5592763" cy="3881437"/>
          </a:xfrm>
          <a:prstGeom prst="rect">
            <a:avLst/>
          </a:prstGeom>
          <a:noFill/>
        </p:spPr>
      </p:pic>
      <p:sp>
        <p:nvSpPr>
          <p:cNvPr id="57352" name="Text Box 8"/>
          <p:cNvSpPr txBox="1">
            <a:spLocks noChangeArrowheads="1"/>
          </p:cNvSpPr>
          <p:nvPr/>
        </p:nvSpPr>
        <p:spPr bwMode="auto">
          <a:xfrm>
            <a:off x="6542088" y="3063875"/>
            <a:ext cx="2386012" cy="2800767"/>
          </a:xfrm>
          <a:prstGeom prst="rect">
            <a:avLst/>
          </a:prstGeom>
          <a:noFill/>
          <a:ln w="9525">
            <a:noFill/>
            <a:miter lim="800000"/>
            <a:headEnd/>
            <a:tailEnd/>
          </a:ln>
          <a:effectLst/>
        </p:spPr>
        <p:txBody>
          <a:bodyPr>
            <a:spAutoFit/>
          </a:bodyPr>
          <a:lstStyle/>
          <a:p>
            <a:pPr algn="l">
              <a:lnSpc>
                <a:spcPct val="80000"/>
              </a:lnSpc>
            </a:pPr>
            <a:r>
              <a:rPr lang="en-US" sz="2000" dirty="0">
                <a:latin typeface="Arial" charset="0"/>
              </a:rPr>
              <a:t>X-rays and gamma rays have enough energy to liberate electrons from atoms and damage the molecular structure of cells.</a:t>
            </a:r>
          </a:p>
          <a:p>
            <a:pPr algn="l">
              <a:lnSpc>
                <a:spcPct val="80000"/>
              </a:lnSpc>
            </a:pPr>
            <a:endParaRPr lang="en-US" sz="2000" dirty="0">
              <a:latin typeface="Arial" charset="0"/>
            </a:endParaRPr>
          </a:p>
          <a:p>
            <a:pPr algn="l">
              <a:lnSpc>
                <a:spcPct val="80000"/>
              </a:lnSpc>
            </a:pPr>
            <a:r>
              <a:rPr lang="en-US" sz="2000" dirty="0">
                <a:latin typeface="Arial" charset="0"/>
              </a:rPr>
              <a:t>This can cause radiation burns or cancer. </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57349"/>
                                        </p:tgtEl>
                                        <p:attrNameLst>
                                          <p:attrName>style.visibility</p:attrName>
                                        </p:attrNameLst>
                                      </p:cBhvr>
                                      <p:to>
                                        <p:strVal val="visible"/>
                                      </p:to>
                                    </p:set>
                                    <p:animEffect transition="in" filter="strips(downRight)">
                                      <p:cBhvr>
                                        <p:cTn id="7" dur="500"/>
                                        <p:tgtEl>
                                          <p:spTgt spid="57349"/>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57350"/>
                                        </p:tgtEl>
                                        <p:attrNameLst>
                                          <p:attrName>style.visibility</p:attrName>
                                        </p:attrNameLst>
                                      </p:cBhvr>
                                      <p:to>
                                        <p:strVal val="visible"/>
                                      </p:to>
                                    </p:set>
                                    <p:animEffect transition="in" filter="wipe(left)">
                                      <p:cBhvr>
                                        <p:cTn id="11" dur="500"/>
                                        <p:tgtEl>
                                          <p:spTgt spid="57350"/>
                                        </p:tgtEl>
                                      </p:cBhvr>
                                    </p:animEffect>
                                  </p:childTnLst>
                                </p:cTn>
                              </p:par>
                            </p:childTnLst>
                          </p:cTn>
                        </p:par>
                        <p:par>
                          <p:cTn id="12" fill="hold">
                            <p:stCondLst>
                              <p:cond delay="1000"/>
                            </p:stCondLst>
                            <p:childTnLst>
                              <p:par>
                                <p:cTn id="13" presetID="21" presetClass="entr" presetSubtype="4" fill="hold" grpId="0" nodeType="afterEffect">
                                  <p:stCondLst>
                                    <p:cond delay="0"/>
                                  </p:stCondLst>
                                  <p:childTnLst>
                                    <p:set>
                                      <p:cBhvr>
                                        <p:cTn id="14" dur="1" fill="hold">
                                          <p:stCondLst>
                                            <p:cond delay="0"/>
                                          </p:stCondLst>
                                        </p:cTn>
                                        <p:tgtEl>
                                          <p:spTgt spid="57352"/>
                                        </p:tgtEl>
                                        <p:attrNameLst>
                                          <p:attrName>style.visibility</p:attrName>
                                        </p:attrNameLst>
                                      </p:cBhvr>
                                      <p:to>
                                        <p:strVal val="visible"/>
                                      </p:to>
                                    </p:set>
                                    <p:animEffect transition="in" filter="wheel(4)">
                                      <p:cBhvr>
                                        <p:cTn id="15" dur="1000"/>
                                        <p:tgtEl>
                                          <p:spTgt spid="573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9" grpId="0"/>
      <p:bldP spid="57352" grpId="0"/>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6565" name="Picture 5" descr="caution_sm"/>
          <p:cNvPicPr>
            <a:picLocks noChangeAspect="1" noChangeArrowheads="1"/>
          </p:cNvPicPr>
          <p:nvPr/>
        </p:nvPicPr>
        <p:blipFill>
          <a:blip r:embed="rId2" cstate="print"/>
          <a:srcRect/>
          <a:stretch>
            <a:fillRect/>
          </a:stretch>
        </p:blipFill>
        <p:spPr bwMode="auto">
          <a:xfrm>
            <a:off x="1803400" y="1489075"/>
            <a:ext cx="5143500" cy="628650"/>
          </a:xfrm>
          <a:prstGeom prst="rect">
            <a:avLst/>
          </a:prstGeom>
          <a:noFill/>
          <a:effectLst>
            <a:outerShdw dist="35921" dir="2700000" algn="ctr" rotWithShape="0">
              <a:schemeClr val="tx1"/>
            </a:outerShdw>
          </a:effectLst>
        </p:spPr>
      </p:pic>
      <p:sp>
        <p:nvSpPr>
          <p:cNvPr id="66566" name="Text Box 6"/>
          <p:cNvSpPr txBox="1">
            <a:spLocks noChangeArrowheads="1"/>
          </p:cNvSpPr>
          <p:nvPr/>
        </p:nvSpPr>
        <p:spPr bwMode="auto">
          <a:xfrm>
            <a:off x="495300" y="2235200"/>
            <a:ext cx="8356600" cy="1006475"/>
          </a:xfrm>
          <a:prstGeom prst="rect">
            <a:avLst/>
          </a:prstGeom>
          <a:noFill/>
          <a:ln w="9525">
            <a:noFill/>
            <a:miter lim="800000"/>
            <a:headEnd/>
            <a:tailEnd/>
          </a:ln>
          <a:effectLst/>
        </p:spPr>
        <p:txBody>
          <a:bodyPr>
            <a:spAutoFit/>
          </a:bodyPr>
          <a:lstStyle/>
          <a:p>
            <a:pPr algn="l">
              <a:spcBef>
                <a:spcPct val="50000"/>
              </a:spcBef>
            </a:pPr>
            <a:r>
              <a:rPr lang="en-US" sz="2000" dirty="0">
                <a:latin typeface="Arial" charset="0"/>
              </a:rPr>
              <a:t>Technicians who work with radiation must wear monitoring devices that keep track of their total absorption, and alert them when they are in a high radiation area.</a:t>
            </a:r>
          </a:p>
        </p:txBody>
      </p:sp>
      <p:pic>
        <p:nvPicPr>
          <p:cNvPr id="66567" name="Picture 7" descr="pocket dosimeter"/>
          <p:cNvPicPr>
            <a:picLocks noChangeAspect="1" noChangeArrowheads="1"/>
          </p:cNvPicPr>
          <p:nvPr/>
        </p:nvPicPr>
        <p:blipFill>
          <a:blip r:embed="rId3" cstate="print"/>
          <a:srcRect/>
          <a:stretch>
            <a:fillRect/>
          </a:stretch>
        </p:blipFill>
        <p:spPr bwMode="auto">
          <a:xfrm>
            <a:off x="2667000" y="3886200"/>
            <a:ext cx="1600200" cy="1905000"/>
          </a:xfrm>
          <a:prstGeom prst="rect">
            <a:avLst/>
          </a:prstGeom>
          <a:noFill/>
          <a:effectLst>
            <a:outerShdw dist="35921" dir="2700000" algn="ctr" rotWithShape="0">
              <a:srgbClr val="131313"/>
            </a:outerShdw>
          </a:effectLst>
        </p:spPr>
      </p:pic>
      <p:pic>
        <p:nvPicPr>
          <p:cNvPr id="66568" name="Picture 8" descr="survey meter"/>
          <p:cNvPicPr>
            <a:picLocks noChangeAspect="1" noChangeArrowheads="1"/>
          </p:cNvPicPr>
          <p:nvPr/>
        </p:nvPicPr>
        <p:blipFill>
          <a:blip r:embed="rId4" cstate="print"/>
          <a:srcRect/>
          <a:stretch>
            <a:fillRect/>
          </a:stretch>
        </p:blipFill>
        <p:spPr bwMode="auto">
          <a:xfrm>
            <a:off x="1066800" y="3886200"/>
            <a:ext cx="1371600" cy="1905000"/>
          </a:xfrm>
          <a:prstGeom prst="rect">
            <a:avLst/>
          </a:prstGeom>
          <a:noFill/>
          <a:effectLst>
            <a:outerShdw dist="35921" dir="2700000" algn="ctr" rotWithShape="0">
              <a:srgbClr val="131313"/>
            </a:outerShdw>
          </a:effectLst>
        </p:spPr>
      </p:pic>
      <p:pic>
        <p:nvPicPr>
          <p:cNvPr id="66569" name="Picture 9" descr="radiation alarm"/>
          <p:cNvPicPr>
            <a:picLocks noChangeAspect="1" noChangeArrowheads="1"/>
          </p:cNvPicPr>
          <p:nvPr/>
        </p:nvPicPr>
        <p:blipFill>
          <a:blip r:embed="rId5" cstate="print"/>
          <a:srcRect/>
          <a:stretch>
            <a:fillRect/>
          </a:stretch>
        </p:blipFill>
        <p:spPr bwMode="auto">
          <a:xfrm>
            <a:off x="4462463" y="3876675"/>
            <a:ext cx="1519237" cy="1905000"/>
          </a:xfrm>
          <a:prstGeom prst="rect">
            <a:avLst/>
          </a:prstGeom>
          <a:noFill/>
          <a:effectLst>
            <a:outerShdw dist="35921" dir="2700000" algn="ctr" rotWithShape="0">
              <a:srgbClr val="131313"/>
            </a:outerShdw>
          </a:effectLst>
        </p:spPr>
      </p:pic>
      <p:sp>
        <p:nvSpPr>
          <p:cNvPr id="66570" name="Text Box 10"/>
          <p:cNvSpPr txBox="1">
            <a:spLocks noChangeArrowheads="1"/>
          </p:cNvSpPr>
          <p:nvPr/>
        </p:nvSpPr>
        <p:spPr bwMode="auto">
          <a:xfrm>
            <a:off x="1066800" y="5791200"/>
            <a:ext cx="1447800" cy="336550"/>
          </a:xfrm>
          <a:prstGeom prst="rect">
            <a:avLst/>
          </a:prstGeom>
          <a:noFill/>
          <a:ln w="9525">
            <a:noFill/>
            <a:miter lim="800000"/>
            <a:headEnd/>
            <a:tailEnd/>
          </a:ln>
          <a:effectLst/>
        </p:spPr>
        <p:txBody>
          <a:bodyPr>
            <a:spAutoFit/>
          </a:bodyPr>
          <a:lstStyle/>
          <a:p>
            <a:pPr algn="l">
              <a:spcBef>
                <a:spcPct val="50000"/>
              </a:spcBef>
            </a:pPr>
            <a:r>
              <a:rPr lang="en-US" sz="1600">
                <a:latin typeface="Arial" charset="0"/>
              </a:rPr>
              <a:t>Survey Meter</a:t>
            </a:r>
          </a:p>
        </p:txBody>
      </p:sp>
      <p:sp>
        <p:nvSpPr>
          <p:cNvPr id="66571" name="Text Box 11"/>
          <p:cNvSpPr txBox="1">
            <a:spLocks noChangeArrowheads="1"/>
          </p:cNvSpPr>
          <p:nvPr/>
        </p:nvSpPr>
        <p:spPr bwMode="auto">
          <a:xfrm>
            <a:off x="2514600" y="5791200"/>
            <a:ext cx="2058988" cy="336550"/>
          </a:xfrm>
          <a:prstGeom prst="rect">
            <a:avLst/>
          </a:prstGeom>
          <a:noFill/>
          <a:ln w="9525">
            <a:noFill/>
            <a:miter lim="800000"/>
            <a:headEnd/>
            <a:tailEnd/>
          </a:ln>
          <a:effectLst/>
        </p:spPr>
        <p:txBody>
          <a:bodyPr>
            <a:spAutoFit/>
          </a:bodyPr>
          <a:lstStyle/>
          <a:p>
            <a:pPr algn="l">
              <a:spcBef>
                <a:spcPct val="50000"/>
              </a:spcBef>
            </a:pPr>
            <a:r>
              <a:rPr lang="en-US" sz="1600">
                <a:solidFill>
                  <a:srgbClr val="131313"/>
                </a:solidFill>
                <a:latin typeface="Arial" charset="0"/>
              </a:rPr>
              <a:t> </a:t>
            </a:r>
            <a:r>
              <a:rPr lang="en-US" sz="1600">
                <a:latin typeface="Arial" charset="0"/>
              </a:rPr>
              <a:t>Pocket Dosimeter</a:t>
            </a:r>
          </a:p>
        </p:txBody>
      </p:sp>
      <p:sp>
        <p:nvSpPr>
          <p:cNvPr id="66572" name="Text Box 12"/>
          <p:cNvSpPr txBox="1">
            <a:spLocks noChangeArrowheads="1"/>
          </p:cNvSpPr>
          <p:nvPr/>
        </p:nvSpPr>
        <p:spPr bwMode="auto">
          <a:xfrm>
            <a:off x="4419600" y="5781675"/>
            <a:ext cx="1676400" cy="336550"/>
          </a:xfrm>
          <a:prstGeom prst="rect">
            <a:avLst/>
          </a:prstGeom>
          <a:noFill/>
          <a:ln w="9525">
            <a:noFill/>
            <a:miter lim="800000"/>
            <a:headEnd/>
            <a:tailEnd/>
          </a:ln>
          <a:effectLst/>
        </p:spPr>
        <p:txBody>
          <a:bodyPr>
            <a:spAutoFit/>
          </a:bodyPr>
          <a:lstStyle/>
          <a:p>
            <a:pPr algn="l">
              <a:spcBef>
                <a:spcPct val="50000"/>
              </a:spcBef>
            </a:pPr>
            <a:r>
              <a:rPr lang="en-US" sz="1600">
                <a:latin typeface="Arial" charset="0"/>
              </a:rPr>
              <a:t>Radiation Alarm</a:t>
            </a:r>
          </a:p>
        </p:txBody>
      </p:sp>
      <p:pic>
        <p:nvPicPr>
          <p:cNvPr id="66574" name="Picture 14" descr="luxel"/>
          <p:cNvPicPr>
            <a:picLocks noChangeAspect="1" noChangeArrowheads="1"/>
          </p:cNvPicPr>
          <p:nvPr/>
        </p:nvPicPr>
        <p:blipFill>
          <a:blip r:embed="rId6" cstate="print"/>
          <a:srcRect/>
          <a:stretch>
            <a:fillRect/>
          </a:stretch>
        </p:blipFill>
        <p:spPr bwMode="auto">
          <a:xfrm>
            <a:off x="6191250" y="3876675"/>
            <a:ext cx="1816100" cy="1905000"/>
          </a:xfrm>
          <a:prstGeom prst="rect">
            <a:avLst/>
          </a:prstGeom>
          <a:noFill/>
          <a:effectLst>
            <a:outerShdw dist="35921" dir="2700000" algn="ctr" rotWithShape="0">
              <a:srgbClr val="131313"/>
            </a:outerShdw>
          </a:effectLst>
        </p:spPr>
      </p:pic>
      <p:sp>
        <p:nvSpPr>
          <p:cNvPr id="66576" name="Text Box 16"/>
          <p:cNvSpPr txBox="1">
            <a:spLocks noChangeArrowheads="1"/>
          </p:cNvSpPr>
          <p:nvPr/>
        </p:nvSpPr>
        <p:spPr bwMode="auto">
          <a:xfrm>
            <a:off x="6191250" y="5788025"/>
            <a:ext cx="1752600" cy="336550"/>
          </a:xfrm>
          <a:prstGeom prst="rect">
            <a:avLst/>
          </a:prstGeom>
          <a:noFill/>
          <a:ln w="9525">
            <a:noFill/>
            <a:miter lim="800000"/>
            <a:headEnd/>
            <a:tailEnd/>
          </a:ln>
          <a:effectLst/>
        </p:spPr>
        <p:txBody>
          <a:bodyPr>
            <a:spAutoFit/>
          </a:bodyPr>
          <a:lstStyle/>
          <a:p>
            <a:pPr algn="l">
              <a:spcBef>
                <a:spcPct val="50000"/>
              </a:spcBef>
            </a:pPr>
            <a:r>
              <a:rPr lang="en-US" sz="1600">
                <a:latin typeface="Arial" charset="0"/>
              </a:rPr>
              <a:t>Radiation Badge</a:t>
            </a:r>
          </a:p>
        </p:txBody>
      </p:sp>
      <p:sp>
        <p:nvSpPr>
          <p:cNvPr id="66577" name="Rectangle 17"/>
          <p:cNvSpPr>
            <a:spLocks noGrp="1" noChangeArrowheads="1"/>
          </p:cNvSpPr>
          <p:nvPr>
            <p:ph type="title"/>
          </p:nvPr>
        </p:nvSpPr>
        <p:spPr/>
        <p:txBody>
          <a:bodyPr/>
          <a:lstStyle/>
          <a:p>
            <a:pPr algn="ctr"/>
            <a:r>
              <a:rPr lang="en-US" b="1"/>
              <a:t>Radiation Safety (cont.)</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8" fill="hold" nodeType="afterEffect">
                                  <p:stCondLst>
                                    <p:cond delay="0"/>
                                  </p:stCondLst>
                                  <p:childTnLst>
                                    <p:set>
                                      <p:cBhvr>
                                        <p:cTn id="6" dur="1" fill="hold">
                                          <p:stCondLst>
                                            <p:cond delay="0"/>
                                          </p:stCondLst>
                                        </p:cTn>
                                        <p:tgtEl>
                                          <p:spTgt spid="66565"/>
                                        </p:tgtEl>
                                        <p:attrNameLst>
                                          <p:attrName>style.visibility</p:attrName>
                                        </p:attrNameLst>
                                      </p:cBhvr>
                                      <p:to>
                                        <p:strVal val="visible"/>
                                      </p:to>
                                    </p:set>
                                    <p:animEffect transition="in" filter="slide(fromLeft)">
                                      <p:cBhvr>
                                        <p:cTn id="7" dur="500"/>
                                        <p:tgtEl>
                                          <p:spTgt spid="66565"/>
                                        </p:tgtEl>
                                      </p:cBhvr>
                                    </p:animEffect>
                                  </p:childTnLst>
                                </p:cTn>
                              </p:par>
                            </p:childTnLst>
                          </p:cTn>
                        </p:par>
                        <p:par>
                          <p:cTn id="8" fill="hold">
                            <p:stCondLst>
                              <p:cond delay="500"/>
                            </p:stCondLst>
                            <p:childTnLst>
                              <p:par>
                                <p:cTn id="9" presetID="18" presetClass="entr" presetSubtype="6" fill="hold" nodeType="afterEffect">
                                  <p:stCondLst>
                                    <p:cond delay="0"/>
                                  </p:stCondLst>
                                  <p:childTnLst>
                                    <p:set>
                                      <p:cBhvr>
                                        <p:cTn id="10" dur="1" fill="hold">
                                          <p:stCondLst>
                                            <p:cond delay="0"/>
                                          </p:stCondLst>
                                        </p:cTn>
                                        <p:tgtEl>
                                          <p:spTgt spid="66566">
                                            <p:txEl>
                                              <p:pRg st="0" end="0"/>
                                            </p:txEl>
                                          </p:spTgt>
                                        </p:tgtEl>
                                        <p:attrNameLst>
                                          <p:attrName>style.visibility</p:attrName>
                                        </p:attrNameLst>
                                      </p:cBhvr>
                                      <p:to>
                                        <p:strVal val="visible"/>
                                      </p:to>
                                    </p:set>
                                    <p:animEffect transition="in" filter="strips(downRight)">
                                      <p:cBhvr>
                                        <p:cTn id="11" dur="500"/>
                                        <p:tgtEl>
                                          <p:spTgt spid="66566">
                                            <p:txEl>
                                              <p:pRg st="0" end="0"/>
                                            </p:txEl>
                                          </p:spTgt>
                                        </p:tgtEl>
                                      </p:cBhvr>
                                    </p:animEffect>
                                  </p:childTnLst>
                                </p:cTn>
                              </p:par>
                            </p:childTnLst>
                          </p:cTn>
                        </p:par>
                        <p:par>
                          <p:cTn id="12" fill="hold">
                            <p:stCondLst>
                              <p:cond delay="1000"/>
                            </p:stCondLst>
                            <p:childTnLst>
                              <p:par>
                                <p:cTn id="13" presetID="2" presetClass="entr" presetSubtype="8" fill="hold" nodeType="afterEffect">
                                  <p:stCondLst>
                                    <p:cond delay="0"/>
                                  </p:stCondLst>
                                  <p:childTnLst>
                                    <p:set>
                                      <p:cBhvr>
                                        <p:cTn id="14" dur="1" fill="hold">
                                          <p:stCondLst>
                                            <p:cond delay="0"/>
                                          </p:stCondLst>
                                        </p:cTn>
                                        <p:tgtEl>
                                          <p:spTgt spid="66568"/>
                                        </p:tgtEl>
                                        <p:attrNameLst>
                                          <p:attrName>style.visibility</p:attrName>
                                        </p:attrNameLst>
                                      </p:cBhvr>
                                      <p:to>
                                        <p:strVal val="visible"/>
                                      </p:to>
                                    </p:set>
                                    <p:anim calcmode="lin" valueType="num">
                                      <p:cBhvr additive="base">
                                        <p:cTn id="15" dur="500" fill="hold"/>
                                        <p:tgtEl>
                                          <p:spTgt spid="66568"/>
                                        </p:tgtEl>
                                        <p:attrNameLst>
                                          <p:attrName>ppt_x</p:attrName>
                                        </p:attrNameLst>
                                      </p:cBhvr>
                                      <p:tavLst>
                                        <p:tav tm="0">
                                          <p:val>
                                            <p:strVal val="0-#ppt_w/2"/>
                                          </p:val>
                                        </p:tav>
                                        <p:tav tm="100000">
                                          <p:val>
                                            <p:strVal val="#ppt_x"/>
                                          </p:val>
                                        </p:tav>
                                      </p:tavLst>
                                    </p:anim>
                                    <p:anim calcmode="lin" valueType="num">
                                      <p:cBhvr additive="base">
                                        <p:cTn id="16" dur="500" fill="hold"/>
                                        <p:tgtEl>
                                          <p:spTgt spid="66568"/>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66567"/>
                                        </p:tgtEl>
                                        <p:attrNameLst>
                                          <p:attrName>style.visibility</p:attrName>
                                        </p:attrNameLst>
                                      </p:cBhvr>
                                      <p:to>
                                        <p:strVal val="visible"/>
                                      </p:to>
                                    </p:set>
                                    <p:anim calcmode="lin" valueType="num">
                                      <p:cBhvr additive="base">
                                        <p:cTn id="19" dur="500" fill="hold"/>
                                        <p:tgtEl>
                                          <p:spTgt spid="66567"/>
                                        </p:tgtEl>
                                        <p:attrNameLst>
                                          <p:attrName>ppt_x</p:attrName>
                                        </p:attrNameLst>
                                      </p:cBhvr>
                                      <p:tavLst>
                                        <p:tav tm="0">
                                          <p:val>
                                            <p:strVal val="0-#ppt_w/2"/>
                                          </p:val>
                                        </p:tav>
                                        <p:tav tm="100000">
                                          <p:val>
                                            <p:strVal val="#ppt_x"/>
                                          </p:val>
                                        </p:tav>
                                      </p:tavLst>
                                    </p:anim>
                                    <p:anim calcmode="lin" valueType="num">
                                      <p:cBhvr additive="base">
                                        <p:cTn id="20" dur="500" fill="hold"/>
                                        <p:tgtEl>
                                          <p:spTgt spid="66567"/>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66569"/>
                                        </p:tgtEl>
                                        <p:attrNameLst>
                                          <p:attrName>style.visibility</p:attrName>
                                        </p:attrNameLst>
                                      </p:cBhvr>
                                      <p:to>
                                        <p:strVal val="visible"/>
                                      </p:to>
                                    </p:set>
                                    <p:anim calcmode="lin" valueType="num">
                                      <p:cBhvr additive="base">
                                        <p:cTn id="23" dur="500" fill="hold"/>
                                        <p:tgtEl>
                                          <p:spTgt spid="66569"/>
                                        </p:tgtEl>
                                        <p:attrNameLst>
                                          <p:attrName>ppt_x</p:attrName>
                                        </p:attrNameLst>
                                      </p:cBhvr>
                                      <p:tavLst>
                                        <p:tav tm="0">
                                          <p:val>
                                            <p:strVal val="0-#ppt_w/2"/>
                                          </p:val>
                                        </p:tav>
                                        <p:tav tm="100000">
                                          <p:val>
                                            <p:strVal val="#ppt_x"/>
                                          </p:val>
                                        </p:tav>
                                      </p:tavLst>
                                    </p:anim>
                                    <p:anim calcmode="lin" valueType="num">
                                      <p:cBhvr additive="base">
                                        <p:cTn id="24" dur="500" fill="hold"/>
                                        <p:tgtEl>
                                          <p:spTgt spid="66569"/>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66574"/>
                                        </p:tgtEl>
                                        <p:attrNameLst>
                                          <p:attrName>style.visibility</p:attrName>
                                        </p:attrNameLst>
                                      </p:cBhvr>
                                      <p:to>
                                        <p:strVal val="visible"/>
                                      </p:to>
                                    </p:set>
                                    <p:anim calcmode="lin" valueType="num">
                                      <p:cBhvr additive="base">
                                        <p:cTn id="27" dur="500" fill="hold"/>
                                        <p:tgtEl>
                                          <p:spTgt spid="66574"/>
                                        </p:tgtEl>
                                        <p:attrNameLst>
                                          <p:attrName>ppt_x</p:attrName>
                                        </p:attrNameLst>
                                      </p:cBhvr>
                                      <p:tavLst>
                                        <p:tav tm="0">
                                          <p:val>
                                            <p:strVal val="0-#ppt_w/2"/>
                                          </p:val>
                                        </p:tav>
                                        <p:tav tm="100000">
                                          <p:val>
                                            <p:strVal val="#ppt_x"/>
                                          </p:val>
                                        </p:tav>
                                      </p:tavLst>
                                    </p:anim>
                                    <p:anim calcmode="lin" valueType="num">
                                      <p:cBhvr additive="base">
                                        <p:cTn id="28" dur="500" fill="hold"/>
                                        <p:tgtEl>
                                          <p:spTgt spid="66574"/>
                                        </p:tgtEl>
                                        <p:attrNameLst>
                                          <p:attrName>ppt_y</p:attrName>
                                        </p:attrNameLst>
                                      </p:cBhvr>
                                      <p:tavLst>
                                        <p:tav tm="0">
                                          <p:val>
                                            <p:strVal val="#ppt_y"/>
                                          </p:val>
                                        </p:tav>
                                        <p:tav tm="100000">
                                          <p:val>
                                            <p:strVal val="#ppt_y"/>
                                          </p:val>
                                        </p:tav>
                                      </p:tavLst>
                                    </p:anim>
                                  </p:childTnLst>
                                </p:cTn>
                              </p:par>
                            </p:childTnLst>
                          </p:cTn>
                        </p:par>
                        <p:par>
                          <p:cTn id="29" fill="hold">
                            <p:stCondLst>
                              <p:cond delay="1500"/>
                            </p:stCondLst>
                            <p:childTnLst>
                              <p:par>
                                <p:cTn id="30" presetID="9" presetClass="entr" presetSubtype="0" fill="hold" grpId="0" nodeType="afterEffect">
                                  <p:stCondLst>
                                    <p:cond delay="0"/>
                                  </p:stCondLst>
                                  <p:childTnLst>
                                    <p:set>
                                      <p:cBhvr>
                                        <p:cTn id="31" dur="1" fill="hold">
                                          <p:stCondLst>
                                            <p:cond delay="0"/>
                                          </p:stCondLst>
                                        </p:cTn>
                                        <p:tgtEl>
                                          <p:spTgt spid="66570"/>
                                        </p:tgtEl>
                                        <p:attrNameLst>
                                          <p:attrName>style.visibility</p:attrName>
                                        </p:attrNameLst>
                                      </p:cBhvr>
                                      <p:to>
                                        <p:strVal val="visible"/>
                                      </p:to>
                                    </p:set>
                                    <p:animEffect transition="in" filter="dissolve">
                                      <p:cBhvr>
                                        <p:cTn id="32" dur="500"/>
                                        <p:tgtEl>
                                          <p:spTgt spid="66570"/>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6571"/>
                                        </p:tgtEl>
                                        <p:attrNameLst>
                                          <p:attrName>style.visibility</p:attrName>
                                        </p:attrNameLst>
                                      </p:cBhvr>
                                      <p:to>
                                        <p:strVal val="visible"/>
                                      </p:to>
                                    </p:set>
                                    <p:animEffect transition="in" filter="dissolve">
                                      <p:cBhvr>
                                        <p:cTn id="35" dur="500"/>
                                        <p:tgtEl>
                                          <p:spTgt spid="66571"/>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6572"/>
                                        </p:tgtEl>
                                        <p:attrNameLst>
                                          <p:attrName>style.visibility</p:attrName>
                                        </p:attrNameLst>
                                      </p:cBhvr>
                                      <p:to>
                                        <p:strVal val="visible"/>
                                      </p:to>
                                    </p:set>
                                    <p:animEffect transition="in" filter="dissolve">
                                      <p:cBhvr>
                                        <p:cTn id="38" dur="500"/>
                                        <p:tgtEl>
                                          <p:spTgt spid="66572"/>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66576"/>
                                        </p:tgtEl>
                                        <p:attrNameLst>
                                          <p:attrName>style.visibility</p:attrName>
                                        </p:attrNameLst>
                                      </p:cBhvr>
                                      <p:to>
                                        <p:strVal val="visible"/>
                                      </p:to>
                                    </p:set>
                                    <p:animEffect transition="in" filter="dissolve">
                                      <p:cBhvr>
                                        <p:cTn id="41" dur="500"/>
                                        <p:tgtEl>
                                          <p:spTgt spid="665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70" grpId="0"/>
      <p:bldP spid="66571" grpId="0"/>
      <p:bldP spid="66572" grpId="0"/>
      <p:bldP spid="66576" grpId="0"/>
    </p:bld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algn="ctr"/>
            <a:r>
              <a:rPr lang="en-US" b="1"/>
              <a:t>Radiation Safety (cont.)</a:t>
            </a:r>
          </a:p>
        </p:txBody>
      </p:sp>
      <p:sp>
        <p:nvSpPr>
          <p:cNvPr id="55299" name="Rectangle 3"/>
          <p:cNvSpPr>
            <a:spLocks noGrp="1" noChangeArrowheads="1"/>
          </p:cNvSpPr>
          <p:nvPr>
            <p:ph idx="1"/>
          </p:nvPr>
        </p:nvSpPr>
        <p:spPr>
          <a:xfrm>
            <a:off x="685800" y="1193800"/>
            <a:ext cx="7772400" cy="1054100"/>
          </a:xfrm>
        </p:spPr>
        <p:txBody>
          <a:bodyPr/>
          <a:lstStyle/>
          <a:p>
            <a:pPr marL="0" indent="0">
              <a:lnSpc>
                <a:spcPct val="80000"/>
              </a:lnSpc>
              <a:buClr>
                <a:schemeClr val="tx1"/>
              </a:buClr>
              <a:buFont typeface="Wingdings" pitchFamily="2" charset="2"/>
              <a:buNone/>
            </a:pPr>
            <a:r>
              <a:rPr lang="en-US" sz="2800" dirty="0"/>
              <a:t>There are three means of protection to help reduce exposure to radiation:</a:t>
            </a:r>
          </a:p>
        </p:txBody>
      </p:sp>
      <p:pic>
        <p:nvPicPr>
          <p:cNvPr id="55301" name="Picture 5" descr="TimeDisShielding"/>
          <p:cNvPicPr>
            <a:picLocks noChangeAspect="1" noChangeArrowheads="1"/>
          </p:cNvPicPr>
          <p:nvPr/>
        </p:nvPicPr>
        <p:blipFill>
          <a:blip r:embed="rId2" cstate="print"/>
          <a:srcRect/>
          <a:stretch>
            <a:fillRect/>
          </a:stretch>
        </p:blipFill>
        <p:spPr bwMode="auto">
          <a:xfrm>
            <a:off x="849313" y="2370138"/>
            <a:ext cx="7388225" cy="3125787"/>
          </a:xfrm>
          <a:prstGeom prst="rect">
            <a:avLst/>
          </a:prstGeom>
          <a:noFill/>
          <a:effectLst>
            <a:outerShdw dist="107763" dir="13500000" algn="ctr" rotWithShape="0">
              <a:srgbClr val="131313"/>
            </a:outerShdw>
          </a:effectLst>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strips(downRight)">
                                      <p:cBhvr>
                                        <p:cTn id="7" dur="500"/>
                                        <p:tgtEl>
                                          <p:spTgt spid="55299">
                                            <p:txEl>
                                              <p:pRg st="0" end="0"/>
                                            </p:txEl>
                                          </p:spTgt>
                                        </p:tgtEl>
                                      </p:cBhvr>
                                    </p:animEffect>
                                  </p:childTnLst>
                                </p:cTn>
                              </p:par>
                            </p:childTnLst>
                          </p:cTn>
                        </p:par>
                        <p:par>
                          <p:cTn id="8" fill="hold">
                            <p:stCondLst>
                              <p:cond delay="500"/>
                            </p:stCondLst>
                            <p:childTnLst>
                              <p:par>
                                <p:cTn id="9" presetID="55" presetClass="entr" presetSubtype="0" fill="hold" nodeType="afterEffect">
                                  <p:stCondLst>
                                    <p:cond delay="0"/>
                                  </p:stCondLst>
                                  <p:childTnLst>
                                    <p:set>
                                      <p:cBhvr>
                                        <p:cTn id="10" dur="1" fill="hold">
                                          <p:stCondLst>
                                            <p:cond delay="0"/>
                                          </p:stCondLst>
                                        </p:cTn>
                                        <p:tgtEl>
                                          <p:spTgt spid="55301"/>
                                        </p:tgtEl>
                                        <p:attrNameLst>
                                          <p:attrName>style.visibility</p:attrName>
                                        </p:attrNameLst>
                                      </p:cBhvr>
                                      <p:to>
                                        <p:strVal val="visible"/>
                                      </p:to>
                                    </p:set>
                                    <p:anim calcmode="lin" valueType="num">
                                      <p:cBhvr>
                                        <p:cTn id="11" dur="1000" fill="hold"/>
                                        <p:tgtEl>
                                          <p:spTgt spid="55301"/>
                                        </p:tgtEl>
                                        <p:attrNameLst>
                                          <p:attrName>ppt_w</p:attrName>
                                        </p:attrNameLst>
                                      </p:cBhvr>
                                      <p:tavLst>
                                        <p:tav tm="0">
                                          <p:val>
                                            <p:strVal val="#ppt_w*0.70"/>
                                          </p:val>
                                        </p:tav>
                                        <p:tav tm="100000">
                                          <p:val>
                                            <p:strVal val="#ppt_w"/>
                                          </p:val>
                                        </p:tav>
                                      </p:tavLst>
                                    </p:anim>
                                    <p:anim calcmode="lin" valueType="num">
                                      <p:cBhvr>
                                        <p:cTn id="12" dur="1000" fill="hold"/>
                                        <p:tgtEl>
                                          <p:spTgt spid="55301"/>
                                        </p:tgtEl>
                                        <p:attrNameLst>
                                          <p:attrName>ppt_h</p:attrName>
                                        </p:attrNameLst>
                                      </p:cBhvr>
                                      <p:tavLst>
                                        <p:tav tm="0">
                                          <p:val>
                                            <p:strVal val="#ppt_h"/>
                                          </p:val>
                                        </p:tav>
                                        <p:tav tm="100000">
                                          <p:val>
                                            <p:strVal val="#ppt_h"/>
                                          </p:val>
                                        </p:tav>
                                      </p:tavLst>
                                    </p:anim>
                                    <p:animEffect transition="in" filter="fade">
                                      <p:cBhvr>
                                        <p:cTn id="13" dur="1000"/>
                                        <p:tgtEl>
                                          <p:spTgt spid="553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993900" y="355600"/>
            <a:ext cx="5562600" cy="1143000"/>
          </a:xfrm>
        </p:spPr>
        <p:txBody>
          <a:bodyPr/>
          <a:lstStyle/>
          <a:p>
            <a:r>
              <a:rPr lang="en-US" sz="4000" b="1"/>
              <a:t>Radiographic Images</a:t>
            </a:r>
          </a:p>
        </p:txBody>
      </p:sp>
      <p:pic>
        <p:nvPicPr>
          <p:cNvPr id="115719" name="Picture 7" descr="Casting"/>
          <p:cNvPicPr>
            <a:picLocks noGrp="1" noChangeAspect="1" noChangeArrowheads="1"/>
          </p:cNvPicPr>
          <p:nvPr>
            <p:ph sz="half" idx="1"/>
          </p:nvPr>
        </p:nvPicPr>
        <p:blipFill>
          <a:blip r:embed="rId2" cstate="print"/>
          <a:srcRect/>
          <a:stretch>
            <a:fillRect/>
          </a:stretch>
        </p:blipFill>
        <p:spPr>
          <a:xfrm>
            <a:off x="863600" y="1663700"/>
            <a:ext cx="2895600" cy="2335213"/>
          </a:xfrm>
          <a:noFill/>
          <a:ln>
            <a:solidFill>
              <a:schemeClr val="tx1"/>
            </a:solidFill>
          </a:ln>
        </p:spPr>
      </p:pic>
      <p:pic>
        <p:nvPicPr>
          <p:cNvPr id="115720" name="Picture 8" descr="CastingRad"/>
          <p:cNvPicPr>
            <a:picLocks noGrp="1" noChangeAspect="1" noChangeArrowheads="1"/>
          </p:cNvPicPr>
          <p:nvPr>
            <p:ph sz="half" idx="2"/>
          </p:nvPr>
        </p:nvPicPr>
        <p:blipFill>
          <a:blip r:embed="rId3" cstate="print"/>
          <a:srcRect/>
          <a:stretch>
            <a:fillRect/>
          </a:stretch>
        </p:blipFill>
        <p:spPr>
          <a:xfrm>
            <a:off x="863600" y="4076700"/>
            <a:ext cx="2895600" cy="2446338"/>
          </a:xfrm>
          <a:noFill/>
          <a:ln>
            <a:solidFill>
              <a:schemeClr val="tx1"/>
            </a:solidFill>
          </a:ln>
        </p:spPr>
      </p:pic>
      <p:pic>
        <p:nvPicPr>
          <p:cNvPr id="115715" name="Picture 3" descr="ISU18"/>
          <p:cNvPicPr>
            <a:picLocks noChangeAspect="1" noChangeArrowheads="1"/>
          </p:cNvPicPr>
          <p:nvPr/>
        </p:nvPicPr>
        <p:blipFill>
          <a:blip r:embed="rId4" cstate="print"/>
          <a:srcRect/>
          <a:stretch>
            <a:fillRect/>
          </a:stretch>
        </p:blipFill>
        <p:spPr bwMode="auto">
          <a:xfrm>
            <a:off x="6083300" y="4076700"/>
            <a:ext cx="2384425" cy="2425700"/>
          </a:xfrm>
          <a:prstGeom prst="rect">
            <a:avLst/>
          </a:prstGeom>
          <a:noFill/>
          <a:ln w="19050">
            <a:solidFill>
              <a:schemeClr val="tx1"/>
            </a:solidFill>
            <a:miter lim="800000"/>
            <a:headEnd/>
            <a:tailEnd/>
          </a:ln>
        </p:spPr>
      </p:pic>
      <p:pic>
        <p:nvPicPr>
          <p:cNvPr id="115716" name="Picture 4" descr="circuitboard-radiograph"/>
          <p:cNvPicPr>
            <a:picLocks noChangeAspect="1" noChangeArrowheads="1"/>
          </p:cNvPicPr>
          <p:nvPr/>
        </p:nvPicPr>
        <p:blipFill>
          <a:blip r:embed="rId5" cstate="print"/>
          <a:srcRect/>
          <a:stretch>
            <a:fillRect/>
          </a:stretch>
        </p:blipFill>
        <p:spPr bwMode="auto">
          <a:xfrm>
            <a:off x="3835400" y="4089400"/>
            <a:ext cx="2178050" cy="2414588"/>
          </a:xfrm>
          <a:prstGeom prst="rect">
            <a:avLst/>
          </a:prstGeom>
          <a:noFill/>
          <a:ln w="19050">
            <a:solidFill>
              <a:schemeClr val="tx1"/>
            </a:solidFill>
            <a:miter lim="800000"/>
            <a:headEnd/>
            <a:tailEnd/>
          </a:ln>
        </p:spPr>
      </p:pic>
      <p:pic>
        <p:nvPicPr>
          <p:cNvPr id="115717" name="Picture 5" descr="circuitboard-photo"/>
          <p:cNvPicPr>
            <a:picLocks noChangeAspect="1" noChangeArrowheads="1"/>
          </p:cNvPicPr>
          <p:nvPr/>
        </p:nvPicPr>
        <p:blipFill>
          <a:blip r:embed="rId6" cstate="print"/>
          <a:srcRect/>
          <a:stretch>
            <a:fillRect/>
          </a:stretch>
        </p:blipFill>
        <p:spPr bwMode="auto">
          <a:xfrm>
            <a:off x="3835400" y="1663700"/>
            <a:ext cx="2160588" cy="2336800"/>
          </a:xfrm>
          <a:prstGeom prst="rect">
            <a:avLst/>
          </a:prstGeom>
          <a:noFill/>
          <a:ln w="19050">
            <a:solidFill>
              <a:schemeClr val="tx1"/>
            </a:solidFill>
            <a:miter lim="800000"/>
            <a:headEnd/>
            <a:tailEnd/>
          </a:ln>
        </p:spPr>
      </p:pic>
      <p:pic>
        <p:nvPicPr>
          <p:cNvPr id="115718" name="Picture 6" descr="19a copy"/>
          <p:cNvPicPr>
            <a:picLocks noChangeAspect="1" noChangeArrowheads="1"/>
          </p:cNvPicPr>
          <p:nvPr/>
        </p:nvPicPr>
        <p:blipFill>
          <a:blip r:embed="rId7" cstate="print"/>
          <a:srcRect/>
          <a:stretch>
            <a:fillRect/>
          </a:stretch>
        </p:blipFill>
        <p:spPr bwMode="auto">
          <a:xfrm>
            <a:off x="6083300" y="1663700"/>
            <a:ext cx="2376488" cy="2325688"/>
          </a:xfrm>
          <a:prstGeom prst="rect">
            <a:avLst/>
          </a:prstGeom>
          <a:noFill/>
          <a:ln w="19050">
            <a:solidFill>
              <a:schemeClr val="tx1"/>
            </a:solidFill>
            <a:miter lim="800000"/>
            <a:headEnd/>
            <a:tailEnd/>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nodeType="afterEffect">
                                  <p:stCondLst>
                                    <p:cond delay="0"/>
                                  </p:stCondLst>
                                  <p:childTnLst>
                                    <p:set>
                                      <p:cBhvr>
                                        <p:cTn id="6" dur="1" fill="hold">
                                          <p:stCondLst>
                                            <p:cond delay="0"/>
                                          </p:stCondLst>
                                        </p:cTn>
                                        <p:tgtEl>
                                          <p:spTgt spid="115717"/>
                                        </p:tgtEl>
                                        <p:attrNameLst>
                                          <p:attrName>style.visibility</p:attrName>
                                        </p:attrNameLst>
                                      </p:cBhvr>
                                      <p:to>
                                        <p:strVal val="visible"/>
                                      </p:to>
                                    </p:set>
                                    <p:animEffect transition="in" filter="slide(fromBottom)">
                                      <p:cBhvr>
                                        <p:cTn id="7" dur="500"/>
                                        <p:tgtEl>
                                          <p:spTgt spid="115717"/>
                                        </p:tgtEl>
                                      </p:cBhvr>
                                    </p:animEffect>
                                  </p:childTnLst>
                                </p:cTn>
                              </p:par>
                              <p:par>
                                <p:cTn id="8" presetID="12" presetClass="entr" presetSubtype="1" fill="hold" nodeType="withEffect">
                                  <p:stCondLst>
                                    <p:cond delay="0"/>
                                  </p:stCondLst>
                                  <p:childTnLst>
                                    <p:set>
                                      <p:cBhvr>
                                        <p:cTn id="9" dur="1" fill="hold">
                                          <p:stCondLst>
                                            <p:cond delay="0"/>
                                          </p:stCondLst>
                                        </p:cTn>
                                        <p:tgtEl>
                                          <p:spTgt spid="115716"/>
                                        </p:tgtEl>
                                        <p:attrNameLst>
                                          <p:attrName>style.visibility</p:attrName>
                                        </p:attrNameLst>
                                      </p:cBhvr>
                                      <p:to>
                                        <p:strVal val="visible"/>
                                      </p:to>
                                    </p:set>
                                    <p:animEffect transition="in" filter="slide(fromTop)">
                                      <p:cBhvr>
                                        <p:cTn id="10" dur="500"/>
                                        <p:tgtEl>
                                          <p:spTgt spid="115716"/>
                                        </p:tgtEl>
                                      </p:cBhvr>
                                    </p:animEffect>
                                  </p:childTnLst>
                                </p:cTn>
                              </p:par>
                            </p:childTnLst>
                          </p:cTn>
                        </p:par>
                        <p:par>
                          <p:cTn id="11" fill="hold">
                            <p:stCondLst>
                              <p:cond delay="500"/>
                            </p:stCondLst>
                            <p:childTnLst>
                              <p:par>
                                <p:cTn id="12" presetID="12" presetClass="entr" presetSubtype="2" fill="hold" nodeType="afterEffect">
                                  <p:stCondLst>
                                    <p:cond delay="0"/>
                                  </p:stCondLst>
                                  <p:childTnLst>
                                    <p:set>
                                      <p:cBhvr>
                                        <p:cTn id="13" dur="1" fill="hold">
                                          <p:stCondLst>
                                            <p:cond delay="0"/>
                                          </p:stCondLst>
                                        </p:cTn>
                                        <p:tgtEl>
                                          <p:spTgt spid="115719"/>
                                        </p:tgtEl>
                                        <p:attrNameLst>
                                          <p:attrName>style.visibility</p:attrName>
                                        </p:attrNameLst>
                                      </p:cBhvr>
                                      <p:to>
                                        <p:strVal val="visible"/>
                                      </p:to>
                                    </p:set>
                                    <p:animEffect transition="in" filter="slide(fromRight)">
                                      <p:cBhvr>
                                        <p:cTn id="14" dur="500"/>
                                        <p:tgtEl>
                                          <p:spTgt spid="115719"/>
                                        </p:tgtEl>
                                      </p:cBhvr>
                                    </p:animEffect>
                                  </p:childTnLst>
                                </p:cTn>
                              </p:par>
                              <p:par>
                                <p:cTn id="15" presetID="12" presetClass="entr" presetSubtype="2" fill="hold" nodeType="withEffect">
                                  <p:stCondLst>
                                    <p:cond delay="0"/>
                                  </p:stCondLst>
                                  <p:childTnLst>
                                    <p:set>
                                      <p:cBhvr>
                                        <p:cTn id="16" dur="1" fill="hold">
                                          <p:stCondLst>
                                            <p:cond delay="0"/>
                                          </p:stCondLst>
                                        </p:cTn>
                                        <p:tgtEl>
                                          <p:spTgt spid="115720"/>
                                        </p:tgtEl>
                                        <p:attrNameLst>
                                          <p:attrName>style.visibility</p:attrName>
                                        </p:attrNameLst>
                                      </p:cBhvr>
                                      <p:to>
                                        <p:strVal val="visible"/>
                                      </p:to>
                                    </p:set>
                                    <p:animEffect transition="in" filter="slide(fromRight)">
                                      <p:cBhvr>
                                        <p:cTn id="17" dur="500"/>
                                        <p:tgtEl>
                                          <p:spTgt spid="115720"/>
                                        </p:tgtEl>
                                      </p:cBhvr>
                                    </p:animEffect>
                                  </p:childTnLst>
                                </p:cTn>
                              </p:par>
                              <p:par>
                                <p:cTn id="18" presetID="12" presetClass="entr" presetSubtype="8" fill="hold" nodeType="withEffect">
                                  <p:stCondLst>
                                    <p:cond delay="0"/>
                                  </p:stCondLst>
                                  <p:childTnLst>
                                    <p:set>
                                      <p:cBhvr>
                                        <p:cTn id="19" dur="1" fill="hold">
                                          <p:stCondLst>
                                            <p:cond delay="0"/>
                                          </p:stCondLst>
                                        </p:cTn>
                                        <p:tgtEl>
                                          <p:spTgt spid="115718"/>
                                        </p:tgtEl>
                                        <p:attrNameLst>
                                          <p:attrName>style.visibility</p:attrName>
                                        </p:attrNameLst>
                                      </p:cBhvr>
                                      <p:to>
                                        <p:strVal val="visible"/>
                                      </p:to>
                                    </p:set>
                                    <p:animEffect transition="in" filter="slide(fromLeft)">
                                      <p:cBhvr>
                                        <p:cTn id="20" dur="500"/>
                                        <p:tgtEl>
                                          <p:spTgt spid="115718"/>
                                        </p:tgtEl>
                                      </p:cBhvr>
                                    </p:animEffect>
                                  </p:childTnLst>
                                </p:cTn>
                              </p:par>
                              <p:par>
                                <p:cTn id="21" presetID="12" presetClass="entr" presetSubtype="8" fill="hold" nodeType="withEffect">
                                  <p:stCondLst>
                                    <p:cond delay="0"/>
                                  </p:stCondLst>
                                  <p:childTnLst>
                                    <p:set>
                                      <p:cBhvr>
                                        <p:cTn id="22" dur="1" fill="hold">
                                          <p:stCondLst>
                                            <p:cond delay="0"/>
                                          </p:stCondLst>
                                        </p:cTn>
                                        <p:tgtEl>
                                          <p:spTgt spid="115715"/>
                                        </p:tgtEl>
                                        <p:attrNameLst>
                                          <p:attrName>style.visibility</p:attrName>
                                        </p:attrNameLst>
                                      </p:cBhvr>
                                      <p:to>
                                        <p:strVal val="visible"/>
                                      </p:to>
                                    </p:set>
                                    <p:animEffect transition="in" filter="slide(fromLeft)">
                                      <p:cBhvr>
                                        <p:cTn id="23" dur="500"/>
                                        <p:tgtEl>
                                          <p:spTgt spid="1157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algn="ctr"/>
            <a:r>
              <a:rPr lang="en-US" b="1"/>
              <a:t>Radiographic Images</a:t>
            </a:r>
          </a:p>
        </p:txBody>
      </p:sp>
      <p:pic>
        <p:nvPicPr>
          <p:cNvPr id="104452" name="Picture 4" descr="RTflashlight"/>
          <p:cNvPicPr>
            <a:picLocks noGrp="1" noChangeAspect="1" noChangeArrowheads="1"/>
          </p:cNvPicPr>
          <p:nvPr>
            <p:ph idx="1"/>
          </p:nvPr>
        </p:nvPicPr>
        <p:blipFill>
          <a:blip r:embed="rId2" cstate="print"/>
          <a:srcRect/>
          <a:stretch>
            <a:fillRect/>
          </a:stretch>
        </p:blipFill>
        <p:spPr>
          <a:xfrm>
            <a:off x="1123950" y="2482850"/>
            <a:ext cx="6273800" cy="2844800"/>
          </a:xfrm>
          <a:noFill/>
          <a:ln w="25400">
            <a:solidFill>
              <a:srgbClr val="FFFFFF"/>
            </a:solidFill>
          </a:ln>
        </p:spPr>
      </p:pic>
      <p:sp>
        <p:nvSpPr>
          <p:cNvPr id="104451" name="Rectangle 3"/>
          <p:cNvSpPr>
            <a:spLocks noGrp="1" noChangeArrowheads="1"/>
          </p:cNvSpPr>
          <p:nvPr>
            <p:ph type="body" idx="4294967295"/>
          </p:nvPr>
        </p:nvSpPr>
        <p:spPr>
          <a:xfrm>
            <a:off x="0" y="1600200"/>
            <a:ext cx="7772400" cy="914400"/>
          </a:xfrm>
        </p:spPr>
        <p:txBody>
          <a:bodyPr/>
          <a:lstStyle/>
          <a:p>
            <a:pPr>
              <a:buFont typeface="Wingdings" pitchFamily="2" charset="2"/>
              <a:buNone/>
            </a:pPr>
            <a:r>
              <a:rPr lang="en-US" sz="2400"/>
              <a:t>	</a:t>
            </a:r>
            <a:r>
              <a:rPr lang="en-US" sz="2400" b="1"/>
              <a:t>Can you determine what object was radiographed in this and the next three slides?</a:t>
            </a:r>
          </a:p>
        </p:txBody>
      </p:sp>
      <p:pic>
        <p:nvPicPr>
          <p:cNvPr id="104453" name="Picture 5" descr="flashlight"/>
          <p:cNvPicPr>
            <a:picLocks noGrp="1" noChangeAspect="1" noChangeArrowheads="1"/>
          </p:cNvPicPr>
          <p:nvPr>
            <p:ph sz="half" idx="4294967295"/>
          </p:nvPr>
        </p:nvPicPr>
        <p:blipFill>
          <a:blip r:embed="rId3" cstate="print"/>
          <a:srcRect/>
          <a:stretch>
            <a:fillRect/>
          </a:stretch>
        </p:blipFill>
        <p:spPr>
          <a:xfrm>
            <a:off x="5168900" y="4351338"/>
            <a:ext cx="3975100" cy="2074862"/>
          </a:xfrm>
          <a:noFill/>
          <a:ln w="25400">
            <a:solidFill>
              <a:srgbClr val="000000"/>
            </a:solid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04452"/>
                                        </p:tgtEl>
                                        <p:attrNameLst>
                                          <p:attrName>style.visibility</p:attrName>
                                        </p:attrNameLst>
                                      </p:cBhvr>
                                      <p:to>
                                        <p:strVal val="visible"/>
                                      </p:to>
                                    </p:set>
                                    <p:animEffect transition="in" filter="dissolve">
                                      <p:cBhvr>
                                        <p:cTn id="7" dur="500"/>
                                        <p:tgtEl>
                                          <p:spTgt spid="10445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04453"/>
                                        </p:tgtEl>
                                        <p:attrNameLst>
                                          <p:attrName>style.visibility</p:attrName>
                                        </p:attrNameLst>
                                      </p:cBhvr>
                                      <p:to>
                                        <p:strVal val="visible"/>
                                      </p:to>
                                    </p:set>
                                    <p:animEffect transition="in" filter="dissolve">
                                      <p:cBhvr>
                                        <p:cTn id="12" dur="500"/>
                                        <p:tgtEl>
                                          <p:spTgt spid="1044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algn="ctr"/>
            <a:r>
              <a:rPr lang="en-US" b="1"/>
              <a:t>Radiographic Images</a:t>
            </a:r>
          </a:p>
        </p:txBody>
      </p:sp>
      <p:pic>
        <p:nvPicPr>
          <p:cNvPr id="105475" name="Picture 3" descr="calculator"/>
          <p:cNvPicPr>
            <a:picLocks noGrp="1" noChangeAspect="1" noChangeArrowheads="1"/>
          </p:cNvPicPr>
          <p:nvPr>
            <p:ph sz="half" idx="1"/>
          </p:nvPr>
        </p:nvPicPr>
        <p:blipFill>
          <a:blip r:embed="rId2" cstate="print"/>
          <a:srcRect/>
          <a:stretch>
            <a:fillRect/>
          </a:stretch>
        </p:blipFill>
        <p:spPr>
          <a:xfrm>
            <a:off x="4724400" y="1693863"/>
            <a:ext cx="2806700" cy="2624137"/>
          </a:xfrm>
          <a:noFill/>
          <a:ln w="25400">
            <a:solidFill>
              <a:srgbClr val="000000"/>
            </a:solidFill>
          </a:ln>
        </p:spPr>
      </p:pic>
      <p:pic>
        <p:nvPicPr>
          <p:cNvPr id="105476" name="Picture 4" descr="RTcalculator1"/>
          <p:cNvPicPr>
            <a:picLocks noGrp="1" noChangeAspect="1" noChangeArrowheads="1"/>
          </p:cNvPicPr>
          <p:nvPr>
            <p:ph sz="half" idx="2"/>
          </p:nvPr>
        </p:nvPicPr>
        <p:blipFill>
          <a:blip r:embed="rId3" cstate="print">
            <a:lum bright="12000" contrast="12000"/>
          </a:blip>
          <a:srcRect/>
          <a:stretch>
            <a:fillRect/>
          </a:stretch>
        </p:blipFill>
        <p:spPr>
          <a:xfrm>
            <a:off x="1516063" y="1695450"/>
            <a:ext cx="2733675" cy="4789488"/>
          </a:xfrm>
          <a:noFill/>
          <a:ln w="25400">
            <a:solidFill>
              <a:srgbClr val="FFFFFF"/>
            </a:solid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05476"/>
                                        </p:tgtEl>
                                        <p:attrNameLst>
                                          <p:attrName>style.visibility</p:attrName>
                                        </p:attrNameLst>
                                      </p:cBhvr>
                                      <p:to>
                                        <p:strVal val="visible"/>
                                      </p:to>
                                    </p:set>
                                    <p:animEffect transition="in" filter="dissolve">
                                      <p:cBhvr>
                                        <p:cTn id="7" dur="500"/>
                                        <p:tgtEl>
                                          <p:spTgt spid="10547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5475"/>
                                        </p:tgtEl>
                                        <p:attrNameLst>
                                          <p:attrName>style.visibility</p:attrName>
                                        </p:attrNameLst>
                                      </p:cBhvr>
                                      <p:to>
                                        <p:strVal val="visible"/>
                                      </p:to>
                                    </p:set>
                                    <p:animEffect transition="in" filter="wipe(down)">
                                      <p:cBhvr>
                                        <p:cTn id="12" dur="500"/>
                                        <p:tgtEl>
                                          <p:spTgt spid="105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algn="ctr"/>
            <a:r>
              <a:rPr lang="en-US" b="1"/>
              <a:t>Radiographic Images</a:t>
            </a:r>
          </a:p>
        </p:txBody>
      </p:sp>
      <p:pic>
        <p:nvPicPr>
          <p:cNvPr id="106500" name="Picture 4" descr="RTphone"/>
          <p:cNvPicPr>
            <a:picLocks noGrp="1" noChangeAspect="1" noChangeArrowheads="1"/>
          </p:cNvPicPr>
          <p:nvPr>
            <p:ph sz="half" idx="2"/>
          </p:nvPr>
        </p:nvPicPr>
        <p:blipFill>
          <a:blip r:embed="rId2" cstate="print"/>
          <a:srcRect/>
          <a:stretch>
            <a:fillRect/>
          </a:stretch>
        </p:blipFill>
        <p:spPr>
          <a:xfrm>
            <a:off x="1155700" y="1746250"/>
            <a:ext cx="5257800" cy="4252913"/>
          </a:xfrm>
          <a:noFill/>
          <a:ln w="25400">
            <a:solidFill>
              <a:srgbClr val="FFFFFF"/>
            </a:solidFill>
          </a:ln>
        </p:spPr>
      </p:pic>
      <p:pic>
        <p:nvPicPr>
          <p:cNvPr id="106499" name="Picture 3" descr="Phone"/>
          <p:cNvPicPr>
            <a:picLocks noGrp="1" noChangeAspect="1" noChangeArrowheads="1"/>
          </p:cNvPicPr>
          <p:nvPr>
            <p:ph sz="half" idx="1"/>
          </p:nvPr>
        </p:nvPicPr>
        <p:blipFill>
          <a:blip r:embed="rId3" cstate="print"/>
          <a:stretch>
            <a:fillRect/>
          </a:stretch>
        </p:blipFill>
        <p:spPr>
          <a:xfrm>
            <a:off x="695325" y="2256631"/>
            <a:ext cx="3562350" cy="2676525"/>
          </a:xfrm>
          <a:noFill/>
          <a:ln w="25400">
            <a:solidFill>
              <a:srgbClr val="000000"/>
            </a:solid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06500"/>
                                        </p:tgtEl>
                                        <p:attrNameLst>
                                          <p:attrName>style.visibility</p:attrName>
                                        </p:attrNameLst>
                                      </p:cBhvr>
                                      <p:to>
                                        <p:strVal val="visible"/>
                                      </p:to>
                                    </p:set>
                                    <p:animEffect transition="in" filter="dissolve">
                                      <p:cBhvr>
                                        <p:cTn id="7" dur="500"/>
                                        <p:tgtEl>
                                          <p:spTgt spid="106500"/>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06499"/>
                                        </p:tgtEl>
                                        <p:attrNameLst>
                                          <p:attrName>style.visibility</p:attrName>
                                        </p:attrNameLst>
                                      </p:cBhvr>
                                      <p:to>
                                        <p:strVal val="visible"/>
                                      </p:to>
                                    </p:set>
                                    <p:animEffect transition="in" filter="blinds(horizontal)">
                                      <p:cBhvr>
                                        <p:cTn id="12" dur="500"/>
                                        <p:tgtEl>
                                          <p:spTgt spid="1064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algn="ctr"/>
            <a:r>
              <a:rPr lang="en-US" b="1"/>
              <a:t>Radiographic Images</a:t>
            </a:r>
          </a:p>
        </p:txBody>
      </p:sp>
      <p:pic>
        <p:nvPicPr>
          <p:cNvPr id="108547" name="Picture 3" descr="grapefruit"/>
          <p:cNvPicPr>
            <a:picLocks noGrp="1" noChangeAspect="1" noChangeArrowheads="1"/>
          </p:cNvPicPr>
          <p:nvPr>
            <p:ph sz="half" idx="1"/>
          </p:nvPr>
        </p:nvPicPr>
        <p:blipFill>
          <a:blip r:embed="rId2" cstate="print"/>
          <a:srcRect/>
          <a:stretch>
            <a:fillRect/>
          </a:stretch>
        </p:blipFill>
        <p:spPr>
          <a:xfrm>
            <a:off x="5803900" y="2390775"/>
            <a:ext cx="2501900" cy="2913063"/>
          </a:xfrm>
          <a:noFill/>
          <a:ln w="25400">
            <a:solidFill>
              <a:srgbClr val="000000"/>
            </a:solidFill>
          </a:ln>
        </p:spPr>
      </p:pic>
      <p:pic>
        <p:nvPicPr>
          <p:cNvPr id="108548" name="Picture 4" descr="RTgrapefruit"/>
          <p:cNvPicPr>
            <a:picLocks noGrp="1" noChangeAspect="1" noChangeArrowheads="1"/>
          </p:cNvPicPr>
          <p:nvPr>
            <p:ph sz="half" idx="2"/>
          </p:nvPr>
        </p:nvPicPr>
        <p:blipFill>
          <a:blip r:embed="rId3" cstate="print"/>
          <a:srcRect/>
          <a:stretch>
            <a:fillRect/>
          </a:stretch>
        </p:blipFill>
        <p:spPr>
          <a:xfrm>
            <a:off x="1130300" y="1685925"/>
            <a:ext cx="4427538" cy="4318000"/>
          </a:xfrm>
          <a:noFill/>
          <a:ln w="25400">
            <a:solidFill>
              <a:srgbClr val="FFFFFF"/>
            </a:solidFill>
          </a:ln>
        </p:spPr>
      </p:pic>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108548"/>
                                        </p:tgtEl>
                                        <p:attrNameLst>
                                          <p:attrName>style.visibility</p:attrName>
                                        </p:attrNameLst>
                                      </p:cBhvr>
                                      <p:to>
                                        <p:strVal val="visible"/>
                                      </p:to>
                                    </p:set>
                                    <p:animEffect transition="in" filter="dissolve">
                                      <p:cBhvr>
                                        <p:cTn id="7" dur="500"/>
                                        <p:tgtEl>
                                          <p:spTgt spid="10854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499"/>
                                          </p:stCondLst>
                                        </p:cTn>
                                        <p:tgtEl>
                                          <p:spTgt spid="1085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757" name="Rectangle 5"/>
          <p:cNvSpPr>
            <a:spLocks noGrp="1" noChangeArrowheads="1"/>
          </p:cNvSpPr>
          <p:nvPr>
            <p:ph type="title"/>
          </p:nvPr>
        </p:nvSpPr>
        <p:spPr>
          <a:xfrm>
            <a:off x="1028700" y="558800"/>
            <a:ext cx="7772400" cy="762000"/>
          </a:xfrm>
        </p:spPr>
        <p:txBody>
          <a:bodyPr/>
          <a:lstStyle/>
          <a:p>
            <a:pPr algn="ctr"/>
            <a:r>
              <a:rPr lang="en-US" b="1"/>
              <a:t>Advantages of Radiography</a:t>
            </a:r>
          </a:p>
        </p:txBody>
      </p:sp>
      <p:sp>
        <p:nvSpPr>
          <p:cNvPr id="74759" name="Rectangle 7"/>
          <p:cNvSpPr>
            <a:spLocks noGrp="1" noChangeArrowheads="1"/>
          </p:cNvSpPr>
          <p:nvPr>
            <p:ph idx="1"/>
          </p:nvPr>
        </p:nvSpPr>
        <p:spPr/>
        <p:txBody>
          <a:bodyPr>
            <a:normAutofit/>
          </a:bodyPr>
          <a:lstStyle/>
          <a:p>
            <a:pPr>
              <a:lnSpc>
                <a:spcPct val="80000"/>
              </a:lnSpc>
              <a:buClr>
                <a:schemeClr val="tx1"/>
              </a:buClr>
              <a:buSzPct val="150000"/>
              <a:buFontTx/>
              <a:buChar char="•"/>
            </a:pPr>
            <a:r>
              <a:rPr lang="en-US" sz="2800" dirty="0"/>
              <a:t>Technique is not limited by material type or density.</a:t>
            </a:r>
          </a:p>
          <a:p>
            <a:pPr>
              <a:lnSpc>
                <a:spcPct val="80000"/>
              </a:lnSpc>
              <a:buClr>
                <a:schemeClr val="tx1"/>
              </a:buClr>
              <a:buSzPct val="150000"/>
              <a:buFontTx/>
              <a:buChar char="•"/>
            </a:pPr>
            <a:r>
              <a:rPr lang="en-US" sz="2800" dirty="0"/>
              <a:t>Can inspect assembled components.</a:t>
            </a:r>
          </a:p>
          <a:p>
            <a:pPr>
              <a:lnSpc>
                <a:spcPct val="80000"/>
              </a:lnSpc>
              <a:buClr>
                <a:schemeClr val="tx1"/>
              </a:buClr>
              <a:buSzPct val="150000"/>
              <a:buFontTx/>
              <a:buChar char="•"/>
            </a:pPr>
            <a:r>
              <a:rPr lang="en-US" sz="2800" dirty="0"/>
              <a:t>Minimum surface preparation required.</a:t>
            </a:r>
          </a:p>
          <a:p>
            <a:pPr>
              <a:lnSpc>
                <a:spcPct val="80000"/>
              </a:lnSpc>
              <a:buClr>
                <a:schemeClr val="tx1"/>
              </a:buClr>
              <a:buSzPct val="150000"/>
              <a:buFontTx/>
              <a:buChar char="•"/>
            </a:pPr>
            <a:r>
              <a:rPr lang="en-US" sz="2800" dirty="0"/>
              <a:t>Sensitive to changes in thickness, corrosion, voids, cracks, and material density changes.</a:t>
            </a:r>
          </a:p>
          <a:p>
            <a:pPr>
              <a:lnSpc>
                <a:spcPct val="80000"/>
              </a:lnSpc>
              <a:buClr>
                <a:schemeClr val="tx1"/>
              </a:buClr>
              <a:buSzPct val="150000"/>
              <a:buFontTx/>
              <a:buChar char="•"/>
            </a:pPr>
            <a:r>
              <a:rPr lang="en-US" sz="2800" dirty="0"/>
              <a:t>Detects both surface and subsurface defects.</a:t>
            </a:r>
          </a:p>
          <a:p>
            <a:pPr>
              <a:lnSpc>
                <a:spcPct val="80000"/>
              </a:lnSpc>
              <a:buClr>
                <a:schemeClr val="tx1"/>
              </a:buClr>
              <a:buSzPct val="150000"/>
              <a:buFontTx/>
              <a:buChar char="•"/>
            </a:pPr>
            <a:r>
              <a:rPr lang="en-US" sz="2800" dirty="0"/>
              <a:t>Provides a permanent record of the inspection.</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4759">
                                            <p:txEl>
                                              <p:pRg st="0" end="0"/>
                                            </p:txEl>
                                          </p:spTgt>
                                        </p:tgtEl>
                                        <p:attrNameLst>
                                          <p:attrName>style.visibility</p:attrName>
                                        </p:attrNameLst>
                                      </p:cBhvr>
                                      <p:to>
                                        <p:strVal val="visible"/>
                                      </p:to>
                                    </p:set>
                                    <p:anim calcmode="lin" valueType="num">
                                      <p:cBhvr additive="base">
                                        <p:cTn id="7" dur="500" fill="hold"/>
                                        <p:tgtEl>
                                          <p:spTgt spid="7475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4759">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74759">
                                            <p:txEl>
                                              <p:pRg st="1" end="1"/>
                                            </p:txEl>
                                          </p:spTgt>
                                        </p:tgtEl>
                                        <p:attrNameLst>
                                          <p:attrName>style.visibility</p:attrName>
                                        </p:attrNameLst>
                                      </p:cBhvr>
                                      <p:to>
                                        <p:strVal val="visible"/>
                                      </p:to>
                                    </p:set>
                                    <p:anim calcmode="lin" valueType="num">
                                      <p:cBhvr additive="base">
                                        <p:cTn id="12" dur="500" fill="hold"/>
                                        <p:tgtEl>
                                          <p:spTgt spid="74759">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4759">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74759">
                                            <p:txEl>
                                              <p:pRg st="2" end="2"/>
                                            </p:txEl>
                                          </p:spTgt>
                                        </p:tgtEl>
                                        <p:attrNameLst>
                                          <p:attrName>style.visibility</p:attrName>
                                        </p:attrNameLst>
                                      </p:cBhvr>
                                      <p:to>
                                        <p:strVal val="visible"/>
                                      </p:to>
                                    </p:set>
                                    <p:anim calcmode="lin" valueType="num">
                                      <p:cBhvr additive="base">
                                        <p:cTn id="17" dur="500" fill="hold"/>
                                        <p:tgtEl>
                                          <p:spTgt spid="7475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4759">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74759">
                                            <p:txEl>
                                              <p:pRg st="3" end="3"/>
                                            </p:txEl>
                                          </p:spTgt>
                                        </p:tgtEl>
                                        <p:attrNameLst>
                                          <p:attrName>style.visibility</p:attrName>
                                        </p:attrNameLst>
                                      </p:cBhvr>
                                      <p:to>
                                        <p:strVal val="visible"/>
                                      </p:to>
                                    </p:set>
                                    <p:anim calcmode="lin" valueType="num">
                                      <p:cBhvr additive="base">
                                        <p:cTn id="22" dur="500" fill="hold"/>
                                        <p:tgtEl>
                                          <p:spTgt spid="74759">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4759">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74759">
                                            <p:txEl>
                                              <p:pRg st="4" end="4"/>
                                            </p:txEl>
                                          </p:spTgt>
                                        </p:tgtEl>
                                        <p:attrNameLst>
                                          <p:attrName>style.visibility</p:attrName>
                                        </p:attrNameLst>
                                      </p:cBhvr>
                                      <p:to>
                                        <p:strVal val="visible"/>
                                      </p:to>
                                    </p:set>
                                    <p:anim calcmode="lin" valueType="num">
                                      <p:cBhvr additive="base">
                                        <p:cTn id="27" dur="500" fill="hold"/>
                                        <p:tgtEl>
                                          <p:spTgt spid="74759">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4759">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74759">
                                            <p:txEl>
                                              <p:pRg st="5" end="5"/>
                                            </p:txEl>
                                          </p:spTgt>
                                        </p:tgtEl>
                                        <p:attrNameLst>
                                          <p:attrName>style.visibility</p:attrName>
                                        </p:attrNameLst>
                                      </p:cBhvr>
                                      <p:to>
                                        <p:strVal val="visible"/>
                                      </p:to>
                                    </p:set>
                                    <p:anim calcmode="lin" valueType="num">
                                      <p:cBhvr additive="base">
                                        <p:cTn id="32" dur="500" fill="hold"/>
                                        <p:tgtEl>
                                          <p:spTgt spid="74759">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7475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9"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5781" name="Rectangle 5"/>
          <p:cNvSpPr>
            <a:spLocks noGrp="1" noChangeArrowheads="1"/>
          </p:cNvSpPr>
          <p:nvPr>
            <p:ph type="title"/>
          </p:nvPr>
        </p:nvSpPr>
        <p:spPr/>
        <p:txBody>
          <a:bodyPr/>
          <a:lstStyle/>
          <a:p>
            <a:pPr algn="ctr"/>
            <a:r>
              <a:rPr lang="en-US" sz="4000" b="1"/>
              <a:t>Disadvantages of Radiography</a:t>
            </a:r>
          </a:p>
        </p:txBody>
      </p:sp>
      <p:sp>
        <p:nvSpPr>
          <p:cNvPr id="75782" name="Rectangle 6"/>
          <p:cNvSpPr>
            <a:spLocks noGrp="1" noChangeArrowheads="1"/>
          </p:cNvSpPr>
          <p:nvPr>
            <p:ph idx="1"/>
          </p:nvPr>
        </p:nvSpPr>
        <p:spPr/>
        <p:txBody>
          <a:bodyPr>
            <a:normAutofit/>
          </a:bodyPr>
          <a:lstStyle/>
          <a:p>
            <a:pPr>
              <a:lnSpc>
                <a:spcPct val="80000"/>
              </a:lnSpc>
              <a:spcBef>
                <a:spcPct val="40000"/>
              </a:spcBef>
              <a:buClr>
                <a:schemeClr val="tx1"/>
              </a:buClr>
              <a:buSzPct val="150000"/>
              <a:buFontTx/>
              <a:buChar char="•"/>
            </a:pPr>
            <a:r>
              <a:rPr lang="en-US" sz="2800" dirty="0"/>
              <a:t>Many safety precautions for the use of high intensity radiation.</a:t>
            </a:r>
          </a:p>
          <a:p>
            <a:pPr>
              <a:lnSpc>
                <a:spcPct val="80000"/>
              </a:lnSpc>
              <a:spcBef>
                <a:spcPct val="40000"/>
              </a:spcBef>
              <a:buClr>
                <a:schemeClr val="tx1"/>
              </a:buClr>
              <a:buSzPct val="150000"/>
              <a:buFontTx/>
              <a:buChar char="•"/>
            </a:pPr>
            <a:r>
              <a:rPr lang="en-US" sz="2800" dirty="0"/>
              <a:t>Many hours of technician training prior to use.</a:t>
            </a:r>
          </a:p>
          <a:p>
            <a:pPr>
              <a:lnSpc>
                <a:spcPct val="80000"/>
              </a:lnSpc>
              <a:spcBef>
                <a:spcPct val="40000"/>
              </a:spcBef>
              <a:buClr>
                <a:schemeClr val="tx1"/>
              </a:buClr>
              <a:buSzPct val="150000"/>
              <a:buFontTx/>
              <a:buChar char="•"/>
            </a:pPr>
            <a:r>
              <a:rPr lang="en-US" sz="2800" dirty="0"/>
              <a:t>Access to both sides of sample required.</a:t>
            </a:r>
          </a:p>
          <a:p>
            <a:pPr>
              <a:lnSpc>
                <a:spcPct val="80000"/>
              </a:lnSpc>
              <a:spcBef>
                <a:spcPct val="40000"/>
              </a:spcBef>
              <a:buClr>
                <a:schemeClr val="tx1"/>
              </a:buClr>
              <a:buSzPct val="150000"/>
              <a:buFontTx/>
              <a:buChar char="•"/>
            </a:pPr>
            <a:r>
              <a:rPr lang="en-US" sz="2800" dirty="0"/>
              <a:t>Orientation of equipment and flaw can be critical.</a:t>
            </a:r>
          </a:p>
          <a:p>
            <a:pPr>
              <a:lnSpc>
                <a:spcPct val="80000"/>
              </a:lnSpc>
              <a:spcBef>
                <a:spcPct val="40000"/>
              </a:spcBef>
              <a:buClr>
                <a:schemeClr val="tx1"/>
              </a:buClr>
              <a:buSzPct val="150000"/>
              <a:buFontTx/>
              <a:buChar char="•"/>
            </a:pPr>
            <a:r>
              <a:rPr lang="en-US" sz="2800" dirty="0"/>
              <a:t>Determining flaw depth is impossible without additional angled exposures.</a:t>
            </a:r>
          </a:p>
          <a:p>
            <a:pPr>
              <a:lnSpc>
                <a:spcPct val="80000"/>
              </a:lnSpc>
              <a:spcBef>
                <a:spcPct val="40000"/>
              </a:spcBef>
              <a:buClr>
                <a:schemeClr val="tx1"/>
              </a:buClr>
              <a:buSzPct val="150000"/>
              <a:buFontTx/>
              <a:buChar char="•"/>
            </a:pPr>
            <a:r>
              <a:rPr lang="en-US" sz="2800" dirty="0"/>
              <a:t>Expensive initial equipment cost.</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5782">
                                            <p:txEl>
                                              <p:pRg st="0" end="0"/>
                                            </p:txEl>
                                          </p:spTgt>
                                        </p:tgtEl>
                                        <p:attrNameLst>
                                          <p:attrName>style.visibility</p:attrName>
                                        </p:attrNameLst>
                                      </p:cBhvr>
                                      <p:to>
                                        <p:strVal val="visible"/>
                                      </p:to>
                                    </p:set>
                                    <p:anim calcmode="lin" valueType="num">
                                      <p:cBhvr additive="base">
                                        <p:cTn id="7" dur="500" fill="hold"/>
                                        <p:tgtEl>
                                          <p:spTgt spid="7578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5782">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75782">
                                            <p:txEl>
                                              <p:pRg st="1" end="1"/>
                                            </p:txEl>
                                          </p:spTgt>
                                        </p:tgtEl>
                                        <p:attrNameLst>
                                          <p:attrName>style.visibility</p:attrName>
                                        </p:attrNameLst>
                                      </p:cBhvr>
                                      <p:to>
                                        <p:strVal val="visible"/>
                                      </p:to>
                                    </p:set>
                                    <p:anim calcmode="lin" valueType="num">
                                      <p:cBhvr additive="base">
                                        <p:cTn id="12" dur="500" fill="hold"/>
                                        <p:tgtEl>
                                          <p:spTgt spid="75782">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75782">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75782">
                                            <p:txEl>
                                              <p:pRg st="2" end="2"/>
                                            </p:txEl>
                                          </p:spTgt>
                                        </p:tgtEl>
                                        <p:attrNameLst>
                                          <p:attrName>style.visibility</p:attrName>
                                        </p:attrNameLst>
                                      </p:cBhvr>
                                      <p:to>
                                        <p:strVal val="visible"/>
                                      </p:to>
                                    </p:set>
                                    <p:anim calcmode="lin" valueType="num">
                                      <p:cBhvr additive="base">
                                        <p:cTn id="17" dur="500" fill="hold"/>
                                        <p:tgtEl>
                                          <p:spTgt spid="7578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5782">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75782">
                                            <p:txEl>
                                              <p:pRg st="3" end="3"/>
                                            </p:txEl>
                                          </p:spTgt>
                                        </p:tgtEl>
                                        <p:attrNameLst>
                                          <p:attrName>style.visibility</p:attrName>
                                        </p:attrNameLst>
                                      </p:cBhvr>
                                      <p:to>
                                        <p:strVal val="visible"/>
                                      </p:to>
                                    </p:set>
                                    <p:anim calcmode="lin" valueType="num">
                                      <p:cBhvr additive="base">
                                        <p:cTn id="22" dur="500" fill="hold"/>
                                        <p:tgtEl>
                                          <p:spTgt spid="75782">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75782">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75782">
                                            <p:txEl>
                                              <p:pRg st="4" end="4"/>
                                            </p:txEl>
                                          </p:spTgt>
                                        </p:tgtEl>
                                        <p:attrNameLst>
                                          <p:attrName>style.visibility</p:attrName>
                                        </p:attrNameLst>
                                      </p:cBhvr>
                                      <p:to>
                                        <p:strVal val="visible"/>
                                      </p:to>
                                    </p:set>
                                    <p:anim calcmode="lin" valueType="num">
                                      <p:cBhvr additive="base">
                                        <p:cTn id="27" dur="500" fill="hold"/>
                                        <p:tgtEl>
                                          <p:spTgt spid="75782">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5782">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75782">
                                            <p:txEl>
                                              <p:pRg st="5" end="5"/>
                                            </p:txEl>
                                          </p:spTgt>
                                        </p:tgtEl>
                                        <p:attrNameLst>
                                          <p:attrName>style.visibility</p:attrName>
                                        </p:attrNameLst>
                                      </p:cBhvr>
                                      <p:to>
                                        <p:strVal val="visible"/>
                                      </p:to>
                                    </p:set>
                                    <p:anim calcmode="lin" valueType="num">
                                      <p:cBhvr additive="base">
                                        <p:cTn id="32" dur="500" fill="hold"/>
                                        <p:tgtEl>
                                          <p:spTgt spid="75782">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7578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2"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algn="ctr"/>
            <a:r>
              <a:rPr lang="en-US" b="1"/>
              <a:t>Glossary of Terms</a:t>
            </a:r>
          </a:p>
        </p:txBody>
      </p:sp>
      <p:sp>
        <p:nvSpPr>
          <p:cNvPr id="89091" name="Rectangle 3"/>
          <p:cNvSpPr>
            <a:spLocks noGrp="1" noChangeArrowheads="1"/>
          </p:cNvSpPr>
          <p:nvPr>
            <p:ph idx="1"/>
          </p:nvPr>
        </p:nvSpPr>
        <p:spPr/>
        <p:txBody>
          <a:bodyPr>
            <a:normAutofit/>
          </a:bodyPr>
          <a:lstStyle/>
          <a:p>
            <a:pPr>
              <a:lnSpc>
                <a:spcPct val="80000"/>
              </a:lnSpc>
              <a:spcBef>
                <a:spcPct val="40000"/>
              </a:spcBef>
              <a:buClr>
                <a:schemeClr val="tx1"/>
              </a:buClr>
              <a:buSzPct val="150000"/>
              <a:buFontTx/>
              <a:buChar char="•"/>
            </a:pPr>
            <a:r>
              <a:rPr lang="en-US" sz="2400" b="1" dirty="0"/>
              <a:t>Activation:</a:t>
            </a:r>
            <a:r>
              <a:rPr lang="en-US" sz="2400" dirty="0"/>
              <a:t> the process of creating radioactive material from stable material usually by bombarding a stable material with a large number of free neutrons. This process typically takes place in a special nuclear reactor.</a:t>
            </a:r>
          </a:p>
          <a:p>
            <a:pPr>
              <a:lnSpc>
                <a:spcPct val="80000"/>
              </a:lnSpc>
              <a:spcBef>
                <a:spcPct val="40000"/>
              </a:spcBef>
              <a:buClr>
                <a:schemeClr val="tx1"/>
              </a:buClr>
              <a:buSzPct val="150000"/>
              <a:buFontTx/>
              <a:buChar char="•"/>
            </a:pPr>
            <a:r>
              <a:rPr lang="en-US" sz="2400" b="1" dirty="0"/>
              <a:t>Anode: </a:t>
            </a:r>
            <a:r>
              <a:rPr lang="en-US" sz="2400" dirty="0"/>
              <a:t>a positively charged electrode.</a:t>
            </a:r>
          </a:p>
          <a:p>
            <a:pPr>
              <a:lnSpc>
                <a:spcPct val="80000"/>
              </a:lnSpc>
              <a:spcBef>
                <a:spcPct val="40000"/>
              </a:spcBef>
              <a:buClr>
                <a:schemeClr val="tx1"/>
              </a:buClr>
              <a:buSzPct val="150000"/>
              <a:buFontTx/>
              <a:buChar char="•"/>
            </a:pPr>
            <a:r>
              <a:rPr lang="en-US" sz="2400" b="1" dirty="0"/>
              <a:t>Automatic Film Processor:</a:t>
            </a:r>
            <a:r>
              <a:rPr lang="en-US" sz="2400" dirty="0"/>
              <a:t> a machine designed to develop film with very little human intervention. Automatic processors are very fast compared to manual development. </a:t>
            </a:r>
            <a:endParaRPr lang="en-US" sz="2400" b="1"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8" presetClass="entr" presetSubtype="0" accel="100000" fill="hold" grpId="0" nodeType="afterEffect">
                                  <p:stCondLst>
                                    <p:cond delay="0"/>
                                  </p:stCondLst>
                                  <p:childTnLst>
                                    <p:set>
                                      <p:cBhvr>
                                        <p:cTn id="6" dur="1" fill="hold">
                                          <p:stCondLst>
                                            <p:cond delay="0"/>
                                          </p:stCondLst>
                                        </p:cTn>
                                        <p:tgtEl>
                                          <p:spTgt spid="89091">
                                            <p:txEl>
                                              <p:pRg st="0" end="0"/>
                                            </p:txEl>
                                          </p:spTgt>
                                        </p:tgtEl>
                                        <p:attrNameLst>
                                          <p:attrName>style.visibility</p:attrName>
                                        </p:attrNameLst>
                                      </p:cBhvr>
                                      <p:to>
                                        <p:strVal val="visible"/>
                                      </p:to>
                                    </p:set>
                                    <p:anim calcmode="lin" valueType="num">
                                      <p:cBhvr>
                                        <p:cTn id="7" dur="500" fill="hold"/>
                                        <p:tgtEl>
                                          <p:spTgt spid="89091">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89091">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89091">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89091">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89091">
                                            <p:txEl>
                                              <p:pRg st="0" end="0"/>
                                            </p:txEl>
                                          </p:spTgt>
                                        </p:tgtEl>
                                      </p:cBhvr>
                                    </p:animEffect>
                                  </p:childTnLst>
                                </p:cTn>
                              </p:par>
                            </p:childTnLst>
                          </p:cTn>
                        </p:par>
                        <p:par>
                          <p:cTn id="12" fill="hold">
                            <p:stCondLst>
                              <p:cond delay="500"/>
                            </p:stCondLst>
                            <p:childTnLst>
                              <p:par>
                                <p:cTn id="13" presetID="58" presetClass="entr" presetSubtype="0" accel="100000" fill="hold" grpId="0" nodeType="afterEffect">
                                  <p:stCondLst>
                                    <p:cond delay="0"/>
                                  </p:stCondLst>
                                  <p:childTnLst>
                                    <p:set>
                                      <p:cBhvr>
                                        <p:cTn id="14" dur="1" fill="hold">
                                          <p:stCondLst>
                                            <p:cond delay="0"/>
                                          </p:stCondLst>
                                        </p:cTn>
                                        <p:tgtEl>
                                          <p:spTgt spid="89091">
                                            <p:txEl>
                                              <p:pRg st="1" end="1"/>
                                            </p:txEl>
                                          </p:spTgt>
                                        </p:tgtEl>
                                        <p:attrNameLst>
                                          <p:attrName>style.visibility</p:attrName>
                                        </p:attrNameLst>
                                      </p:cBhvr>
                                      <p:to>
                                        <p:strVal val="visible"/>
                                      </p:to>
                                    </p:set>
                                    <p:anim calcmode="lin" valueType="num">
                                      <p:cBhvr>
                                        <p:cTn id="15" dur="500" fill="hold"/>
                                        <p:tgtEl>
                                          <p:spTgt spid="89091">
                                            <p:txEl>
                                              <p:pRg st="1" end="1"/>
                                            </p:txEl>
                                          </p:spTgt>
                                        </p:tgtEl>
                                        <p:attrNameLst>
                                          <p:attrName>ppt_w</p:attrName>
                                        </p:attrNameLst>
                                      </p:cBhvr>
                                      <p:tavLst>
                                        <p:tav tm="0">
                                          <p:val>
                                            <p:strVal val="#ppt_w*2.5"/>
                                          </p:val>
                                        </p:tav>
                                        <p:tav tm="100000">
                                          <p:val>
                                            <p:strVal val="#ppt_w"/>
                                          </p:val>
                                        </p:tav>
                                      </p:tavLst>
                                    </p:anim>
                                    <p:anim calcmode="lin" valueType="num">
                                      <p:cBhvr>
                                        <p:cTn id="16" dur="500" fill="hold"/>
                                        <p:tgtEl>
                                          <p:spTgt spid="89091">
                                            <p:txEl>
                                              <p:pRg st="1" end="1"/>
                                            </p:txEl>
                                          </p:spTgt>
                                        </p:tgtEl>
                                        <p:attrNameLst>
                                          <p:attrName>ppt_h</p:attrName>
                                        </p:attrNameLst>
                                      </p:cBhvr>
                                      <p:tavLst>
                                        <p:tav tm="0">
                                          <p:val>
                                            <p:strVal val="#ppt_h*0.01"/>
                                          </p:val>
                                        </p:tav>
                                        <p:tav tm="100000">
                                          <p:val>
                                            <p:strVal val="#ppt_h"/>
                                          </p:val>
                                        </p:tav>
                                      </p:tavLst>
                                    </p:anim>
                                    <p:anim calcmode="lin" valueType="num">
                                      <p:cBhvr>
                                        <p:cTn id="17" dur="500" fill="hold"/>
                                        <p:tgtEl>
                                          <p:spTgt spid="89091">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89091">
                                            <p:txEl>
                                              <p:pRg st="1" end="1"/>
                                            </p:txEl>
                                          </p:spTgt>
                                        </p:tgtEl>
                                        <p:attrNameLst>
                                          <p:attrName>ppt_y</p:attrName>
                                        </p:attrNameLst>
                                      </p:cBhvr>
                                      <p:tavLst>
                                        <p:tav tm="0">
                                          <p:val>
                                            <p:strVal val="#ppt_h+1"/>
                                          </p:val>
                                        </p:tav>
                                        <p:tav tm="100000">
                                          <p:val>
                                            <p:strVal val="#ppt_y"/>
                                          </p:val>
                                        </p:tav>
                                      </p:tavLst>
                                    </p:anim>
                                    <p:animEffect transition="in" filter="fade">
                                      <p:cBhvr>
                                        <p:cTn id="19" dur="500"/>
                                        <p:tgtEl>
                                          <p:spTgt spid="89091">
                                            <p:txEl>
                                              <p:pRg st="1" end="1"/>
                                            </p:txEl>
                                          </p:spTgt>
                                        </p:tgtEl>
                                      </p:cBhvr>
                                    </p:animEffect>
                                  </p:childTnLst>
                                </p:cTn>
                              </p:par>
                            </p:childTnLst>
                          </p:cTn>
                        </p:par>
                        <p:par>
                          <p:cTn id="20" fill="hold">
                            <p:stCondLst>
                              <p:cond delay="1000"/>
                            </p:stCondLst>
                            <p:childTnLst>
                              <p:par>
                                <p:cTn id="21" presetID="58" presetClass="entr" presetSubtype="0" accel="100000" fill="hold" grpId="0" nodeType="afterEffect">
                                  <p:stCondLst>
                                    <p:cond delay="0"/>
                                  </p:stCondLst>
                                  <p:childTnLst>
                                    <p:set>
                                      <p:cBhvr>
                                        <p:cTn id="22" dur="1" fill="hold">
                                          <p:stCondLst>
                                            <p:cond delay="0"/>
                                          </p:stCondLst>
                                        </p:cTn>
                                        <p:tgtEl>
                                          <p:spTgt spid="89091">
                                            <p:txEl>
                                              <p:pRg st="2" end="2"/>
                                            </p:txEl>
                                          </p:spTgt>
                                        </p:tgtEl>
                                        <p:attrNameLst>
                                          <p:attrName>style.visibility</p:attrName>
                                        </p:attrNameLst>
                                      </p:cBhvr>
                                      <p:to>
                                        <p:strVal val="visible"/>
                                      </p:to>
                                    </p:set>
                                    <p:anim calcmode="lin" valueType="num">
                                      <p:cBhvr>
                                        <p:cTn id="23" dur="500" fill="hold"/>
                                        <p:tgtEl>
                                          <p:spTgt spid="89091">
                                            <p:txEl>
                                              <p:pRg st="2" end="2"/>
                                            </p:txEl>
                                          </p:spTgt>
                                        </p:tgtEl>
                                        <p:attrNameLst>
                                          <p:attrName>ppt_w</p:attrName>
                                        </p:attrNameLst>
                                      </p:cBhvr>
                                      <p:tavLst>
                                        <p:tav tm="0">
                                          <p:val>
                                            <p:strVal val="#ppt_w*2.5"/>
                                          </p:val>
                                        </p:tav>
                                        <p:tav tm="100000">
                                          <p:val>
                                            <p:strVal val="#ppt_w"/>
                                          </p:val>
                                        </p:tav>
                                      </p:tavLst>
                                    </p:anim>
                                    <p:anim calcmode="lin" valueType="num">
                                      <p:cBhvr>
                                        <p:cTn id="24" dur="500" fill="hold"/>
                                        <p:tgtEl>
                                          <p:spTgt spid="89091">
                                            <p:txEl>
                                              <p:pRg st="2" end="2"/>
                                            </p:txEl>
                                          </p:spTgt>
                                        </p:tgtEl>
                                        <p:attrNameLst>
                                          <p:attrName>ppt_h</p:attrName>
                                        </p:attrNameLst>
                                      </p:cBhvr>
                                      <p:tavLst>
                                        <p:tav tm="0">
                                          <p:val>
                                            <p:strVal val="#ppt_h*0.01"/>
                                          </p:val>
                                        </p:tav>
                                        <p:tav tm="100000">
                                          <p:val>
                                            <p:strVal val="#ppt_h"/>
                                          </p:val>
                                        </p:tav>
                                      </p:tavLst>
                                    </p:anim>
                                    <p:anim calcmode="lin" valueType="num">
                                      <p:cBhvr>
                                        <p:cTn id="25" dur="500" fill="hold"/>
                                        <p:tgtEl>
                                          <p:spTgt spid="89091">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89091">
                                            <p:txEl>
                                              <p:pRg st="2" end="2"/>
                                            </p:txEl>
                                          </p:spTgt>
                                        </p:tgtEl>
                                        <p:attrNameLst>
                                          <p:attrName>ppt_y</p:attrName>
                                        </p:attrNameLst>
                                      </p:cBhvr>
                                      <p:tavLst>
                                        <p:tav tm="0">
                                          <p:val>
                                            <p:strVal val="#ppt_h+1"/>
                                          </p:val>
                                        </p:tav>
                                        <p:tav tm="100000">
                                          <p:val>
                                            <p:strVal val="#ppt_y"/>
                                          </p:val>
                                        </p:tav>
                                      </p:tavLst>
                                    </p:anim>
                                    <p:animEffect transition="in" filter="fade">
                                      <p:cBhvr>
                                        <p:cTn id="27" dur="500"/>
                                        <p:tgtEl>
                                          <p:spTgt spid="890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uiExpand="1" build="p"/>
    </p:bld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pPr algn="ctr"/>
            <a:r>
              <a:rPr lang="en-US" b="1"/>
              <a:t>Glossary of Terms</a:t>
            </a:r>
          </a:p>
        </p:txBody>
      </p:sp>
      <p:sp>
        <p:nvSpPr>
          <p:cNvPr id="90115" name="Rectangle 3"/>
          <p:cNvSpPr>
            <a:spLocks noGrp="1" noChangeArrowheads="1"/>
          </p:cNvSpPr>
          <p:nvPr>
            <p:ph idx="1"/>
          </p:nvPr>
        </p:nvSpPr>
        <p:spPr>
          <a:xfrm>
            <a:off x="685800" y="1676400"/>
            <a:ext cx="8039100" cy="4419600"/>
          </a:xfrm>
        </p:spPr>
        <p:txBody>
          <a:bodyPr>
            <a:normAutofit lnSpcReduction="10000"/>
          </a:bodyPr>
          <a:lstStyle/>
          <a:p>
            <a:pPr>
              <a:lnSpc>
                <a:spcPct val="80000"/>
              </a:lnSpc>
              <a:spcBef>
                <a:spcPct val="40000"/>
              </a:spcBef>
              <a:buClr>
                <a:schemeClr val="tx1"/>
              </a:buClr>
              <a:buSzPct val="150000"/>
              <a:buFontTx/>
              <a:buChar char="•"/>
            </a:pPr>
            <a:r>
              <a:rPr lang="en-US" sz="2800" b="1" dirty="0"/>
              <a:t>Capacitor:</a:t>
            </a:r>
            <a:r>
              <a:rPr lang="en-US" sz="2800" dirty="0"/>
              <a:t> an electrical device that stores an electrical charge which can be released on demand.</a:t>
            </a:r>
          </a:p>
          <a:p>
            <a:pPr>
              <a:lnSpc>
                <a:spcPct val="80000"/>
              </a:lnSpc>
              <a:spcBef>
                <a:spcPct val="40000"/>
              </a:spcBef>
              <a:buClr>
                <a:schemeClr val="tx1"/>
              </a:buClr>
              <a:buSzPct val="150000"/>
              <a:buFontTx/>
              <a:buChar char="•"/>
            </a:pPr>
            <a:r>
              <a:rPr lang="en-US" sz="2800" b="1" dirty="0"/>
              <a:t>Cathode:</a:t>
            </a:r>
            <a:r>
              <a:rPr lang="en-US" sz="2800" dirty="0"/>
              <a:t> a negatively charged electrode.</a:t>
            </a:r>
          </a:p>
          <a:p>
            <a:pPr>
              <a:lnSpc>
                <a:spcPct val="80000"/>
              </a:lnSpc>
              <a:spcBef>
                <a:spcPct val="40000"/>
              </a:spcBef>
              <a:buClr>
                <a:schemeClr val="tx1"/>
              </a:buClr>
              <a:buSzPct val="150000"/>
              <a:buFontTx/>
              <a:buChar char="•"/>
            </a:pPr>
            <a:r>
              <a:rPr lang="en-US" sz="2800" b="1" dirty="0"/>
              <a:t>Darkroom:</a:t>
            </a:r>
            <a:r>
              <a:rPr lang="en-US" sz="2800" dirty="0"/>
              <a:t> a darkened room for the purpose of film development. Film is very sensitive to exposure by visible light and may be ruined.</a:t>
            </a:r>
          </a:p>
          <a:p>
            <a:pPr>
              <a:lnSpc>
                <a:spcPct val="80000"/>
              </a:lnSpc>
              <a:spcBef>
                <a:spcPct val="40000"/>
              </a:spcBef>
              <a:buClr>
                <a:schemeClr val="tx1"/>
              </a:buClr>
              <a:buSzPct val="150000"/>
              <a:buFontTx/>
              <a:buChar char="•"/>
            </a:pPr>
            <a:r>
              <a:rPr lang="en-US" sz="2800" b="1" dirty="0"/>
              <a:t>Exposure:</a:t>
            </a:r>
            <a:r>
              <a:rPr lang="en-US" sz="2800" dirty="0"/>
              <a:t> the process of radiation penetrating and object.</a:t>
            </a:r>
          </a:p>
          <a:p>
            <a:pPr>
              <a:lnSpc>
                <a:spcPct val="80000"/>
              </a:lnSpc>
              <a:spcBef>
                <a:spcPct val="40000"/>
              </a:spcBef>
              <a:buClr>
                <a:schemeClr val="tx1"/>
              </a:buClr>
              <a:buSzPct val="150000"/>
              <a:buFontTx/>
              <a:buChar char="•"/>
            </a:pPr>
            <a:r>
              <a:rPr lang="en-US" sz="2800" b="1" dirty="0"/>
              <a:t>Gamma Rays</a:t>
            </a:r>
            <a:r>
              <a:rPr lang="en-US" sz="2800" dirty="0"/>
              <a:t>: electromagnetic radiation emitted from the nucleus of a some radioactive materials.</a:t>
            </a:r>
          </a:p>
          <a:p>
            <a:pPr>
              <a:lnSpc>
                <a:spcPct val="90000"/>
              </a:lnSpc>
              <a:buClr>
                <a:schemeClr val="tx1"/>
              </a:buClr>
              <a:buFont typeface="Wingdings" pitchFamily="2" charset="2"/>
              <a:buNone/>
            </a:pPr>
            <a:endParaRPr lang="en-US" sz="2800"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8" presetClass="entr" presetSubtype="0" accel="100000" fill="hold" grpId="0" nodeType="after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anim calcmode="lin" valueType="num">
                                      <p:cBhvr>
                                        <p:cTn id="7" dur="500" fill="hold"/>
                                        <p:tgtEl>
                                          <p:spTgt spid="90115">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90115">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90115">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90115">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90115">
                                            <p:txEl>
                                              <p:pRg st="0" end="0"/>
                                            </p:txEl>
                                          </p:spTgt>
                                        </p:tgtEl>
                                      </p:cBhvr>
                                    </p:animEffect>
                                  </p:childTnLst>
                                </p:cTn>
                              </p:par>
                            </p:childTnLst>
                          </p:cTn>
                        </p:par>
                        <p:par>
                          <p:cTn id="12" fill="hold">
                            <p:stCondLst>
                              <p:cond delay="500"/>
                            </p:stCondLst>
                            <p:childTnLst>
                              <p:par>
                                <p:cTn id="13" presetID="58" presetClass="entr" presetSubtype="0" accel="100000" fill="hold" grpId="0" nodeType="afterEffect">
                                  <p:stCondLst>
                                    <p:cond delay="0"/>
                                  </p:stCondLst>
                                  <p:childTnLst>
                                    <p:set>
                                      <p:cBhvr>
                                        <p:cTn id="14" dur="1" fill="hold">
                                          <p:stCondLst>
                                            <p:cond delay="0"/>
                                          </p:stCondLst>
                                        </p:cTn>
                                        <p:tgtEl>
                                          <p:spTgt spid="90115">
                                            <p:txEl>
                                              <p:pRg st="1" end="1"/>
                                            </p:txEl>
                                          </p:spTgt>
                                        </p:tgtEl>
                                        <p:attrNameLst>
                                          <p:attrName>style.visibility</p:attrName>
                                        </p:attrNameLst>
                                      </p:cBhvr>
                                      <p:to>
                                        <p:strVal val="visible"/>
                                      </p:to>
                                    </p:set>
                                    <p:anim calcmode="lin" valueType="num">
                                      <p:cBhvr>
                                        <p:cTn id="15" dur="500" fill="hold"/>
                                        <p:tgtEl>
                                          <p:spTgt spid="90115">
                                            <p:txEl>
                                              <p:pRg st="1" end="1"/>
                                            </p:txEl>
                                          </p:spTgt>
                                        </p:tgtEl>
                                        <p:attrNameLst>
                                          <p:attrName>ppt_w</p:attrName>
                                        </p:attrNameLst>
                                      </p:cBhvr>
                                      <p:tavLst>
                                        <p:tav tm="0">
                                          <p:val>
                                            <p:strVal val="#ppt_w*2.5"/>
                                          </p:val>
                                        </p:tav>
                                        <p:tav tm="100000">
                                          <p:val>
                                            <p:strVal val="#ppt_w"/>
                                          </p:val>
                                        </p:tav>
                                      </p:tavLst>
                                    </p:anim>
                                    <p:anim calcmode="lin" valueType="num">
                                      <p:cBhvr>
                                        <p:cTn id="16" dur="500" fill="hold"/>
                                        <p:tgtEl>
                                          <p:spTgt spid="90115">
                                            <p:txEl>
                                              <p:pRg st="1" end="1"/>
                                            </p:txEl>
                                          </p:spTgt>
                                        </p:tgtEl>
                                        <p:attrNameLst>
                                          <p:attrName>ppt_h</p:attrName>
                                        </p:attrNameLst>
                                      </p:cBhvr>
                                      <p:tavLst>
                                        <p:tav tm="0">
                                          <p:val>
                                            <p:strVal val="#ppt_h*0.01"/>
                                          </p:val>
                                        </p:tav>
                                        <p:tav tm="100000">
                                          <p:val>
                                            <p:strVal val="#ppt_h"/>
                                          </p:val>
                                        </p:tav>
                                      </p:tavLst>
                                    </p:anim>
                                    <p:anim calcmode="lin" valueType="num">
                                      <p:cBhvr>
                                        <p:cTn id="17" dur="500" fill="hold"/>
                                        <p:tgtEl>
                                          <p:spTgt spid="90115">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90115">
                                            <p:txEl>
                                              <p:pRg st="1" end="1"/>
                                            </p:txEl>
                                          </p:spTgt>
                                        </p:tgtEl>
                                        <p:attrNameLst>
                                          <p:attrName>ppt_y</p:attrName>
                                        </p:attrNameLst>
                                      </p:cBhvr>
                                      <p:tavLst>
                                        <p:tav tm="0">
                                          <p:val>
                                            <p:strVal val="#ppt_h+1"/>
                                          </p:val>
                                        </p:tav>
                                        <p:tav tm="100000">
                                          <p:val>
                                            <p:strVal val="#ppt_y"/>
                                          </p:val>
                                        </p:tav>
                                      </p:tavLst>
                                    </p:anim>
                                    <p:animEffect transition="in" filter="fade">
                                      <p:cBhvr>
                                        <p:cTn id="19" dur="500"/>
                                        <p:tgtEl>
                                          <p:spTgt spid="90115">
                                            <p:txEl>
                                              <p:pRg st="1" end="1"/>
                                            </p:txEl>
                                          </p:spTgt>
                                        </p:tgtEl>
                                      </p:cBhvr>
                                    </p:animEffect>
                                  </p:childTnLst>
                                </p:cTn>
                              </p:par>
                            </p:childTnLst>
                          </p:cTn>
                        </p:par>
                        <p:par>
                          <p:cTn id="20" fill="hold">
                            <p:stCondLst>
                              <p:cond delay="1000"/>
                            </p:stCondLst>
                            <p:childTnLst>
                              <p:par>
                                <p:cTn id="21" presetID="58" presetClass="entr" presetSubtype="0" accel="100000" fill="hold" grpId="0" nodeType="afterEffect">
                                  <p:stCondLst>
                                    <p:cond delay="0"/>
                                  </p:stCondLst>
                                  <p:childTnLst>
                                    <p:set>
                                      <p:cBhvr>
                                        <p:cTn id="22" dur="1" fill="hold">
                                          <p:stCondLst>
                                            <p:cond delay="0"/>
                                          </p:stCondLst>
                                        </p:cTn>
                                        <p:tgtEl>
                                          <p:spTgt spid="90115">
                                            <p:txEl>
                                              <p:pRg st="2" end="2"/>
                                            </p:txEl>
                                          </p:spTgt>
                                        </p:tgtEl>
                                        <p:attrNameLst>
                                          <p:attrName>style.visibility</p:attrName>
                                        </p:attrNameLst>
                                      </p:cBhvr>
                                      <p:to>
                                        <p:strVal val="visible"/>
                                      </p:to>
                                    </p:set>
                                    <p:anim calcmode="lin" valueType="num">
                                      <p:cBhvr>
                                        <p:cTn id="23" dur="500" fill="hold"/>
                                        <p:tgtEl>
                                          <p:spTgt spid="90115">
                                            <p:txEl>
                                              <p:pRg st="2" end="2"/>
                                            </p:txEl>
                                          </p:spTgt>
                                        </p:tgtEl>
                                        <p:attrNameLst>
                                          <p:attrName>ppt_w</p:attrName>
                                        </p:attrNameLst>
                                      </p:cBhvr>
                                      <p:tavLst>
                                        <p:tav tm="0">
                                          <p:val>
                                            <p:strVal val="#ppt_w*2.5"/>
                                          </p:val>
                                        </p:tav>
                                        <p:tav tm="100000">
                                          <p:val>
                                            <p:strVal val="#ppt_w"/>
                                          </p:val>
                                        </p:tav>
                                      </p:tavLst>
                                    </p:anim>
                                    <p:anim calcmode="lin" valueType="num">
                                      <p:cBhvr>
                                        <p:cTn id="24" dur="500" fill="hold"/>
                                        <p:tgtEl>
                                          <p:spTgt spid="90115">
                                            <p:txEl>
                                              <p:pRg st="2" end="2"/>
                                            </p:txEl>
                                          </p:spTgt>
                                        </p:tgtEl>
                                        <p:attrNameLst>
                                          <p:attrName>ppt_h</p:attrName>
                                        </p:attrNameLst>
                                      </p:cBhvr>
                                      <p:tavLst>
                                        <p:tav tm="0">
                                          <p:val>
                                            <p:strVal val="#ppt_h*0.01"/>
                                          </p:val>
                                        </p:tav>
                                        <p:tav tm="100000">
                                          <p:val>
                                            <p:strVal val="#ppt_h"/>
                                          </p:val>
                                        </p:tav>
                                      </p:tavLst>
                                    </p:anim>
                                    <p:anim calcmode="lin" valueType="num">
                                      <p:cBhvr>
                                        <p:cTn id="25" dur="500" fill="hold"/>
                                        <p:tgtEl>
                                          <p:spTgt spid="90115">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90115">
                                            <p:txEl>
                                              <p:pRg st="2" end="2"/>
                                            </p:txEl>
                                          </p:spTgt>
                                        </p:tgtEl>
                                        <p:attrNameLst>
                                          <p:attrName>ppt_y</p:attrName>
                                        </p:attrNameLst>
                                      </p:cBhvr>
                                      <p:tavLst>
                                        <p:tav tm="0">
                                          <p:val>
                                            <p:strVal val="#ppt_h+1"/>
                                          </p:val>
                                        </p:tav>
                                        <p:tav tm="100000">
                                          <p:val>
                                            <p:strVal val="#ppt_y"/>
                                          </p:val>
                                        </p:tav>
                                      </p:tavLst>
                                    </p:anim>
                                    <p:animEffect transition="in" filter="fade">
                                      <p:cBhvr>
                                        <p:cTn id="27" dur="500"/>
                                        <p:tgtEl>
                                          <p:spTgt spid="90115">
                                            <p:txEl>
                                              <p:pRg st="2" end="2"/>
                                            </p:txEl>
                                          </p:spTgt>
                                        </p:tgtEl>
                                      </p:cBhvr>
                                    </p:animEffect>
                                  </p:childTnLst>
                                </p:cTn>
                              </p:par>
                            </p:childTnLst>
                          </p:cTn>
                        </p:par>
                        <p:par>
                          <p:cTn id="28" fill="hold">
                            <p:stCondLst>
                              <p:cond delay="1500"/>
                            </p:stCondLst>
                            <p:childTnLst>
                              <p:par>
                                <p:cTn id="29" presetID="58" presetClass="entr" presetSubtype="0" accel="100000" fill="hold" grpId="0" nodeType="afterEffect">
                                  <p:stCondLst>
                                    <p:cond delay="0"/>
                                  </p:stCondLst>
                                  <p:childTnLst>
                                    <p:set>
                                      <p:cBhvr>
                                        <p:cTn id="30" dur="1" fill="hold">
                                          <p:stCondLst>
                                            <p:cond delay="0"/>
                                          </p:stCondLst>
                                        </p:cTn>
                                        <p:tgtEl>
                                          <p:spTgt spid="90115">
                                            <p:txEl>
                                              <p:pRg st="3" end="3"/>
                                            </p:txEl>
                                          </p:spTgt>
                                        </p:tgtEl>
                                        <p:attrNameLst>
                                          <p:attrName>style.visibility</p:attrName>
                                        </p:attrNameLst>
                                      </p:cBhvr>
                                      <p:to>
                                        <p:strVal val="visible"/>
                                      </p:to>
                                    </p:set>
                                    <p:anim calcmode="lin" valueType="num">
                                      <p:cBhvr>
                                        <p:cTn id="31" dur="500" fill="hold"/>
                                        <p:tgtEl>
                                          <p:spTgt spid="90115">
                                            <p:txEl>
                                              <p:pRg st="3" end="3"/>
                                            </p:txEl>
                                          </p:spTgt>
                                        </p:tgtEl>
                                        <p:attrNameLst>
                                          <p:attrName>ppt_w</p:attrName>
                                        </p:attrNameLst>
                                      </p:cBhvr>
                                      <p:tavLst>
                                        <p:tav tm="0">
                                          <p:val>
                                            <p:strVal val="#ppt_w*2.5"/>
                                          </p:val>
                                        </p:tav>
                                        <p:tav tm="100000">
                                          <p:val>
                                            <p:strVal val="#ppt_w"/>
                                          </p:val>
                                        </p:tav>
                                      </p:tavLst>
                                    </p:anim>
                                    <p:anim calcmode="lin" valueType="num">
                                      <p:cBhvr>
                                        <p:cTn id="32" dur="500" fill="hold"/>
                                        <p:tgtEl>
                                          <p:spTgt spid="90115">
                                            <p:txEl>
                                              <p:pRg st="3" end="3"/>
                                            </p:txEl>
                                          </p:spTgt>
                                        </p:tgtEl>
                                        <p:attrNameLst>
                                          <p:attrName>ppt_h</p:attrName>
                                        </p:attrNameLst>
                                      </p:cBhvr>
                                      <p:tavLst>
                                        <p:tav tm="0">
                                          <p:val>
                                            <p:strVal val="#ppt_h*0.01"/>
                                          </p:val>
                                        </p:tav>
                                        <p:tav tm="100000">
                                          <p:val>
                                            <p:strVal val="#ppt_h"/>
                                          </p:val>
                                        </p:tav>
                                      </p:tavLst>
                                    </p:anim>
                                    <p:anim calcmode="lin" valueType="num">
                                      <p:cBhvr>
                                        <p:cTn id="33" dur="500" fill="hold"/>
                                        <p:tgtEl>
                                          <p:spTgt spid="90115">
                                            <p:txEl>
                                              <p:pRg st="3" end="3"/>
                                            </p:txEl>
                                          </p:spTgt>
                                        </p:tgtEl>
                                        <p:attrNameLst>
                                          <p:attrName>ppt_x</p:attrName>
                                        </p:attrNameLst>
                                      </p:cBhvr>
                                      <p:tavLst>
                                        <p:tav tm="0">
                                          <p:val>
                                            <p:strVal val="#ppt_x"/>
                                          </p:val>
                                        </p:tav>
                                        <p:tav tm="100000">
                                          <p:val>
                                            <p:strVal val="#ppt_x"/>
                                          </p:val>
                                        </p:tav>
                                      </p:tavLst>
                                    </p:anim>
                                    <p:anim calcmode="lin" valueType="num">
                                      <p:cBhvr>
                                        <p:cTn id="34" dur="500" fill="hold"/>
                                        <p:tgtEl>
                                          <p:spTgt spid="90115">
                                            <p:txEl>
                                              <p:pRg st="3" end="3"/>
                                            </p:txEl>
                                          </p:spTgt>
                                        </p:tgtEl>
                                        <p:attrNameLst>
                                          <p:attrName>ppt_y</p:attrName>
                                        </p:attrNameLst>
                                      </p:cBhvr>
                                      <p:tavLst>
                                        <p:tav tm="0">
                                          <p:val>
                                            <p:strVal val="#ppt_h+1"/>
                                          </p:val>
                                        </p:tav>
                                        <p:tav tm="100000">
                                          <p:val>
                                            <p:strVal val="#ppt_y"/>
                                          </p:val>
                                        </p:tav>
                                      </p:tavLst>
                                    </p:anim>
                                    <p:animEffect transition="in" filter="fade">
                                      <p:cBhvr>
                                        <p:cTn id="35" dur="500"/>
                                        <p:tgtEl>
                                          <p:spTgt spid="90115">
                                            <p:txEl>
                                              <p:pRg st="3" end="3"/>
                                            </p:txEl>
                                          </p:spTgt>
                                        </p:tgtEl>
                                      </p:cBhvr>
                                    </p:animEffect>
                                  </p:childTnLst>
                                </p:cTn>
                              </p:par>
                            </p:childTnLst>
                          </p:cTn>
                        </p:par>
                        <p:par>
                          <p:cTn id="36" fill="hold">
                            <p:stCondLst>
                              <p:cond delay="2000"/>
                            </p:stCondLst>
                            <p:childTnLst>
                              <p:par>
                                <p:cTn id="37" presetID="58" presetClass="entr" presetSubtype="0" accel="100000" fill="hold" grpId="0" nodeType="afterEffect">
                                  <p:stCondLst>
                                    <p:cond delay="0"/>
                                  </p:stCondLst>
                                  <p:childTnLst>
                                    <p:set>
                                      <p:cBhvr>
                                        <p:cTn id="38" dur="1" fill="hold">
                                          <p:stCondLst>
                                            <p:cond delay="0"/>
                                          </p:stCondLst>
                                        </p:cTn>
                                        <p:tgtEl>
                                          <p:spTgt spid="90115">
                                            <p:txEl>
                                              <p:pRg st="4" end="4"/>
                                            </p:txEl>
                                          </p:spTgt>
                                        </p:tgtEl>
                                        <p:attrNameLst>
                                          <p:attrName>style.visibility</p:attrName>
                                        </p:attrNameLst>
                                      </p:cBhvr>
                                      <p:to>
                                        <p:strVal val="visible"/>
                                      </p:to>
                                    </p:set>
                                    <p:anim calcmode="lin" valueType="num">
                                      <p:cBhvr>
                                        <p:cTn id="39" dur="500" fill="hold"/>
                                        <p:tgtEl>
                                          <p:spTgt spid="90115">
                                            <p:txEl>
                                              <p:pRg st="4" end="4"/>
                                            </p:txEl>
                                          </p:spTgt>
                                        </p:tgtEl>
                                        <p:attrNameLst>
                                          <p:attrName>ppt_w</p:attrName>
                                        </p:attrNameLst>
                                      </p:cBhvr>
                                      <p:tavLst>
                                        <p:tav tm="0">
                                          <p:val>
                                            <p:strVal val="#ppt_w*2.5"/>
                                          </p:val>
                                        </p:tav>
                                        <p:tav tm="100000">
                                          <p:val>
                                            <p:strVal val="#ppt_w"/>
                                          </p:val>
                                        </p:tav>
                                      </p:tavLst>
                                    </p:anim>
                                    <p:anim calcmode="lin" valueType="num">
                                      <p:cBhvr>
                                        <p:cTn id="40" dur="500" fill="hold"/>
                                        <p:tgtEl>
                                          <p:spTgt spid="90115">
                                            <p:txEl>
                                              <p:pRg st="4" end="4"/>
                                            </p:txEl>
                                          </p:spTgt>
                                        </p:tgtEl>
                                        <p:attrNameLst>
                                          <p:attrName>ppt_h</p:attrName>
                                        </p:attrNameLst>
                                      </p:cBhvr>
                                      <p:tavLst>
                                        <p:tav tm="0">
                                          <p:val>
                                            <p:strVal val="#ppt_h*0.01"/>
                                          </p:val>
                                        </p:tav>
                                        <p:tav tm="100000">
                                          <p:val>
                                            <p:strVal val="#ppt_h"/>
                                          </p:val>
                                        </p:tav>
                                      </p:tavLst>
                                    </p:anim>
                                    <p:anim calcmode="lin" valueType="num">
                                      <p:cBhvr>
                                        <p:cTn id="41" dur="500" fill="hold"/>
                                        <p:tgtEl>
                                          <p:spTgt spid="90115">
                                            <p:txEl>
                                              <p:pRg st="4" end="4"/>
                                            </p:txEl>
                                          </p:spTgt>
                                        </p:tgtEl>
                                        <p:attrNameLst>
                                          <p:attrName>ppt_x</p:attrName>
                                        </p:attrNameLst>
                                      </p:cBhvr>
                                      <p:tavLst>
                                        <p:tav tm="0">
                                          <p:val>
                                            <p:strVal val="#ppt_x"/>
                                          </p:val>
                                        </p:tav>
                                        <p:tav tm="100000">
                                          <p:val>
                                            <p:strVal val="#ppt_x"/>
                                          </p:val>
                                        </p:tav>
                                      </p:tavLst>
                                    </p:anim>
                                    <p:anim calcmode="lin" valueType="num">
                                      <p:cBhvr>
                                        <p:cTn id="42" dur="500" fill="hold"/>
                                        <p:tgtEl>
                                          <p:spTgt spid="90115">
                                            <p:txEl>
                                              <p:pRg st="4" end="4"/>
                                            </p:txEl>
                                          </p:spTgt>
                                        </p:tgtEl>
                                        <p:attrNameLst>
                                          <p:attrName>ppt_y</p:attrName>
                                        </p:attrNameLst>
                                      </p:cBhvr>
                                      <p:tavLst>
                                        <p:tav tm="0">
                                          <p:val>
                                            <p:strVal val="#ppt_h+1"/>
                                          </p:val>
                                        </p:tav>
                                        <p:tav tm="100000">
                                          <p:val>
                                            <p:strVal val="#ppt_y"/>
                                          </p:val>
                                        </p:tav>
                                      </p:tavLst>
                                    </p:anim>
                                    <p:animEffect transition="in" filter="fade">
                                      <p:cBhvr>
                                        <p:cTn id="43" dur="500"/>
                                        <p:tgtEl>
                                          <p:spTgt spid="901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uiExpand="1" build="p"/>
    </p:bld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pPr algn="ctr"/>
            <a:r>
              <a:rPr lang="en-US" b="1">
                <a:solidFill>
                  <a:schemeClr val="tx1"/>
                </a:solidFill>
              </a:rPr>
              <a:t>Glossary of Terms</a:t>
            </a:r>
          </a:p>
        </p:txBody>
      </p:sp>
      <p:sp>
        <p:nvSpPr>
          <p:cNvPr id="91139" name="Rectangle 3"/>
          <p:cNvSpPr>
            <a:spLocks noGrp="1" noChangeArrowheads="1"/>
          </p:cNvSpPr>
          <p:nvPr>
            <p:ph idx="1"/>
          </p:nvPr>
        </p:nvSpPr>
        <p:spPr/>
        <p:txBody>
          <a:bodyPr/>
          <a:lstStyle/>
          <a:p>
            <a:pPr>
              <a:lnSpc>
                <a:spcPct val="80000"/>
              </a:lnSpc>
              <a:spcBef>
                <a:spcPct val="40000"/>
              </a:spcBef>
              <a:buClr>
                <a:schemeClr val="tx1"/>
              </a:buClr>
              <a:buSzPct val="150000"/>
              <a:buFontTx/>
              <a:buChar char="•"/>
            </a:pPr>
            <a:r>
              <a:rPr lang="en-US" sz="2800" b="1" dirty="0"/>
              <a:t>Phosphor:</a:t>
            </a:r>
            <a:r>
              <a:rPr lang="en-US" sz="2800" dirty="0"/>
              <a:t> a chemical substance that emits light when excited by radiation.</a:t>
            </a:r>
          </a:p>
          <a:p>
            <a:pPr>
              <a:lnSpc>
                <a:spcPct val="80000"/>
              </a:lnSpc>
              <a:spcBef>
                <a:spcPct val="40000"/>
              </a:spcBef>
              <a:buClr>
                <a:schemeClr val="tx1"/>
              </a:buClr>
              <a:buSzPct val="150000"/>
              <a:buFontTx/>
              <a:buChar char="•"/>
            </a:pPr>
            <a:r>
              <a:rPr lang="en-US" sz="2800" b="1" dirty="0"/>
              <a:t>Pixel:</a:t>
            </a:r>
            <a:r>
              <a:rPr lang="en-US" sz="2800" dirty="0"/>
              <a:t> Short for </a:t>
            </a:r>
            <a:r>
              <a:rPr lang="en-US" sz="2800" b="1" i="1" dirty="0"/>
              <a:t>Pic</a:t>
            </a:r>
            <a:r>
              <a:rPr lang="en-US" sz="2800" i="1" dirty="0"/>
              <a:t>ture </a:t>
            </a:r>
            <a:r>
              <a:rPr lang="en-US" sz="2800" b="1" i="1" dirty="0"/>
              <a:t>El</a:t>
            </a:r>
            <a:r>
              <a:rPr lang="en-US" sz="2800" i="1" dirty="0"/>
              <a:t>ement,</a:t>
            </a:r>
            <a:r>
              <a:rPr lang="en-US" sz="2800" dirty="0"/>
              <a:t> a pixel is a single point in a graphic image. Graphics monitors display pictures by dividing the display screen into thousands (or millions) of pixels, arranged in rows and columns. The pixels are so close together that they appear connected. </a:t>
            </a:r>
          </a:p>
          <a:p>
            <a:pPr>
              <a:lnSpc>
                <a:spcPct val="80000"/>
              </a:lnSpc>
              <a:spcBef>
                <a:spcPct val="40000"/>
              </a:spcBef>
              <a:buClr>
                <a:schemeClr val="tx1"/>
              </a:buClr>
              <a:buSzPct val="150000"/>
              <a:buFontTx/>
              <a:buChar char="•"/>
            </a:pPr>
            <a:r>
              <a:rPr lang="en-US" sz="2800" b="1" dirty="0"/>
              <a:t>Photo-multiplier tube:</a:t>
            </a:r>
            <a:r>
              <a:rPr lang="en-US" sz="2800" dirty="0"/>
              <a:t> an amplifier used to convert light into electrical signals.</a:t>
            </a:r>
          </a:p>
          <a:p>
            <a:pPr>
              <a:lnSpc>
                <a:spcPct val="80000"/>
              </a:lnSpc>
              <a:buClr>
                <a:schemeClr val="tx1"/>
              </a:buClr>
              <a:buFont typeface="Wingdings" pitchFamily="2" charset="2"/>
              <a:buNone/>
            </a:pPr>
            <a:endParaRPr lang="en-US" sz="2800" dirty="0"/>
          </a:p>
          <a:p>
            <a:pPr>
              <a:lnSpc>
                <a:spcPct val="80000"/>
              </a:lnSpc>
              <a:buClr>
                <a:schemeClr val="tx1"/>
              </a:buClr>
            </a:pPr>
            <a:endParaRPr lang="en-US" sz="2800" dirty="0"/>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8" presetClass="entr" presetSubtype="0" accel="100000" fill="hold" grpId="0" nodeType="after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anim calcmode="lin" valueType="num">
                                      <p:cBhvr>
                                        <p:cTn id="7" dur="500" fill="hold"/>
                                        <p:tgtEl>
                                          <p:spTgt spid="91139">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91139">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91139">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91139">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91139">
                                            <p:txEl>
                                              <p:pRg st="0" end="0"/>
                                            </p:txEl>
                                          </p:spTgt>
                                        </p:tgtEl>
                                      </p:cBhvr>
                                    </p:animEffect>
                                  </p:childTnLst>
                                </p:cTn>
                              </p:par>
                            </p:childTnLst>
                          </p:cTn>
                        </p:par>
                        <p:par>
                          <p:cTn id="12" fill="hold">
                            <p:stCondLst>
                              <p:cond delay="500"/>
                            </p:stCondLst>
                            <p:childTnLst>
                              <p:par>
                                <p:cTn id="13" presetID="58" presetClass="entr" presetSubtype="0" accel="100000" fill="hold" grpId="0" nodeType="afterEffect">
                                  <p:stCondLst>
                                    <p:cond delay="0"/>
                                  </p:stCondLst>
                                  <p:childTnLst>
                                    <p:set>
                                      <p:cBhvr>
                                        <p:cTn id="14" dur="1" fill="hold">
                                          <p:stCondLst>
                                            <p:cond delay="0"/>
                                          </p:stCondLst>
                                        </p:cTn>
                                        <p:tgtEl>
                                          <p:spTgt spid="91139">
                                            <p:txEl>
                                              <p:pRg st="1" end="1"/>
                                            </p:txEl>
                                          </p:spTgt>
                                        </p:tgtEl>
                                        <p:attrNameLst>
                                          <p:attrName>style.visibility</p:attrName>
                                        </p:attrNameLst>
                                      </p:cBhvr>
                                      <p:to>
                                        <p:strVal val="visible"/>
                                      </p:to>
                                    </p:set>
                                    <p:anim calcmode="lin" valueType="num">
                                      <p:cBhvr>
                                        <p:cTn id="15" dur="500" fill="hold"/>
                                        <p:tgtEl>
                                          <p:spTgt spid="91139">
                                            <p:txEl>
                                              <p:pRg st="1" end="1"/>
                                            </p:txEl>
                                          </p:spTgt>
                                        </p:tgtEl>
                                        <p:attrNameLst>
                                          <p:attrName>ppt_w</p:attrName>
                                        </p:attrNameLst>
                                      </p:cBhvr>
                                      <p:tavLst>
                                        <p:tav tm="0">
                                          <p:val>
                                            <p:strVal val="#ppt_w*2.5"/>
                                          </p:val>
                                        </p:tav>
                                        <p:tav tm="100000">
                                          <p:val>
                                            <p:strVal val="#ppt_w"/>
                                          </p:val>
                                        </p:tav>
                                      </p:tavLst>
                                    </p:anim>
                                    <p:anim calcmode="lin" valueType="num">
                                      <p:cBhvr>
                                        <p:cTn id="16" dur="500" fill="hold"/>
                                        <p:tgtEl>
                                          <p:spTgt spid="91139">
                                            <p:txEl>
                                              <p:pRg st="1" end="1"/>
                                            </p:txEl>
                                          </p:spTgt>
                                        </p:tgtEl>
                                        <p:attrNameLst>
                                          <p:attrName>ppt_h</p:attrName>
                                        </p:attrNameLst>
                                      </p:cBhvr>
                                      <p:tavLst>
                                        <p:tav tm="0">
                                          <p:val>
                                            <p:strVal val="#ppt_h*0.01"/>
                                          </p:val>
                                        </p:tav>
                                        <p:tav tm="100000">
                                          <p:val>
                                            <p:strVal val="#ppt_h"/>
                                          </p:val>
                                        </p:tav>
                                      </p:tavLst>
                                    </p:anim>
                                    <p:anim calcmode="lin" valueType="num">
                                      <p:cBhvr>
                                        <p:cTn id="17" dur="500" fill="hold"/>
                                        <p:tgtEl>
                                          <p:spTgt spid="91139">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91139">
                                            <p:txEl>
                                              <p:pRg st="1" end="1"/>
                                            </p:txEl>
                                          </p:spTgt>
                                        </p:tgtEl>
                                        <p:attrNameLst>
                                          <p:attrName>ppt_y</p:attrName>
                                        </p:attrNameLst>
                                      </p:cBhvr>
                                      <p:tavLst>
                                        <p:tav tm="0">
                                          <p:val>
                                            <p:strVal val="#ppt_h+1"/>
                                          </p:val>
                                        </p:tav>
                                        <p:tav tm="100000">
                                          <p:val>
                                            <p:strVal val="#ppt_y"/>
                                          </p:val>
                                        </p:tav>
                                      </p:tavLst>
                                    </p:anim>
                                    <p:animEffect transition="in" filter="fade">
                                      <p:cBhvr>
                                        <p:cTn id="19" dur="500"/>
                                        <p:tgtEl>
                                          <p:spTgt spid="91139">
                                            <p:txEl>
                                              <p:pRg st="1" end="1"/>
                                            </p:txEl>
                                          </p:spTgt>
                                        </p:tgtEl>
                                      </p:cBhvr>
                                    </p:animEffect>
                                  </p:childTnLst>
                                </p:cTn>
                              </p:par>
                            </p:childTnLst>
                          </p:cTn>
                        </p:par>
                        <p:par>
                          <p:cTn id="20" fill="hold">
                            <p:stCondLst>
                              <p:cond delay="1000"/>
                            </p:stCondLst>
                            <p:childTnLst>
                              <p:par>
                                <p:cTn id="21" presetID="58" presetClass="entr" presetSubtype="0" accel="100000" fill="hold" grpId="0" nodeType="afterEffect">
                                  <p:stCondLst>
                                    <p:cond delay="0"/>
                                  </p:stCondLst>
                                  <p:childTnLst>
                                    <p:set>
                                      <p:cBhvr>
                                        <p:cTn id="22" dur="1" fill="hold">
                                          <p:stCondLst>
                                            <p:cond delay="0"/>
                                          </p:stCondLst>
                                        </p:cTn>
                                        <p:tgtEl>
                                          <p:spTgt spid="91139">
                                            <p:txEl>
                                              <p:pRg st="2" end="2"/>
                                            </p:txEl>
                                          </p:spTgt>
                                        </p:tgtEl>
                                        <p:attrNameLst>
                                          <p:attrName>style.visibility</p:attrName>
                                        </p:attrNameLst>
                                      </p:cBhvr>
                                      <p:to>
                                        <p:strVal val="visible"/>
                                      </p:to>
                                    </p:set>
                                    <p:anim calcmode="lin" valueType="num">
                                      <p:cBhvr>
                                        <p:cTn id="23" dur="500" fill="hold"/>
                                        <p:tgtEl>
                                          <p:spTgt spid="91139">
                                            <p:txEl>
                                              <p:pRg st="2" end="2"/>
                                            </p:txEl>
                                          </p:spTgt>
                                        </p:tgtEl>
                                        <p:attrNameLst>
                                          <p:attrName>ppt_w</p:attrName>
                                        </p:attrNameLst>
                                      </p:cBhvr>
                                      <p:tavLst>
                                        <p:tav tm="0">
                                          <p:val>
                                            <p:strVal val="#ppt_w*2.5"/>
                                          </p:val>
                                        </p:tav>
                                        <p:tav tm="100000">
                                          <p:val>
                                            <p:strVal val="#ppt_w"/>
                                          </p:val>
                                        </p:tav>
                                      </p:tavLst>
                                    </p:anim>
                                    <p:anim calcmode="lin" valueType="num">
                                      <p:cBhvr>
                                        <p:cTn id="24" dur="500" fill="hold"/>
                                        <p:tgtEl>
                                          <p:spTgt spid="91139">
                                            <p:txEl>
                                              <p:pRg st="2" end="2"/>
                                            </p:txEl>
                                          </p:spTgt>
                                        </p:tgtEl>
                                        <p:attrNameLst>
                                          <p:attrName>ppt_h</p:attrName>
                                        </p:attrNameLst>
                                      </p:cBhvr>
                                      <p:tavLst>
                                        <p:tav tm="0">
                                          <p:val>
                                            <p:strVal val="#ppt_h*0.01"/>
                                          </p:val>
                                        </p:tav>
                                        <p:tav tm="100000">
                                          <p:val>
                                            <p:strVal val="#ppt_h"/>
                                          </p:val>
                                        </p:tav>
                                      </p:tavLst>
                                    </p:anim>
                                    <p:anim calcmode="lin" valueType="num">
                                      <p:cBhvr>
                                        <p:cTn id="25" dur="500" fill="hold"/>
                                        <p:tgtEl>
                                          <p:spTgt spid="91139">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91139">
                                            <p:txEl>
                                              <p:pRg st="2" end="2"/>
                                            </p:txEl>
                                          </p:spTgt>
                                        </p:tgtEl>
                                        <p:attrNameLst>
                                          <p:attrName>ppt_y</p:attrName>
                                        </p:attrNameLst>
                                      </p:cBhvr>
                                      <p:tavLst>
                                        <p:tav tm="0">
                                          <p:val>
                                            <p:strVal val="#ppt_h+1"/>
                                          </p:val>
                                        </p:tav>
                                        <p:tav tm="100000">
                                          <p:val>
                                            <p:strVal val="#ppt_y"/>
                                          </p:val>
                                        </p:tav>
                                      </p:tavLst>
                                    </p:anim>
                                    <p:animEffect transition="in" filter="fade">
                                      <p:cBhvr>
                                        <p:cTn id="27" dur="500"/>
                                        <p:tgtEl>
                                          <p:spTgt spid="9113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9" grpId="0" build="p"/>
    </p:bld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algn="ctr"/>
            <a:r>
              <a:rPr lang="en-US" b="1">
                <a:solidFill>
                  <a:schemeClr val="tx1"/>
                </a:solidFill>
              </a:rPr>
              <a:t>Glossary of Terms</a:t>
            </a:r>
          </a:p>
        </p:txBody>
      </p:sp>
      <p:sp>
        <p:nvSpPr>
          <p:cNvPr id="92163" name="Rectangle 3"/>
          <p:cNvSpPr>
            <a:spLocks noGrp="1" noChangeArrowheads="1"/>
          </p:cNvSpPr>
          <p:nvPr>
            <p:ph idx="1"/>
          </p:nvPr>
        </p:nvSpPr>
        <p:spPr/>
        <p:txBody>
          <a:bodyPr/>
          <a:lstStyle/>
          <a:p>
            <a:pPr>
              <a:lnSpc>
                <a:spcPct val="80000"/>
              </a:lnSpc>
              <a:spcBef>
                <a:spcPct val="40000"/>
              </a:spcBef>
              <a:buClr>
                <a:schemeClr val="tx1"/>
              </a:buClr>
              <a:buSzPct val="150000"/>
              <a:buFontTx/>
              <a:buChar char="•"/>
            </a:pPr>
            <a:r>
              <a:rPr lang="en-US" sz="2800" b="1"/>
              <a:t>Radioactive:</a:t>
            </a:r>
            <a:r>
              <a:rPr lang="en-US" sz="2800"/>
              <a:t> to give off radiation spontaneously.</a:t>
            </a:r>
          </a:p>
          <a:p>
            <a:pPr>
              <a:lnSpc>
                <a:spcPct val="80000"/>
              </a:lnSpc>
              <a:spcBef>
                <a:spcPct val="40000"/>
              </a:spcBef>
              <a:buClr>
                <a:schemeClr val="tx1"/>
              </a:buClr>
              <a:buSzPct val="150000"/>
              <a:buFontTx/>
              <a:buChar char="•"/>
            </a:pPr>
            <a:r>
              <a:rPr lang="en-US" sz="2800" b="1"/>
              <a:t>Radiograph:</a:t>
            </a:r>
            <a:r>
              <a:rPr lang="en-US" sz="2800"/>
              <a:t> an image of the internal structure of and object produced using a source of radiation and a recording device.</a:t>
            </a:r>
          </a:p>
          <a:p>
            <a:pPr>
              <a:lnSpc>
                <a:spcPct val="80000"/>
              </a:lnSpc>
              <a:spcBef>
                <a:spcPct val="40000"/>
              </a:spcBef>
              <a:buClr>
                <a:schemeClr val="tx1"/>
              </a:buClr>
              <a:buSzPct val="150000"/>
              <a:buFontTx/>
              <a:buChar char="•"/>
            </a:pPr>
            <a:r>
              <a:rPr lang="en-US" sz="2800" b="1"/>
              <a:t>Silver Bromide:</a:t>
            </a:r>
            <a:r>
              <a:rPr lang="en-US" sz="2800"/>
              <a:t> silver and bromine compound used in film emulsion to form the image seen on a radiograph.</a:t>
            </a:r>
          </a:p>
        </p:txBody>
      </p:sp>
    </p:spTree>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8" presetClass="entr" presetSubtype="0" accel="100000" fill="hold" grpId="0" nodeType="after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anim calcmode="lin" valueType="num">
                                      <p:cBhvr>
                                        <p:cTn id="7" dur="500" fill="hold"/>
                                        <p:tgtEl>
                                          <p:spTgt spid="92163">
                                            <p:txEl>
                                              <p:pRg st="0" end="0"/>
                                            </p:txEl>
                                          </p:spTgt>
                                        </p:tgtEl>
                                        <p:attrNameLst>
                                          <p:attrName>ppt_w</p:attrName>
                                        </p:attrNameLst>
                                      </p:cBhvr>
                                      <p:tavLst>
                                        <p:tav tm="0">
                                          <p:val>
                                            <p:strVal val="#ppt_w*2.5"/>
                                          </p:val>
                                        </p:tav>
                                        <p:tav tm="100000">
                                          <p:val>
                                            <p:strVal val="#ppt_w"/>
                                          </p:val>
                                        </p:tav>
                                      </p:tavLst>
                                    </p:anim>
                                    <p:anim calcmode="lin" valueType="num">
                                      <p:cBhvr>
                                        <p:cTn id="8" dur="500" fill="hold"/>
                                        <p:tgtEl>
                                          <p:spTgt spid="92163">
                                            <p:txEl>
                                              <p:pRg st="0" end="0"/>
                                            </p:txEl>
                                          </p:spTgt>
                                        </p:tgtEl>
                                        <p:attrNameLst>
                                          <p:attrName>ppt_h</p:attrName>
                                        </p:attrNameLst>
                                      </p:cBhvr>
                                      <p:tavLst>
                                        <p:tav tm="0">
                                          <p:val>
                                            <p:strVal val="#ppt_h*0.01"/>
                                          </p:val>
                                        </p:tav>
                                        <p:tav tm="100000">
                                          <p:val>
                                            <p:strVal val="#ppt_h"/>
                                          </p:val>
                                        </p:tav>
                                      </p:tavLst>
                                    </p:anim>
                                    <p:anim calcmode="lin" valueType="num">
                                      <p:cBhvr>
                                        <p:cTn id="9" dur="500" fill="hold"/>
                                        <p:tgtEl>
                                          <p:spTgt spid="92163">
                                            <p:txEl>
                                              <p:pRg st="0" end="0"/>
                                            </p:txEl>
                                          </p:spTgt>
                                        </p:tgtEl>
                                        <p:attrNameLst>
                                          <p:attrName>ppt_x</p:attrName>
                                        </p:attrNameLst>
                                      </p:cBhvr>
                                      <p:tavLst>
                                        <p:tav tm="0">
                                          <p:val>
                                            <p:strVal val="#ppt_x"/>
                                          </p:val>
                                        </p:tav>
                                        <p:tav tm="100000">
                                          <p:val>
                                            <p:strVal val="#ppt_x"/>
                                          </p:val>
                                        </p:tav>
                                      </p:tavLst>
                                    </p:anim>
                                    <p:anim calcmode="lin" valueType="num">
                                      <p:cBhvr>
                                        <p:cTn id="10" dur="500" fill="hold"/>
                                        <p:tgtEl>
                                          <p:spTgt spid="92163">
                                            <p:txEl>
                                              <p:pRg st="0" end="0"/>
                                            </p:txEl>
                                          </p:spTgt>
                                        </p:tgtEl>
                                        <p:attrNameLst>
                                          <p:attrName>ppt_y</p:attrName>
                                        </p:attrNameLst>
                                      </p:cBhvr>
                                      <p:tavLst>
                                        <p:tav tm="0">
                                          <p:val>
                                            <p:strVal val="#ppt_h+1"/>
                                          </p:val>
                                        </p:tav>
                                        <p:tav tm="100000">
                                          <p:val>
                                            <p:strVal val="#ppt_y"/>
                                          </p:val>
                                        </p:tav>
                                      </p:tavLst>
                                    </p:anim>
                                    <p:animEffect transition="in" filter="fade">
                                      <p:cBhvr>
                                        <p:cTn id="11" dur="500"/>
                                        <p:tgtEl>
                                          <p:spTgt spid="92163">
                                            <p:txEl>
                                              <p:pRg st="0" end="0"/>
                                            </p:txEl>
                                          </p:spTgt>
                                        </p:tgtEl>
                                      </p:cBhvr>
                                    </p:animEffect>
                                  </p:childTnLst>
                                </p:cTn>
                              </p:par>
                            </p:childTnLst>
                          </p:cTn>
                        </p:par>
                        <p:par>
                          <p:cTn id="12" fill="hold">
                            <p:stCondLst>
                              <p:cond delay="500"/>
                            </p:stCondLst>
                            <p:childTnLst>
                              <p:par>
                                <p:cTn id="13" presetID="58" presetClass="entr" presetSubtype="0" accel="100000" fill="hold" grpId="0" nodeType="afterEffect">
                                  <p:stCondLst>
                                    <p:cond delay="0"/>
                                  </p:stCondLst>
                                  <p:childTnLst>
                                    <p:set>
                                      <p:cBhvr>
                                        <p:cTn id="14" dur="1" fill="hold">
                                          <p:stCondLst>
                                            <p:cond delay="0"/>
                                          </p:stCondLst>
                                        </p:cTn>
                                        <p:tgtEl>
                                          <p:spTgt spid="92163">
                                            <p:txEl>
                                              <p:pRg st="1" end="1"/>
                                            </p:txEl>
                                          </p:spTgt>
                                        </p:tgtEl>
                                        <p:attrNameLst>
                                          <p:attrName>style.visibility</p:attrName>
                                        </p:attrNameLst>
                                      </p:cBhvr>
                                      <p:to>
                                        <p:strVal val="visible"/>
                                      </p:to>
                                    </p:set>
                                    <p:anim calcmode="lin" valueType="num">
                                      <p:cBhvr>
                                        <p:cTn id="15" dur="500" fill="hold"/>
                                        <p:tgtEl>
                                          <p:spTgt spid="92163">
                                            <p:txEl>
                                              <p:pRg st="1" end="1"/>
                                            </p:txEl>
                                          </p:spTgt>
                                        </p:tgtEl>
                                        <p:attrNameLst>
                                          <p:attrName>ppt_w</p:attrName>
                                        </p:attrNameLst>
                                      </p:cBhvr>
                                      <p:tavLst>
                                        <p:tav tm="0">
                                          <p:val>
                                            <p:strVal val="#ppt_w*2.5"/>
                                          </p:val>
                                        </p:tav>
                                        <p:tav tm="100000">
                                          <p:val>
                                            <p:strVal val="#ppt_w"/>
                                          </p:val>
                                        </p:tav>
                                      </p:tavLst>
                                    </p:anim>
                                    <p:anim calcmode="lin" valueType="num">
                                      <p:cBhvr>
                                        <p:cTn id="16" dur="500" fill="hold"/>
                                        <p:tgtEl>
                                          <p:spTgt spid="92163">
                                            <p:txEl>
                                              <p:pRg st="1" end="1"/>
                                            </p:txEl>
                                          </p:spTgt>
                                        </p:tgtEl>
                                        <p:attrNameLst>
                                          <p:attrName>ppt_h</p:attrName>
                                        </p:attrNameLst>
                                      </p:cBhvr>
                                      <p:tavLst>
                                        <p:tav tm="0">
                                          <p:val>
                                            <p:strVal val="#ppt_h*0.01"/>
                                          </p:val>
                                        </p:tav>
                                        <p:tav tm="100000">
                                          <p:val>
                                            <p:strVal val="#ppt_h"/>
                                          </p:val>
                                        </p:tav>
                                      </p:tavLst>
                                    </p:anim>
                                    <p:anim calcmode="lin" valueType="num">
                                      <p:cBhvr>
                                        <p:cTn id="17" dur="500" fill="hold"/>
                                        <p:tgtEl>
                                          <p:spTgt spid="92163">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92163">
                                            <p:txEl>
                                              <p:pRg st="1" end="1"/>
                                            </p:txEl>
                                          </p:spTgt>
                                        </p:tgtEl>
                                        <p:attrNameLst>
                                          <p:attrName>ppt_y</p:attrName>
                                        </p:attrNameLst>
                                      </p:cBhvr>
                                      <p:tavLst>
                                        <p:tav tm="0">
                                          <p:val>
                                            <p:strVal val="#ppt_h+1"/>
                                          </p:val>
                                        </p:tav>
                                        <p:tav tm="100000">
                                          <p:val>
                                            <p:strVal val="#ppt_y"/>
                                          </p:val>
                                        </p:tav>
                                      </p:tavLst>
                                    </p:anim>
                                    <p:animEffect transition="in" filter="fade">
                                      <p:cBhvr>
                                        <p:cTn id="19" dur="500"/>
                                        <p:tgtEl>
                                          <p:spTgt spid="92163">
                                            <p:txEl>
                                              <p:pRg st="1" end="1"/>
                                            </p:txEl>
                                          </p:spTgt>
                                        </p:tgtEl>
                                      </p:cBhvr>
                                    </p:animEffect>
                                  </p:childTnLst>
                                </p:cTn>
                              </p:par>
                            </p:childTnLst>
                          </p:cTn>
                        </p:par>
                        <p:par>
                          <p:cTn id="20" fill="hold">
                            <p:stCondLst>
                              <p:cond delay="1000"/>
                            </p:stCondLst>
                            <p:childTnLst>
                              <p:par>
                                <p:cTn id="21" presetID="58" presetClass="entr" presetSubtype="0" accel="100000" fill="hold" grpId="0" nodeType="afterEffect">
                                  <p:stCondLst>
                                    <p:cond delay="0"/>
                                  </p:stCondLst>
                                  <p:childTnLst>
                                    <p:set>
                                      <p:cBhvr>
                                        <p:cTn id="22" dur="1" fill="hold">
                                          <p:stCondLst>
                                            <p:cond delay="0"/>
                                          </p:stCondLst>
                                        </p:cTn>
                                        <p:tgtEl>
                                          <p:spTgt spid="92163">
                                            <p:txEl>
                                              <p:pRg st="2" end="2"/>
                                            </p:txEl>
                                          </p:spTgt>
                                        </p:tgtEl>
                                        <p:attrNameLst>
                                          <p:attrName>style.visibility</p:attrName>
                                        </p:attrNameLst>
                                      </p:cBhvr>
                                      <p:to>
                                        <p:strVal val="visible"/>
                                      </p:to>
                                    </p:set>
                                    <p:anim calcmode="lin" valueType="num">
                                      <p:cBhvr>
                                        <p:cTn id="23" dur="500" fill="hold"/>
                                        <p:tgtEl>
                                          <p:spTgt spid="92163">
                                            <p:txEl>
                                              <p:pRg st="2" end="2"/>
                                            </p:txEl>
                                          </p:spTgt>
                                        </p:tgtEl>
                                        <p:attrNameLst>
                                          <p:attrName>ppt_w</p:attrName>
                                        </p:attrNameLst>
                                      </p:cBhvr>
                                      <p:tavLst>
                                        <p:tav tm="0">
                                          <p:val>
                                            <p:strVal val="#ppt_w*2.5"/>
                                          </p:val>
                                        </p:tav>
                                        <p:tav tm="100000">
                                          <p:val>
                                            <p:strVal val="#ppt_w"/>
                                          </p:val>
                                        </p:tav>
                                      </p:tavLst>
                                    </p:anim>
                                    <p:anim calcmode="lin" valueType="num">
                                      <p:cBhvr>
                                        <p:cTn id="24" dur="500" fill="hold"/>
                                        <p:tgtEl>
                                          <p:spTgt spid="92163">
                                            <p:txEl>
                                              <p:pRg st="2" end="2"/>
                                            </p:txEl>
                                          </p:spTgt>
                                        </p:tgtEl>
                                        <p:attrNameLst>
                                          <p:attrName>ppt_h</p:attrName>
                                        </p:attrNameLst>
                                      </p:cBhvr>
                                      <p:tavLst>
                                        <p:tav tm="0">
                                          <p:val>
                                            <p:strVal val="#ppt_h*0.01"/>
                                          </p:val>
                                        </p:tav>
                                        <p:tav tm="100000">
                                          <p:val>
                                            <p:strVal val="#ppt_h"/>
                                          </p:val>
                                        </p:tav>
                                      </p:tavLst>
                                    </p:anim>
                                    <p:anim calcmode="lin" valueType="num">
                                      <p:cBhvr>
                                        <p:cTn id="25" dur="500" fill="hold"/>
                                        <p:tgtEl>
                                          <p:spTgt spid="9216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92163">
                                            <p:txEl>
                                              <p:pRg st="2" end="2"/>
                                            </p:txEl>
                                          </p:spTgt>
                                        </p:tgtEl>
                                        <p:attrNameLst>
                                          <p:attrName>ppt_y</p:attrName>
                                        </p:attrNameLst>
                                      </p:cBhvr>
                                      <p:tavLst>
                                        <p:tav tm="0">
                                          <p:val>
                                            <p:strVal val="#ppt_h+1"/>
                                          </p:val>
                                        </p:tav>
                                        <p:tav tm="100000">
                                          <p:val>
                                            <p:strVal val="#ppt_y"/>
                                          </p:val>
                                        </p:tav>
                                      </p:tavLst>
                                    </p:anim>
                                    <p:animEffect transition="in" filter="fade">
                                      <p:cBhvr>
                                        <p:cTn id="27" dur="500"/>
                                        <p:tgtEl>
                                          <p:spTgt spid="921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3" grpId="0" build="p"/>
    </p:bldLst>
  </p:timing>
</p:sld>
</file>

<file path=ppt/theme/theme1.xml><?xml version="1.0" encoding="utf-8"?>
<a:theme xmlns:a="http://schemas.openxmlformats.org/drawingml/2006/main" name="UWTSD Office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Office Theme" id="{A6B74444-556F-4139-BFB1-6CF102867CE4}" vid="{642C08BA-B611-496F-BF93-7AF9C91C6415}"/>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Office Theme</Template>
  <TotalTime>10153</TotalTime>
  <Words>2819</Words>
  <Application>Microsoft Office PowerPoint</Application>
  <PresentationFormat>On-screen Show (4:3)</PresentationFormat>
  <Paragraphs>274</Paragraphs>
  <Slides>57</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ＭＳ Ｐゴシック</vt:lpstr>
      <vt:lpstr>Arial</vt:lpstr>
      <vt:lpstr>Bookman Old Style</vt:lpstr>
      <vt:lpstr>Myriad Pro</vt:lpstr>
      <vt:lpstr>Times New Roman</vt:lpstr>
      <vt:lpstr>Wingdings</vt:lpstr>
      <vt:lpstr>UWTSD Office Theme</vt:lpstr>
      <vt:lpstr>RADIOGRAPHIC TESTING</vt:lpstr>
      <vt:lpstr>Introduction</vt:lpstr>
      <vt:lpstr>Outline</vt:lpstr>
      <vt:lpstr>Electromagnetic Radiation</vt:lpstr>
      <vt:lpstr>General Principles  of Radiography</vt:lpstr>
      <vt:lpstr>General Principles  of Radiography</vt:lpstr>
      <vt:lpstr>Flaw Orientation</vt:lpstr>
      <vt:lpstr>Flaw Orientation (cont.)</vt:lpstr>
      <vt:lpstr>Radiation Sources</vt:lpstr>
      <vt:lpstr>Gamma Radiography</vt:lpstr>
      <vt:lpstr>Gamma Radiography (cont.)</vt:lpstr>
      <vt:lpstr>Gamma Radiography (cont.)</vt:lpstr>
      <vt:lpstr>Gamma Radiography (cont.)</vt:lpstr>
      <vt:lpstr>Gamma Radiography (cont.)</vt:lpstr>
      <vt:lpstr>Gamma Radiography (cont.)</vt:lpstr>
      <vt:lpstr>X-ray Radiography</vt:lpstr>
      <vt:lpstr>X-ray Radiography (cont.)</vt:lpstr>
      <vt:lpstr>X-ray Radiography (cont.)</vt:lpstr>
      <vt:lpstr>Imaging Modalities</vt:lpstr>
      <vt:lpstr>Film Radiography</vt:lpstr>
      <vt:lpstr>Film Radiography (cont.)</vt:lpstr>
      <vt:lpstr>Film Radiography (cont.)</vt:lpstr>
      <vt:lpstr>Film Radiography (cont.)</vt:lpstr>
      <vt:lpstr>Digital Radiography</vt:lpstr>
      <vt:lpstr>Digital Radiography (cont.)</vt:lpstr>
      <vt:lpstr>Computed Radiography</vt:lpstr>
      <vt:lpstr>Computed Radiography (cont.)</vt:lpstr>
      <vt:lpstr>Computed Radiography (cont.)</vt:lpstr>
      <vt:lpstr>Computed Radiography (cont.)</vt:lpstr>
      <vt:lpstr>Computed Radiography (cont.)</vt:lpstr>
      <vt:lpstr>Computed Radiography (cont.)</vt:lpstr>
      <vt:lpstr>Real-Time Radiography</vt:lpstr>
      <vt:lpstr>Real-Time Radiography (cont.)</vt:lpstr>
      <vt:lpstr>Real-Time Radiography (cont.)</vt:lpstr>
      <vt:lpstr>Real-Time Radiography (cont.)</vt:lpstr>
      <vt:lpstr>Real-Time Radiography (cont.)</vt:lpstr>
      <vt:lpstr>Direct Radiography </vt:lpstr>
      <vt:lpstr>Computed Tomography</vt:lpstr>
      <vt:lpstr>Computed Tomography (cont.)</vt:lpstr>
      <vt:lpstr>Image Quality</vt:lpstr>
      <vt:lpstr>Image Quality (cont.)</vt:lpstr>
      <vt:lpstr>Radiation Safety</vt:lpstr>
      <vt:lpstr>Radiation Safety (cont.)</vt:lpstr>
      <vt:lpstr>Radiation Safety (cont.)</vt:lpstr>
      <vt:lpstr>Radiation Safety (cont.)</vt:lpstr>
      <vt:lpstr>Radiation Safety (cont.)</vt:lpstr>
      <vt:lpstr>Radiographic Images</vt:lpstr>
      <vt:lpstr>Radiographic Images</vt:lpstr>
      <vt:lpstr>Radiographic Images</vt:lpstr>
      <vt:lpstr>Radiographic Images</vt:lpstr>
      <vt:lpstr>Radiographic Images</vt:lpstr>
      <vt:lpstr>Advantages of Radiography</vt:lpstr>
      <vt:lpstr>Disadvantages of Radiography</vt:lpstr>
      <vt:lpstr>Glossary of Terms</vt:lpstr>
      <vt:lpstr>Glossary of Terms</vt:lpstr>
      <vt:lpstr>Glossary of Terms</vt:lpstr>
      <vt:lpstr>Glossary of Terms</vt:lpstr>
    </vt:vector>
  </TitlesOfParts>
  <Company>SCC</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Bill Wiley</dc:creator>
  <cp:lastModifiedBy>Peter Charlton</cp:lastModifiedBy>
  <cp:revision>74</cp:revision>
  <dcterms:created xsi:type="dcterms:W3CDTF">2002-11-28T14:52:04Z</dcterms:created>
  <dcterms:modified xsi:type="dcterms:W3CDTF">2016-10-10T10:58:30Z</dcterms:modified>
</cp:coreProperties>
</file>