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31"/>
  </p:notesMasterIdLst>
  <p:handoutMasterIdLst>
    <p:handoutMasterId r:id="rId32"/>
  </p:handoutMasterIdLst>
  <p:sldIdLst>
    <p:sldId id="256" r:id="rId5"/>
    <p:sldId id="2439" r:id="rId6"/>
    <p:sldId id="260" r:id="rId7"/>
    <p:sldId id="2443" r:id="rId8"/>
    <p:sldId id="2434" r:id="rId9"/>
    <p:sldId id="2444" r:id="rId10"/>
    <p:sldId id="2445" r:id="rId11"/>
    <p:sldId id="2447" r:id="rId12"/>
    <p:sldId id="2448" r:id="rId13"/>
    <p:sldId id="2449" r:id="rId14"/>
    <p:sldId id="2450" r:id="rId15"/>
    <p:sldId id="2451" r:id="rId16"/>
    <p:sldId id="2452" r:id="rId17"/>
    <p:sldId id="2453" r:id="rId18"/>
    <p:sldId id="2454" r:id="rId19"/>
    <p:sldId id="2455" r:id="rId20"/>
    <p:sldId id="2456" r:id="rId21"/>
    <p:sldId id="2458" r:id="rId22"/>
    <p:sldId id="2457" r:id="rId23"/>
    <p:sldId id="2459" r:id="rId24"/>
    <p:sldId id="268" r:id="rId25"/>
    <p:sldId id="2441" r:id="rId26"/>
    <p:sldId id="2460" r:id="rId27"/>
    <p:sldId id="2461" r:id="rId28"/>
    <p:sldId id="2462" r:id="rId29"/>
    <p:sldId id="246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3342"/>
    <a:srgbClr val="C0F400"/>
    <a:srgbClr val="05EE55"/>
    <a:srgbClr val="038B30"/>
    <a:srgbClr val="05D74D"/>
    <a:srgbClr val="663300"/>
    <a:srgbClr val="04C04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584" autoAdjust="0"/>
  </p:normalViewPr>
  <p:slideViewPr>
    <p:cSldViewPr snapToGrid="0">
      <p:cViewPr varScale="1">
        <p:scale>
          <a:sx n="72" d="100"/>
          <a:sy n="72" d="100"/>
        </p:scale>
        <p:origin x="660" y="96"/>
      </p:cViewPr>
      <p:guideLst/>
    </p:cSldViewPr>
  </p:slideViewPr>
  <p:notesTextViewPr>
    <p:cViewPr>
      <p:scale>
        <a:sx n="1" d="1"/>
        <a:sy n="1" d="1"/>
      </p:scale>
      <p:origin x="0" y="0"/>
    </p:cViewPr>
  </p:notesTextViewPr>
  <p:sorterViewPr>
    <p:cViewPr>
      <p:scale>
        <a:sx n="100" d="100"/>
        <a:sy n="100" d="100"/>
      </p:scale>
      <p:origin x="0" y="-557"/>
    </p:cViewPr>
  </p:sorterViewPr>
  <p:notesViewPr>
    <p:cSldViewPr snapToGrid="0">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54265FD-4E3F-4008-BF0D-92438DDF38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411FABC-D2A4-4DDD-AE15-415703DDD3E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1CB9CF0-A540-4793-A5F3-F4917CFDDCB6}" type="datetimeFigureOut">
              <a:rPr lang="en-US" smtClean="0"/>
              <a:t>11/29/2019</a:t>
            </a:fld>
            <a:endParaRPr lang="en-US" dirty="0"/>
          </a:p>
        </p:txBody>
      </p:sp>
      <p:sp>
        <p:nvSpPr>
          <p:cNvPr id="4" name="Footer Placeholder 3">
            <a:extLst>
              <a:ext uri="{FF2B5EF4-FFF2-40B4-BE49-F238E27FC236}">
                <a16:creationId xmlns:a16="http://schemas.microsoft.com/office/drawing/2014/main" id="{27EBBAB0-AE2E-4EA6-BE3D-A8C4DA40070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31D462F-4914-49FC-A851-7FFFE9D6E86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422B72-BD1C-4F41-B10E-CA0BEB17901E}" type="slidenum">
              <a:rPr lang="en-US" smtClean="0"/>
              <a:t>‹#›</a:t>
            </a:fld>
            <a:endParaRPr lang="en-US" dirty="0"/>
          </a:p>
        </p:txBody>
      </p:sp>
    </p:spTree>
    <p:extLst>
      <p:ext uri="{BB962C8B-B14F-4D97-AF65-F5344CB8AC3E}">
        <p14:creationId xmlns:p14="http://schemas.microsoft.com/office/powerpoint/2010/main" val="35319076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A03753-A5BE-4D79-AEA9-C0A65A6F8851}" type="datetimeFigureOut">
              <a:rPr lang="en-US" smtClean="0"/>
              <a:t>11/29/2019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3BE989-76B8-4F13-9267-01FDA45C437A}" type="slidenum">
              <a:rPr lang="en-US" smtClean="0"/>
              <a:t>‹#›</a:t>
            </a:fld>
            <a:endParaRPr lang="en-US" dirty="0"/>
          </a:p>
        </p:txBody>
      </p:sp>
    </p:spTree>
    <p:extLst>
      <p:ext uri="{BB962C8B-B14F-4D97-AF65-F5344CB8AC3E}">
        <p14:creationId xmlns:p14="http://schemas.microsoft.com/office/powerpoint/2010/main" val="3169730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p:spTree>
      <p:nvGrpSpPr>
        <p:cNvPr id="1" name=""/>
        <p:cNvGrpSpPr/>
        <p:nvPr/>
      </p:nvGrpSpPr>
      <p:grpSpPr>
        <a:xfrm>
          <a:off x="0" y="0"/>
          <a:ext cx="0" cy="0"/>
          <a:chOff x="0" y="0"/>
          <a:chExt cx="0" cy="0"/>
        </a:xfrm>
      </p:grpSpPr>
      <p:sp>
        <p:nvSpPr>
          <p:cNvPr id="12" name="Picture Placeholder 13">
            <a:extLst>
              <a:ext uri="{FF2B5EF4-FFF2-40B4-BE49-F238E27FC236}">
                <a16:creationId xmlns:a16="http://schemas.microsoft.com/office/drawing/2014/main" id="{9FB41AE7-07AD-43D7-9418-6D32BE5E3192}"/>
              </a:ext>
            </a:extLst>
          </p:cNvPr>
          <p:cNvSpPr>
            <a:spLocks noGrp="1"/>
          </p:cNvSpPr>
          <p:nvPr>
            <p:ph type="pic" sz="quarter" idx="15"/>
          </p:nvPr>
        </p:nvSpPr>
        <p:spPr>
          <a:xfrm>
            <a:off x="-71015" y="0"/>
            <a:ext cx="12263015" cy="6858000"/>
          </a:xfrm>
          <a:solidFill>
            <a:schemeClr val="bg1">
              <a:lumMod val="50000"/>
            </a:schemeClr>
          </a:solidFill>
        </p:spPr>
        <p:txBody>
          <a:bodyPr/>
          <a:lstStyle/>
          <a:p>
            <a:r>
              <a:rPr lang="en-US"/>
              <a:t>Click icon to add picture</a:t>
            </a:r>
            <a:endParaRPr lang="en-US" dirty="0"/>
          </a:p>
        </p:txBody>
      </p:sp>
      <p:grpSp>
        <p:nvGrpSpPr>
          <p:cNvPr id="14" name="Group 13">
            <a:extLst>
              <a:ext uri="{FF2B5EF4-FFF2-40B4-BE49-F238E27FC236}">
                <a16:creationId xmlns:a16="http://schemas.microsoft.com/office/drawing/2014/main" id="{846D6A0C-E2C3-43CB-83D0-B5F6221079CA}"/>
              </a:ext>
            </a:extLst>
          </p:cNvPr>
          <p:cNvGrpSpPr/>
          <p:nvPr userDrawn="1"/>
        </p:nvGrpSpPr>
        <p:grpSpPr>
          <a:xfrm flipH="1">
            <a:off x="2076202" y="1374276"/>
            <a:ext cx="7324426" cy="3883523"/>
            <a:chOff x="252031" y="-22763"/>
            <a:chExt cx="7324426" cy="7269964"/>
          </a:xfrm>
        </p:grpSpPr>
        <p:sp>
          <p:nvSpPr>
            <p:cNvPr id="15" name="Rectangle 14">
              <a:extLst>
                <a:ext uri="{FF2B5EF4-FFF2-40B4-BE49-F238E27FC236}">
                  <a16:creationId xmlns:a16="http://schemas.microsoft.com/office/drawing/2014/main" id="{F997D03F-0BE2-458F-92A2-4FE73B0FBF51}"/>
                </a:ext>
              </a:extLst>
            </p:cNvPr>
            <p:cNvSpPr/>
            <p:nvPr userDrawn="1"/>
          </p:nvSpPr>
          <p:spPr>
            <a:xfrm>
              <a:off x="500743" y="-22763"/>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DC96296-0FBF-47A5-9D6A-5D9BB647A4D7}"/>
                </a:ext>
              </a:extLst>
            </p:cNvPr>
            <p:cNvSpPr/>
            <p:nvPr userDrawn="1"/>
          </p:nvSpPr>
          <p:spPr>
            <a:xfrm>
              <a:off x="979714" y="1181211"/>
              <a:ext cx="6117771" cy="6065990"/>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7" name="Rectangle 16">
              <a:extLst>
                <a:ext uri="{FF2B5EF4-FFF2-40B4-BE49-F238E27FC236}">
                  <a16:creationId xmlns:a16="http://schemas.microsoft.com/office/drawing/2014/main" id="{53F17719-10FE-433E-9CCC-4509DE17F22A}"/>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DE73F1A-AAF0-4EB4-8DF0-C152BD93C69B}"/>
              </a:ext>
            </a:extLst>
          </p:cNvPr>
          <p:cNvSpPr>
            <a:spLocks noGrp="1"/>
          </p:cNvSpPr>
          <p:nvPr>
            <p:ph type="ctrTitle" hasCustomPrompt="1"/>
          </p:nvPr>
        </p:nvSpPr>
        <p:spPr>
          <a:xfrm>
            <a:off x="2791372" y="2238426"/>
            <a:ext cx="6609256" cy="1508126"/>
          </a:xfrm>
        </p:spPr>
        <p:txBody>
          <a:bodyPr anchor="b">
            <a:normAutofit/>
          </a:bodyPr>
          <a:lstStyle>
            <a:lvl1pPr algn="ctr">
              <a:defRPr sz="4800" b="1">
                <a:solidFill>
                  <a:srgbClr val="2F3342"/>
                </a:solidFill>
                <a:latin typeface="+mj-lt"/>
              </a:defRPr>
            </a:lvl1pPr>
          </a:lstStyle>
          <a:p>
            <a:r>
              <a:rPr lang="en-US" dirty="0"/>
              <a:t>Click to edit </a:t>
            </a:r>
            <a:br>
              <a:rPr lang="en-US" dirty="0"/>
            </a:br>
            <a:r>
              <a:rPr lang="en-US" dirty="0"/>
              <a:t>Master title style</a:t>
            </a:r>
          </a:p>
        </p:txBody>
      </p:sp>
      <p:sp>
        <p:nvSpPr>
          <p:cNvPr id="3" name="Subtitle 2">
            <a:extLst>
              <a:ext uri="{FF2B5EF4-FFF2-40B4-BE49-F238E27FC236}">
                <a16:creationId xmlns:a16="http://schemas.microsoft.com/office/drawing/2014/main" id="{A3075AE6-92D3-4205-B268-E1AD6C5901DE}"/>
              </a:ext>
            </a:extLst>
          </p:cNvPr>
          <p:cNvSpPr>
            <a:spLocks noGrp="1"/>
          </p:cNvSpPr>
          <p:nvPr>
            <p:ph type="subTitle" idx="1"/>
          </p:nvPr>
        </p:nvSpPr>
        <p:spPr>
          <a:xfrm>
            <a:off x="2791372" y="3838627"/>
            <a:ext cx="6609256" cy="450503"/>
          </a:xfrm>
        </p:spPr>
        <p:txBody>
          <a:bodyPr/>
          <a:lstStyle>
            <a:lvl1pPr marL="0" indent="0" algn="ctr">
              <a:buNone/>
              <a:defRPr sz="2400" spc="300">
                <a:solidFill>
                  <a:srgbClr val="2F3342"/>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776861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10" name="Picture Placeholder 13">
            <a:extLst>
              <a:ext uri="{FF2B5EF4-FFF2-40B4-BE49-F238E27FC236}">
                <a16:creationId xmlns:a16="http://schemas.microsoft.com/office/drawing/2014/main" id="{FE1CFFBA-D756-4740-B375-252727F02D1E}"/>
              </a:ext>
            </a:extLst>
          </p:cNvPr>
          <p:cNvSpPr>
            <a:spLocks noGrp="1"/>
          </p:cNvSpPr>
          <p:nvPr>
            <p:ph type="pic" sz="quarter" idx="15"/>
          </p:nvPr>
        </p:nvSpPr>
        <p:spPr>
          <a:xfrm>
            <a:off x="2264229" y="0"/>
            <a:ext cx="4919153" cy="6858000"/>
          </a:xfrm>
          <a:solidFill>
            <a:schemeClr val="bg1">
              <a:lumMod val="50000"/>
            </a:schemeClr>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B42DCA22-1DF2-42CB-8741-F0CE575EAFE9}"/>
              </a:ext>
            </a:extLst>
          </p:cNvPr>
          <p:cNvSpPr>
            <a:spLocks noGrp="1"/>
          </p:cNvSpPr>
          <p:nvPr>
            <p:ph type="title"/>
          </p:nvPr>
        </p:nvSpPr>
        <p:spPr>
          <a:xfrm>
            <a:off x="437804" y="1676400"/>
            <a:ext cx="5196241" cy="3352800"/>
          </a:xfrm>
        </p:spPr>
        <p:txBody>
          <a:bodyPr>
            <a:normAutofit/>
          </a:bodyPr>
          <a:lstStyle>
            <a:lvl1pPr>
              <a:defRPr sz="4400" b="1" spc="300">
                <a:solidFill>
                  <a:srgbClr val="2F3342"/>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CDD89F3-6B87-4C54-83B9-A6481CB4FC3A}"/>
              </a:ext>
            </a:extLst>
          </p:cNvPr>
          <p:cNvSpPr>
            <a:spLocks noGrp="1"/>
          </p:cNvSpPr>
          <p:nvPr>
            <p:ph idx="1"/>
          </p:nvPr>
        </p:nvSpPr>
        <p:spPr>
          <a:xfrm>
            <a:off x="7639394" y="365125"/>
            <a:ext cx="4114801" cy="58118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1" name="Graphic 10">
            <a:extLst>
              <a:ext uri="{FF2B5EF4-FFF2-40B4-BE49-F238E27FC236}">
                <a16:creationId xmlns:a16="http://schemas.microsoft.com/office/drawing/2014/main" id="{479D679C-E90D-4916-BCE6-71C32B831EC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39938" y="1088572"/>
            <a:ext cx="4572000" cy="4572000"/>
          </a:xfrm>
          <a:prstGeom prst="rect">
            <a:avLst/>
          </a:prstGeom>
        </p:spPr>
      </p:pic>
      <p:sp>
        <p:nvSpPr>
          <p:cNvPr id="6" name="Footer Placeholder 5">
            <a:extLst>
              <a:ext uri="{FF2B5EF4-FFF2-40B4-BE49-F238E27FC236}">
                <a16:creationId xmlns:a16="http://schemas.microsoft.com/office/drawing/2014/main" id="{75107A3F-3DCD-44DD-AF42-32098DCC3A78}"/>
              </a:ext>
            </a:extLst>
          </p:cNvPr>
          <p:cNvSpPr>
            <a:spLocks noGrp="1"/>
          </p:cNvSpPr>
          <p:nvPr>
            <p:ph type="ftr" sz="quarter" idx="16"/>
          </p:nvPr>
        </p:nvSpPr>
        <p:spPr/>
        <p:txBody>
          <a:bodyPr/>
          <a:lstStyle/>
          <a:p>
            <a:r>
              <a:rPr lang="en-US" dirty="0"/>
              <a:t>Add a Footer</a:t>
            </a:r>
          </a:p>
        </p:txBody>
      </p:sp>
      <p:sp>
        <p:nvSpPr>
          <p:cNvPr id="7" name="Slide Number Placeholder 6">
            <a:extLst>
              <a:ext uri="{FF2B5EF4-FFF2-40B4-BE49-F238E27FC236}">
                <a16:creationId xmlns:a16="http://schemas.microsoft.com/office/drawing/2014/main" id="{CE1DB279-F403-4D2A-8D1B-FB3C81796B48}"/>
              </a:ext>
            </a:extLst>
          </p:cNvPr>
          <p:cNvSpPr>
            <a:spLocks noGrp="1"/>
          </p:cNvSpPr>
          <p:nvPr>
            <p:ph type="sldNum" sz="quarter" idx="17"/>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14176236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10" name="Picture Placeholder 13">
            <a:extLst>
              <a:ext uri="{FF2B5EF4-FFF2-40B4-BE49-F238E27FC236}">
                <a16:creationId xmlns:a16="http://schemas.microsoft.com/office/drawing/2014/main" id="{FE1CFFBA-D756-4740-B375-252727F02D1E}"/>
              </a:ext>
            </a:extLst>
          </p:cNvPr>
          <p:cNvSpPr>
            <a:spLocks noGrp="1"/>
          </p:cNvSpPr>
          <p:nvPr>
            <p:ph type="pic" sz="quarter" idx="15"/>
          </p:nvPr>
        </p:nvSpPr>
        <p:spPr>
          <a:xfrm>
            <a:off x="2264229" y="0"/>
            <a:ext cx="9927771" cy="6858000"/>
          </a:xfrm>
          <a:solidFill>
            <a:schemeClr val="bg1">
              <a:lumMod val="50000"/>
            </a:schemeClr>
          </a:solidFill>
        </p:spPr>
        <p:txBody>
          <a:bodyPr/>
          <a:lstStyle/>
          <a:p>
            <a:r>
              <a:rPr lang="en-US"/>
              <a:t>Click icon to add picture</a:t>
            </a:r>
            <a:endParaRPr lang="en-US" dirty="0"/>
          </a:p>
        </p:txBody>
      </p:sp>
      <p:grpSp>
        <p:nvGrpSpPr>
          <p:cNvPr id="12" name="Group 11">
            <a:extLst>
              <a:ext uri="{FF2B5EF4-FFF2-40B4-BE49-F238E27FC236}">
                <a16:creationId xmlns:a16="http://schemas.microsoft.com/office/drawing/2014/main" id="{99325050-38BE-4AB2-B450-8DC9C0EDD386}"/>
              </a:ext>
            </a:extLst>
          </p:cNvPr>
          <p:cNvGrpSpPr/>
          <p:nvPr userDrawn="1"/>
        </p:nvGrpSpPr>
        <p:grpSpPr>
          <a:xfrm>
            <a:off x="883522" y="408327"/>
            <a:ext cx="5276606" cy="5768636"/>
            <a:chOff x="883522" y="408327"/>
            <a:chExt cx="5276606" cy="5768636"/>
          </a:xfrm>
        </p:grpSpPr>
        <p:sp>
          <p:nvSpPr>
            <p:cNvPr id="13" name="Rectangle 12">
              <a:extLst>
                <a:ext uri="{FF2B5EF4-FFF2-40B4-BE49-F238E27FC236}">
                  <a16:creationId xmlns:a16="http://schemas.microsoft.com/office/drawing/2014/main" id="{3D68A4CE-A5FD-4656-82E1-43D586CC441E}"/>
                </a:ext>
              </a:extLst>
            </p:cNvPr>
            <p:cNvSpPr/>
            <p:nvPr/>
          </p:nvSpPr>
          <p:spPr>
            <a:xfrm>
              <a:off x="1808217" y="1403690"/>
              <a:ext cx="4351911" cy="4773273"/>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pic>
          <p:nvPicPr>
            <p:cNvPr id="15" name="Graphic 14">
              <a:extLst>
                <a:ext uri="{FF2B5EF4-FFF2-40B4-BE49-F238E27FC236}">
                  <a16:creationId xmlns:a16="http://schemas.microsoft.com/office/drawing/2014/main" id="{E66B1E37-8CEC-44ED-A239-C755B72AC61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25781" y="1107282"/>
              <a:ext cx="4572000" cy="4572000"/>
            </a:xfrm>
            <a:prstGeom prst="rect">
              <a:avLst/>
            </a:prstGeom>
          </p:spPr>
        </p:pic>
        <p:sp>
          <p:nvSpPr>
            <p:cNvPr id="14" name="Rectangle 13">
              <a:extLst>
                <a:ext uri="{FF2B5EF4-FFF2-40B4-BE49-F238E27FC236}">
                  <a16:creationId xmlns:a16="http://schemas.microsoft.com/office/drawing/2014/main" id="{B7E28405-97F5-4E03-86F1-FAE2FEA6CFF8}"/>
                </a:ext>
              </a:extLst>
            </p:cNvPr>
            <p:cNvSpPr/>
            <p:nvPr/>
          </p:nvSpPr>
          <p:spPr>
            <a:xfrm>
              <a:off x="883522" y="408327"/>
              <a:ext cx="4351911" cy="4773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sp>
        <p:nvSpPr>
          <p:cNvPr id="16" name="Title 1">
            <a:extLst>
              <a:ext uri="{FF2B5EF4-FFF2-40B4-BE49-F238E27FC236}">
                <a16:creationId xmlns:a16="http://schemas.microsoft.com/office/drawing/2014/main" id="{719FCC9B-E3B8-49CF-BD22-D553FFAAE5D5}"/>
              </a:ext>
            </a:extLst>
          </p:cNvPr>
          <p:cNvSpPr>
            <a:spLocks noGrp="1"/>
          </p:cNvSpPr>
          <p:nvPr>
            <p:ph type="title"/>
          </p:nvPr>
        </p:nvSpPr>
        <p:spPr>
          <a:xfrm>
            <a:off x="838200" y="1501775"/>
            <a:ext cx="4351911" cy="2384466"/>
          </a:xfrm>
        </p:spPr>
        <p:txBody>
          <a:bodyPr>
            <a:normAutofit/>
          </a:bodyPr>
          <a:lstStyle>
            <a:lvl1pPr algn="ctr">
              <a:defRPr sz="4400" b="1" spc="300">
                <a:solidFill>
                  <a:srgbClr val="2F3342"/>
                </a:solidFill>
                <a:latin typeface="+mj-lt"/>
              </a:defRPr>
            </a:lvl1pPr>
          </a:lstStyle>
          <a:p>
            <a:r>
              <a:rPr lang="en-US"/>
              <a:t>Click to edit Master title style</a:t>
            </a:r>
            <a:endParaRPr lang="en-US" dirty="0"/>
          </a:p>
        </p:txBody>
      </p:sp>
      <p:sp>
        <p:nvSpPr>
          <p:cNvPr id="17" name="Text Placeholder 2">
            <a:extLst>
              <a:ext uri="{FF2B5EF4-FFF2-40B4-BE49-F238E27FC236}">
                <a16:creationId xmlns:a16="http://schemas.microsoft.com/office/drawing/2014/main" id="{4F21EA87-CE67-4A1E-B2E0-513F775C76A7}"/>
              </a:ext>
            </a:extLst>
          </p:cNvPr>
          <p:cNvSpPr>
            <a:spLocks noGrp="1"/>
          </p:cNvSpPr>
          <p:nvPr>
            <p:ph type="body" idx="13" hasCustomPrompt="1"/>
          </p:nvPr>
        </p:nvSpPr>
        <p:spPr>
          <a:xfrm>
            <a:off x="838199" y="3886241"/>
            <a:ext cx="4351910" cy="296437"/>
          </a:xfrm>
        </p:spPr>
        <p:txBody>
          <a:bodyPr lIns="0" rIns="0">
            <a:noAutofit/>
          </a:bodyPr>
          <a:lstStyle>
            <a:lvl1pPr marL="0" indent="0" algn="ctr">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STYLES</a:t>
            </a:r>
          </a:p>
        </p:txBody>
      </p:sp>
      <p:sp>
        <p:nvSpPr>
          <p:cNvPr id="2" name="Footer Placeholder 1">
            <a:extLst>
              <a:ext uri="{FF2B5EF4-FFF2-40B4-BE49-F238E27FC236}">
                <a16:creationId xmlns:a16="http://schemas.microsoft.com/office/drawing/2014/main" id="{1A26DCC3-B99B-481C-AC63-F17D5215DCC8}"/>
              </a:ext>
            </a:extLst>
          </p:cNvPr>
          <p:cNvSpPr>
            <a:spLocks noGrp="1"/>
          </p:cNvSpPr>
          <p:nvPr>
            <p:ph type="ftr" sz="quarter" idx="16"/>
          </p:nvPr>
        </p:nvSpPr>
        <p:spPr/>
        <p:txBody>
          <a:bodyPr/>
          <a:lstStyle/>
          <a:p>
            <a:r>
              <a:rPr lang="en-US" dirty="0"/>
              <a:t>Add a Footer</a:t>
            </a:r>
          </a:p>
        </p:txBody>
      </p:sp>
      <p:sp>
        <p:nvSpPr>
          <p:cNvPr id="3" name="Slide Number Placeholder 2">
            <a:extLst>
              <a:ext uri="{FF2B5EF4-FFF2-40B4-BE49-F238E27FC236}">
                <a16:creationId xmlns:a16="http://schemas.microsoft.com/office/drawing/2014/main" id="{40D24A36-5F75-40A5-8DA4-0364F4492FC6}"/>
              </a:ext>
            </a:extLst>
          </p:cNvPr>
          <p:cNvSpPr>
            <a:spLocks noGrp="1"/>
          </p:cNvSpPr>
          <p:nvPr>
            <p:ph type="sldNum" sz="quarter" idx="17"/>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84814379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7" name="Picture Placeholder 13">
            <a:extLst>
              <a:ext uri="{FF2B5EF4-FFF2-40B4-BE49-F238E27FC236}">
                <a16:creationId xmlns:a16="http://schemas.microsoft.com/office/drawing/2014/main" id="{B599FEC8-12D0-4EB5-8573-C891D56C84E0}"/>
              </a:ext>
            </a:extLst>
          </p:cNvPr>
          <p:cNvSpPr>
            <a:spLocks noGrp="1"/>
          </p:cNvSpPr>
          <p:nvPr>
            <p:ph type="pic" sz="quarter" idx="15"/>
          </p:nvPr>
        </p:nvSpPr>
        <p:spPr>
          <a:xfrm>
            <a:off x="-71015" y="0"/>
            <a:ext cx="12263015" cy="6858000"/>
          </a:xfrm>
          <a:solidFill>
            <a:schemeClr val="bg1">
              <a:lumMod val="50000"/>
            </a:schemeClr>
          </a:solidFill>
        </p:spPr>
        <p:txBody>
          <a:bodyPr/>
          <a:lstStyle/>
          <a:p>
            <a:r>
              <a:rPr lang="en-US"/>
              <a:t>Click icon to add picture</a:t>
            </a:r>
            <a:endParaRPr lang="en-US" dirty="0"/>
          </a:p>
        </p:txBody>
      </p:sp>
      <p:grpSp>
        <p:nvGrpSpPr>
          <p:cNvPr id="14" name="Group 13">
            <a:extLst>
              <a:ext uri="{FF2B5EF4-FFF2-40B4-BE49-F238E27FC236}">
                <a16:creationId xmlns:a16="http://schemas.microsoft.com/office/drawing/2014/main" id="{7BF3BF7F-F094-497C-9310-2FE8B059E82B}"/>
              </a:ext>
            </a:extLst>
          </p:cNvPr>
          <p:cNvGrpSpPr/>
          <p:nvPr userDrawn="1"/>
        </p:nvGrpSpPr>
        <p:grpSpPr>
          <a:xfrm flipH="1" flipV="1">
            <a:off x="3581400" y="451189"/>
            <a:ext cx="5276606" cy="5768636"/>
            <a:chOff x="883522" y="408327"/>
            <a:chExt cx="5276606" cy="5768636"/>
          </a:xfrm>
        </p:grpSpPr>
        <p:sp>
          <p:nvSpPr>
            <p:cNvPr id="15" name="Rectangle 14">
              <a:extLst>
                <a:ext uri="{FF2B5EF4-FFF2-40B4-BE49-F238E27FC236}">
                  <a16:creationId xmlns:a16="http://schemas.microsoft.com/office/drawing/2014/main" id="{2D49E498-4E90-44A2-B49F-157DFF9E8581}"/>
                </a:ext>
              </a:extLst>
            </p:cNvPr>
            <p:cNvSpPr/>
            <p:nvPr/>
          </p:nvSpPr>
          <p:spPr>
            <a:xfrm>
              <a:off x="1808217" y="1403690"/>
              <a:ext cx="4351911" cy="4773273"/>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pic>
          <p:nvPicPr>
            <p:cNvPr id="17" name="Graphic 16">
              <a:extLst>
                <a:ext uri="{FF2B5EF4-FFF2-40B4-BE49-F238E27FC236}">
                  <a16:creationId xmlns:a16="http://schemas.microsoft.com/office/drawing/2014/main" id="{B2D9F108-8C30-4BEC-8122-BE26326444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9938" y="1088572"/>
              <a:ext cx="4572000" cy="4572000"/>
            </a:xfrm>
            <a:prstGeom prst="rect">
              <a:avLst/>
            </a:prstGeom>
          </p:spPr>
        </p:pic>
        <p:sp>
          <p:nvSpPr>
            <p:cNvPr id="16" name="Rectangle 15">
              <a:extLst>
                <a:ext uri="{FF2B5EF4-FFF2-40B4-BE49-F238E27FC236}">
                  <a16:creationId xmlns:a16="http://schemas.microsoft.com/office/drawing/2014/main" id="{FAB546B5-7C56-40DD-B1DF-AE850DE5FDB3}"/>
                </a:ext>
              </a:extLst>
            </p:cNvPr>
            <p:cNvSpPr/>
            <p:nvPr/>
          </p:nvSpPr>
          <p:spPr>
            <a:xfrm>
              <a:off x="883522" y="408327"/>
              <a:ext cx="4351911" cy="4773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sp>
        <p:nvSpPr>
          <p:cNvPr id="8" name="Title 1">
            <a:extLst>
              <a:ext uri="{FF2B5EF4-FFF2-40B4-BE49-F238E27FC236}">
                <a16:creationId xmlns:a16="http://schemas.microsoft.com/office/drawing/2014/main" id="{4C30FD01-9DD8-4ECA-AC52-7C41002A99B3}"/>
              </a:ext>
            </a:extLst>
          </p:cNvPr>
          <p:cNvSpPr>
            <a:spLocks noGrp="1"/>
          </p:cNvSpPr>
          <p:nvPr>
            <p:ph type="title"/>
          </p:nvPr>
        </p:nvSpPr>
        <p:spPr>
          <a:xfrm>
            <a:off x="4506095" y="1742989"/>
            <a:ext cx="4351911" cy="3352800"/>
          </a:xfrm>
        </p:spPr>
        <p:txBody>
          <a:bodyPr>
            <a:normAutofit/>
          </a:bodyPr>
          <a:lstStyle>
            <a:lvl1pPr algn="ctr">
              <a:defRPr sz="4400" b="1" spc="300">
                <a:solidFill>
                  <a:srgbClr val="2F3342"/>
                </a:solidFill>
                <a:latin typeface="+mj-lt"/>
              </a:defRPr>
            </a:lvl1pPr>
          </a:lstStyle>
          <a:p>
            <a:r>
              <a:rPr lang="en-US"/>
              <a:t>Click to edit Master title style</a:t>
            </a:r>
            <a:endParaRPr lang="en-US" dirty="0"/>
          </a:p>
        </p:txBody>
      </p:sp>
      <p:sp>
        <p:nvSpPr>
          <p:cNvPr id="22" name="Text Placeholder 2">
            <a:extLst>
              <a:ext uri="{FF2B5EF4-FFF2-40B4-BE49-F238E27FC236}">
                <a16:creationId xmlns:a16="http://schemas.microsoft.com/office/drawing/2014/main" id="{74491700-C4EB-4143-ACD3-DE153BF9DD99}"/>
              </a:ext>
            </a:extLst>
          </p:cNvPr>
          <p:cNvSpPr>
            <a:spLocks noGrp="1"/>
          </p:cNvSpPr>
          <p:nvPr>
            <p:ph type="body" idx="13" hasCustomPrompt="1"/>
          </p:nvPr>
        </p:nvSpPr>
        <p:spPr>
          <a:xfrm>
            <a:off x="4506094" y="4127455"/>
            <a:ext cx="4351910" cy="296437"/>
          </a:xfrm>
        </p:spPr>
        <p:txBody>
          <a:bodyPr lIns="0" rIns="0">
            <a:noAutofit/>
          </a:bodyPr>
          <a:lstStyle>
            <a:lvl1pPr marL="0" indent="0" algn="ctr">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STYLES</a:t>
            </a:r>
          </a:p>
        </p:txBody>
      </p:sp>
      <p:sp>
        <p:nvSpPr>
          <p:cNvPr id="3" name="Slide Number Placeholder 2">
            <a:extLst>
              <a:ext uri="{FF2B5EF4-FFF2-40B4-BE49-F238E27FC236}">
                <a16:creationId xmlns:a16="http://schemas.microsoft.com/office/drawing/2014/main" id="{D11BF64E-D1E6-463D-B3F0-1491C107C8B1}"/>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2" name="Footer Placeholder 1">
            <a:extLst>
              <a:ext uri="{FF2B5EF4-FFF2-40B4-BE49-F238E27FC236}">
                <a16:creationId xmlns:a16="http://schemas.microsoft.com/office/drawing/2014/main" id="{1149EC66-F633-4F8B-BA43-E48843E5AD21}"/>
              </a:ext>
            </a:extLst>
          </p:cNvPr>
          <p:cNvSpPr>
            <a:spLocks noGrp="1"/>
          </p:cNvSpPr>
          <p:nvPr>
            <p:ph type="ftr" sz="quarter" idx="16"/>
          </p:nvPr>
        </p:nvSpPr>
        <p:spPr/>
        <p:txBody>
          <a:bodyPr/>
          <a:lstStyle>
            <a:lvl1pPr>
              <a:defRPr>
                <a:solidFill>
                  <a:schemeClr val="bg1"/>
                </a:solidFill>
              </a:defRPr>
            </a:lvl1pPr>
          </a:lstStyle>
          <a:p>
            <a:r>
              <a:rPr lang="en-US" dirty="0"/>
              <a:t>Add a Footer</a:t>
            </a:r>
          </a:p>
        </p:txBody>
      </p:sp>
    </p:spTree>
    <p:extLst>
      <p:ext uri="{BB962C8B-B14F-4D97-AF65-F5344CB8AC3E}">
        <p14:creationId xmlns:p14="http://schemas.microsoft.com/office/powerpoint/2010/main" val="289958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Imag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C3A4379-5E89-42FE-AA5C-BEA0CDFCDD6F}"/>
              </a:ext>
            </a:extLst>
          </p:cNvPr>
          <p:cNvSpPr/>
          <p:nvPr userDrawn="1"/>
        </p:nvSpPr>
        <p:spPr>
          <a:xfrm>
            <a:off x="4887684" y="1431586"/>
            <a:ext cx="2873833"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3" name="Text Placeholder 2">
            <a:extLst>
              <a:ext uri="{FF2B5EF4-FFF2-40B4-BE49-F238E27FC236}">
                <a16:creationId xmlns:a16="http://schemas.microsoft.com/office/drawing/2014/main" id="{CF38A5A1-070F-43C9-B2D5-C557B0D72B9C}"/>
              </a:ext>
            </a:extLst>
          </p:cNvPr>
          <p:cNvSpPr>
            <a:spLocks noGrp="1"/>
          </p:cNvSpPr>
          <p:nvPr>
            <p:ph type="body" idx="1"/>
          </p:nvPr>
        </p:nvSpPr>
        <p:spPr>
          <a:xfrm>
            <a:off x="573882" y="1061132"/>
            <a:ext cx="3464717" cy="823912"/>
          </a:xfrm>
          <a:ln>
            <a:solidFill>
              <a:schemeClr val="bg1"/>
            </a:solidFill>
          </a:ln>
        </p:spPr>
        <p:txBody>
          <a:bodyPr anchor="ctr"/>
          <a:lstStyle>
            <a:lvl1pPr marL="0" indent="0" algn="ctr">
              <a:buNone/>
              <a:defRPr sz="2400" b="1">
                <a:solidFill>
                  <a:srgbClr val="2F334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CCBEC1-2F48-4E90-ADF0-BEE2B9E477B0}"/>
              </a:ext>
            </a:extLst>
          </p:cNvPr>
          <p:cNvSpPr>
            <a:spLocks noGrp="1"/>
          </p:cNvSpPr>
          <p:nvPr>
            <p:ph sz="half" idx="2"/>
          </p:nvPr>
        </p:nvSpPr>
        <p:spPr>
          <a:xfrm>
            <a:off x="573882" y="2108201"/>
            <a:ext cx="3464717" cy="3684588"/>
          </a:xfrm>
        </p:spPr>
        <p:txBody>
          <a:bodyPr>
            <a:normAutofit/>
          </a:bodyPr>
          <a:lstStyle>
            <a:lvl1pPr>
              <a:lnSpc>
                <a:spcPct val="150000"/>
              </a:lnSpc>
              <a:defRPr sz="1600">
                <a:solidFill>
                  <a:srgbClr val="2F3342"/>
                </a:solidFill>
              </a:defRPr>
            </a:lvl1pPr>
            <a:lvl2pPr>
              <a:lnSpc>
                <a:spcPct val="150000"/>
              </a:lnSpc>
              <a:defRPr sz="1400">
                <a:solidFill>
                  <a:srgbClr val="2F3342"/>
                </a:solidFill>
              </a:defRPr>
            </a:lvl2pPr>
            <a:lvl3pPr>
              <a:lnSpc>
                <a:spcPct val="150000"/>
              </a:lnSpc>
              <a:defRPr sz="1200">
                <a:solidFill>
                  <a:srgbClr val="2F3342"/>
                </a:solidFill>
              </a:defRPr>
            </a:lvl3pPr>
            <a:lvl4pPr>
              <a:lnSpc>
                <a:spcPct val="150000"/>
              </a:lnSpc>
              <a:defRPr sz="1100">
                <a:solidFill>
                  <a:srgbClr val="2F3342"/>
                </a:solidFill>
              </a:defRPr>
            </a:lvl4pPr>
            <a:lvl5pPr>
              <a:lnSpc>
                <a:spcPct val="150000"/>
              </a:lnSpc>
              <a:defRPr sz="1100">
                <a:solidFill>
                  <a:srgbClr val="2F334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2">
            <a:extLst>
              <a:ext uri="{FF2B5EF4-FFF2-40B4-BE49-F238E27FC236}">
                <a16:creationId xmlns:a16="http://schemas.microsoft.com/office/drawing/2014/main" id="{367F380C-58A9-4490-AC57-579A90290F36}"/>
              </a:ext>
            </a:extLst>
          </p:cNvPr>
          <p:cNvSpPr>
            <a:spLocks noGrp="1"/>
          </p:cNvSpPr>
          <p:nvPr>
            <p:ph type="body" idx="13"/>
          </p:nvPr>
        </p:nvSpPr>
        <p:spPr>
          <a:xfrm>
            <a:off x="8153400" y="1061132"/>
            <a:ext cx="3464717" cy="823912"/>
          </a:xfrm>
          <a:ln>
            <a:solidFill>
              <a:schemeClr val="bg1"/>
            </a:solidFill>
          </a:ln>
        </p:spPr>
        <p:txBody>
          <a:bodyPr anchor="ctr"/>
          <a:lstStyle>
            <a:lvl1pPr marL="0" indent="0" algn="ctr">
              <a:buNone/>
              <a:defRPr sz="2400" b="1">
                <a:solidFill>
                  <a:srgbClr val="2F334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a:extLst>
              <a:ext uri="{FF2B5EF4-FFF2-40B4-BE49-F238E27FC236}">
                <a16:creationId xmlns:a16="http://schemas.microsoft.com/office/drawing/2014/main" id="{DA285A94-0E4E-47DC-8E61-41F684F37003}"/>
              </a:ext>
            </a:extLst>
          </p:cNvPr>
          <p:cNvSpPr>
            <a:spLocks noGrp="1"/>
          </p:cNvSpPr>
          <p:nvPr>
            <p:ph sz="half" idx="14"/>
          </p:nvPr>
        </p:nvSpPr>
        <p:spPr>
          <a:xfrm>
            <a:off x="8153400" y="2108201"/>
            <a:ext cx="3464717" cy="3684588"/>
          </a:xfrm>
        </p:spPr>
        <p:txBody>
          <a:bodyPr>
            <a:normAutofit/>
          </a:bodyPr>
          <a:lstStyle>
            <a:lvl1pPr>
              <a:lnSpc>
                <a:spcPct val="150000"/>
              </a:lnSpc>
              <a:defRPr sz="1600">
                <a:solidFill>
                  <a:srgbClr val="2F3342"/>
                </a:solidFill>
              </a:defRPr>
            </a:lvl1pPr>
            <a:lvl2pPr>
              <a:lnSpc>
                <a:spcPct val="150000"/>
              </a:lnSpc>
              <a:defRPr sz="1400">
                <a:solidFill>
                  <a:srgbClr val="2F3342"/>
                </a:solidFill>
              </a:defRPr>
            </a:lvl2pPr>
            <a:lvl3pPr>
              <a:lnSpc>
                <a:spcPct val="150000"/>
              </a:lnSpc>
              <a:defRPr sz="1200">
                <a:solidFill>
                  <a:srgbClr val="2F3342"/>
                </a:solidFill>
              </a:defRPr>
            </a:lvl3pPr>
            <a:lvl4pPr>
              <a:lnSpc>
                <a:spcPct val="150000"/>
              </a:lnSpc>
              <a:defRPr sz="1100">
                <a:solidFill>
                  <a:srgbClr val="2F3342"/>
                </a:solidFill>
              </a:defRPr>
            </a:lvl4pPr>
            <a:lvl5pPr>
              <a:lnSpc>
                <a:spcPct val="150000"/>
              </a:lnSpc>
              <a:defRPr sz="1100">
                <a:solidFill>
                  <a:srgbClr val="2F334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Rectangle 17">
            <a:extLst>
              <a:ext uri="{FF2B5EF4-FFF2-40B4-BE49-F238E27FC236}">
                <a16:creationId xmlns:a16="http://schemas.microsoft.com/office/drawing/2014/main" id="{6EDCBFD0-7AE5-4346-AD3A-01F956626091}"/>
              </a:ext>
            </a:extLst>
          </p:cNvPr>
          <p:cNvSpPr/>
          <p:nvPr userDrawn="1"/>
        </p:nvSpPr>
        <p:spPr>
          <a:xfrm>
            <a:off x="4430484" y="0"/>
            <a:ext cx="2873833" cy="5426414"/>
          </a:xfrm>
          <a:prstGeom prst="rect">
            <a:avLst/>
          </a:prstGeom>
          <a:noFill/>
          <a:ln w="889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6" name="Picture Placeholder 13">
            <a:extLst>
              <a:ext uri="{FF2B5EF4-FFF2-40B4-BE49-F238E27FC236}">
                <a16:creationId xmlns:a16="http://schemas.microsoft.com/office/drawing/2014/main" id="{354FBDC8-CD65-4972-A821-C25297B1A8AB}"/>
              </a:ext>
            </a:extLst>
          </p:cNvPr>
          <p:cNvSpPr>
            <a:spLocks noGrp="1"/>
          </p:cNvSpPr>
          <p:nvPr>
            <p:ph type="pic" sz="quarter" idx="15"/>
          </p:nvPr>
        </p:nvSpPr>
        <p:spPr>
          <a:xfrm>
            <a:off x="4659082" y="489291"/>
            <a:ext cx="2873833" cy="5920920"/>
          </a:xfrm>
          <a:solidFill>
            <a:schemeClr val="bg1"/>
          </a:solidFill>
        </p:spPr>
        <p:txBody>
          <a:bodyPr/>
          <a:lstStyle/>
          <a:p>
            <a:r>
              <a:rPr lang="en-US"/>
              <a:t>Click icon to add picture</a:t>
            </a:r>
            <a:endParaRPr lang="en-US" dirty="0"/>
          </a:p>
        </p:txBody>
      </p:sp>
      <p:sp>
        <p:nvSpPr>
          <p:cNvPr id="2" name="Footer Placeholder 1">
            <a:extLst>
              <a:ext uri="{FF2B5EF4-FFF2-40B4-BE49-F238E27FC236}">
                <a16:creationId xmlns:a16="http://schemas.microsoft.com/office/drawing/2014/main" id="{0C0FCBE5-63C0-4DC7-8687-C2C76ABBDDB2}"/>
              </a:ext>
            </a:extLst>
          </p:cNvPr>
          <p:cNvSpPr>
            <a:spLocks noGrp="1"/>
          </p:cNvSpPr>
          <p:nvPr>
            <p:ph type="ftr" sz="quarter" idx="16"/>
          </p:nvPr>
        </p:nvSpPr>
        <p:spPr/>
        <p:txBody>
          <a:bodyPr/>
          <a:lstStyle/>
          <a:p>
            <a:r>
              <a:rPr lang="en-US" dirty="0"/>
              <a:t>Add a Footer</a:t>
            </a:r>
          </a:p>
        </p:txBody>
      </p:sp>
      <p:sp>
        <p:nvSpPr>
          <p:cNvPr id="5" name="Slide Number Placeholder 4">
            <a:extLst>
              <a:ext uri="{FF2B5EF4-FFF2-40B4-BE49-F238E27FC236}">
                <a16:creationId xmlns:a16="http://schemas.microsoft.com/office/drawing/2014/main" id="{D0F240C4-B3CD-49AA-8C48-9FE7AA1FE3D0}"/>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6" name="Title 5" hidden="1">
            <a:extLst>
              <a:ext uri="{FF2B5EF4-FFF2-40B4-BE49-F238E27FC236}">
                <a16:creationId xmlns:a16="http://schemas.microsoft.com/office/drawing/2014/main" id="{A43A44DE-9B7B-49B8-AE13-95164A3FA9F1}"/>
              </a:ext>
            </a:extLst>
          </p:cNvPr>
          <p:cNvSpPr>
            <a:spLocks noGrp="1"/>
          </p:cNvSpPr>
          <p:nvPr>
            <p:ph type="title"/>
          </p:nvPr>
        </p:nvSpPr>
        <p:spPr>
          <a:xfrm>
            <a:off x="595884" y="0"/>
            <a:ext cx="3605998" cy="1188720"/>
          </a:xfrm>
        </p:spPr>
        <p:txBody>
          <a:bodyPr>
            <a:normAutofit/>
          </a:bodyPr>
          <a:lstStyle>
            <a:lvl1pPr>
              <a:defRPr sz="2800"/>
            </a:lvl1pPr>
          </a:lstStyle>
          <a:p>
            <a:r>
              <a:rPr lang="en-US"/>
              <a:t>Click to edit Master title style</a:t>
            </a:r>
            <a:endParaRPr lang="en-US" dirty="0"/>
          </a:p>
        </p:txBody>
      </p:sp>
    </p:spTree>
    <p:extLst>
      <p:ext uri="{BB962C8B-B14F-4D97-AF65-F5344CB8AC3E}">
        <p14:creationId xmlns:p14="http://schemas.microsoft.com/office/powerpoint/2010/main" val="1780742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AE90E16-AEC5-4F82-85B0-DDEA26AA939A}"/>
              </a:ext>
            </a:extLst>
          </p:cNvPr>
          <p:cNvSpPr>
            <a:spLocks noGrp="1"/>
          </p:cNvSpPr>
          <p:nvPr>
            <p:ph type="pic" idx="1"/>
          </p:nvPr>
        </p:nvSpPr>
        <p:spPr>
          <a:xfrm>
            <a:off x="6727370" y="0"/>
            <a:ext cx="5464629" cy="6858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Rectangle 9">
            <a:extLst>
              <a:ext uri="{FF2B5EF4-FFF2-40B4-BE49-F238E27FC236}">
                <a16:creationId xmlns:a16="http://schemas.microsoft.com/office/drawing/2014/main" id="{ABD40C7A-92CE-46D6-B056-C75D73663328}"/>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A1A2116-206B-49CD-9ECC-078E4F72904C}"/>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4" name="Rectangle 13">
            <a:extLst>
              <a:ext uri="{FF2B5EF4-FFF2-40B4-BE49-F238E27FC236}">
                <a16:creationId xmlns:a16="http://schemas.microsoft.com/office/drawing/2014/main" id="{A69E75A6-06C5-49D0-9164-3098CE0E53D8}"/>
              </a:ext>
            </a:extLst>
          </p:cNvPr>
          <p:cNvSpPr/>
          <p:nvPr userDrawn="1"/>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F0F519-65FC-434F-8F2F-F778A20A82ED}"/>
              </a:ext>
            </a:extLst>
          </p:cNvPr>
          <p:cNvSpPr>
            <a:spLocks noGrp="1"/>
          </p:cNvSpPr>
          <p:nvPr>
            <p:ph type="title"/>
          </p:nvPr>
        </p:nvSpPr>
        <p:spPr>
          <a:xfrm>
            <a:off x="957943" y="1480457"/>
            <a:ext cx="5138057" cy="587876"/>
          </a:xfrm>
        </p:spPr>
        <p:txBody>
          <a:bodyPr anchor="b"/>
          <a:lstStyle>
            <a:lvl1pPr>
              <a:defRPr sz="3200" b="1">
                <a:solidFill>
                  <a:srgbClr val="2F3342"/>
                </a:solidFill>
                <a:latin typeface="+mj-lt"/>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41E2B8D-1C12-403F-BE59-ECC565466CB0}"/>
              </a:ext>
            </a:extLst>
          </p:cNvPr>
          <p:cNvSpPr>
            <a:spLocks noGrp="1"/>
          </p:cNvSpPr>
          <p:nvPr>
            <p:ph type="body" sz="half" idx="2"/>
          </p:nvPr>
        </p:nvSpPr>
        <p:spPr>
          <a:xfrm>
            <a:off x="957943" y="2546851"/>
            <a:ext cx="5138057" cy="3396749"/>
          </a:xfrm>
        </p:spPr>
        <p:txBody>
          <a:bodyPr/>
          <a:lstStyle>
            <a:lvl1pPr marL="0" indent="0">
              <a:lnSpc>
                <a:spcPct val="150000"/>
              </a:lnSpc>
              <a:buNone/>
              <a:defRPr sz="1600">
                <a:solidFill>
                  <a:srgbClr val="2F334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Text Placeholder 2">
            <a:extLst>
              <a:ext uri="{FF2B5EF4-FFF2-40B4-BE49-F238E27FC236}">
                <a16:creationId xmlns:a16="http://schemas.microsoft.com/office/drawing/2014/main" id="{D9EF0584-D46D-4C21-99D2-074ADF23E018}"/>
              </a:ext>
            </a:extLst>
          </p:cNvPr>
          <p:cNvSpPr>
            <a:spLocks noGrp="1"/>
          </p:cNvSpPr>
          <p:nvPr>
            <p:ph type="body" idx="13" hasCustomPrompt="1"/>
          </p:nvPr>
        </p:nvSpPr>
        <p:spPr>
          <a:xfrm>
            <a:off x="979714" y="2095547"/>
            <a:ext cx="4958100" cy="365125"/>
          </a:xfrm>
        </p:spPr>
        <p:txBody>
          <a:bodyPr>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8" name="Footer Placeholder 7">
            <a:extLst>
              <a:ext uri="{FF2B5EF4-FFF2-40B4-BE49-F238E27FC236}">
                <a16:creationId xmlns:a16="http://schemas.microsoft.com/office/drawing/2014/main" id="{86AFC205-B079-430E-B82F-CBF6F56DE09D}"/>
              </a:ext>
            </a:extLst>
          </p:cNvPr>
          <p:cNvSpPr>
            <a:spLocks noGrp="1"/>
          </p:cNvSpPr>
          <p:nvPr>
            <p:ph type="ftr" sz="quarter" idx="14"/>
          </p:nvPr>
        </p:nvSpPr>
        <p:spPr/>
        <p:txBody>
          <a:bodyPr/>
          <a:lstStyle/>
          <a:p>
            <a:r>
              <a:rPr lang="en-US" dirty="0"/>
              <a:t>Add a Footer</a:t>
            </a:r>
          </a:p>
        </p:txBody>
      </p:sp>
      <p:sp>
        <p:nvSpPr>
          <p:cNvPr id="12" name="Slide Number Placeholder 11">
            <a:extLst>
              <a:ext uri="{FF2B5EF4-FFF2-40B4-BE49-F238E27FC236}">
                <a16:creationId xmlns:a16="http://schemas.microsoft.com/office/drawing/2014/main" id="{E82B84E2-AAE4-4BC1-8C01-AF4ABADD6EDE}"/>
              </a:ext>
            </a:extLst>
          </p:cNvPr>
          <p:cNvSpPr>
            <a:spLocks noGrp="1"/>
          </p:cNvSpPr>
          <p:nvPr>
            <p:ph type="sldNum" sz="quarter" idx="15"/>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577251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9" name="Picture Placeholder 13">
            <a:extLst>
              <a:ext uri="{FF2B5EF4-FFF2-40B4-BE49-F238E27FC236}">
                <a16:creationId xmlns:a16="http://schemas.microsoft.com/office/drawing/2014/main" id="{0CBD5E02-927B-4DF7-8968-617C1C8F0F0E}"/>
              </a:ext>
            </a:extLst>
          </p:cNvPr>
          <p:cNvSpPr>
            <a:spLocks noGrp="1"/>
          </p:cNvSpPr>
          <p:nvPr>
            <p:ph type="pic" sz="quarter" idx="15"/>
          </p:nvPr>
        </p:nvSpPr>
        <p:spPr>
          <a:xfrm>
            <a:off x="1" y="0"/>
            <a:ext cx="7249885" cy="6858000"/>
          </a:xfrm>
          <a:solidFill>
            <a:schemeClr val="bg1">
              <a:lumMod val="50000"/>
            </a:schemeClr>
          </a:solidFill>
        </p:spPr>
        <p:txBody>
          <a:bodyPr/>
          <a:lstStyle/>
          <a:p>
            <a:r>
              <a:rPr lang="en-US"/>
              <a:t>Click icon to add picture</a:t>
            </a:r>
            <a:endParaRPr lang="en-US" dirty="0"/>
          </a:p>
        </p:txBody>
      </p:sp>
      <p:grpSp>
        <p:nvGrpSpPr>
          <p:cNvPr id="5" name="Group 4">
            <a:extLst>
              <a:ext uri="{FF2B5EF4-FFF2-40B4-BE49-F238E27FC236}">
                <a16:creationId xmlns:a16="http://schemas.microsoft.com/office/drawing/2014/main" id="{1E8CB484-5390-4B2F-9BFB-D0733BEE88A5}"/>
              </a:ext>
            </a:extLst>
          </p:cNvPr>
          <p:cNvGrpSpPr/>
          <p:nvPr userDrawn="1"/>
        </p:nvGrpSpPr>
        <p:grpSpPr>
          <a:xfrm flipH="1">
            <a:off x="4115984" y="252563"/>
            <a:ext cx="7433283" cy="5995838"/>
            <a:chOff x="252031" y="391887"/>
            <a:chExt cx="7433283" cy="6215741"/>
          </a:xfrm>
        </p:grpSpPr>
        <p:sp>
          <p:nvSpPr>
            <p:cNvPr id="23" name="Rectangle 22">
              <a:extLst>
                <a:ext uri="{FF2B5EF4-FFF2-40B4-BE49-F238E27FC236}">
                  <a16:creationId xmlns:a16="http://schemas.microsoft.com/office/drawing/2014/main" id="{36778BD9-B865-4156-B319-6A8242F0D4D5}"/>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A8354BDC-9788-4AB5-A841-99D95C68804F}"/>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25" name="Rectangle 24">
              <a:extLst>
                <a:ext uri="{FF2B5EF4-FFF2-40B4-BE49-F238E27FC236}">
                  <a16:creationId xmlns:a16="http://schemas.microsoft.com/office/drawing/2014/main" id="{AEB70006-7799-4F63-912B-45662CE14500}"/>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5510539" y="916440"/>
            <a:ext cx="6117771" cy="573989"/>
          </a:xfrm>
        </p:spPr>
        <p:txBody>
          <a:bodyPr lIns="0" rIns="0">
            <a:noAutofit/>
          </a:bodyPr>
          <a:lstStyle>
            <a:lvl1pPr>
              <a:defRPr sz="3200" b="1" spc="0">
                <a:solidFill>
                  <a:srgbClr val="2F3342"/>
                </a:solidFill>
                <a:latin typeface="+mj-lt"/>
              </a:defRPr>
            </a:lvl1pPr>
          </a:lstStyle>
          <a:p>
            <a:r>
              <a:rPr lang="en-US" dirty="0"/>
              <a:t>CLICK TO EDIT MASTER</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5510539" y="1962673"/>
            <a:ext cx="6117771" cy="3676128"/>
          </a:xfrm>
        </p:spPr>
        <p:txBody>
          <a:bodyPr lIns="0" rIns="0">
            <a:normAutofit/>
          </a:bodyPr>
          <a:lstStyle>
            <a:lvl1pPr>
              <a:lnSpc>
                <a:spcPct val="150000"/>
              </a:lnSpc>
              <a:defRPr sz="1600">
                <a:solidFill>
                  <a:srgbClr val="2F3342"/>
                </a:solidFill>
              </a:defRPr>
            </a:lvl1pPr>
            <a:lvl2pPr>
              <a:lnSpc>
                <a:spcPct val="150000"/>
              </a:lnSpc>
              <a:defRPr sz="1600">
                <a:solidFill>
                  <a:srgbClr val="2F3342"/>
                </a:solidFill>
              </a:defRPr>
            </a:lvl2pPr>
            <a:lvl3pPr>
              <a:lnSpc>
                <a:spcPct val="150000"/>
              </a:lnSpc>
              <a:defRPr sz="1400">
                <a:solidFill>
                  <a:srgbClr val="2F3342"/>
                </a:solidFill>
              </a:defRPr>
            </a:lvl3pPr>
            <a:lvl4pPr>
              <a:lnSpc>
                <a:spcPct val="150000"/>
              </a:lnSpc>
              <a:defRPr sz="1200">
                <a:solidFill>
                  <a:srgbClr val="2F3342"/>
                </a:solidFill>
              </a:defRPr>
            </a:lvl4pPr>
            <a:lvl5pPr>
              <a:lnSpc>
                <a:spcPct val="150000"/>
              </a:lnSpc>
              <a:defRPr sz="1200">
                <a:solidFill>
                  <a:srgbClr val="2F334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2">
            <a:extLst>
              <a:ext uri="{FF2B5EF4-FFF2-40B4-BE49-F238E27FC236}">
                <a16:creationId xmlns:a16="http://schemas.microsoft.com/office/drawing/2014/main" id="{6CAAB964-0A56-4842-AA82-7610F726CD14}"/>
              </a:ext>
            </a:extLst>
          </p:cNvPr>
          <p:cNvSpPr>
            <a:spLocks noGrp="1"/>
          </p:cNvSpPr>
          <p:nvPr>
            <p:ph type="body" idx="13" hasCustomPrompt="1"/>
          </p:nvPr>
        </p:nvSpPr>
        <p:spPr>
          <a:xfrm>
            <a:off x="5535810" y="1555002"/>
            <a:ext cx="6076915" cy="407670"/>
          </a:xfrm>
        </p:spPr>
        <p:txBody>
          <a:bodyPr lIns="0" rIns="0">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6" name="Slide Number Placeholder 5">
            <a:extLst>
              <a:ext uri="{FF2B5EF4-FFF2-40B4-BE49-F238E27FC236}">
                <a16:creationId xmlns:a16="http://schemas.microsoft.com/office/drawing/2014/main" id="{93F3FF75-3EF1-4F7E-9040-8B957B4D277C}"/>
              </a:ext>
            </a:extLst>
          </p:cNvPr>
          <p:cNvSpPr>
            <a:spLocks noGrp="1"/>
          </p:cNvSpPr>
          <p:nvPr>
            <p:ph type="sldNum" sz="quarter" idx="17"/>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06660089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42E9CCD-6BB8-4209-A6BA-851867956084}"/>
              </a:ext>
            </a:extLst>
          </p:cNvPr>
          <p:cNvSpPr>
            <a:spLocks noGrp="1"/>
          </p:cNvSpPr>
          <p:nvPr>
            <p:ph sz="quarter" idx="16"/>
          </p:nvPr>
        </p:nvSpPr>
        <p:spPr>
          <a:xfrm>
            <a:off x="6400191" y="470641"/>
            <a:ext cx="5220309" cy="59167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5" name="Group 4">
            <a:extLst>
              <a:ext uri="{FF2B5EF4-FFF2-40B4-BE49-F238E27FC236}">
                <a16:creationId xmlns:a16="http://schemas.microsoft.com/office/drawing/2014/main" id="{1E8CB484-5390-4B2F-9BFB-D0733BEE88A5}"/>
              </a:ext>
            </a:extLst>
          </p:cNvPr>
          <p:cNvGrpSpPr/>
          <p:nvPr userDrawn="1"/>
        </p:nvGrpSpPr>
        <p:grpSpPr>
          <a:xfrm>
            <a:off x="657060" y="435124"/>
            <a:ext cx="5134751" cy="6215741"/>
            <a:chOff x="252031" y="391887"/>
            <a:chExt cx="7433283" cy="6215741"/>
          </a:xfrm>
        </p:grpSpPr>
        <p:sp>
          <p:nvSpPr>
            <p:cNvPr id="24" name="Rectangle 23">
              <a:extLst>
                <a:ext uri="{FF2B5EF4-FFF2-40B4-BE49-F238E27FC236}">
                  <a16:creationId xmlns:a16="http://schemas.microsoft.com/office/drawing/2014/main" id="{A8354BDC-9788-4AB5-A841-99D95C68804F}"/>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23" name="Rectangle 22">
              <a:extLst>
                <a:ext uri="{FF2B5EF4-FFF2-40B4-BE49-F238E27FC236}">
                  <a16:creationId xmlns:a16="http://schemas.microsoft.com/office/drawing/2014/main" id="{36778BD9-B865-4156-B319-6A8242F0D4D5}"/>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AEB70006-7799-4F63-912B-45662CE14500}"/>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599167" y="1099002"/>
            <a:ext cx="4226024" cy="573989"/>
          </a:xfrm>
        </p:spPr>
        <p:txBody>
          <a:bodyPr lIns="0" rIns="0">
            <a:noAutofit/>
          </a:bodyPr>
          <a:lstStyle>
            <a:lvl1pPr>
              <a:defRPr sz="3200" b="1" spc="0">
                <a:solidFill>
                  <a:srgbClr val="2F3342"/>
                </a:solidFill>
                <a:latin typeface="+mj-lt"/>
              </a:defRPr>
            </a:lvl1pPr>
          </a:lstStyle>
          <a:p>
            <a:r>
              <a:rPr lang="en-US" dirty="0"/>
              <a:t>CLICK TO EDIT MASTER</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599167" y="2145234"/>
            <a:ext cx="4226024" cy="3857329"/>
          </a:xfrm>
        </p:spPr>
        <p:txBody>
          <a:bodyPr lIns="0" rIns="0">
            <a:normAutofit/>
          </a:bodyPr>
          <a:lstStyle>
            <a:lvl1pPr>
              <a:lnSpc>
                <a:spcPct val="150000"/>
              </a:lnSpc>
              <a:defRPr sz="1600">
                <a:solidFill>
                  <a:srgbClr val="2F3342"/>
                </a:solidFill>
              </a:defRPr>
            </a:lvl1pPr>
            <a:lvl2pPr>
              <a:lnSpc>
                <a:spcPct val="150000"/>
              </a:lnSpc>
              <a:defRPr sz="1600">
                <a:solidFill>
                  <a:srgbClr val="2F3342"/>
                </a:solidFill>
              </a:defRPr>
            </a:lvl2pPr>
            <a:lvl3pPr>
              <a:lnSpc>
                <a:spcPct val="150000"/>
              </a:lnSpc>
              <a:defRPr sz="1400">
                <a:solidFill>
                  <a:srgbClr val="2F3342"/>
                </a:solidFill>
              </a:defRPr>
            </a:lvl3pPr>
            <a:lvl4pPr>
              <a:lnSpc>
                <a:spcPct val="150000"/>
              </a:lnSpc>
              <a:defRPr sz="1200">
                <a:solidFill>
                  <a:srgbClr val="2F3342"/>
                </a:solidFill>
              </a:defRPr>
            </a:lvl4pPr>
            <a:lvl5pPr>
              <a:lnSpc>
                <a:spcPct val="150000"/>
              </a:lnSpc>
              <a:defRPr sz="1200">
                <a:solidFill>
                  <a:srgbClr val="2F334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2">
            <a:extLst>
              <a:ext uri="{FF2B5EF4-FFF2-40B4-BE49-F238E27FC236}">
                <a16:creationId xmlns:a16="http://schemas.microsoft.com/office/drawing/2014/main" id="{6CAAB964-0A56-4842-AA82-7610F726CD14}"/>
              </a:ext>
            </a:extLst>
          </p:cNvPr>
          <p:cNvSpPr>
            <a:spLocks noGrp="1"/>
          </p:cNvSpPr>
          <p:nvPr>
            <p:ph type="body" idx="13" hasCustomPrompt="1"/>
          </p:nvPr>
        </p:nvSpPr>
        <p:spPr>
          <a:xfrm>
            <a:off x="611804" y="1737564"/>
            <a:ext cx="4197802" cy="407670"/>
          </a:xfrm>
        </p:spPr>
        <p:txBody>
          <a:bodyPr lIns="0" rIns="0">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STYLES</a:t>
            </a:r>
          </a:p>
        </p:txBody>
      </p:sp>
      <p:sp>
        <p:nvSpPr>
          <p:cNvPr id="4" name="Footer Placeholder 3">
            <a:extLst>
              <a:ext uri="{FF2B5EF4-FFF2-40B4-BE49-F238E27FC236}">
                <a16:creationId xmlns:a16="http://schemas.microsoft.com/office/drawing/2014/main" id="{01A066D4-321A-48BF-84C2-18FC1D7184A7}"/>
              </a:ext>
            </a:extLst>
          </p:cNvPr>
          <p:cNvSpPr>
            <a:spLocks noGrp="1"/>
          </p:cNvSpPr>
          <p:nvPr>
            <p:ph type="ftr" sz="quarter" idx="17"/>
          </p:nvPr>
        </p:nvSpPr>
        <p:spPr/>
        <p:txBody>
          <a:bodyPr/>
          <a:lstStyle/>
          <a:p>
            <a:r>
              <a:rPr lang="en-US" dirty="0"/>
              <a:t>Add a Footer</a:t>
            </a:r>
          </a:p>
        </p:txBody>
      </p:sp>
      <p:sp>
        <p:nvSpPr>
          <p:cNvPr id="8" name="Slide Number Placeholder 7">
            <a:extLst>
              <a:ext uri="{FF2B5EF4-FFF2-40B4-BE49-F238E27FC236}">
                <a16:creationId xmlns:a16="http://schemas.microsoft.com/office/drawing/2014/main" id="{0CDB4336-A0EC-4019-904C-112405358769}"/>
              </a:ext>
            </a:extLst>
          </p:cNvPr>
          <p:cNvSpPr>
            <a:spLocks noGrp="1"/>
          </p:cNvSpPr>
          <p:nvPr>
            <p:ph type="sldNum" sz="quarter" idx="18"/>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289278939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846D6A0C-E2C3-43CB-83D0-B5F6221079CA}"/>
              </a:ext>
            </a:extLst>
          </p:cNvPr>
          <p:cNvGrpSpPr/>
          <p:nvPr userDrawn="1"/>
        </p:nvGrpSpPr>
        <p:grpSpPr>
          <a:xfrm flipH="1">
            <a:off x="2076202" y="1374276"/>
            <a:ext cx="7324426" cy="3883523"/>
            <a:chOff x="252031" y="-22763"/>
            <a:chExt cx="7324426" cy="7269964"/>
          </a:xfrm>
        </p:grpSpPr>
        <p:sp>
          <p:nvSpPr>
            <p:cNvPr id="16" name="Rectangle 15">
              <a:extLst>
                <a:ext uri="{FF2B5EF4-FFF2-40B4-BE49-F238E27FC236}">
                  <a16:creationId xmlns:a16="http://schemas.microsoft.com/office/drawing/2014/main" id="{EDC96296-0FBF-47A5-9D6A-5D9BB647A4D7}"/>
                </a:ext>
              </a:extLst>
            </p:cNvPr>
            <p:cNvSpPr/>
            <p:nvPr userDrawn="1"/>
          </p:nvSpPr>
          <p:spPr>
            <a:xfrm>
              <a:off x="979714" y="1181211"/>
              <a:ext cx="6117771" cy="6065990"/>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5" name="Rectangle 14">
              <a:extLst>
                <a:ext uri="{FF2B5EF4-FFF2-40B4-BE49-F238E27FC236}">
                  <a16:creationId xmlns:a16="http://schemas.microsoft.com/office/drawing/2014/main" id="{F997D03F-0BE2-458F-92A2-4FE73B0FBF51}"/>
                </a:ext>
              </a:extLst>
            </p:cNvPr>
            <p:cNvSpPr/>
            <p:nvPr userDrawn="1"/>
          </p:nvSpPr>
          <p:spPr>
            <a:xfrm>
              <a:off x="500743" y="-22763"/>
              <a:ext cx="7075714" cy="5878284"/>
            </a:xfrm>
            <a:prstGeom prst="rect">
              <a:avLst/>
            </a:prstGeom>
            <a:noFill/>
            <a:ln w="1270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3F17719-10FE-433E-9CCC-4509DE17F22A}"/>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DE73F1A-AAF0-4EB4-8DF0-C152BD93C69B}"/>
              </a:ext>
            </a:extLst>
          </p:cNvPr>
          <p:cNvSpPr>
            <a:spLocks noGrp="1"/>
          </p:cNvSpPr>
          <p:nvPr>
            <p:ph type="ctrTitle" hasCustomPrompt="1"/>
          </p:nvPr>
        </p:nvSpPr>
        <p:spPr>
          <a:xfrm>
            <a:off x="2791372" y="2238426"/>
            <a:ext cx="6609256" cy="1508126"/>
          </a:xfrm>
        </p:spPr>
        <p:txBody>
          <a:bodyPr anchor="b">
            <a:normAutofit/>
          </a:bodyPr>
          <a:lstStyle>
            <a:lvl1pPr algn="ctr">
              <a:defRPr sz="4400" b="1">
                <a:solidFill>
                  <a:schemeClr val="tx1"/>
                </a:solidFill>
                <a:latin typeface="+mj-lt"/>
              </a:defRPr>
            </a:lvl1pPr>
          </a:lstStyle>
          <a:p>
            <a:r>
              <a:rPr lang="en-US" dirty="0"/>
              <a:t>Click to edit </a:t>
            </a:r>
            <a:br>
              <a:rPr lang="en-US" dirty="0"/>
            </a:br>
            <a:r>
              <a:rPr lang="en-US" dirty="0"/>
              <a:t>Master title style</a:t>
            </a:r>
          </a:p>
        </p:txBody>
      </p:sp>
      <p:sp>
        <p:nvSpPr>
          <p:cNvPr id="3" name="Subtitle 2">
            <a:extLst>
              <a:ext uri="{FF2B5EF4-FFF2-40B4-BE49-F238E27FC236}">
                <a16:creationId xmlns:a16="http://schemas.microsoft.com/office/drawing/2014/main" id="{A3075AE6-92D3-4205-B268-E1AD6C5901DE}"/>
              </a:ext>
            </a:extLst>
          </p:cNvPr>
          <p:cNvSpPr>
            <a:spLocks noGrp="1"/>
          </p:cNvSpPr>
          <p:nvPr>
            <p:ph type="subTitle" idx="1"/>
          </p:nvPr>
        </p:nvSpPr>
        <p:spPr>
          <a:xfrm>
            <a:off x="2791372" y="3838627"/>
            <a:ext cx="6609256" cy="450503"/>
          </a:xfrm>
        </p:spPr>
        <p:txBody>
          <a:bodyPr/>
          <a:lstStyle>
            <a:lvl1pPr marL="0" indent="0" algn="ctr">
              <a:buNone/>
              <a:defRPr sz="2400" spc="300">
                <a:solidFill>
                  <a:schemeClr val="tx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046122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BF3BF7F-F094-497C-9310-2FE8B059E82B}"/>
              </a:ext>
            </a:extLst>
          </p:cNvPr>
          <p:cNvGrpSpPr/>
          <p:nvPr userDrawn="1"/>
        </p:nvGrpSpPr>
        <p:grpSpPr>
          <a:xfrm flipH="1" flipV="1">
            <a:off x="3581400" y="451189"/>
            <a:ext cx="5276606" cy="5768636"/>
            <a:chOff x="883522" y="408327"/>
            <a:chExt cx="5276606" cy="5768636"/>
          </a:xfrm>
        </p:grpSpPr>
        <p:sp>
          <p:nvSpPr>
            <p:cNvPr id="15" name="Rectangle 14">
              <a:extLst>
                <a:ext uri="{FF2B5EF4-FFF2-40B4-BE49-F238E27FC236}">
                  <a16:creationId xmlns:a16="http://schemas.microsoft.com/office/drawing/2014/main" id="{2D49E498-4E90-44A2-B49F-157DFF9E8581}"/>
                </a:ext>
              </a:extLst>
            </p:cNvPr>
            <p:cNvSpPr/>
            <p:nvPr/>
          </p:nvSpPr>
          <p:spPr>
            <a:xfrm>
              <a:off x="1808217" y="1403690"/>
              <a:ext cx="4351911" cy="4773273"/>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pic>
          <p:nvPicPr>
            <p:cNvPr id="17" name="Graphic 16">
              <a:extLst>
                <a:ext uri="{FF2B5EF4-FFF2-40B4-BE49-F238E27FC236}">
                  <a16:creationId xmlns:a16="http://schemas.microsoft.com/office/drawing/2014/main" id="{B2D9F108-8C30-4BEC-8122-BE26326444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9938" y="1088572"/>
              <a:ext cx="4572000" cy="4572000"/>
            </a:xfrm>
            <a:prstGeom prst="rect">
              <a:avLst/>
            </a:prstGeom>
          </p:spPr>
        </p:pic>
        <p:sp>
          <p:nvSpPr>
            <p:cNvPr id="16" name="Rectangle 15">
              <a:extLst>
                <a:ext uri="{FF2B5EF4-FFF2-40B4-BE49-F238E27FC236}">
                  <a16:creationId xmlns:a16="http://schemas.microsoft.com/office/drawing/2014/main" id="{FAB546B5-7C56-40DD-B1DF-AE850DE5FDB3}"/>
                </a:ext>
              </a:extLst>
            </p:cNvPr>
            <p:cNvSpPr/>
            <p:nvPr/>
          </p:nvSpPr>
          <p:spPr>
            <a:xfrm>
              <a:off x="883522" y="408327"/>
              <a:ext cx="4351911" cy="4773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sp>
        <p:nvSpPr>
          <p:cNvPr id="8" name="Title 1">
            <a:extLst>
              <a:ext uri="{FF2B5EF4-FFF2-40B4-BE49-F238E27FC236}">
                <a16:creationId xmlns:a16="http://schemas.microsoft.com/office/drawing/2014/main" id="{4C30FD01-9DD8-4ECA-AC52-7C41002A99B3}"/>
              </a:ext>
            </a:extLst>
          </p:cNvPr>
          <p:cNvSpPr>
            <a:spLocks noGrp="1"/>
          </p:cNvSpPr>
          <p:nvPr>
            <p:ph type="title"/>
          </p:nvPr>
        </p:nvSpPr>
        <p:spPr>
          <a:xfrm>
            <a:off x="4506095" y="1742989"/>
            <a:ext cx="4351911" cy="3352800"/>
          </a:xfrm>
        </p:spPr>
        <p:txBody>
          <a:bodyPr>
            <a:normAutofit/>
          </a:bodyPr>
          <a:lstStyle>
            <a:lvl1pPr algn="ctr">
              <a:defRPr sz="4400" b="1" spc="300">
                <a:solidFill>
                  <a:schemeClr val="tx1"/>
                </a:solidFill>
                <a:latin typeface="+mj-lt"/>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C5F17219-39C2-44C1-BFC9-BA0D7ACD78D1}"/>
              </a:ext>
            </a:extLst>
          </p:cNvPr>
          <p:cNvSpPr>
            <a:spLocks noGrp="1"/>
          </p:cNvSpPr>
          <p:nvPr>
            <p:ph type="ftr" sz="quarter" idx="16"/>
          </p:nvPr>
        </p:nvSpPr>
        <p:spPr/>
        <p:txBody>
          <a:bodyPr/>
          <a:lstStyle/>
          <a:p>
            <a:r>
              <a:rPr lang="en-US" dirty="0"/>
              <a:t>Add a Footer</a:t>
            </a:r>
          </a:p>
        </p:txBody>
      </p:sp>
      <p:sp>
        <p:nvSpPr>
          <p:cNvPr id="3" name="Slide Number Placeholder 2">
            <a:extLst>
              <a:ext uri="{FF2B5EF4-FFF2-40B4-BE49-F238E27FC236}">
                <a16:creationId xmlns:a16="http://schemas.microsoft.com/office/drawing/2014/main" id="{5087118E-1B0A-407B-BDCE-B343BC9F92E9}"/>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11" name="Text Placeholder 2">
            <a:extLst>
              <a:ext uri="{FF2B5EF4-FFF2-40B4-BE49-F238E27FC236}">
                <a16:creationId xmlns:a16="http://schemas.microsoft.com/office/drawing/2014/main" id="{CEC8E835-7291-427D-948E-B544E36AD129}"/>
              </a:ext>
            </a:extLst>
          </p:cNvPr>
          <p:cNvSpPr>
            <a:spLocks noGrp="1"/>
          </p:cNvSpPr>
          <p:nvPr>
            <p:ph type="body" idx="1" hasCustomPrompt="1"/>
          </p:nvPr>
        </p:nvSpPr>
        <p:spPr>
          <a:xfrm>
            <a:off x="4506094" y="4127455"/>
            <a:ext cx="4351911" cy="296437"/>
          </a:xfrm>
        </p:spPr>
        <p:txBody>
          <a:bodyPr vert="horz" lIns="91440" tIns="45720" rIns="91440" bIns="45720" rtlCol="0">
            <a:noAutofit/>
          </a:bodyPr>
          <a:lstStyle>
            <a:lvl1pPr marL="0" indent="0">
              <a:buNone/>
              <a:defRPr lang="en-US" sz="2000" cap="all" spc="600" baseline="0">
                <a:solidFill>
                  <a:schemeClr val="tx1"/>
                </a:solidFill>
                <a:latin typeface="+mj-lt"/>
              </a:defRPr>
            </a:lvl1pPr>
          </a:lstStyle>
          <a:p>
            <a:pPr marL="228600" lvl="0" indent="-228600" algn="ctr"/>
            <a:r>
              <a:rPr lang="en-US" dirty="0"/>
              <a:t>EDIT MASTER TEXT STYLES</a:t>
            </a:r>
          </a:p>
        </p:txBody>
      </p:sp>
    </p:spTree>
    <p:extLst>
      <p:ext uri="{BB962C8B-B14F-4D97-AF65-F5344CB8AC3E}">
        <p14:creationId xmlns:p14="http://schemas.microsoft.com/office/powerpoint/2010/main" val="2263729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F38A5A1-070F-43C9-B2D5-C557B0D72B9C}"/>
              </a:ext>
            </a:extLst>
          </p:cNvPr>
          <p:cNvSpPr>
            <a:spLocks noGrp="1"/>
          </p:cNvSpPr>
          <p:nvPr>
            <p:ph type="body" idx="1"/>
          </p:nvPr>
        </p:nvSpPr>
        <p:spPr>
          <a:xfrm>
            <a:off x="573882" y="1061132"/>
            <a:ext cx="3464717" cy="823912"/>
          </a:xfrm>
          <a:ln>
            <a:noFill/>
          </a:ln>
        </p:spPr>
        <p:txBody>
          <a:bodyPr anchor="ctr"/>
          <a:lstStyle>
            <a:lvl1pPr marL="0" indent="0" algn="ctr">
              <a:buNone/>
              <a:defRPr sz="24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Rectangle 17">
            <a:extLst>
              <a:ext uri="{FF2B5EF4-FFF2-40B4-BE49-F238E27FC236}">
                <a16:creationId xmlns:a16="http://schemas.microsoft.com/office/drawing/2014/main" id="{6EDCBFD0-7AE5-4346-AD3A-01F956626091}"/>
              </a:ext>
            </a:extLst>
          </p:cNvPr>
          <p:cNvSpPr/>
          <p:nvPr userDrawn="1"/>
        </p:nvSpPr>
        <p:spPr>
          <a:xfrm>
            <a:off x="4430484" y="0"/>
            <a:ext cx="2873833" cy="5426414"/>
          </a:xfrm>
          <a:prstGeom prst="rect">
            <a:avLst/>
          </a:prstGeom>
          <a:no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2" name="Title 1">
            <a:extLst>
              <a:ext uri="{FF2B5EF4-FFF2-40B4-BE49-F238E27FC236}">
                <a16:creationId xmlns:a16="http://schemas.microsoft.com/office/drawing/2014/main" id="{A41F4A2F-9480-4E94-806C-5D65C71DFB9F}"/>
              </a:ext>
            </a:extLst>
          </p:cNvPr>
          <p:cNvSpPr>
            <a:spLocks noGrp="1"/>
          </p:cNvSpPr>
          <p:nvPr>
            <p:ph type="title"/>
          </p:nvPr>
        </p:nvSpPr>
        <p:spPr>
          <a:xfrm>
            <a:off x="595884" y="0"/>
            <a:ext cx="3834596" cy="1124404"/>
          </a:xfrm>
        </p:spPr>
        <p:txBody>
          <a:bodyPr>
            <a:noAutofit/>
          </a:bodyPr>
          <a:lstStyle>
            <a:lvl1pPr>
              <a:defRPr sz="2800"/>
            </a:lvl1pPr>
          </a:lstStyle>
          <a:p>
            <a:r>
              <a:rPr lang="en-US"/>
              <a:t>Click to edit Master title style</a:t>
            </a:r>
          </a:p>
        </p:txBody>
      </p:sp>
      <p:sp>
        <p:nvSpPr>
          <p:cNvPr id="17" name="Rectangle 16">
            <a:extLst>
              <a:ext uri="{FF2B5EF4-FFF2-40B4-BE49-F238E27FC236}">
                <a16:creationId xmlns:a16="http://schemas.microsoft.com/office/drawing/2014/main" id="{CC3A4379-5E89-42FE-AA5C-BEA0CDFCDD6F}"/>
              </a:ext>
            </a:extLst>
          </p:cNvPr>
          <p:cNvSpPr/>
          <p:nvPr userDrawn="1"/>
        </p:nvSpPr>
        <p:spPr>
          <a:xfrm>
            <a:off x="4887684" y="1431586"/>
            <a:ext cx="2873833"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5" name="Footer Placeholder 4">
            <a:extLst>
              <a:ext uri="{FF2B5EF4-FFF2-40B4-BE49-F238E27FC236}">
                <a16:creationId xmlns:a16="http://schemas.microsoft.com/office/drawing/2014/main" id="{750DA028-023B-4883-9A48-70FD7A2E5226}"/>
              </a:ext>
            </a:extLst>
          </p:cNvPr>
          <p:cNvSpPr>
            <a:spLocks noGrp="1"/>
          </p:cNvSpPr>
          <p:nvPr>
            <p:ph type="ftr" sz="quarter" idx="16"/>
          </p:nvPr>
        </p:nvSpPr>
        <p:spPr/>
        <p:txBody>
          <a:bodyPr/>
          <a:lstStyle/>
          <a:p>
            <a:r>
              <a:rPr lang="en-US" dirty="0"/>
              <a:t>Add a Footer</a:t>
            </a:r>
          </a:p>
        </p:txBody>
      </p:sp>
      <p:sp>
        <p:nvSpPr>
          <p:cNvPr id="13" name="Rectangle 12">
            <a:extLst>
              <a:ext uri="{FF2B5EF4-FFF2-40B4-BE49-F238E27FC236}">
                <a16:creationId xmlns:a16="http://schemas.microsoft.com/office/drawing/2014/main" id="{7EA625CC-388D-4655-BFA6-2CC4FD9E889D}"/>
              </a:ext>
            </a:extLst>
          </p:cNvPr>
          <p:cNvSpPr/>
          <p:nvPr userDrawn="1"/>
        </p:nvSpPr>
        <p:spPr>
          <a:xfrm>
            <a:off x="4659081" y="447789"/>
            <a:ext cx="2873833" cy="59579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6" name="Slide Number Placeholder 5">
            <a:extLst>
              <a:ext uri="{FF2B5EF4-FFF2-40B4-BE49-F238E27FC236}">
                <a16:creationId xmlns:a16="http://schemas.microsoft.com/office/drawing/2014/main" id="{492AA6DE-6D7A-4135-8B9F-99A91527F21D}"/>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14" name="Text Placeholder 4">
            <a:extLst>
              <a:ext uri="{FF2B5EF4-FFF2-40B4-BE49-F238E27FC236}">
                <a16:creationId xmlns:a16="http://schemas.microsoft.com/office/drawing/2014/main" id="{17A78D63-E00C-4155-A5B2-B3431A09ACB4}"/>
              </a:ext>
            </a:extLst>
          </p:cNvPr>
          <p:cNvSpPr>
            <a:spLocks noGrp="1"/>
          </p:cNvSpPr>
          <p:nvPr>
            <p:ph type="body" sz="quarter" idx="3"/>
          </p:nvPr>
        </p:nvSpPr>
        <p:spPr>
          <a:xfrm>
            <a:off x="8153395" y="1061132"/>
            <a:ext cx="3464721" cy="823912"/>
          </a:xfrm>
          <a:ln>
            <a:noFill/>
          </a:ln>
        </p:spPr>
        <p:txBody>
          <a:bodyPr vert="horz" lIns="91440" tIns="45720" rIns="91440" bIns="45720" rtlCol="0" anchor="ctr">
            <a:normAutofit/>
          </a:bodyPr>
          <a:lstStyle>
            <a:lvl1pPr marL="0" indent="0">
              <a:buNone/>
              <a:defRPr lang="en-US" sz="2400" b="1" dirty="0">
                <a:solidFill>
                  <a:schemeClr val="tx1"/>
                </a:solidFill>
                <a:latin typeface="+mj-lt"/>
              </a:defRPr>
            </a:lvl1pPr>
          </a:lstStyle>
          <a:p>
            <a:pPr marL="228600" lvl="0" indent="-228600" algn="ctr"/>
            <a:r>
              <a:rPr lang="en-US"/>
              <a:t>Click to edit Master text styles</a:t>
            </a:r>
          </a:p>
        </p:txBody>
      </p:sp>
      <p:sp>
        <p:nvSpPr>
          <p:cNvPr id="16" name="Content Placeholder 5">
            <a:extLst>
              <a:ext uri="{FF2B5EF4-FFF2-40B4-BE49-F238E27FC236}">
                <a16:creationId xmlns:a16="http://schemas.microsoft.com/office/drawing/2014/main" id="{12AF2780-75D3-4992-93BC-8EA50C648A8E}"/>
              </a:ext>
            </a:extLst>
          </p:cNvPr>
          <p:cNvSpPr>
            <a:spLocks noGrp="1"/>
          </p:cNvSpPr>
          <p:nvPr>
            <p:ph sz="quarter" idx="4"/>
          </p:nvPr>
        </p:nvSpPr>
        <p:spPr>
          <a:xfrm>
            <a:off x="8153394" y="2108201"/>
            <a:ext cx="3464721" cy="3684588"/>
          </a:xfrm>
        </p:spPr>
        <p:txBody>
          <a:bodyPr>
            <a:normAutofit/>
          </a:bodyPr>
          <a:lstStyle>
            <a:lvl1pPr>
              <a:defRPr sz="1600"/>
            </a:lvl1pPr>
            <a:lvl2pPr>
              <a:defRPr sz="1400"/>
            </a:lvl2pPr>
            <a:lvl3pPr>
              <a:defRPr sz="1200"/>
            </a:lvl3pPr>
            <a:lvl4pPr>
              <a:defRPr sz="1100"/>
            </a:lvl4pPr>
            <a:lvl5pP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Content Placeholder 3">
            <a:extLst>
              <a:ext uri="{FF2B5EF4-FFF2-40B4-BE49-F238E27FC236}">
                <a16:creationId xmlns:a16="http://schemas.microsoft.com/office/drawing/2014/main" id="{EAAE1C5B-7233-4F49-895F-7566CEB6D819}"/>
              </a:ext>
            </a:extLst>
          </p:cNvPr>
          <p:cNvSpPr>
            <a:spLocks noGrp="1"/>
          </p:cNvSpPr>
          <p:nvPr>
            <p:ph sz="half" idx="2"/>
          </p:nvPr>
        </p:nvSpPr>
        <p:spPr>
          <a:xfrm>
            <a:off x="573882" y="2108201"/>
            <a:ext cx="3464717" cy="3684588"/>
          </a:xfrm>
        </p:spPr>
        <p:txBody>
          <a:bodyPr>
            <a:normAutofit/>
          </a:bodyPr>
          <a:lstStyle>
            <a:lvl1pPr>
              <a:defRPr sz="1600"/>
            </a:lvl1pPr>
            <a:lvl2pPr>
              <a:defRPr sz="1400"/>
            </a:lvl2pPr>
            <a:lvl3pPr>
              <a:defRPr sz="1200"/>
            </a:lvl3pPr>
            <a:lvl4pPr>
              <a:defRPr sz="1100"/>
            </a:lvl4pPr>
            <a:lvl5pP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2102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EDCBFD0-7AE5-4346-AD3A-01F956626091}"/>
              </a:ext>
            </a:extLst>
          </p:cNvPr>
          <p:cNvSpPr/>
          <p:nvPr userDrawn="1"/>
        </p:nvSpPr>
        <p:spPr>
          <a:xfrm>
            <a:off x="4430484" y="0"/>
            <a:ext cx="2873833" cy="5426414"/>
          </a:xfrm>
          <a:prstGeom prst="rect">
            <a:avLst/>
          </a:prstGeom>
          <a:no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2" name="Title 1">
            <a:extLst>
              <a:ext uri="{FF2B5EF4-FFF2-40B4-BE49-F238E27FC236}">
                <a16:creationId xmlns:a16="http://schemas.microsoft.com/office/drawing/2014/main" id="{A41F4A2F-9480-4E94-806C-5D65C71DFB9F}"/>
              </a:ext>
            </a:extLst>
          </p:cNvPr>
          <p:cNvSpPr>
            <a:spLocks noGrp="1"/>
          </p:cNvSpPr>
          <p:nvPr>
            <p:ph type="title"/>
          </p:nvPr>
        </p:nvSpPr>
        <p:spPr>
          <a:xfrm>
            <a:off x="595884" y="0"/>
            <a:ext cx="3834596" cy="1124404"/>
          </a:xfrm>
        </p:spPr>
        <p:txBody>
          <a:bodyPr>
            <a:noAutofit/>
          </a:bodyPr>
          <a:lstStyle>
            <a:lvl1pPr>
              <a:defRPr sz="2800"/>
            </a:lvl1pPr>
          </a:lstStyle>
          <a:p>
            <a:r>
              <a:rPr lang="en-US"/>
              <a:t>Click to edit Master title style</a:t>
            </a:r>
          </a:p>
        </p:txBody>
      </p:sp>
      <p:sp>
        <p:nvSpPr>
          <p:cNvPr id="17" name="Rectangle 16">
            <a:extLst>
              <a:ext uri="{FF2B5EF4-FFF2-40B4-BE49-F238E27FC236}">
                <a16:creationId xmlns:a16="http://schemas.microsoft.com/office/drawing/2014/main" id="{CC3A4379-5E89-42FE-AA5C-BEA0CDFCDD6F}"/>
              </a:ext>
            </a:extLst>
          </p:cNvPr>
          <p:cNvSpPr/>
          <p:nvPr userDrawn="1"/>
        </p:nvSpPr>
        <p:spPr>
          <a:xfrm>
            <a:off x="4887684" y="1431586"/>
            <a:ext cx="2873833"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5" name="Footer Placeholder 4">
            <a:extLst>
              <a:ext uri="{FF2B5EF4-FFF2-40B4-BE49-F238E27FC236}">
                <a16:creationId xmlns:a16="http://schemas.microsoft.com/office/drawing/2014/main" id="{750DA028-023B-4883-9A48-70FD7A2E5226}"/>
              </a:ext>
            </a:extLst>
          </p:cNvPr>
          <p:cNvSpPr>
            <a:spLocks noGrp="1"/>
          </p:cNvSpPr>
          <p:nvPr>
            <p:ph type="ftr" sz="quarter" idx="16"/>
          </p:nvPr>
        </p:nvSpPr>
        <p:spPr/>
        <p:txBody>
          <a:bodyPr/>
          <a:lstStyle/>
          <a:p>
            <a:r>
              <a:rPr lang="en-US" dirty="0"/>
              <a:t>Add a Footer</a:t>
            </a:r>
          </a:p>
        </p:txBody>
      </p:sp>
      <p:sp>
        <p:nvSpPr>
          <p:cNvPr id="13" name="Rectangle 12">
            <a:extLst>
              <a:ext uri="{FF2B5EF4-FFF2-40B4-BE49-F238E27FC236}">
                <a16:creationId xmlns:a16="http://schemas.microsoft.com/office/drawing/2014/main" id="{7EA625CC-388D-4655-BFA6-2CC4FD9E889D}"/>
              </a:ext>
            </a:extLst>
          </p:cNvPr>
          <p:cNvSpPr/>
          <p:nvPr userDrawn="1"/>
        </p:nvSpPr>
        <p:spPr>
          <a:xfrm>
            <a:off x="4659081" y="447789"/>
            <a:ext cx="2873833" cy="59579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6" name="Slide Number Placeholder 5">
            <a:extLst>
              <a:ext uri="{FF2B5EF4-FFF2-40B4-BE49-F238E27FC236}">
                <a16:creationId xmlns:a16="http://schemas.microsoft.com/office/drawing/2014/main" id="{492AA6DE-6D7A-4135-8B9F-99A91527F21D}"/>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16" name="Content Placeholder 2">
            <a:extLst>
              <a:ext uri="{FF2B5EF4-FFF2-40B4-BE49-F238E27FC236}">
                <a16:creationId xmlns:a16="http://schemas.microsoft.com/office/drawing/2014/main" id="{E20B4D13-5F10-4886-AF0F-09B6ABB5C3BF}"/>
              </a:ext>
            </a:extLst>
          </p:cNvPr>
          <p:cNvSpPr>
            <a:spLocks noGrp="1"/>
          </p:cNvSpPr>
          <p:nvPr>
            <p:ph sz="half" idx="1"/>
          </p:nvPr>
        </p:nvSpPr>
        <p:spPr>
          <a:xfrm>
            <a:off x="571500" y="1431586"/>
            <a:ext cx="3467099" cy="4361203"/>
          </a:xfrm>
        </p:spPr>
        <p:txBody>
          <a:bodyPr vert="horz" lIns="91440" tIns="45720" rIns="91440" bIns="45720" rtlCol="0">
            <a:normAutofit/>
          </a:bodyPr>
          <a:lstStyle>
            <a:lvl1pPr>
              <a:defRPr lang="en-US" sz="1600" dirty="0"/>
            </a:lvl1pPr>
            <a:lvl2pPr>
              <a:defRPr lang="en-US" sz="1400" dirty="0"/>
            </a:lvl2pPr>
            <a:lvl3pPr>
              <a:defRPr lang="en-US" sz="1200" dirty="0"/>
            </a:lvl3pPr>
            <a:lvl4pPr>
              <a:defRPr lang="en-US" sz="1100" dirty="0"/>
            </a:lvl4pPr>
            <a:lvl5pPr>
              <a:defRPr lang="en-US" sz="1100" dirty="0"/>
            </a:lvl5pPr>
          </a:lstStyle>
          <a:p>
            <a:pPr lvl="0">
              <a:lnSpc>
                <a:spcPct val="150000"/>
              </a:lnSpc>
            </a:pPr>
            <a:r>
              <a:rPr lang="en-US"/>
              <a:t>Click to edit Master text styles</a:t>
            </a:r>
          </a:p>
          <a:p>
            <a:pPr lvl="1">
              <a:lnSpc>
                <a:spcPct val="150000"/>
              </a:lnSpc>
            </a:pPr>
            <a:r>
              <a:rPr lang="en-US"/>
              <a:t>Second level</a:t>
            </a:r>
          </a:p>
          <a:p>
            <a:pPr lvl="2">
              <a:lnSpc>
                <a:spcPct val="150000"/>
              </a:lnSpc>
            </a:pPr>
            <a:r>
              <a:rPr lang="en-US"/>
              <a:t>Third level</a:t>
            </a:r>
          </a:p>
          <a:p>
            <a:pPr lvl="3">
              <a:lnSpc>
                <a:spcPct val="150000"/>
              </a:lnSpc>
            </a:pPr>
            <a:r>
              <a:rPr lang="en-US"/>
              <a:t>Fourth level</a:t>
            </a:r>
          </a:p>
          <a:p>
            <a:pPr lvl="4">
              <a:lnSpc>
                <a:spcPct val="150000"/>
              </a:lnSpc>
            </a:pPr>
            <a:r>
              <a:rPr lang="en-US"/>
              <a:t>Fifth level</a:t>
            </a:r>
            <a:endParaRPr lang="en-US" dirty="0"/>
          </a:p>
        </p:txBody>
      </p:sp>
      <p:sp>
        <p:nvSpPr>
          <p:cNvPr id="19" name="Content Placeholder 3">
            <a:extLst>
              <a:ext uri="{FF2B5EF4-FFF2-40B4-BE49-F238E27FC236}">
                <a16:creationId xmlns:a16="http://schemas.microsoft.com/office/drawing/2014/main" id="{EE7BCAD4-8DB6-482F-8DC0-F6D653F92219}"/>
              </a:ext>
            </a:extLst>
          </p:cNvPr>
          <p:cNvSpPr>
            <a:spLocks noGrp="1"/>
          </p:cNvSpPr>
          <p:nvPr>
            <p:ph sz="half" idx="2"/>
          </p:nvPr>
        </p:nvSpPr>
        <p:spPr>
          <a:xfrm>
            <a:off x="8153394" y="1431586"/>
            <a:ext cx="3467106" cy="4361203"/>
          </a:xfrm>
        </p:spPr>
        <p:txBody>
          <a:bodyPr vert="horz" lIns="91440" tIns="45720" rIns="91440" bIns="45720" rtlCol="0">
            <a:normAutofit/>
          </a:bodyPr>
          <a:lstStyle>
            <a:lvl1pPr>
              <a:defRPr lang="en-US" sz="1600" dirty="0"/>
            </a:lvl1pPr>
            <a:lvl2pPr>
              <a:defRPr lang="en-US" sz="1400" dirty="0"/>
            </a:lvl2pPr>
            <a:lvl3pPr>
              <a:defRPr lang="en-US" sz="1200" dirty="0"/>
            </a:lvl3pPr>
            <a:lvl4pPr>
              <a:defRPr lang="en-US" sz="1100" dirty="0"/>
            </a:lvl4pPr>
            <a:lvl5pPr>
              <a:defRPr lang="en-US" sz="1100" dirty="0"/>
            </a:lvl5pPr>
          </a:lstStyle>
          <a:p>
            <a:pPr lvl="0">
              <a:lnSpc>
                <a:spcPct val="150000"/>
              </a:lnSpc>
            </a:pPr>
            <a:r>
              <a:rPr lang="en-US"/>
              <a:t>Click to edit Master text styles</a:t>
            </a:r>
          </a:p>
          <a:p>
            <a:pPr lvl="1">
              <a:lnSpc>
                <a:spcPct val="150000"/>
              </a:lnSpc>
            </a:pPr>
            <a:r>
              <a:rPr lang="en-US"/>
              <a:t>Second level</a:t>
            </a:r>
          </a:p>
          <a:p>
            <a:pPr lvl="2">
              <a:lnSpc>
                <a:spcPct val="150000"/>
              </a:lnSpc>
            </a:pPr>
            <a:r>
              <a:rPr lang="en-US"/>
              <a:t>Third level</a:t>
            </a:r>
          </a:p>
          <a:p>
            <a:pPr lvl="3">
              <a:lnSpc>
                <a:spcPct val="150000"/>
              </a:lnSpc>
            </a:pPr>
            <a:r>
              <a:rPr lang="en-US"/>
              <a:t>Fourth level</a:t>
            </a:r>
          </a:p>
          <a:p>
            <a:pPr lvl="4">
              <a:lnSpc>
                <a:spcPct val="150000"/>
              </a:lnSpc>
            </a:pPr>
            <a:r>
              <a:rPr lang="en-US"/>
              <a:t>Fifth level</a:t>
            </a:r>
            <a:endParaRPr lang="en-US" dirty="0"/>
          </a:p>
        </p:txBody>
      </p:sp>
    </p:spTree>
    <p:extLst>
      <p:ext uri="{BB962C8B-B14F-4D97-AF65-F5344CB8AC3E}">
        <p14:creationId xmlns:p14="http://schemas.microsoft.com/office/powerpoint/2010/main" val="41309808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15BFBAA-B5F1-4F95-8C05-5E30A7076BD7}"/>
              </a:ext>
            </a:extLst>
          </p:cNvPr>
          <p:cNvSpPr/>
          <p:nvPr userDrawn="1"/>
        </p:nvSpPr>
        <p:spPr>
          <a:xfrm>
            <a:off x="1159727" y="1224451"/>
            <a:ext cx="4226024"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8" name="Footer Placeholder 7">
            <a:extLst>
              <a:ext uri="{FF2B5EF4-FFF2-40B4-BE49-F238E27FC236}">
                <a16:creationId xmlns:a16="http://schemas.microsoft.com/office/drawing/2014/main" id="{9B7F3105-8D8F-4FF3-9A7F-0F067BB810A1}"/>
              </a:ext>
            </a:extLst>
          </p:cNvPr>
          <p:cNvSpPr>
            <a:spLocks noGrp="1"/>
          </p:cNvSpPr>
          <p:nvPr>
            <p:ph type="ftr" sz="quarter" idx="14"/>
          </p:nvPr>
        </p:nvSpPr>
        <p:spPr/>
        <p:txBody>
          <a:bodyPr/>
          <a:lstStyle/>
          <a:p>
            <a:r>
              <a:rPr lang="en-US" dirty="0"/>
              <a:t>Add a Footer</a:t>
            </a:r>
          </a:p>
        </p:txBody>
      </p:sp>
      <p:sp>
        <p:nvSpPr>
          <p:cNvPr id="9" name="Slide Number Placeholder 8">
            <a:extLst>
              <a:ext uri="{FF2B5EF4-FFF2-40B4-BE49-F238E27FC236}">
                <a16:creationId xmlns:a16="http://schemas.microsoft.com/office/drawing/2014/main" id="{BD117255-8347-4647-9EA2-7ED06A73C1A2}"/>
              </a:ext>
            </a:extLst>
          </p:cNvPr>
          <p:cNvSpPr>
            <a:spLocks noGrp="1"/>
          </p:cNvSpPr>
          <p:nvPr>
            <p:ph type="sldNum" sz="quarter" idx="15"/>
          </p:nvPr>
        </p:nvSpPr>
        <p:spPr/>
        <p:txBody>
          <a:bodyPr/>
          <a:lstStyle/>
          <a:p>
            <a:fld id="{8C2E478F-E849-4A8C-AF1F-CBCC78A7CBFA}" type="slidenum">
              <a:rPr lang="en-US" smtClean="0"/>
              <a:pPr/>
              <a:t>‹#›</a:t>
            </a:fld>
            <a:endParaRPr lang="en-US" dirty="0"/>
          </a:p>
        </p:txBody>
      </p:sp>
      <p:sp>
        <p:nvSpPr>
          <p:cNvPr id="11" name="Content Placeholder 2">
            <a:extLst>
              <a:ext uri="{FF2B5EF4-FFF2-40B4-BE49-F238E27FC236}">
                <a16:creationId xmlns:a16="http://schemas.microsoft.com/office/drawing/2014/main" id="{9F3E8482-B43D-4B69-8645-6B735F91B920}"/>
              </a:ext>
            </a:extLst>
          </p:cNvPr>
          <p:cNvSpPr>
            <a:spLocks noGrp="1"/>
          </p:cNvSpPr>
          <p:nvPr>
            <p:ph idx="1"/>
          </p:nvPr>
        </p:nvSpPr>
        <p:spPr>
          <a:xfrm>
            <a:off x="6294478" y="587829"/>
            <a:ext cx="5326022" cy="527322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Rectangle 14">
            <a:extLst>
              <a:ext uri="{FF2B5EF4-FFF2-40B4-BE49-F238E27FC236}">
                <a16:creationId xmlns:a16="http://schemas.microsoft.com/office/drawing/2014/main" id="{D9BC9CBF-CF7B-4E39-9FD1-961882EC596A}"/>
              </a:ext>
            </a:extLst>
          </p:cNvPr>
          <p:cNvSpPr/>
          <p:nvPr userDrawn="1"/>
        </p:nvSpPr>
        <p:spPr>
          <a:xfrm>
            <a:off x="657060" y="698704"/>
            <a:ext cx="4473025" cy="5701790"/>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97A3D921-B9D5-42DC-9037-298968D94C95}"/>
              </a:ext>
            </a:extLst>
          </p:cNvPr>
          <p:cNvGrpSpPr/>
          <p:nvPr userDrawn="1"/>
        </p:nvGrpSpPr>
        <p:grpSpPr>
          <a:xfrm>
            <a:off x="657060" y="435124"/>
            <a:ext cx="5134751" cy="5965370"/>
            <a:chOff x="252031" y="391887"/>
            <a:chExt cx="7433283" cy="5965370"/>
          </a:xfrm>
        </p:grpSpPr>
        <p:sp>
          <p:nvSpPr>
            <p:cNvPr id="18" name="Rectangle 17">
              <a:extLst>
                <a:ext uri="{FF2B5EF4-FFF2-40B4-BE49-F238E27FC236}">
                  <a16:creationId xmlns:a16="http://schemas.microsoft.com/office/drawing/2014/main" id="{6A62F937-16D4-4A6C-B247-D0A62BC6560D}"/>
                </a:ext>
              </a:extLst>
            </p:cNvPr>
            <p:cNvSpPr/>
            <p:nvPr userDrawn="1"/>
          </p:nvSpPr>
          <p:spPr>
            <a:xfrm>
              <a:off x="609600" y="391887"/>
              <a:ext cx="7075714" cy="5878284"/>
            </a:xfrm>
            <a:prstGeom prst="rect">
              <a:avLst/>
            </a:prstGeom>
            <a:noFill/>
            <a:ln w="1270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B9335681-5A6F-48BE-8160-2000D0F242FB}"/>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 Placeholder 3">
            <a:extLst>
              <a:ext uri="{FF2B5EF4-FFF2-40B4-BE49-F238E27FC236}">
                <a16:creationId xmlns:a16="http://schemas.microsoft.com/office/drawing/2014/main" id="{F41E2B8D-1C12-403F-BE59-ECC565466CB0}"/>
              </a:ext>
            </a:extLst>
          </p:cNvPr>
          <p:cNvSpPr>
            <a:spLocks noGrp="1"/>
          </p:cNvSpPr>
          <p:nvPr>
            <p:ph type="body" sz="half" idx="2"/>
          </p:nvPr>
        </p:nvSpPr>
        <p:spPr>
          <a:xfrm>
            <a:off x="609601" y="2546851"/>
            <a:ext cx="4101084" cy="3396749"/>
          </a:xfrm>
        </p:spPr>
        <p:txBody>
          <a:bodyPr/>
          <a:lstStyle>
            <a:lvl1pPr marL="0" indent="0">
              <a:lnSpc>
                <a:spcPct val="150000"/>
              </a:lnSpc>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1">
            <a:extLst>
              <a:ext uri="{FF2B5EF4-FFF2-40B4-BE49-F238E27FC236}">
                <a16:creationId xmlns:a16="http://schemas.microsoft.com/office/drawing/2014/main" id="{9AF0F519-65FC-434F-8F2F-F778A20A82ED}"/>
              </a:ext>
            </a:extLst>
          </p:cNvPr>
          <p:cNvSpPr>
            <a:spLocks noGrp="1"/>
          </p:cNvSpPr>
          <p:nvPr>
            <p:ph type="title"/>
          </p:nvPr>
        </p:nvSpPr>
        <p:spPr>
          <a:xfrm>
            <a:off x="609601" y="1480457"/>
            <a:ext cx="4101084" cy="979308"/>
          </a:xfrm>
        </p:spPr>
        <p:txBody>
          <a:bodyPr anchor="b"/>
          <a:lstStyle>
            <a:lvl1pPr>
              <a:defRPr sz="3200" b="1">
                <a:solidFill>
                  <a:schemeClr val="tx1"/>
                </a:solidFill>
                <a:latin typeface="+mn-lt"/>
              </a:defRPr>
            </a:lvl1pPr>
          </a:lstStyle>
          <a:p>
            <a:r>
              <a:rPr lang="en-US"/>
              <a:t>Click to edit Master title style</a:t>
            </a:r>
            <a:endParaRPr lang="en-US" dirty="0"/>
          </a:p>
        </p:txBody>
      </p:sp>
      <p:sp>
        <p:nvSpPr>
          <p:cNvPr id="13" name="Rectangle 12" hidden="1">
            <a:extLst>
              <a:ext uri="{FF2B5EF4-FFF2-40B4-BE49-F238E27FC236}">
                <a16:creationId xmlns:a16="http://schemas.microsoft.com/office/drawing/2014/main" id="{116E8B30-475D-4275-8DC2-14C98F2F9B76}"/>
              </a:ext>
            </a:extLst>
          </p:cNvPr>
          <p:cNvSpPr/>
          <p:nvPr userDrawn="1"/>
        </p:nvSpPr>
        <p:spPr>
          <a:xfrm>
            <a:off x="1159727" y="1191137"/>
            <a:ext cx="4226024"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Tree>
    <p:extLst>
      <p:ext uri="{BB962C8B-B14F-4D97-AF65-F5344CB8AC3E}">
        <p14:creationId xmlns:p14="http://schemas.microsoft.com/office/powerpoint/2010/main" val="33483109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8" name="Slide Number Placeholder 5">
            <a:extLst>
              <a:ext uri="{FF2B5EF4-FFF2-40B4-BE49-F238E27FC236}">
                <a16:creationId xmlns:a16="http://schemas.microsoft.com/office/drawing/2014/main" id="{F6B8E8FD-E25A-4462-9917-754D6C619C75}"/>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solidFill>
                  <a:srgbClr val="2F3342"/>
                </a:solidFill>
              </a:rPr>
              <a:pPr/>
              <a:t>‹#›</a:t>
            </a:fld>
            <a:endParaRPr lang="en-US" dirty="0">
              <a:solidFill>
                <a:srgbClr val="2F3342"/>
              </a:solidFill>
            </a:endParaRPr>
          </a:p>
        </p:txBody>
      </p:sp>
      <p:sp>
        <p:nvSpPr>
          <p:cNvPr id="6" name="Footer Placeholder 5">
            <a:extLst>
              <a:ext uri="{FF2B5EF4-FFF2-40B4-BE49-F238E27FC236}">
                <a16:creationId xmlns:a16="http://schemas.microsoft.com/office/drawing/2014/main" id="{11752D6C-9D51-45A1-A6B7-B21DC9A94A43}"/>
              </a:ext>
            </a:extLst>
          </p:cNvPr>
          <p:cNvSpPr>
            <a:spLocks noGrp="1"/>
          </p:cNvSpPr>
          <p:nvPr>
            <p:ph type="ftr" sz="quarter" idx="10"/>
          </p:nvPr>
        </p:nvSpPr>
        <p:spPr/>
        <p:txBody>
          <a:bodyPr/>
          <a:lstStyle/>
          <a:p>
            <a:r>
              <a:rPr lang="en-US" dirty="0"/>
              <a:t>Add a Footer</a:t>
            </a:r>
          </a:p>
        </p:txBody>
      </p:sp>
      <p:sp>
        <p:nvSpPr>
          <p:cNvPr id="11" name="Rectangle 10" descr="Open square accent block">
            <a:extLst>
              <a:ext uri="{FF2B5EF4-FFF2-40B4-BE49-F238E27FC236}">
                <a16:creationId xmlns:a16="http://schemas.microsoft.com/office/drawing/2014/main" id="{217FA8D4-1D05-4DF4-AA9D-364B6979733D}"/>
              </a:ext>
            </a:extLst>
          </p:cNvPr>
          <p:cNvSpPr/>
          <p:nvPr userDrawn="1"/>
        </p:nvSpPr>
        <p:spPr>
          <a:xfrm flipH="1">
            <a:off x="2685137" y="972457"/>
            <a:ext cx="9172647" cy="4843807"/>
          </a:xfrm>
          <a:prstGeom prst="rect">
            <a:avLst/>
          </a:prstGeom>
          <a:noFill/>
          <a:ln w="889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79B1017-F981-4D2D-A14B-A857FC304F54}"/>
              </a:ext>
            </a:extLst>
          </p:cNvPr>
          <p:cNvSpPr/>
          <p:nvPr userDrawn="1"/>
        </p:nvSpPr>
        <p:spPr>
          <a:xfrm flipH="1">
            <a:off x="333834" y="1547133"/>
            <a:ext cx="11026363" cy="4702292"/>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0" name="Slide Number Placeholder 9">
            <a:extLst>
              <a:ext uri="{FF2B5EF4-FFF2-40B4-BE49-F238E27FC236}">
                <a16:creationId xmlns:a16="http://schemas.microsoft.com/office/drawing/2014/main" id="{9DD85E79-8DB4-4D93-979C-171105321B3E}"/>
              </a:ext>
            </a:extLst>
          </p:cNvPr>
          <p:cNvSpPr>
            <a:spLocks noGrp="1"/>
          </p:cNvSpPr>
          <p:nvPr>
            <p:ph type="sldNum" sz="quarter" idx="11"/>
          </p:nvPr>
        </p:nvSpPr>
        <p:spPr/>
        <p:txBody>
          <a:bodyPr/>
          <a:lstStyle/>
          <a:p>
            <a:fld id="{8C2E478F-E849-4A8C-AF1F-CBCC78A7CBFA}" type="slidenum">
              <a:rPr lang="en-US" smtClean="0"/>
              <a:pPr/>
              <a:t>‹#›</a:t>
            </a:fld>
            <a:endParaRPr lang="en-US" dirty="0"/>
          </a:p>
        </p:txBody>
      </p:sp>
      <p:sp>
        <p:nvSpPr>
          <p:cNvPr id="2" name="Rectangle 1">
            <a:extLst>
              <a:ext uri="{FF2B5EF4-FFF2-40B4-BE49-F238E27FC236}">
                <a16:creationId xmlns:a16="http://schemas.microsoft.com/office/drawing/2014/main" id="{774F1136-B1CD-4171-BB47-0281C1974B22}"/>
              </a:ext>
            </a:extLst>
          </p:cNvPr>
          <p:cNvSpPr/>
          <p:nvPr userDrawn="1"/>
        </p:nvSpPr>
        <p:spPr>
          <a:xfrm>
            <a:off x="471340" y="1189038"/>
            <a:ext cx="11149160" cy="48341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389ADD4C-B26C-41B3-B492-DC9D032ACC4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34313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504862A-62CA-4399-88B0-181961E0F691}"/>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solidFill>
                  <a:srgbClr val="2F3342"/>
                </a:solidFill>
              </a:rPr>
              <a:pPr/>
              <a:t>‹#›</a:t>
            </a:fld>
            <a:endParaRPr lang="en-US" dirty="0">
              <a:solidFill>
                <a:srgbClr val="2F3342"/>
              </a:solidFill>
            </a:endParaRPr>
          </a:p>
        </p:txBody>
      </p:sp>
      <p:sp>
        <p:nvSpPr>
          <p:cNvPr id="7" name="Footer Placeholder 6">
            <a:extLst>
              <a:ext uri="{FF2B5EF4-FFF2-40B4-BE49-F238E27FC236}">
                <a16:creationId xmlns:a16="http://schemas.microsoft.com/office/drawing/2014/main" id="{A902D481-2888-4133-AD94-7700AA117DFE}"/>
              </a:ext>
            </a:extLst>
          </p:cNvPr>
          <p:cNvSpPr>
            <a:spLocks noGrp="1"/>
          </p:cNvSpPr>
          <p:nvPr>
            <p:ph type="ftr" sz="quarter" idx="10"/>
          </p:nvPr>
        </p:nvSpPr>
        <p:spPr/>
        <p:txBody>
          <a:bodyPr/>
          <a:lstStyle/>
          <a:p>
            <a:r>
              <a:rPr lang="en-US" dirty="0"/>
              <a:t>Add a Footer</a:t>
            </a:r>
          </a:p>
        </p:txBody>
      </p:sp>
      <p:sp>
        <p:nvSpPr>
          <p:cNvPr id="8" name="Slide Number Placeholder 7">
            <a:extLst>
              <a:ext uri="{FF2B5EF4-FFF2-40B4-BE49-F238E27FC236}">
                <a16:creationId xmlns:a16="http://schemas.microsoft.com/office/drawing/2014/main" id="{D2B113A8-E04C-44C2-962F-5FFA40FB7866}"/>
              </a:ext>
            </a:extLst>
          </p:cNvPr>
          <p:cNvSpPr>
            <a:spLocks noGrp="1"/>
          </p:cNvSpPr>
          <p:nvPr>
            <p:ph type="sldNum" sz="quarter" idx="11"/>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2858803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ED910-6BE9-4902-BD0E-57A541ED21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C6D351-0941-42C2-8646-27A2D93D85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925D3A-4DFD-42A3-9797-22F7DFD36AE3}"/>
              </a:ext>
            </a:extLst>
          </p:cNvPr>
          <p:cNvSpPr>
            <a:spLocks noGrp="1"/>
          </p:cNvSpPr>
          <p:nvPr>
            <p:ph type="dt" sz="half" idx="10"/>
          </p:nvPr>
        </p:nvSpPr>
        <p:spPr/>
        <p:txBody>
          <a:bodyPr/>
          <a:lstStyle/>
          <a:p>
            <a:fld id="{60EB55B2-9460-4C05-84BA-B3C21F160891}" type="datetimeFigureOut">
              <a:rPr lang="en-GB" smtClean="0"/>
              <a:t>29/11/2019</a:t>
            </a:fld>
            <a:endParaRPr lang="en-GB"/>
          </a:p>
        </p:txBody>
      </p:sp>
      <p:sp>
        <p:nvSpPr>
          <p:cNvPr id="5" name="Footer Placeholder 4">
            <a:extLst>
              <a:ext uri="{FF2B5EF4-FFF2-40B4-BE49-F238E27FC236}">
                <a16:creationId xmlns:a16="http://schemas.microsoft.com/office/drawing/2014/main" id="{6251DEFD-BF1B-41F1-9F25-23145133E3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C427A-0DC8-4277-8F79-8115FBC928BA}"/>
              </a:ext>
            </a:extLst>
          </p:cNvPr>
          <p:cNvSpPr>
            <a:spLocks noGrp="1"/>
          </p:cNvSpPr>
          <p:nvPr>
            <p:ph type="sldNum" sz="quarter" idx="12"/>
          </p:nvPr>
        </p:nvSpPr>
        <p:spPr/>
        <p:txBody>
          <a:bodyPr/>
          <a:lstStyle/>
          <a:p>
            <a:fld id="{F9225641-DC3A-48F1-B952-01C4D10EEFA4}" type="slidenum">
              <a:rPr lang="en-GB" smtClean="0"/>
              <a:t>‹#›</a:t>
            </a:fld>
            <a:endParaRPr lang="en-GB"/>
          </a:p>
        </p:txBody>
      </p:sp>
    </p:spTree>
    <p:extLst>
      <p:ext uri="{BB962C8B-B14F-4D97-AF65-F5344CB8AC3E}">
        <p14:creationId xmlns:p14="http://schemas.microsoft.com/office/powerpoint/2010/main" val="1484198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Single Corner Snipped 7">
            <a:extLst>
              <a:ext uri="{FF2B5EF4-FFF2-40B4-BE49-F238E27FC236}">
                <a16:creationId xmlns:a16="http://schemas.microsoft.com/office/drawing/2014/main" id="{C39E4676-2097-45B1-B554-0DFE67952792}"/>
              </a:ext>
            </a:extLst>
          </p:cNvPr>
          <p:cNvSpPr/>
          <p:nvPr userDrawn="1"/>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7F27C465-B000-4905-9328-DBAB7930A0CF}"/>
              </a:ext>
            </a:extLst>
          </p:cNvPr>
          <p:cNvSpPr>
            <a:spLocks noGrp="1"/>
          </p:cNvSpPr>
          <p:nvPr>
            <p:ph type="title"/>
          </p:nvPr>
        </p:nvSpPr>
        <p:spPr>
          <a:xfrm>
            <a:off x="595884" y="0"/>
            <a:ext cx="11000232" cy="118872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BBF3059-D5B9-418C-A60B-C3C8E261E486}"/>
              </a:ext>
            </a:extLst>
          </p:cNvPr>
          <p:cNvSpPr>
            <a:spLocks noGrp="1"/>
          </p:cNvSpPr>
          <p:nvPr>
            <p:ph type="body" idx="1"/>
          </p:nvPr>
        </p:nvSpPr>
        <p:spPr>
          <a:xfrm>
            <a:off x="595884" y="1188720"/>
            <a:ext cx="11024616" cy="49882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E087F727-48BD-4EB4-B57F-5AC03BEB1A4D}"/>
              </a:ext>
            </a:extLst>
          </p:cNvPr>
          <p:cNvSpPr>
            <a:spLocks noGrp="1"/>
          </p:cNvSpPr>
          <p:nvPr>
            <p:ph type="ftr" sz="quarter" idx="3"/>
          </p:nvPr>
        </p:nvSpPr>
        <p:spPr>
          <a:xfrm>
            <a:off x="595884" y="6456328"/>
            <a:ext cx="411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Add a Footer</a:t>
            </a:r>
          </a:p>
        </p:txBody>
      </p:sp>
      <p:sp>
        <p:nvSpPr>
          <p:cNvPr id="11" name="Slide Number Placeholder 5">
            <a:extLst>
              <a:ext uri="{FF2B5EF4-FFF2-40B4-BE49-F238E27FC236}">
                <a16:creationId xmlns:a16="http://schemas.microsoft.com/office/drawing/2014/main" id="{49B3254E-B445-46A8-8E69-B2596E25AD38}"/>
              </a:ext>
            </a:extLst>
          </p:cNvPr>
          <p:cNvSpPr>
            <a:spLocks noGrp="1"/>
          </p:cNvSpPr>
          <p:nvPr>
            <p:ph type="sldNum" sz="quarter" idx="4"/>
          </p:nvPr>
        </p:nvSpPr>
        <p:spPr>
          <a:xfrm>
            <a:off x="11549268" y="6413649"/>
            <a:ext cx="642731" cy="407804"/>
          </a:xfrm>
          <a:prstGeom prst="rect">
            <a:avLst/>
          </a:prstGeom>
        </p:spPr>
        <p:txBody>
          <a:bodyPr vert="horz" lIns="91440" tIns="45720" rIns="91440" bIns="45720" rtlCol="0" anchor="ctr"/>
          <a:lstStyle>
            <a:lvl1pPr algn="ctr">
              <a:defRPr sz="1200">
                <a:solidFill>
                  <a:schemeClr val="bg1"/>
                </a:solidFill>
              </a:defRPr>
            </a:lvl1p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24652778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4" r:id="rId3"/>
    <p:sldLayoutId id="2147483651" r:id="rId4"/>
    <p:sldLayoutId id="2147483653" r:id="rId5"/>
    <p:sldLayoutId id="2147483657" r:id="rId6"/>
    <p:sldLayoutId id="2147483660" r:id="rId7"/>
    <p:sldLayoutId id="2147483663" r:id="rId8"/>
    <p:sldLayoutId id="2147483670" r:id="rId9"/>
    <p:sldLayoutId id="2147483669" r:id="rId10"/>
    <p:sldLayoutId id="2147483667" r:id="rId11"/>
    <p:sldLayoutId id="2147483668" r:id="rId12"/>
    <p:sldLayoutId id="2147483666" r:id="rId13"/>
    <p:sldLayoutId id="2147483671" r:id="rId14"/>
    <p:sldLayoutId id="2147483655" r:id="rId15"/>
    <p:sldLayoutId id="2147483672" r:id="rId16"/>
  </p:sldLayoutIdLst>
  <p:hf hdr="0" dt="0"/>
  <p:txStyles>
    <p:titleStyle>
      <a:lvl1pPr algn="ctr" defTabSz="914400" rtl="0" eaLnBrk="1" latinLnBrk="0" hangingPunct="1">
        <a:lnSpc>
          <a:spcPct val="90000"/>
        </a:lnSpc>
        <a:spcBef>
          <a:spcPct val="0"/>
        </a:spcBef>
        <a:buNone/>
        <a:defRPr sz="36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 userDrawn="1">
          <p15:clr>
            <a:srgbClr val="F26B43"/>
          </p15:clr>
        </p15:guide>
        <p15:guide id="2" pos="732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3.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F3342"/>
        </a:solidFill>
        <a:effectLst/>
      </p:bgPr>
    </p:bg>
    <p:spTree>
      <p:nvGrpSpPr>
        <p:cNvPr id="1" name=""/>
        <p:cNvGrpSpPr/>
        <p:nvPr/>
      </p:nvGrpSpPr>
      <p:grpSpPr>
        <a:xfrm>
          <a:off x="0" y="0"/>
          <a:ext cx="0" cy="0"/>
          <a:chOff x="0" y="0"/>
          <a:chExt cx="0" cy="0"/>
        </a:xfrm>
      </p:grpSpPr>
      <p:pic>
        <p:nvPicPr>
          <p:cNvPr id="5" name="Picture Placeholder 4" descr="Abstract Building" title="Abstract Building">
            <a:extLst>
              <a:ext uri="{FF2B5EF4-FFF2-40B4-BE49-F238E27FC236}">
                <a16:creationId xmlns:a16="http://schemas.microsoft.com/office/drawing/2014/main" id="{1805319F-612A-49F0-B6DA-8A214D5DBD2A}"/>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a:stretch>
            <a:fillRect/>
          </a:stretch>
        </p:blipFill>
        <p:spPr/>
      </p:pic>
      <p:sp>
        <p:nvSpPr>
          <p:cNvPr id="35" name="Rectangle 34">
            <a:extLst>
              <a:ext uri="{FF2B5EF4-FFF2-40B4-BE49-F238E27FC236}">
                <a16:creationId xmlns:a16="http://schemas.microsoft.com/office/drawing/2014/main" id="{B6C8E487-ADDC-4F1B-A30A-BAABB4998F49}"/>
              </a:ext>
              <a:ext uri="{C183D7F6-B498-43B3-948B-1728B52AA6E4}">
                <adec:decorative xmlns:adec="http://schemas.microsoft.com/office/drawing/2017/decorative" val="1"/>
              </a:ext>
            </a:extLst>
          </p:cNvPr>
          <p:cNvSpPr/>
          <p:nvPr/>
        </p:nvSpPr>
        <p:spPr>
          <a:xfrm>
            <a:off x="-71016" y="0"/>
            <a:ext cx="12263015" cy="6858000"/>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nvGrpSpPr>
          <p:cNvPr id="40" name="Group 39">
            <a:extLst>
              <a:ext uri="{FF2B5EF4-FFF2-40B4-BE49-F238E27FC236}">
                <a16:creationId xmlns:a16="http://schemas.microsoft.com/office/drawing/2014/main" id="{11BEC607-8474-408E-A7AC-48A065F31B63}"/>
              </a:ext>
              <a:ext uri="{C183D7F6-B498-43B3-948B-1728B52AA6E4}">
                <adec:decorative xmlns:adec="http://schemas.microsoft.com/office/drawing/2017/decorative" val="1"/>
              </a:ext>
            </a:extLst>
          </p:cNvPr>
          <p:cNvGrpSpPr/>
          <p:nvPr/>
        </p:nvGrpSpPr>
        <p:grpSpPr>
          <a:xfrm flipH="1">
            <a:off x="2076202" y="1487238"/>
            <a:ext cx="7324426" cy="3883523"/>
            <a:chOff x="252031" y="-22763"/>
            <a:chExt cx="7324426" cy="7269964"/>
          </a:xfrm>
        </p:grpSpPr>
        <p:sp>
          <p:nvSpPr>
            <p:cNvPr id="42" name="Rectangle 41">
              <a:extLst>
                <a:ext uri="{FF2B5EF4-FFF2-40B4-BE49-F238E27FC236}">
                  <a16:creationId xmlns:a16="http://schemas.microsoft.com/office/drawing/2014/main" id="{B601E3FC-2016-4085-9A4B-A172702EAAE1}"/>
                </a:ext>
              </a:extLst>
            </p:cNvPr>
            <p:cNvSpPr/>
            <p:nvPr userDrawn="1"/>
          </p:nvSpPr>
          <p:spPr>
            <a:xfrm>
              <a:off x="979714" y="1181211"/>
              <a:ext cx="6117771" cy="6065990"/>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41" name="Rectangle 40">
              <a:extLst>
                <a:ext uri="{FF2B5EF4-FFF2-40B4-BE49-F238E27FC236}">
                  <a16:creationId xmlns:a16="http://schemas.microsoft.com/office/drawing/2014/main" id="{2CBF662F-A198-4AD3-8EBC-0EC9A52B2994}"/>
                </a:ext>
              </a:extLst>
            </p:cNvPr>
            <p:cNvSpPr/>
            <p:nvPr userDrawn="1"/>
          </p:nvSpPr>
          <p:spPr>
            <a:xfrm>
              <a:off x="500743" y="-22763"/>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142E86C5-8E5F-4620-A4FB-D1F926179D18}"/>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itle 5">
            <a:extLst>
              <a:ext uri="{FF2B5EF4-FFF2-40B4-BE49-F238E27FC236}">
                <a16:creationId xmlns:a16="http://schemas.microsoft.com/office/drawing/2014/main" id="{7E0E8055-17FA-43CE-9F03-E712F496B7CF}"/>
              </a:ext>
            </a:extLst>
          </p:cNvPr>
          <p:cNvSpPr>
            <a:spLocks noGrp="1"/>
          </p:cNvSpPr>
          <p:nvPr>
            <p:ph type="ctrTitle"/>
          </p:nvPr>
        </p:nvSpPr>
        <p:spPr>
          <a:xfrm>
            <a:off x="2782146" y="2098355"/>
            <a:ext cx="6609256" cy="727179"/>
          </a:xfrm>
        </p:spPr>
        <p:txBody>
          <a:bodyPr>
            <a:normAutofit/>
          </a:bodyPr>
          <a:lstStyle/>
          <a:p>
            <a:r>
              <a:rPr lang="en-US" sz="4400" dirty="0">
                <a:solidFill>
                  <a:srgbClr val="C00000"/>
                </a:solidFill>
              </a:rPr>
              <a:t>Project Management </a:t>
            </a:r>
          </a:p>
        </p:txBody>
      </p:sp>
      <p:sp>
        <p:nvSpPr>
          <p:cNvPr id="3" name="Subtitle 2">
            <a:extLst>
              <a:ext uri="{FF2B5EF4-FFF2-40B4-BE49-F238E27FC236}">
                <a16:creationId xmlns:a16="http://schemas.microsoft.com/office/drawing/2014/main" id="{024EFACD-61C4-46E6-9796-0FA56C2D0D4C}"/>
              </a:ext>
            </a:extLst>
          </p:cNvPr>
          <p:cNvSpPr>
            <a:spLocks noGrp="1"/>
          </p:cNvSpPr>
          <p:nvPr>
            <p:ph type="subTitle" idx="1"/>
          </p:nvPr>
        </p:nvSpPr>
        <p:spPr>
          <a:xfrm>
            <a:off x="2925286" y="3268767"/>
            <a:ext cx="6475342" cy="1406307"/>
          </a:xfrm>
        </p:spPr>
        <p:txBody>
          <a:bodyPr>
            <a:normAutofit fontScale="25000" lnSpcReduction="20000"/>
          </a:bodyPr>
          <a:lstStyle/>
          <a:p>
            <a:r>
              <a:rPr lang="en-GB" sz="9600" b="1" dirty="0">
                <a:latin typeface="Vijaya" panose="020B0604020202020204" pitchFamily="34" charset="0"/>
                <a:cs typeface="Vijaya" panose="020B0604020202020204" pitchFamily="34" charset="0"/>
              </a:rPr>
              <a:t>ANGELA- ANDRADA VISCIUN: 1709566</a:t>
            </a:r>
          </a:p>
          <a:p>
            <a:r>
              <a:rPr lang="en-GB" sz="9600" b="1" dirty="0">
                <a:latin typeface="Vijaya" panose="020B0604020202020204" pitchFamily="34" charset="0"/>
                <a:cs typeface="Vijaya" panose="020B0604020202020204" pitchFamily="34" charset="0"/>
              </a:rPr>
              <a:t>SAMAD UDDIN: 1710009</a:t>
            </a:r>
          </a:p>
          <a:p>
            <a:r>
              <a:rPr lang="en-GB" sz="9600" b="1" dirty="0">
                <a:latin typeface="Vijaya" panose="020B0604020202020204" pitchFamily="34" charset="0"/>
                <a:cs typeface="Vijaya" panose="020B0604020202020204" pitchFamily="34" charset="0"/>
              </a:rPr>
              <a:t>MOKBUL ALI: 1709497</a:t>
            </a:r>
          </a:p>
          <a:p>
            <a:r>
              <a:rPr lang="en-GB" sz="9600" b="1" dirty="0">
                <a:latin typeface="Vijaya" panose="020B0604020202020204" pitchFamily="34" charset="0"/>
                <a:cs typeface="Vijaya" panose="020B0604020202020204" pitchFamily="34" charset="0"/>
              </a:rPr>
              <a:t>MONSUR ALI: 1705640</a:t>
            </a:r>
          </a:p>
          <a:p>
            <a:endParaRPr lang="en-GB" dirty="0"/>
          </a:p>
        </p:txBody>
      </p:sp>
    </p:spTree>
    <p:extLst>
      <p:ext uri="{BB962C8B-B14F-4D97-AF65-F5344CB8AC3E}">
        <p14:creationId xmlns:p14="http://schemas.microsoft.com/office/powerpoint/2010/main" val="2506210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C577CF-CED3-44B1-AC3E-05C2556B41F4}"/>
              </a:ext>
              <a:ext uri="{C183D7F6-B498-43B3-948B-1728B52AA6E4}">
                <adec:decorative xmlns:adec="http://schemas.microsoft.com/office/drawing/2017/decorative" val="1"/>
              </a:ext>
            </a:extLst>
          </p:cNvPr>
          <p:cNvGrpSpPr/>
          <p:nvPr/>
        </p:nvGrpSpPr>
        <p:grpSpPr>
          <a:xfrm>
            <a:off x="883522" y="408327"/>
            <a:ext cx="5276606" cy="5768636"/>
            <a:chOff x="883522" y="408327"/>
            <a:chExt cx="5276606" cy="5768636"/>
          </a:xfrm>
        </p:grpSpPr>
        <p:sp>
          <p:nvSpPr>
            <p:cNvPr id="14" name="Rectangle 13">
              <a:extLst>
                <a:ext uri="{FF2B5EF4-FFF2-40B4-BE49-F238E27FC236}">
                  <a16:creationId xmlns:a16="http://schemas.microsoft.com/office/drawing/2014/main" id="{875940B9-0338-4FFA-9747-10812F028FB7}"/>
                </a:ext>
              </a:extLst>
            </p:cNvPr>
            <p:cNvSpPr/>
            <p:nvPr/>
          </p:nvSpPr>
          <p:spPr>
            <a:xfrm>
              <a:off x="1808217" y="1403690"/>
              <a:ext cx="4351911" cy="4773273"/>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pic>
          <p:nvPicPr>
            <p:cNvPr id="13" name="Graphic 12" descr="Open square ">
              <a:extLst>
                <a:ext uri="{FF2B5EF4-FFF2-40B4-BE49-F238E27FC236}">
                  <a16:creationId xmlns:a16="http://schemas.microsoft.com/office/drawing/2014/main" id="{46669882-9FD4-41D7-A5A6-A4A2E44A2AB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9938" y="1088572"/>
              <a:ext cx="4572000" cy="4572000"/>
            </a:xfrm>
            <a:prstGeom prst="rect">
              <a:avLst/>
            </a:prstGeom>
          </p:spPr>
        </p:pic>
        <p:sp>
          <p:nvSpPr>
            <p:cNvPr id="24" name="Rectangle 23">
              <a:extLst>
                <a:ext uri="{FF2B5EF4-FFF2-40B4-BE49-F238E27FC236}">
                  <a16:creationId xmlns:a16="http://schemas.microsoft.com/office/drawing/2014/main" id="{D4B52C7E-3049-4545-956A-6D8F73F234DB}"/>
                </a:ext>
              </a:extLst>
            </p:cNvPr>
            <p:cNvSpPr/>
            <p:nvPr/>
          </p:nvSpPr>
          <p:spPr>
            <a:xfrm>
              <a:off x="883522" y="408327"/>
              <a:ext cx="4351911" cy="4773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sp>
        <p:nvSpPr>
          <p:cNvPr id="26" name="Title 25">
            <a:extLst>
              <a:ext uri="{FF2B5EF4-FFF2-40B4-BE49-F238E27FC236}">
                <a16:creationId xmlns:a16="http://schemas.microsoft.com/office/drawing/2014/main" id="{DB4530C3-10EF-4FDE-A1B1-9DF09C2DF096}"/>
              </a:ext>
            </a:extLst>
          </p:cNvPr>
          <p:cNvSpPr>
            <a:spLocks noGrp="1"/>
          </p:cNvSpPr>
          <p:nvPr>
            <p:ph type="title"/>
          </p:nvPr>
        </p:nvSpPr>
        <p:spPr>
          <a:xfrm>
            <a:off x="265044" y="1602730"/>
            <a:ext cx="4682752" cy="3128296"/>
          </a:xfrm>
        </p:spPr>
        <p:txBody>
          <a:bodyPr>
            <a:normAutofit/>
          </a:bodyPr>
          <a:lstStyle/>
          <a:p>
            <a:r>
              <a:rPr lang="en-US" dirty="0">
                <a:solidFill>
                  <a:srgbClr val="C00000"/>
                </a:solidFill>
              </a:rPr>
              <a:t>Demystifying Marketing- BME Skills Project</a:t>
            </a:r>
          </a:p>
        </p:txBody>
      </p:sp>
      <p:sp>
        <p:nvSpPr>
          <p:cNvPr id="12" name="Rectangle: Single Corner Snipped 11">
            <a:extLst>
              <a:ext uri="{FF2B5EF4-FFF2-40B4-BE49-F238E27FC236}">
                <a16:creationId xmlns:a16="http://schemas.microsoft.com/office/drawing/2014/main" id="{2DFF522F-AF68-4632-B55E-C71590EC9516}"/>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2" name="Slide Number Placeholder 21">
            <a:extLst>
              <a:ext uri="{FF2B5EF4-FFF2-40B4-BE49-F238E27FC236}">
                <a16:creationId xmlns:a16="http://schemas.microsoft.com/office/drawing/2014/main" id="{8F6F6586-42C9-4B51-A82B-5FC75BEA6DC3}"/>
              </a:ext>
            </a:extLst>
          </p:cNvPr>
          <p:cNvSpPr>
            <a:spLocks noGrp="1"/>
          </p:cNvSpPr>
          <p:nvPr>
            <p:ph type="sldNum" sz="quarter" idx="17"/>
          </p:nvPr>
        </p:nvSpPr>
        <p:spPr/>
        <p:txBody>
          <a:bodyPr/>
          <a:lstStyle/>
          <a:p>
            <a:fld id="{8C2E478F-E849-4A8C-AF1F-CBCC78A7CBFA}" type="slidenum">
              <a:rPr lang="en-US" smtClean="0"/>
              <a:pPr/>
              <a:t>2</a:t>
            </a:fld>
            <a:endParaRPr lang="en-US" dirty="0"/>
          </a:p>
        </p:txBody>
      </p:sp>
      <p:pic>
        <p:nvPicPr>
          <p:cNvPr id="9218" name="Picture 2" descr="Image result for belbins nine team roles&quot;">
            <a:extLst>
              <a:ext uri="{FF2B5EF4-FFF2-40B4-BE49-F238E27FC236}">
                <a16:creationId xmlns:a16="http://schemas.microsoft.com/office/drawing/2014/main" id="{C69CCACF-DFD8-44D9-BF13-25D2C96348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5021" y="265233"/>
            <a:ext cx="5711935" cy="59117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8305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63F03C3-322B-449C-A477-EA1D99EDC624}"/>
              </a:ext>
              <a:ext uri="{C183D7F6-B498-43B3-948B-1728B52AA6E4}">
                <adec:decorative xmlns:adec="http://schemas.microsoft.com/office/drawing/2017/decorative" val="1"/>
              </a:ext>
            </a:extLst>
          </p:cNvPr>
          <p:cNvSpPr/>
          <p:nvPr/>
        </p:nvSpPr>
        <p:spPr>
          <a:xfrm>
            <a:off x="979713" y="1181214"/>
            <a:ext cx="7201612"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3" name="Rectangle 12">
            <a:extLst>
              <a:ext uri="{FF2B5EF4-FFF2-40B4-BE49-F238E27FC236}">
                <a16:creationId xmlns:a16="http://schemas.microsoft.com/office/drawing/2014/main" id="{AA0E0CBA-1F82-43A8-9DE3-F0F883DB2D26}"/>
              </a:ext>
              <a:ext uri="{C183D7F6-B498-43B3-948B-1728B52AA6E4}">
                <adec:decorative xmlns:adec="http://schemas.microsoft.com/office/drawing/2017/decorative" val="1"/>
              </a:ext>
            </a:extLst>
          </p:cNvPr>
          <p:cNvSpPr/>
          <p:nvPr/>
        </p:nvSpPr>
        <p:spPr>
          <a:xfrm>
            <a:off x="957943" y="655467"/>
            <a:ext cx="7019866"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1762538" y="462657"/>
            <a:ext cx="4638261" cy="717196"/>
          </a:xfrm>
        </p:spPr>
        <p:txBody>
          <a:bodyPr>
            <a:normAutofit fontScale="90000"/>
          </a:bodyPr>
          <a:lstStyle/>
          <a:p>
            <a:pPr lvl="0" defTabSz="457200">
              <a:lnSpc>
                <a:spcPct val="100000"/>
              </a:lnSpc>
              <a:spcBef>
                <a:spcPts val="0"/>
              </a:spcBef>
              <a:defRPr/>
            </a:pPr>
            <a:r>
              <a:rPr lang="en-GB" sz="3600" cap="none" dirty="0">
                <a:solidFill>
                  <a:prstClr val="white"/>
                </a:solidFill>
                <a:latin typeface="Vijaya" panose="020B0604020202020204" pitchFamily="34" charset="0"/>
                <a:cs typeface="Vijaya" panose="020B0604020202020204" pitchFamily="34" charset="0"/>
              </a:rPr>
              <a:t>BME SKILLS PROJECT</a:t>
            </a:r>
            <a:br>
              <a:rPr lang="en-GB" sz="3600" cap="none" dirty="0">
                <a:solidFill>
                  <a:prstClr val="white"/>
                </a:solidFill>
                <a:latin typeface="Vijaya" panose="020B0604020202020204" pitchFamily="34" charset="0"/>
                <a:cs typeface="Vijaya" panose="020B0604020202020204" pitchFamily="34" charset="0"/>
              </a:rPr>
            </a:br>
            <a:br>
              <a:rPr lang="en-GB" sz="3600" cap="none" dirty="0">
                <a:solidFill>
                  <a:prstClr val="white"/>
                </a:solidFill>
                <a:latin typeface="Vijaya" panose="020B0604020202020204" pitchFamily="34" charset="0"/>
                <a:cs typeface="Vijaya" panose="020B0604020202020204" pitchFamily="34" charset="0"/>
              </a:rPr>
            </a:br>
            <a:br>
              <a:rPr lang="en-GB" sz="3600" cap="none" dirty="0">
                <a:solidFill>
                  <a:prstClr val="white"/>
                </a:solidFill>
                <a:latin typeface="Vijaya" panose="020B0604020202020204" pitchFamily="34" charset="0"/>
                <a:cs typeface="Vijaya" panose="020B0604020202020204" pitchFamily="34" charset="0"/>
              </a:rPr>
            </a:br>
            <a:br>
              <a:rPr lang="en-GB" sz="3600" cap="none" dirty="0">
                <a:solidFill>
                  <a:prstClr val="white"/>
                </a:solidFill>
                <a:latin typeface="Vijaya" panose="020B0604020202020204" pitchFamily="34" charset="0"/>
                <a:cs typeface="Vijaya" panose="020B0604020202020204" pitchFamily="34" charset="0"/>
              </a:rPr>
            </a:br>
            <a:br>
              <a:rPr lang="en-GB" cap="none" dirty="0">
                <a:solidFill>
                  <a:srgbClr val="C00000"/>
                </a:solidFill>
                <a:latin typeface="Vijaya" panose="020B0604020202020204" pitchFamily="34" charset="0"/>
                <a:cs typeface="Vijaya" panose="020B0604020202020204" pitchFamily="34" charset="0"/>
              </a:rPr>
            </a:br>
            <a:br>
              <a:rPr lang="en-GB" sz="2400" cap="none" dirty="0">
                <a:solidFill>
                  <a:prstClr val="white"/>
                </a:solidFill>
                <a:latin typeface="Century Gothic" panose="020B0502020202020204"/>
              </a:rPr>
            </a:br>
            <a:r>
              <a:rPr lang="en-GB" cap="none" dirty="0">
                <a:solidFill>
                  <a:srgbClr val="C00000"/>
                </a:solidFill>
                <a:latin typeface="Vijaya" panose="020B0604020202020204" pitchFamily="34" charset="0"/>
                <a:cs typeface="Vijaya" panose="020B0604020202020204" pitchFamily="34" charset="0"/>
              </a:rPr>
              <a:t>BME Skills Project </a:t>
            </a:r>
            <a:endParaRPr lang="en-US" dirty="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754427" y="1314091"/>
            <a:ext cx="7019865" cy="4771298"/>
          </a:xfrm>
        </p:spPr>
        <p:txBody>
          <a:bodyPr numCol="1">
            <a:normAutofit fontScale="25000" lnSpcReduction="20000"/>
          </a:bodyPr>
          <a:lstStyle/>
          <a:p>
            <a:pPr lvl="1">
              <a:lnSpc>
                <a:spcPct val="120000"/>
              </a:lnSpc>
            </a:pPr>
            <a:r>
              <a:rPr lang="en-GB" sz="10000" b="1" dirty="0">
                <a:latin typeface="Vijaya" panose="020B0604020202020204" pitchFamily="34" charset="0"/>
                <a:cs typeface="Vijaya" panose="020B0604020202020204" pitchFamily="34" charset="0"/>
              </a:rPr>
              <a:t>Swansea Council for Voluntary Service (SCVS)  </a:t>
            </a:r>
            <a:r>
              <a:rPr lang="en-GB" sz="10000" dirty="0">
                <a:latin typeface="Vijaya" panose="020B0604020202020204" pitchFamily="34" charset="0"/>
                <a:cs typeface="Vijaya" panose="020B0604020202020204" pitchFamily="34" charset="0"/>
              </a:rPr>
              <a:t>is the umbrella organisation for voluntary activity throughout the City &amp; County of Swansea, supporting, developing and representing voluntary organisations, volunteers and communities in the County</a:t>
            </a:r>
            <a:r>
              <a:rPr lang="en-GB" sz="10000" b="1" dirty="0">
                <a:latin typeface="Vijaya" panose="020B0604020202020204" pitchFamily="34" charset="0"/>
                <a:cs typeface="Vijaya" panose="020B0604020202020204" pitchFamily="34" charset="0"/>
              </a:rPr>
              <a:t>.</a:t>
            </a:r>
            <a:r>
              <a:rPr lang="en-GB" sz="10000" dirty="0">
                <a:latin typeface="Vijaya" panose="020B0604020202020204" pitchFamily="34" charset="0"/>
                <a:cs typeface="Vijaya" panose="020B0604020202020204" pitchFamily="34" charset="0"/>
              </a:rPr>
              <a:t> (Swansea CVS, 2019)</a:t>
            </a:r>
          </a:p>
          <a:p>
            <a:pPr lvl="1">
              <a:lnSpc>
                <a:spcPct val="120000"/>
              </a:lnSpc>
            </a:pPr>
            <a:r>
              <a:rPr lang="en-GB" sz="10000" b="1" dirty="0">
                <a:latin typeface="Vijaya" panose="020B0604020202020204" pitchFamily="34" charset="0"/>
                <a:cs typeface="Vijaya" panose="020B0604020202020204" pitchFamily="34" charset="0"/>
              </a:rPr>
              <a:t>BME SKILLS PROJECT- </a:t>
            </a:r>
            <a:r>
              <a:rPr lang="en-GB" sz="10000" dirty="0">
                <a:latin typeface="Vijaya" panose="020B0604020202020204" pitchFamily="34" charset="0"/>
                <a:cs typeface="Vijaya" panose="020B0604020202020204" pitchFamily="34" charset="0"/>
              </a:rPr>
              <a:t>The BME Skills Project offers help to Black and Minority Ethnic (BME) community groups and organisations to improve and develop, by bringing the skills and experience of BME professionals, students and graduates in the public, private and academic sectors, to become Volunteer Mentors and potentially as trustees. (Swansea CVS, 2019)</a:t>
            </a:r>
            <a:endParaRPr lang="en-GB" sz="10000" b="1" dirty="0">
              <a:latin typeface="Vijaya" panose="020B0604020202020204" pitchFamily="34" charset="0"/>
              <a:cs typeface="Vijaya" panose="020B0604020202020204" pitchFamily="34" charset="0"/>
            </a:endParaRPr>
          </a:p>
          <a:p>
            <a:endParaRPr lang="en-US" dirty="0"/>
          </a:p>
        </p:txBody>
      </p:sp>
      <p:sp>
        <p:nvSpPr>
          <p:cNvPr id="11" name="Rectangle: Single Corner Snipped 10">
            <a:extLst>
              <a:ext uri="{FF2B5EF4-FFF2-40B4-BE49-F238E27FC236}">
                <a16:creationId xmlns:a16="http://schemas.microsoft.com/office/drawing/2014/main" id="{85DF53DB-409B-49FA-A52D-E30AD84AED76}"/>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Slide Number Placeholder 3">
            <a:extLst>
              <a:ext uri="{FF2B5EF4-FFF2-40B4-BE49-F238E27FC236}">
                <a16:creationId xmlns:a16="http://schemas.microsoft.com/office/drawing/2014/main" id="{5564D90B-FC4E-4781-9E54-536CECF8BA47}"/>
              </a:ext>
            </a:extLst>
          </p:cNvPr>
          <p:cNvSpPr>
            <a:spLocks noGrp="1"/>
          </p:cNvSpPr>
          <p:nvPr>
            <p:ph type="sldNum" sz="quarter" idx="15"/>
          </p:nvPr>
        </p:nvSpPr>
        <p:spPr/>
        <p:txBody>
          <a:bodyPr/>
          <a:lstStyle/>
          <a:p>
            <a:fld id="{8C2E478F-E849-4A8C-AF1F-CBCC78A7CBFA}" type="slidenum">
              <a:rPr lang="en-US" smtClean="0"/>
              <a:pPr/>
              <a:t>3</a:t>
            </a:fld>
            <a:endParaRPr lang="en-US" dirty="0"/>
          </a:p>
        </p:txBody>
      </p:sp>
      <p:pic>
        <p:nvPicPr>
          <p:cNvPr id="1026" name="Picture 2" descr="Image result for scvs">
            <a:extLst>
              <a:ext uri="{FF2B5EF4-FFF2-40B4-BE49-F238E27FC236}">
                <a16:creationId xmlns:a16="http://schemas.microsoft.com/office/drawing/2014/main" id="{C58333C2-7900-4442-8CE0-0E96B7552F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81325" y="263622"/>
            <a:ext cx="3786719" cy="210093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Placeholder 12">
            <a:extLst>
              <a:ext uri="{FF2B5EF4-FFF2-40B4-BE49-F238E27FC236}">
                <a16:creationId xmlns:a16="http://schemas.microsoft.com/office/drawing/2014/main" id="{7FAE437D-775E-43F5-B5AD-EFEC76FEA64C}"/>
              </a:ext>
            </a:extLst>
          </p:cNvPr>
          <p:cNvPicPr>
            <a:picLocks noChangeAspect="1"/>
          </p:cNvPicPr>
          <p:nvPr/>
        </p:nvPicPr>
        <p:blipFill>
          <a:blip r:embed="rId3"/>
          <a:srcRect l="4365" r="4365"/>
          <a:stretch>
            <a:fillRect/>
          </a:stretch>
        </p:blipFill>
        <p:spPr>
          <a:xfrm>
            <a:off x="8203095" y="2526472"/>
            <a:ext cx="3988904" cy="3829878"/>
          </a:xfrm>
          <a:prstGeom prst="rect">
            <a:avLst/>
          </a:prstGeom>
        </p:spPr>
      </p:pic>
    </p:spTree>
    <p:extLst>
      <p:ext uri="{BB962C8B-B14F-4D97-AF65-F5344CB8AC3E}">
        <p14:creationId xmlns:p14="http://schemas.microsoft.com/office/powerpoint/2010/main" val="48532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63F03C3-322B-449C-A477-EA1D99EDC624}"/>
              </a:ext>
              <a:ext uri="{C183D7F6-B498-43B3-948B-1728B52AA6E4}">
                <adec:decorative xmlns:adec="http://schemas.microsoft.com/office/drawing/2017/decorative" val="1"/>
              </a:ext>
            </a:extLst>
          </p:cNvPr>
          <p:cNvSpPr/>
          <p:nvPr/>
        </p:nvSpPr>
        <p:spPr>
          <a:xfrm>
            <a:off x="979713" y="1181214"/>
            <a:ext cx="6640287"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3" name="Rectangle 12">
            <a:extLst>
              <a:ext uri="{FF2B5EF4-FFF2-40B4-BE49-F238E27FC236}">
                <a16:creationId xmlns:a16="http://schemas.microsoft.com/office/drawing/2014/main" id="{AA0E0CBA-1F82-43A8-9DE3-F0F883DB2D26}"/>
              </a:ext>
              <a:ext uri="{C183D7F6-B498-43B3-948B-1728B52AA6E4}">
                <adec:decorative xmlns:adec="http://schemas.microsoft.com/office/drawing/2017/decorative" val="1"/>
              </a:ext>
            </a:extLst>
          </p:cNvPr>
          <p:cNvSpPr/>
          <p:nvPr/>
        </p:nvSpPr>
        <p:spPr>
          <a:xfrm>
            <a:off x="781878" y="654560"/>
            <a:ext cx="6662057"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1762538" y="462657"/>
            <a:ext cx="4638261" cy="717196"/>
          </a:xfrm>
        </p:spPr>
        <p:txBody>
          <a:bodyPr>
            <a:normAutofit fontScale="90000"/>
          </a:bodyPr>
          <a:lstStyle/>
          <a:p>
            <a:pPr lvl="0" defTabSz="457200">
              <a:lnSpc>
                <a:spcPct val="100000"/>
              </a:lnSpc>
              <a:spcBef>
                <a:spcPts val="0"/>
              </a:spcBef>
              <a:defRPr/>
            </a:pPr>
            <a:r>
              <a:rPr lang="en-GB" sz="3600" cap="none" dirty="0">
                <a:solidFill>
                  <a:prstClr val="white"/>
                </a:solidFill>
                <a:latin typeface="Vijaya" panose="020B0604020202020204" pitchFamily="34" charset="0"/>
                <a:cs typeface="Vijaya" panose="020B0604020202020204" pitchFamily="34" charset="0"/>
              </a:rPr>
              <a:t>BME SKILLS PROJECT</a:t>
            </a:r>
            <a:br>
              <a:rPr lang="en-GB" sz="3600" cap="none" dirty="0">
                <a:solidFill>
                  <a:prstClr val="white"/>
                </a:solidFill>
                <a:latin typeface="Vijaya" panose="020B0604020202020204" pitchFamily="34" charset="0"/>
                <a:cs typeface="Vijaya" panose="020B0604020202020204" pitchFamily="34" charset="0"/>
              </a:rPr>
            </a:br>
            <a:br>
              <a:rPr lang="en-GB" sz="3600" cap="none" dirty="0">
                <a:solidFill>
                  <a:prstClr val="white"/>
                </a:solidFill>
                <a:latin typeface="Vijaya" panose="020B0604020202020204" pitchFamily="34" charset="0"/>
                <a:cs typeface="Vijaya" panose="020B0604020202020204" pitchFamily="34" charset="0"/>
              </a:rPr>
            </a:br>
            <a:br>
              <a:rPr lang="en-GB" sz="3600" cap="none" dirty="0">
                <a:solidFill>
                  <a:prstClr val="white"/>
                </a:solidFill>
                <a:latin typeface="Vijaya" panose="020B0604020202020204" pitchFamily="34" charset="0"/>
                <a:cs typeface="Vijaya" panose="020B0604020202020204" pitchFamily="34" charset="0"/>
              </a:rPr>
            </a:br>
            <a:br>
              <a:rPr lang="en-GB" sz="3600" cap="none" dirty="0">
                <a:solidFill>
                  <a:prstClr val="white"/>
                </a:solidFill>
                <a:latin typeface="Vijaya" panose="020B0604020202020204" pitchFamily="34" charset="0"/>
                <a:cs typeface="Vijaya" panose="020B0604020202020204" pitchFamily="34" charset="0"/>
              </a:rPr>
            </a:br>
            <a:br>
              <a:rPr lang="en-GB" cap="none" dirty="0">
                <a:solidFill>
                  <a:srgbClr val="C00000"/>
                </a:solidFill>
                <a:latin typeface="Vijaya" panose="020B0604020202020204" pitchFamily="34" charset="0"/>
                <a:cs typeface="Vijaya" panose="020B0604020202020204" pitchFamily="34" charset="0"/>
              </a:rPr>
            </a:br>
            <a:br>
              <a:rPr lang="en-GB" sz="2400" cap="none" dirty="0">
                <a:solidFill>
                  <a:prstClr val="white"/>
                </a:solidFill>
                <a:latin typeface="Century Gothic" panose="020B0502020202020204"/>
              </a:rPr>
            </a:br>
            <a:r>
              <a:rPr lang="en-GB" cap="none" dirty="0">
                <a:solidFill>
                  <a:srgbClr val="C00000"/>
                </a:solidFill>
                <a:latin typeface="Vijaya" panose="020B0604020202020204" pitchFamily="34" charset="0"/>
                <a:cs typeface="Vijaya" panose="020B0604020202020204" pitchFamily="34" charset="0"/>
              </a:rPr>
              <a:t>Iron Triangle </a:t>
            </a:r>
            <a:endParaRPr lang="en-US" dirty="0"/>
          </a:p>
        </p:txBody>
      </p:sp>
      <p:sp>
        <p:nvSpPr>
          <p:cNvPr id="11" name="Rectangle: Single Corner Snipped 10">
            <a:extLst>
              <a:ext uri="{FF2B5EF4-FFF2-40B4-BE49-F238E27FC236}">
                <a16:creationId xmlns:a16="http://schemas.microsoft.com/office/drawing/2014/main" id="{85DF53DB-409B-49FA-A52D-E30AD84AED76}"/>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Slide Number Placeholder 3">
            <a:extLst>
              <a:ext uri="{FF2B5EF4-FFF2-40B4-BE49-F238E27FC236}">
                <a16:creationId xmlns:a16="http://schemas.microsoft.com/office/drawing/2014/main" id="{5564D90B-FC4E-4781-9E54-536CECF8BA47}"/>
              </a:ext>
            </a:extLst>
          </p:cNvPr>
          <p:cNvSpPr>
            <a:spLocks noGrp="1"/>
          </p:cNvSpPr>
          <p:nvPr>
            <p:ph type="sldNum" sz="quarter" idx="15"/>
          </p:nvPr>
        </p:nvSpPr>
        <p:spPr/>
        <p:txBody>
          <a:bodyPr/>
          <a:lstStyle/>
          <a:p>
            <a:fld id="{8C2E478F-E849-4A8C-AF1F-CBCC78A7CBFA}" type="slidenum">
              <a:rPr lang="en-US" smtClean="0"/>
              <a:pPr/>
              <a:t>4</a:t>
            </a:fld>
            <a:endParaRPr lang="en-US" dirty="0"/>
          </a:p>
        </p:txBody>
      </p:sp>
      <p:sp>
        <p:nvSpPr>
          <p:cNvPr id="14" name="Rectangle 13">
            <a:extLst>
              <a:ext uri="{FF2B5EF4-FFF2-40B4-BE49-F238E27FC236}">
                <a16:creationId xmlns:a16="http://schemas.microsoft.com/office/drawing/2014/main" id="{97392C4C-751B-437D-93CD-4E25D087E891}"/>
              </a:ext>
            </a:extLst>
          </p:cNvPr>
          <p:cNvSpPr/>
          <p:nvPr/>
        </p:nvSpPr>
        <p:spPr>
          <a:xfrm>
            <a:off x="1139687" y="1372663"/>
            <a:ext cx="6480313" cy="2616101"/>
          </a:xfrm>
          <a:prstGeom prst="rect">
            <a:avLst/>
          </a:prstGeom>
        </p:spPr>
        <p:txBody>
          <a:bodyPr wrap="square">
            <a:spAutoFit/>
          </a:bodyPr>
          <a:lstStyle/>
          <a:p>
            <a:r>
              <a:rPr lang="en-GB" sz="2400" dirty="0">
                <a:ln w="0"/>
                <a:cs typeface="Vijaya" panose="020B0604020202020204" pitchFamily="34" charset="0"/>
              </a:rPr>
              <a:t>The iron triangle model was introduced by Dr. Martin Barnes in 1969. The constraints were considered iron since a project manager could not change one constraint without affecting the other. The original model was derived from a waterfall approach to product development. </a:t>
            </a:r>
            <a:br>
              <a:rPr lang="en-GB" sz="2000" dirty="0">
                <a:ln w="0"/>
                <a:effectLst>
                  <a:outerShdw blurRad="38100" dist="19050" dir="2700000" algn="tl" rotWithShape="0">
                    <a:schemeClr val="dk1">
                      <a:alpha val="40000"/>
                    </a:schemeClr>
                  </a:outerShdw>
                </a:effectLst>
              </a:rPr>
            </a:br>
            <a:endParaRPr lang="en-GB" sz="2000" dirty="0">
              <a:ln w="0"/>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2EA55350-6F0B-4BCA-A95E-B3535C3D5E90}"/>
              </a:ext>
            </a:extLst>
          </p:cNvPr>
          <p:cNvSpPr/>
          <p:nvPr/>
        </p:nvSpPr>
        <p:spPr>
          <a:xfrm>
            <a:off x="1139686" y="3824326"/>
            <a:ext cx="4069363" cy="1938992"/>
          </a:xfrm>
          <a:prstGeom prst="rect">
            <a:avLst/>
          </a:prstGeom>
        </p:spPr>
        <p:txBody>
          <a:bodyPr wrap="square">
            <a:spAutoFit/>
          </a:bodyPr>
          <a:lstStyle/>
          <a:p>
            <a:r>
              <a:rPr lang="en-GB" sz="2400" dirty="0">
                <a:ln w="0">
                  <a:noFill/>
                </a:ln>
                <a:cs typeface="Vijaya" panose="020B0604020202020204" pitchFamily="34" charset="0"/>
              </a:rPr>
              <a:t>The three main constraints of the iron triangle model:</a:t>
            </a:r>
          </a:p>
          <a:p>
            <a:pPr marL="457200" indent="-457200">
              <a:buFont typeface="Wingdings" panose="05000000000000000000" pitchFamily="2" charset="2"/>
              <a:buChar char="v"/>
            </a:pPr>
            <a:r>
              <a:rPr lang="en-GB" sz="2400" dirty="0">
                <a:ln w="0">
                  <a:noFill/>
                </a:ln>
                <a:cs typeface="Vijaya" panose="020B0604020202020204" pitchFamily="34" charset="0"/>
              </a:rPr>
              <a:t>SCOPE</a:t>
            </a:r>
          </a:p>
          <a:p>
            <a:pPr marL="457200" indent="-457200">
              <a:buFont typeface="Wingdings" panose="05000000000000000000" pitchFamily="2" charset="2"/>
              <a:buChar char="v"/>
            </a:pPr>
            <a:r>
              <a:rPr lang="en-GB" sz="2400" dirty="0">
                <a:ln w="0">
                  <a:noFill/>
                </a:ln>
                <a:cs typeface="Vijaya" panose="020B0604020202020204" pitchFamily="34" charset="0"/>
              </a:rPr>
              <a:t>TIME </a:t>
            </a:r>
          </a:p>
          <a:p>
            <a:pPr marL="457200" indent="-457200">
              <a:buFont typeface="Wingdings" panose="05000000000000000000" pitchFamily="2" charset="2"/>
              <a:buChar char="v"/>
            </a:pPr>
            <a:r>
              <a:rPr lang="en-GB" sz="2400" dirty="0">
                <a:ln w="0">
                  <a:noFill/>
                </a:ln>
                <a:cs typeface="Vijaya" panose="020B0604020202020204" pitchFamily="34" charset="0"/>
              </a:rPr>
              <a:t>COST </a:t>
            </a:r>
            <a:endParaRPr lang="en-GB" sz="2400" dirty="0">
              <a:ln w="0">
                <a:noFill/>
              </a:ln>
            </a:endParaRPr>
          </a:p>
        </p:txBody>
      </p:sp>
      <p:pic>
        <p:nvPicPr>
          <p:cNvPr id="6" name="Picture 5">
            <a:extLst>
              <a:ext uri="{FF2B5EF4-FFF2-40B4-BE49-F238E27FC236}">
                <a16:creationId xmlns:a16="http://schemas.microsoft.com/office/drawing/2014/main" id="{F4DCF628-F9BC-46D4-A0BF-A56079190481}"/>
              </a:ext>
            </a:extLst>
          </p:cNvPr>
          <p:cNvPicPr>
            <a:picLocks noChangeAspect="1"/>
          </p:cNvPicPr>
          <p:nvPr/>
        </p:nvPicPr>
        <p:blipFill>
          <a:blip r:embed="rId2"/>
          <a:stretch>
            <a:fillRect/>
          </a:stretch>
        </p:blipFill>
        <p:spPr>
          <a:xfrm>
            <a:off x="7817835" y="1124736"/>
            <a:ext cx="4404810" cy="4761437"/>
          </a:xfrm>
          <a:prstGeom prst="rect">
            <a:avLst/>
          </a:prstGeom>
        </p:spPr>
      </p:pic>
    </p:spTree>
    <p:extLst>
      <p:ext uri="{BB962C8B-B14F-4D97-AF65-F5344CB8AC3E}">
        <p14:creationId xmlns:p14="http://schemas.microsoft.com/office/powerpoint/2010/main" val="2975676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CDA17D7C-7C63-439C-8B50-C9B0F0F9AAF7}"/>
              </a:ext>
              <a:ext uri="{C183D7F6-B498-43B3-948B-1728B52AA6E4}">
                <adec:decorative xmlns:adec="http://schemas.microsoft.com/office/drawing/2017/decorative" val="1"/>
              </a:ext>
            </a:extLst>
          </p:cNvPr>
          <p:cNvGrpSpPr/>
          <p:nvPr/>
        </p:nvGrpSpPr>
        <p:grpSpPr>
          <a:xfrm flipH="1">
            <a:off x="4115984" y="252563"/>
            <a:ext cx="7433283" cy="5995838"/>
            <a:chOff x="252031" y="391887"/>
            <a:chExt cx="7433283" cy="6215741"/>
          </a:xfrm>
        </p:grpSpPr>
        <p:sp>
          <p:nvSpPr>
            <p:cNvPr id="32" name="Rectangle 31">
              <a:extLst>
                <a:ext uri="{FF2B5EF4-FFF2-40B4-BE49-F238E27FC236}">
                  <a16:creationId xmlns:a16="http://schemas.microsoft.com/office/drawing/2014/main" id="{32FD79E9-DA87-4AE3-AB4F-454E8B1C7E28}"/>
                </a:ext>
              </a:extLst>
            </p:cNvPr>
            <p:cNvSpPr/>
            <p:nvPr userDrawn="1"/>
          </p:nvSpPr>
          <p:spPr>
            <a:xfrm>
              <a:off x="609600" y="391887"/>
              <a:ext cx="7075714" cy="5878284"/>
            </a:xfrm>
            <a:prstGeom prst="rect">
              <a:avLst/>
            </a:prstGeom>
            <a:noFill/>
            <a:ln w="1270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0DB13C1-B4FB-4D33-A199-5BB34983AB47}"/>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34" name="Rectangle 33">
              <a:extLst>
                <a:ext uri="{FF2B5EF4-FFF2-40B4-BE49-F238E27FC236}">
                  <a16:creationId xmlns:a16="http://schemas.microsoft.com/office/drawing/2014/main" id="{97CAE694-E5D7-45D8-80CE-4067B6610E53}"/>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Rectangle: Single Corner Snipped 10">
            <a:extLst>
              <a:ext uri="{FF2B5EF4-FFF2-40B4-BE49-F238E27FC236}">
                <a16:creationId xmlns:a16="http://schemas.microsoft.com/office/drawing/2014/main" id="{851F9C8F-B284-4FE9-A76C-49BE3BEE3853}"/>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a:extLst>
              <a:ext uri="{FF2B5EF4-FFF2-40B4-BE49-F238E27FC236}">
                <a16:creationId xmlns:a16="http://schemas.microsoft.com/office/drawing/2014/main" id="{75EF0122-21C6-4139-B8D0-688B2553C487}"/>
              </a:ext>
            </a:extLst>
          </p:cNvPr>
          <p:cNvSpPr>
            <a:spLocks noGrp="1"/>
          </p:cNvSpPr>
          <p:nvPr>
            <p:ph type="sldNum" sz="quarter" idx="17"/>
          </p:nvPr>
        </p:nvSpPr>
        <p:spPr>
          <a:xfrm>
            <a:off x="11549268" y="6413649"/>
            <a:ext cx="642731" cy="407804"/>
          </a:xfrm>
          <a:prstGeom prst="rect">
            <a:avLst/>
          </a:prstGeom>
        </p:spPr>
        <p:txBody>
          <a:bodyPr vert="horz" lIns="91440" tIns="45720" rIns="91440" bIns="45720" rtlCol="0" anchor="ctr"/>
          <a:lstStyle>
            <a:lvl1pPr algn="ctr">
              <a:defRPr sz="1200">
                <a:solidFill>
                  <a:schemeClr val="bg1"/>
                </a:solidFill>
              </a:defRPr>
            </a:lvl1pPr>
          </a:lstStyle>
          <a:p>
            <a:fld id="{8C2E478F-E849-4A8C-AF1F-CBCC78A7CBFA}" type="slidenum">
              <a:rPr lang="en-US" smtClean="0"/>
              <a:pPr/>
              <a:t>5</a:t>
            </a:fld>
            <a:endParaRPr lang="en-US" dirty="0"/>
          </a:p>
        </p:txBody>
      </p:sp>
      <p:sp>
        <p:nvSpPr>
          <p:cNvPr id="20" name="Rectangle 19">
            <a:extLst>
              <a:ext uri="{FF2B5EF4-FFF2-40B4-BE49-F238E27FC236}">
                <a16:creationId xmlns:a16="http://schemas.microsoft.com/office/drawing/2014/main" id="{7F36686A-A205-44FD-B4A7-D04D7CA88050}"/>
              </a:ext>
            </a:extLst>
          </p:cNvPr>
          <p:cNvSpPr/>
          <p:nvPr/>
        </p:nvSpPr>
        <p:spPr>
          <a:xfrm>
            <a:off x="5005963" y="851112"/>
            <a:ext cx="6475340" cy="5616922"/>
          </a:xfrm>
          <a:prstGeom prst="rect">
            <a:avLst/>
          </a:prstGeom>
        </p:spPr>
        <p:txBody>
          <a:bodyPr wrap="square">
            <a:spAutoFit/>
          </a:bodyPr>
          <a:lstStyle/>
          <a:p>
            <a:pPr lvl="1" algn="ctr"/>
            <a:r>
              <a:rPr lang="en-GB" sz="3300" b="1" dirty="0">
                <a:latin typeface="Vijaya" panose="020B0604020202020204" pitchFamily="34" charset="0"/>
                <a:cs typeface="Vijaya" panose="020B0604020202020204" pitchFamily="34" charset="0"/>
              </a:rPr>
              <a:t>OUR  SCOPE</a:t>
            </a:r>
          </a:p>
          <a:p>
            <a:pPr marL="914400" lvl="1" indent="-457200">
              <a:buFont typeface="Wingdings" panose="05000000000000000000" pitchFamily="2" charset="2"/>
              <a:buChar char="v"/>
            </a:pPr>
            <a:r>
              <a:rPr lang="en-GB" sz="2900" b="1" dirty="0">
                <a:latin typeface="Vijaya" panose="020B0604020202020204" pitchFamily="34" charset="0"/>
                <a:cs typeface="Vijaya" panose="020B0604020202020204" pitchFamily="34" charset="0"/>
              </a:rPr>
              <a:t> </a:t>
            </a:r>
            <a:r>
              <a:rPr lang="en-GB" sz="2900" dirty="0">
                <a:latin typeface="Vijaya" panose="020B0604020202020204" pitchFamily="34" charset="0"/>
                <a:cs typeface="Vijaya" panose="020B0604020202020204" pitchFamily="34" charset="0"/>
              </a:rPr>
              <a:t>Help attendees to acquire the necessary skills and  knowledge to develop successful  low-cost marketing materials.</a:t>
            </a:r>
          </a:p>
          <a:p>
            <a:pPr marL="914400" lvl="1" indent="-457200">
              <a:buFont typeface="Wingdings" panose="05000000000000000000" pitchFamily="2" charset="2"/>
              <a:buChar char="v"/>
            </a:pPr>
            <a:r>
              <a:rPr lang="en-GB" sz="2900" dirty="0">
                <a:latin typeface="Vijaya" panose="020B0604020202020204" pitchFamily="34" charset="0"/>
                <a:cs typeface="Vijaya" panose="020B0604020202020204" pitchFamily="34" charset="0"/>
              </a:rPr>
              <a:t>Things to be aware of when marketing.</a:t>
            </a:r>
          </a:p>
          <a:p>
            <a:pPr marL="914400" lvl="1" indent="-457200">
              <a:buFont typeface="Wingdings" panose="05000000000000000000" pitchFamily="2" charset="2"/>
              <a:buChar char="v"/>
            </a:pPr>
            <a:r>
              <a:rPr lang="en-GB" sz="2900" dirty="0">
                <a:latin typeface="Vijaya" panose="020B0604020202020204" pitchFamily="34" charset="0"/>
                <a:cs typeface="Vijaya" panose="020B0604020202020204" pitchFamily="34" charset="0"/>
              </a:rPr>
              <a:t>“TIPS” of free advertising to benefit audience business growth. </a:t>
            </a:r>
          </a:p>
          <a:p>
            <a:pPr algn="ctr"/>
            <a:r>
              <a:rPr lang="en-GB" sz="3300" b="1" dirty="0">
                <a:latin typeface="Vijaya" panose="020B0604020202020204" pitchFamily="34" charset="0"/>
                <a:cs typeface="Vijaya" panose="020B0604020202020204" pitchFamily="34" charset="0"/>
              </a:rPr>
              <a:t>TIME</a:t>
            </a:r>
          </a:p>
          <a:p>
            <a:pPr marL="457200" indent="-457200">
              <a:buFont typeface="Wingdings" panose="05000000000000000000" pitchFamily="2" charset="2"/>
              <a:buChar char="v"/>
            </a:pPr>
            <a:r>
              <a:rPr lang="en-GB" sz="2900" dirty="0">
                <a:latin typeface="Vijaya" panose="020B0604020202020204" pitchFamily="34" charset="0"/>
                <a:cs typeface="Vijaya" panose="020B0604020202020204" pitchFamily="34" charset="0"/>
              </a:rPr>
              <a:t>6 weeks from the start-up of the project to finish.</a:t>
            </a:r>
          </a:p>
          <a:p>
            <a:pPr marL="457200" indent="-457200">
              <a:buFont typeface="Wingdings" panose="05000000000000000000" pitchFamily="2" charset="2"/>
              <a:buChar char="v"/>
            </a:pPr>
            <a:r>
              <a:rPr lang="en-GB" sz="2900" dirty="0">
                <a:latin typeface="Vijaya" panose="020B0604020202020204" pitchFamily="34" charset="0"/>
                <a:cs typeface="Vijaya" panose="020B0604020202020204" pitchFamily="34" charset="0"/>
              </a:rPr>
              <a:t>NO COST!!! </a:t>
            </a:r>
          </a:p>
          <a:p>
            <a:pPr lvl="1"/>
            <a:endParaRPr lang="en-GB" sz="2800" dirty="0">
              <a:latin typeface="Vijaya" panose="020B0604020202020204" pitchFamily="34" charset="0"/>
              <a:cs typeface="Vijaya" panose="020B0604020202020204" pitchFamily="34" charset="0"/>
            </a:endParaRPr>
          </a:p>
          <a:p>
            <a:pPr marL="914400" lvl="1" indent="-457200">
              <a:buFont typeface="Wingdings" panose="05000000000000000000" pitchFamily="2" charset="2"/>
              <a:buChar char="v"/>
            </a:pPr>
            <a:endParaRPr lang="en-GB" sz="3300" dirty="0">
              <a:latin typeface="Vijaya" panose="020B0604020202020204" pitchFamily="34" charset="0"/>
              <a:cs typeface="Vijaya" panose="020B0604020202020204" pitchFamily="34" charset="0"/>
            </a:endParaRPr>
          </a:p>
        </p:txBody>
      </p:sp>
      <p:pic>
        <p:nvPicPr>
          <p:cNvPr id="25" name="Picture 24">
            <a:extLst>
              <a:ext uri="{FF2B5EF4-FFF2-40B4-BE49-F238E27FC236}">
                <a16:creationId xmlns:a16="http://schemas.microsoft.com/office/drawing/2014/main" id="{7964E315-5119-4AC1-8DBD-660D9800E505}"/>
              </a:ext>
            </a:extLst>
          </p:cNvPr>
          <p:cNvPicPr>
            <a:picLocks noChangeAspect="1"/>
          </p:cNvPicPr>
          <p:nvPr/>
        </p:nvPicPr>
        <p:blipFill>
          <a:blip r:embed="rId2"/>
          <a:stretch>
            <a:fillRect/>
          </a:stretch>
        </p:blipFill>
        <p:spPr>
          <a:xfrm>
            <a:off x="12544" y="1402601"/>
            <a:ext cx="4636559" cy="4034448"/>
          </a:xfrm>
          <a:prstGeom prst="rect">
            <a:avLst/>
          </a:prstGeom>
        </p:spPr>
      </p:pic>
    </p:spTree>
    <p:extLst>
      <p:ext uri="{BB962C8B-B14F-4D97-AF65-F5344CB8AC3E}">
        <p14:creationId xmlns:p14="http://schemas.microsoft.com/office/powerpoint/2010/main" val="259734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63F03C3-322B-449C-A477-EA1D99EDC624}"/>
              </a:ext>
              <a:ext uri="{C183D7F6-B498-43B3-948B-1728B52AA6E4}">
                <adec:decorative xmlns:adec="http://schemas.microsoft.com/office/drawing/2017/decorative" val="1"/>
              </a:ext>
            </a:extLst>
          </p:cNvPr>
          <p:cNvSpPr/>
          <p:nvPr/>
        </p:nvSpPr>
        <p:spPr>
          <a:xfrm>
            <a:off x="727922" y="1177206"/>
            <a:ext cx="6640287"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3" name="Rectangle 12">
            <a:extLst>
              <a:ext uri="{FF2B5EF4-FFF2-40B4-BE49-F238E27FC236}">
                <a16:creationId xmlns:a16="http://schemas.microsoft.com/office/drawing/2014/main" id="{AA0E0CBA-1F82-43A8-9DE3-F0F883DB2D26}"/>
              </a:ext>
              <a:ext uri="{C183D7F6-B498-43B3-948B-1728B52AA6E4}">
                <adec:decorative xmlns:adec="http://schemas.microsoft.com/office/drawing/2017/decorative" val="1"/>
              </a:ext>
            </a:extLst>
          </p:cNvPr>
          <p:cNvSpPr/>
          <p:nvPr/>
        </p:nvSpPr>
        <p:spPr>
          <a:xfrm>
            <a:off x="473490" y="721959"/>
            <a:ext cx="6662057"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Single Corner Snipped 10">
            <a:extLst>
              <a:ext uri="{FF2B5EF4-FFF2-40B4-BE49-F238E27FC236}">
                <a16:creationId xmlns:a16="http://schemas.microsoft.com/office/drawing/2014/main" id="{85DF53DB-409B-49FA-A52D-E30AD84AED76}"/>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Slide Number Placeholder 3">
            <a:extLst>
              <a:ext uri="{FF2B5EF4-FFF2-40B4-BE49-F238E27FC236}">
                <a16:creationId xmlns:a16="http://schemas.microsoft.com/office/drawing/2014/main" id="{5564D90B-FC4E-4781-9E54-536CECF8BA47}"/>
              </a:ext>
            </a:extLst>
          </p:cNvPr>
          <p:cNvSpPr>
            <a:spLocks noGrp="1"/>
          </p:cNvSpPr>
          <p:nvPr>
            <p:ph type="sldNum" sz="quarter" idx="15"/>
          </p:nvPr>
        </p:nvSpPr>
        <p:spPr/>
        <p:txBody>
          <a:bodyPr/>
          <a:lstStyle/>
          <a:p>
            <a:fld id="{8C2E478F-E849-4A8C-AF1F-CBCC78A7CBFA}" type="slidenum">
              <a:rPr lang="en-US" smtClean="0"/>
              <a:pPr/>
              <a:t>6</a:t>
            </a:fld>
            <a:endParaRPr lang="en-US" dirty="0"/>
          </a:p>
        </p:txBody>
      </p:sp>
      <p:pic>
        <p:nvPicPr>
          <p:cNvPr id="10" name="Picture 9">
            <a:extLst>
              <a:ext uri="{FF2B5EF4-FFF2-40B4-BE49-F238E27FC236}">
                <a16:creationId xmlns:a16="http://schemas.microsoft.com/office/drawing/2014/main" id="{4AD6E91B-E71A-40DC-8FBE-A4E4DD5826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1704" y="1382206"/>
            <a:ext cx="4850296" cy="4381296"/>
          </a:xfrm>
          <a:prstGeom prst="rect">
            <a:avLst/>
          </a:prstGeom>
          <a:ln>
            <a:noFill/>
          </a:ln>
          <a:effectLst>
            <a:softEdge rad="112500"/>
          </a:effectLst>
        </p:spPr>
      </p:pic>
      <p:sp>
        <p:nvSpPr>
          <p:cNvPr id="16" name="Title 1">
            <a:extLst>
              <a:ext uri="{FF2B5EF4-FFF2-40B4-BE49-F238E27FC236}">
                <a16:creationId xmlns:a16="http://schemas.microsoft.com/office/drawing/2014/main" id="{BF0EB786-405A-4751-9BEA-E589D88ACAAF}"/>
              </a:ext>
            </a:extLst>
          </p:cNvPr>
          <p:cNvSpPr>
            <a:spLocks noGrp="1"/>
          </p:cNvSpPr>
          <p:nvPr>
            <p:ph type="title"/>
          </p:nvPr>
        </p:nvSpPr>
        <p:spPr>
          <a:xfrm>
            <a:off x="1975718" y="721959"/>
            <a:ext cx="3657600" cy="607422"/>
          </a:xfrm>
        </p:spPr>
        <p:txBody>
          <a:bodyPr>
            <a:normAutofit/>
          </a:bodyPr>
          <a:lstStyle/>
          <a:p>
            <a:r>
              <a:rPr lang="en-GB" sz="3200" b="1" dirty="0">
                <a:solidFill>
                  <a:srgbClr val="C00000"/>
                </a:solidFill>
                <a:latin typeface="Vijaya" panose="020B0604020202020204" pitchFamily="34" charset="0"/>
                <a:cs typeface="Vijaya" panose="020B0604020202020204" pitchFamily="34" charset="0"/>
              </a:rPr>
              <a:t>PROJECT LIFE CYCLE</a:t>
            </a:r>
          </a:p>
        </p:txBody>
      </p:sp>
      <p:sp>
        <p:nvSpPr>
          <p:cNvPr id="17" name="Text Placeholder 6">
            <a:extLst>
              <a:ext uri="{FF2B5EF4-FFF2-40B4-BE49-F238E27FC236}">
                <a16:creationId xmlns:a16="http://schemas.microsoft.com/office/drawing/2014/main" id="{AB8823F1-944C-4407-8D71-1A14DE9E94CC}"/>
              </a:ext>
            </a:extLst>
          </p:cNvPr>
          <p:cNvSpPr>
            <a:spLocks noGrp="1"/>
          </p:cNvSpPr>
          <p:nvPr>
            <p:ph type="body" sz="half" idx="2"/>
          </p:nvPr>
        </p:nvSpPr>
        <p:spPr>
          <a:xfrm>
            <a:off x="622852" y="1177206"/>
            <a:ext cx="6281531" cy="5246543"/>
          </a:xfrm>
        </p:spPr>
        <p:txBody>
          <a:bodyPr>
            <a:normAutofit fontScale="92500" lnSpcReduction="20000"/>
          </a:bodyPr>
          <a:lstStyle/>
          <a:p>
            <a:pPr marL="342900" indent="-342900">
              <a:buFont typeface="+mj-lt"/>
              <a:buAutoNum type="arabicPeriod"/>
            </a:pPr>
            <a:endParaRPr lang="en-GB" dirty="0"/>
          </a:p>
          <a:p>
            <a:r>
              <a:rPr lang="en-GB" sz="2000" b="1" dirty="0">
                <a:latin typeface="Vijaya" panose="020B0604020202020204" pitchFamily="34" charset="0"/>
                <a:cs typeface="Vijaya" panose="020B0604020202020204" pitchFamily="34" charset="0"/>
              </a:rPr>
              <a:t> </a:t>
            </a:r>
            <a:r>
              <a:rPr lang="en-GB" sz="2600" b="1" dirty="0">
                <a:latin typeface="Vijaya" panose="020B0604020202020204" pitchFamily="34" charset="0"/>
                <a:cs typeface="Vijaya" panose="020B0604020202020204" pitchFamily="34" charset="0"/>
              </a:rPr>
              <a:t>What is the Project Life Cycle?</a:t>
            </a:r>
          </a:p>
          <a:p>
            <a:r>
              <a:rPr lang="en-GB" sz="2600" dirty="0">
                <a:latin typeface="Vijaya" panose="020B0604020202020204" pitchFamily="34" charset="0"/>
                <a:cs typeface="Vijaya" panose="020B0604020202020204" pitchFamily="34" charset="0"/>
              </a:rPr>
              <a:t>According to the</a:t>
            </a:r>
            <a:r>
              <a:rPr lang="en-GB" sz="2600" dirty="0">
                <a:solidFill>
                  <a:schemeClr val="tx1"/>
                </a:solidFill>
                <a:latin typeface="Vijaya" panose="020B0604020202020204" pitchFamily="34" charset="0"/>
                <a:cs typeface="Vijaya" panose="020B0604020202020204" pitchFamily="34" charset="0"/>
              </a:rPr>
              <a:t> Project Management Institute</a:t>
            </a:r>
            <a:r>
              <a:rPr lang="en-GB" sz="2600" dirty="0">
                <a:latin typeface="Vijaya" panose="020B0604020202020204" pitchFamily="34" charset="0"/>
                <a:cs typeface="Vijaya" panose="020B0604020202020204" pitchFamily="34" charset="0"/>
              </a:rPr>
              <a:t>, the project life cycle is critical for any managers hoping to deliver projects to clients successfully. (Mavenlink.com, 2019)</a:t>
            </a:r>
          </a:p>
          <a:p>
            <a:r>
              <a:rPr lang="en-GB" sz="2600" b="1" dirty="0">
                <a:latin typeface="Vijaya" panose="020B0604020202020204" pitchFamily="34" charset="0"/>
                <a:cs typeface="Vijaya" panose="020B0604020202020204" pitchFamily="34" charset="0"/>
              </a:rPr>
              <a:t>The Project Phases Involved:</a:t>
            </a:r>
          </a:p>
          <a:p>
            <a:pPr marL="342900" indent="-342900">
              <a:buFont typeface="+mj-lt"/>
              <a:buAutoNum type="arabicPeriod"/>
            </a:pPr>
            <a:r>
              <a:rPr lang="en-GB" sz="2200" dirty="0">
                <a:latin typeface="Vijaya" panose="020B0604020202020204" pitchFamily="34" charset="0"/>
                <a:cs typeface="Vijaya" panose="020B0604020202020204" pitchFamily="34" charset="0"/>
              </a:rPr>
              <a:t> INITIATION PHASE</a:t>
            </a:r>
          </a:p>
          <a:p>
            <a:pPr marL="342900" indent="-342900">
              <a:buFont typeface="+mj-lt"/>
              <a:buAutoNum type="arabicPeriod"/>
            </a:pPr>
            <a:r>
              <a:rPr lang="en-GB" sz="2200" dirty="0">
                <a:latin typeface="Vijaya" panose="020B0604020202020204" pitchFamily="34" charset="0"/>
                <a:cs typeface="Vijaya" panose="020B0604020202020204" pitchFamily="34" charset="0"/>
              </a:rPr>
              <a:t>PLANNING PHASE</a:t>
            </a:r>
          </a:p>
          <a:p>
            <a:pPr marL="342900" indent="-342900">
              <a:buFont typeface="+mj-lt"/>
              <a:buAutoNum type="arabicPeriod"/>
            </a:pPr>
            <a:r>
              <a:rPr lang="en-GB" sz="2200" dirty="0">
                <a:latin typeface="Vijaya" panose="020B0604020202020204" pitchFamily="34" charset="0"/>
                <a:cs typeface="Vijaya" panose="020B0604020202020204" pitchFamily="34" charset="0"/>
              </a:rPr>
              <a:t>PRODUCTION PHASE/IMPLEMENTATION PHASE </a:t>
            </a:r>
          </a:p>
          <a:p>
            <a:pPr marL="342900" indent="-342900">
              <a:buFont typeface="+mj-lt"/>
              <a:buAutoNum type="arabicPeriod"/>
            </a:pPr>
            <a:r>
              <a:rPr lang="en-GB" sz="2200" dirty="0">
                <a:latin typeface="Vijaya" panose="020B0604020202020204" pitchFamily="34" charset="0"/>
                <a:cs typeface="Vijaya" panose="020B0604020202020204" pitchFamily="34" charset="0"/>
              </a:rPr>
              <a:t>CLOSING PHASE</a:t>
            </a:r>
            <a:endParaRPr lang="en-GB" sz="1700" dirty="0"/>
          </a:p>
          <a:p>
            <a:endParaRPr lang="en-GB" b="1" dirty="0"/>
          </a:p>
          <a:p>
            <a:pPr marL="342900" indent="-342900">
              <a:buFont typeface="+mj-lt"/>
              <a:buAutoNum type="arabicPeriod"/>
            </a:pPr>
            <a:endParaRPr lang="en-GB" dirty="0"/>
          </a:p>
        </p:txBody>
      </p:sp>
    </p:spTree>
    <p:extLst>
      <p:ext uri="{BB962C8B-B14F-4D97-AF65-F5344CB8AC3E}">
        <p14:creationId xmlns:p14="http://schemas.microsoft.com/office/powerpoint/2010/main" val="412191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63F03C3-322B-449C-A477-EA1D99EDC624}"/>
              </a:ext>
              <a:ext uri="{C183D7F6-B498-43B3-948B-1728B52AA6E4}">
                <adec:decorative xmlns:adec="http://schemas.microsoft.com/office/drawing/2017/decorative" val="1"/>
              </a:ext>
            </a:extLst>
          </p:cNvPr>
          <p:cNvSpPr/>
          <p:nvPr/>
        </p:nvSpPr>
        <p:spPr>
          <a:xfrm>
            <a:off x="727922" y="1177206"/>
            <a:ext cx="6640287"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3" name="Rectangle 12">
            <a:extLst>
              <a:ext uri="{FF2B5EF4-FFF2-40B4-BE49-F238E27FC236}">
                <a16:creationId xmlns:a16="http://schemas.microsoft.com/office/drawing/2014/main" id="{AA0E0CBA-1F82-43A8-9DE3-F0F883DB2D26}"/>
              </a:ext>
              <a:ext uri="{C183D7F6-B498-43B3-948B-1728B52AA6E4}">
                <adec:decorative xmlns:adec="http://schemas.microsoft.com/office/drawing/2017/decorative" val="1"/>
              </a:ext>
            </a:extLst>
          </p:cNvPr>
          <p:cNvSpPr/>
          <p:nvPr/>
        </p:nvSpPr>
        <p:spPr>
          <a:xfrm>
            <a:off x="473490" y="721959"/>
            <a:ext cx="6662057"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latin typeface="Vijaya" panose="020B0604020202020204" pitchFamily="34" charset="0"/>
              <a:cs typeface="Vijaya" panose="020B0604020202020204" pitchFamily="34" charset="0"/>
            </a:endParaRPr>
          </a:p>
        </p:txBody>
      </p:sp>
      <p:sp>
        <p:nvSpPr>
          <p:cNvPr id="11" name="Rectangle: Single Corner Snipped 10">
            <a:extLst>
              <a:ext uri="{FF2B5EF4-FFF2-40B4-BE49-F238E27FC236}">
                <a16:creationId xmlns:a16="http://schemas.microsoft.com/office/drawing/2014/main" id="{85DF53DB-409B-49FA-A52D-E30AD84AED76}"/>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Slide Number Placeholder 3">
            <a:extLst>
              <a:ext uri="{FF2B5EF4-FFF2-40B4-BE49-F238E27FC236}">
                <a16:creationId xmlns:a16="http://schemas.microsoft.com/office/drawing/2014/main" id="{5564D90B-FC4E-4781-9E54-536CECF8BA47}"/>
              </a:ext>
            </a:extLst>
          </p:cNvPr>
          <p:cNvSpPr>
            <a:spLocks noGrp="1"/>
          </p:cNvSpPr>
          <p:nvPr>
            <p:ph type="sldNum" sz="quarter" idx="15"/>
          </p:nvPr>
        </p:nvSpPr>
        <p:spPr/>
        <p:txBody>
          <a:bodyPr/>
          <a:lstStyle/>
          <a:p>
            <a:fld id="{8C2E478F-E849-4A8C-AF1F-CBCC78A7CBFA}" type="slidenum">
              <a:rPr lang="en-US" smtClean="0"/>
              <a:pPr/>
              <a:t>7</a:t>
            </a:fld>
            <a:endParaRPr lang="en-US" dirty="0"/>
          </a:p>
        </p:txBody>
      </p:sp>
      <p:sp>
        <p:nvSpPr>
          <p:cNvPr id="14" name="Rectangle 13">
            <a:extLst>
              <a:ext uri="{FF2B5EF4-FFF2-40B4-BE49-F238E27FC236}">
                <a16:creationId xmlns:a16="http://schemas.microsoft.com/office/drawing/2014/main" id="{C3E840DB-4EA9-4791-8B8A-40042A0A5E4B}"/>
              </a:ext>
            </a:extLst>
          </p:cNvPr>
          <p:cNvSpPr/>
          <p:nvPr/>
        </p:nvSpPr>
        <p:spPr>
          <a:xfrm>
            <a:off x="473490" y="1874728"/>
            <a:ext cx="6285119" cy="3970318"/>
          </a:xfrm>
          <a:prstGeom prst="rect">
            <a:avLst/>
          </a:prstGeom>
        </p:spPr>
        <p:txBody>
          <a:bodyPr wrap="square">
            <a:spAutoFit/>
          </a:bodyPr>
          <a:lstStyle/>
          <a:p>
            <a:r>
              <a:rPr lang="en-GB" sz="2800" dirty="0">
                <a:latin typeface="Vijaya" panose="020B0604020202020204" pitchFamily="34" charset="0"/>
                <a:cs typeface="Vijaya" panose="020B0604020202020204" pitchFamily="34" charset="0"/>
              </a:rPr>
              <a:t>Quad Charts are used for a variety of planning and communication purposes.it is</a:t>
            </a:r>
            <a:br>
              <a:rPr lang="en-GB" sz="2800" dirty="0">
                <a:latin typeface="Vijaya" panose="020B0604020202020204" pitchFamily="34" charset="0"/>
                <a:cs typeface="Vijaya" panose="020B0604020202020204" pitchFamily="34" charset="0"/>
              </a:rPr>
            </a:br>
            <a:r>
              <a:rPr lang="en-GB" sz="2800" dirty="0">
                <a:latin typeface="Vijaya" panose="020B0604020202020204" pitchFamily="34" charset="0"/>
                <a:cs typeface="Vijaya" panose="020B0604020202020204" pitchFamily="34" charset="0"/>
              </a:rPr>
              <a:t>Used to help us clarify exactly what the project is all about. explains what a project is all about and</a:t>
            </a:r>
            <a:br>
              <a:rPr lang="en-GB" sz="2800" dirty="0">
                <a:latin typeface="Vijaya" panose="020B0604020202020204" pitchFamily="34" charset="0"/>
                <a:cs typeface="Vijaya" panose="020B0604020202020204" pitchFamily="34" charset="0"/>
              </a:rPr>
            </a:br>
            <a:r>
              <a:rPr lang="en-GB" sz="2800" dirty="0">
                <a:latin typeface="Vijaya" panose="020B0604020202020204" pitchFamily="34" charset="0"/>
                <a:cs typeface="Vijaya" panose="020B0604020202020204" pitchFamily="34" charset="0"/>
              </a:rPr>
              <a:t>It helps to structure a concept or ideas into manageable pieces so you can define what you do before you start. </a:t>
            </a:r>
            <a:br>
              <a:rPr lang="en-GB" sz="2800" dirty="0">
                <a:latin typeface="Vijaya" panose="020B0604020202020204" pitchFamily="34" charset="0"/>
                <a:cs typeface="Vijaya" panose="020B0604020202020204" pitchFamily="34" charset="0"/>
              </a:rPr>
            </a:br>
            <a:r>
              <a:rPr lang="en-GB" sz="2800" dirty="0">
                <a:latin typeface="Vijaya" panose="020B0604020202020204" pitchFamily="34" charset="0"/>
                <a:cs typeface="Vijaya" panose="020B0604020202020204" pitchFamily="34" charset="0"/>
              </a:rPr>
              <a:t>It is usually used to introduce a new product or offer a solution to a problem. (O'Shea, 2018)</a:t>
            </a:r>
          </a:p>
        </p:txBody>
      </p:sp>
      <p:sp>
        <p:nvSpPr>
          <p:cNvPr id="15" name="Rectangle 14">
            <a:extLst>
              <a:ext uri="{FF2B5EF4-FFF2-40B4-BE49-F238E27FC236}">
                <a16:creationId xmlns:a16="http://schemas.microsoft.com/office/drawing/2014/main" id="{5722ADE0-6C84-4E73-80DD-42B24D0B9226}"/>
              </a:ext>
            </a:extLst>
          </p:cNvPr>
          <p:cNvSpPr/>
          <p:nvPr/>
        </p:nvSpPr>
        <p:spPr>
          <a:xfrm>
            <a:off x="1322909" y="863860"/>
            <a:ext cx="4963218" cy="830997"/>
          </a:xfrm>
          <a:prstGeom prst="rect">
            <a:avLst/>
          </a:prstGeom>
        </p:spPr>
        <p:txBody>
          <a:bodyPr wrap="none">
            <a:spAutoFit/>
          </a:bodyPr>
          <a:lstStyle/>
          <a:p>
            <a:r>
              <a:rPr lang="en-GB" sz="4800" b="1" dirty="0">
                <a:solidFill>
                  <a:srgbClr val="C00000"/>
                </a:solidFill>
                <a:latin typeface="Vijaya" panose="020B0604020202020204" pitchFamily="34" charset="0"/>
                <a:cs typeface="Vijaya" panose="020B0604020202020204" pitchFamily="34" charset="0"/>
              </a:rPr>
              <a:t>Quad Chart Definition </a:t>
            </a:r>
            <a:endParaRPr lang="en-GB" dirty="0">
              <a:solidFill>
                <a:srgbClr val="C00000"/>
              </a:solidFill>
            </a:endParaRPr>
          </a:p>
        </p:txBody>
      </p:sp>
      <p:pic>
        <p:nvPicPr>
          <p:cNvPr id="18" name="Picture 17">
            <a:extLst>
              <a:ext uri="{FF2B5EF4-FFF2-40B4-BE49-F238E27FC236}">
                <a16:creationId xmlns:a16="http://schemas.microsoft.com/office/drawing/2014/main" id="{2A75D281-820F-40FD-97DD-F6AE973B08CC}"/>
              </a:ext>
            </a:extLst>
          </p:cNvPr>
          <p:cNvPicPr>
            <a:picLocks noChangeAspect="1"/>
          </p:cNvPicPr>
          <p:nvPr/>
        </p:nvPicPr>
        <p:blipFill rotWithShape="1">
          <a:blip r:embed="rId2">
            <a:extLst>
              <a:ext uri="{28A0092B-C50C-407E-A947-70E740481C1C}">
                <a14:useLocalDpi xmlns:a14="http://schemas.microsoft.com/office/drawing/2010/main" val="0"/>
              </a:ext>
            </a:extLst>
          </a:blip>
          <a:srcRect l="3164" t="17222" r="4310" b="4786"/>
          <a:stretch/>
        </p:blipFill>
        <p:spPr>
          <a:xfrm>
            <a:off x="7368209" y="1597962"/>
            <a:ext cx="4802020" cy="36620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5458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B7ABA06-1954-413B-95BC-A698C62452E2}"/>
              </a:ext>
            </a:extLst>
          </p:cNvPr>
          <p:cNvSpPr>
            <a:spLocks noGrp="1"/>
          </p:cNvSpPr>
          <p:nvPr>
            <p:ph type="sldNum" sz="quarter" idx="11"/>
          </p:nvPr>
        </p:nvSpPr>
        <p:spPr/>
        <p:txBody>
          <a:bodyPr/>
          <a:lstStyle/>
          <a:p>
            <a:fld id="{8C2E478F-E849-4A8C-AF1F-CBCC78A7CBFA}" type="slidenum">
              <a:rPr lang="en-US" smtClean="0"/>
              <a:pPr/>
              <a:t>8</a:t>
            </a:fld>
            <a:endParaRPr lang="en-US" dirty="0"/>
          </a:p>
        </p:txBody>
      </p:sp>
      <p:sp>
        <p:nvSpPr>
          <p:cNvPr id="4" name="Title 3">
            <a:extLst>
              <a:ext uri="{FF2B5EF4-FFF2-40B4-BE49-F238E27FC236}">
                <a16:creationId xmlns:a16="http://schemas.microsoft.com/office/drawing/2014/main" id="{227556A8-E6B2-4EF8-85BC-EFB4777A79CD}"/>
              </a:ext>
            </a:extLst>
          </p:cNvPr>
          <p:cNvSpPr>
            <a:spLocks noGrp="1"/>
          </p:cNvSpPr>
          <p:nvPr>
            <p:ph type="title"/>
          </p:nvPr>
        </p:nvSpPr>
        <p:spPr/>
        <p:txBody>
          <a:bodyPr/>
          <a:lstStyle/>
          <a:p>
            <a:r>
              <a:rPr lang="en-GB" dirty="0">
                <a:solidFill>
                  <a:srgbClr val="C00000"/>
                </a:solidFill>
                <a:latin typeface="Vijaya" panose="020B0604020202020204" pitchFamily="34" charset="0"/>
                <a:cs typeface="Vijaya" panose="020B0604020202020204" pitchFamily="34" charset="0"/>
              </a:rPr>
              <a:t>Quad Chart</a:t>
            </a:r>
          </a:p>
        </p:txBody>
      </p:sp>
      <p:pic>
        <p:nvPicPr>
          <p:cNvPr id="5" name="Picture 4">
            <a:extLst>
              <a:ext uri="{FF2B5EF4-FFF2-40B4-BE49-F238E27FC236}">
                <a16:creationId xmlns:a16="http://schemas.microsoft.com/office/drawing/2014/main" id="{A9811466-FA8B-42AB-B531-4D4FEE005F95}"/>
              </a:ext>
            </a:extLst>
          </p:cNvPr>
          <p:cNvPicPr>
            <a:picLocks noChangeAspect="1"/>
          </p:cNvPicPr>
          <p:nvPr/>
        </p:nvPicPr>
        <p:blipFill rotWithShape="1">
          <a:blip r:embed="rId2"/>
          <a:srcRect l="32283" t="28008" r="17935" b="16312"/>
          <a:stretch/>
        </p:blipFill>
        <p:spPr>
          <a:xfrm>
            <a:off x="1431235" y="1374912"/>
            <a:ext cx="9780104" cy="4694584"/>
          </a:xfrm>
          <a:prstGeom prst="rect">
            <a:avLst/>
          </a:prstGeom>
        </p:spPr>
      </p:pic>
    </p:spTree>
    <p:extLst>
      <p:ext uri="{BB962C8B-B14F-4D97-AF65-F5344CB8AC3E}">
        <p14:creationId xmlns:p14="http://schemas.microsoft.com/office/powerpoint/2010/main" val="329561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CDA17D7C-7C63-439C-8B50-C9B0F0F9AAF7}"/>
              </a:ext>
              <a:ext uri="{C183D7F6-B498-43B3-948B-1728B52AA6E4}">
                <adec:decorative xmlns:adec="http://schemas.microsoft.com/office/drawing/2017/decorative" val="1"/>
              </a:ext>
            </a:extLst>
          </p:cNvPr>
          <p:cNvGrpSpPr/>
          <p:nvPr/>
        </p:nvGrpSpPr>
        <p:grpSpPr>
          <a:xfrm flipH="1">
            <a:off x="4115985" y="265815"/>
            <a:ext cx="7433283" cy="5995838"/>
            <a:chOff x="252031" y="391887"/>
            <a:chExt cx="7433283" cy="6215741"/>
          </a:xfrm>
        </p:grpSpPr>
        <p:sp>
          <p:nvSpPr>
            <p:cNvPr id="32" name="Rectangle 31">
              <a:extLst>
                <a:ext uri="{FF2B5EF4-FFF2-40B4-BE49-F238E27FC236}">
                  <a16:creationId xmlns:a16="http://schemas.microsoft.com/office/drawing/2014/main" id="{32FD79E9-DA87-4AE3-AB4F-454E8B1C7E28}"/>
                </a:ext>
              </a:extLst>
            </p:cNvPr>
            <p:cNvSpPr/>
            <p:nvPr userDrawn="1"/>
          </p:nvSpPr>
          <p:spPr>
            <a:xfrm>
              <a:off x="609600" y="391887"/>
              <a:ext cx="7075714" cy="5878284"/>
            </a:xfrm>
            <a:prstGeom prst="rect">
              <a:avLst/>
            </a:prstGeom>
            <a:noFill/>
            <a:ln w="1270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0DB13C1-B4FB-4D33-A199-5BB34983AB47}"/>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34" name="Rectangle 33">
              <a:extLst>
                <a:ext uri="{FF2B5EF4-FFF2-40B4-BE49-F238E27FC236}">
                  <a16:creationId xmlns:a16="http://schemas.microsoft.com/office/drawing/2014/main" id="{97CAE694-E5D7-45D8-80CE-4067B6610E53}"/>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Rectangle: Single Corner Snipped 10">
            <a:extLst>
              <a:ext uri="{FF2B5EF4-FFF2-40B4-BE49-F238E27FC236}">
                <a16:creationId xmlns:a16="http://schemas.microsoft.com/office/drawing/2014/main" id="{851F9C8F-B284-4FE9-A76C-49BE3BEE3853}"/>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a:extLst>
              <a:ext uri="{FF2B5EF4-FFF2-40B4-BE49-F238E27FC236}">
                <a16:creationId xmlns:a16="http://schemas.microsoft.com/office/drawing/2014/main" id="{75EF0122-21C6-4139-B8D0-688B2553C487}"/>
              </a:ext>
            </a:extLst>
          </p:cNvPr>
          <p:cNvSpPr>
            <a:spLocks noGrp="1"/>
          </p:cNvSpPr>
          <p:nvPr>
            <p:ph type="sldNum" sz="quarter" idx="17"/>
          </p:nvPr>
        </p:nvSpPr>
        <p:spPr>
          <a:xfrm>
            <a:off x="11549268" y="6413649"/>
            <a:ext cx="642731" cy="407804"/>
          </a:xfrm>
          <a:prstGeom prst="rect">
            <a:avLst/>
          </a:prstGeom>
        </p:spPr>
        <p:txBody>
          <a:bodyPr vert="horz" lIns="91440" tIns="45720" rIns="91440" bIns="45720" rtlCol="0" anchor="ctr"/>
          <a:lstStyle>
            <a:lvl1pPr algn="ctr">
              <a:defRPr sz="1200">
                <a:solidFill>
                  <a:schemeClr val="bg1"/>
                </a:solidFill>
              </a:defRPr>
            </a:lvl1pPr>
          </a:lstStyle>
          <a:p>
            <a:fld id="{8C2E478F-E849-4A8C-AF1F-CBCC78A7CBFA}" type="slidenum">
              <a:rPr lang="en-US" smtClean="0"/>
              <a:pPr/>
              <a:t>9</a:t>
            </a:fld>
            <a:endParaRPr lang="en-US" dirty="0"/>
          </a:p>
        </p:txBody>
      </p:sp>
      <p:sp>
        <p:nvSpPr>
          <p:cNvPr id="10" name="Rectangle 9">
            <a:extLst>
              <a:ext uri="{FF2B5EF4-FFF2-40B4-BE49-F238E27FC236}">
                <a16:creationId xmlns:a16="http://schemas.microsoft.com/office/drawing/2014/main" id="{A9CEEF31-2132-4405-8BEF-68527631541C}"/>
              </a:ext>
            </a:extLst>
          </p:cNvPr>
          <p:cNvSpPr/>
          <p:nvPr/>
        </p:nvSpPr>
        <p:spPr>
          <a:xfrm>
            <a:off x="5313416" y="1027217"/>
            <a:ext cx="6235852" cy="5262979"/>
          </a:xfrm>
          <a:prstGeom prst="rect">
            <a:avLst/>
          </a:prstGeom>
        </p:spPr>
        <p:txBody>
          <a:bodyPr wrap="square">
            <a:spAutoFit/>
          </a:bodyPr>
          <a:lstStyle/>
          <a:p>
            <a:br>
              <a:rPr lang="en-GB" sz="2400" dirty="0">
                <a:latin typeface="Vijaya" panose="020B0604020202020204" pitchFamily="34" charset="0"/>
                <a:cs typeface="Vijaya" panose="020B0604020202020204" pitchFamily="34" charset="0"/>
              </a:rPr>
            </a:br>
            <a:r>
              <a:rPr lang="en-GB" sz="3200" dirty="0">
                <a:latin typeface="Vijaya" panose="020B0604020202020204" pitchFamily="34" charset="0"/>
                <a:cs typeface="Vijaya" panose="020B0604020202020204" pitchFamily="34" charset="0"/>
              </a:rPr>
              <a:t> A stakeholder is the first step in stakeholder management an important process that successful people use to win support from others. A stakeholder is </a:t>
            </a:r>
            <a:r>
              <a:rPr lang="en-US" sz="3200" dirty="0">
                <a:latin typeface="Vijaya" panose="020B0604020202020204" pitchFamily="34" charset="0"/>
                <a:cs typeface="Vijaya" panose="020B0604020202020204" pitchFamily="34" charset="0"/>
              </a:rPr>
              <a:t>anybody who is affected or impacted by what you are trying to do. It is usually taken to infer that it primarily includes those people who are affected by the project and therefore have an interest in it.</a:t>
            </a:r>
            <a:r>
              <a:rPr lang="en-GB" sz="3200" dirty="0">
                <a:latin typeface="Vijaya" panose="020B0604020202020204" pitchFamily="34" charset="0"/>
                <a:cs typeface="Vijaya" panose="020B0604020202020204" pitchFamily="34" charset="0"/>
              </a:rPr>
              <a:t> (Thompson, 2019)</a:t>
            </a:r>
            <a:br>
              <a:rPr lang="en-GB" sz="2400" dirty="0">
                <a:latin typeface="Vijaya" panose="020B0604020202020204" pitchFamily="34" charset="0"/>
                <a:cs typeface="Vijaya" panose="020B0604020202020204" pitchFamily="34" charset="0"/>
              </a:rPr>
            </a:br>
            <a:endParaRPr lang="en-GB" sz="2400" dirty="0">
              <a:latin typeface="Vijaya" panose="020B0604020202020204" pitchFamily="34" charset="0"/>
              <a:cs typeface="Vijaya" panose="020B0604020202020204" pitchFamily="34" charset="0"/>
            </a:endParaRPr>
          </a:p>
        </p:txBody>
      </p:sp>
      <p:sp>
        <p:nvSpPr>
          <p:cNvPr id="13" name="Rectangle 12">
            <a:extLst>
              <a:ext uri="{FF2B5EF4-FFF2-40B4-BE49-F238E27FC236}">
                <a16:creationId xmlns:a16="http://schemas.microsoft.com/office/drawing/2014/main" id="{8E5BDDC4-5AA8-4F2E-9EF9-C314E8C16161}"/>
              </a:ext>
            </a:extLst>
          </p:cNvPr>
          <p:cNvSpPr/>
          <p:nvPr/>
        </p:nvSpPr>
        <p:spPr>
          <a:xfrm>
            <a:off x="5229183" y="445742"/>
            <a:ext cx="6404317" cy="769441"/>
          </a:xfrm>
          <a:prstGeom prst="rect">
            <a:avLst/>
          </a:prstGeom>
        </p:spPr>
        <p:txBody>
          <a:bodyPr wrap="none">
            <a:spAutoFit/>
          </a:bodyPr>
          <a:lstStyle/>
          <a:p>
            <a:r>
              <a:rPr lang="en-GB" sz="4400" b="1" dirty="0">
                <a:solidFill>
                  <a:srgbClr val="C00000"/>
                </a:solidFill>
                <a:latin typeface="Vijaya" panose="020B0604020202020204" pitchFamily="34" charset="0"/>
                <a:cs typeface="Vijaya" panose="020B0604020202020204" pitchFamily="34" charset="0"/>
              </a:rPr>
              <a:t>Stakeholder Analysis Definition</a:t>
            </a:r>
            <a:endParaRPr lang="en-GB" dirty="0">
              <a:solidFill>
                <a:srgbClr val="C00000"/>
              </a:solidFill>
            </a:endParaRPr>
          </a:p>
        </p:txBody>
      </p:sp>
      <p:pic>
        <p:nvPicPr>
          <p:cNvPr id="14" name="Picture 13">
            <a:extLst>
              <a:ext uri="{FF2B5EF4-FFF2-40B4-BE49-F238E27FC236}">
                <a16:creationId xmlns:a16="http://schemas.microsoft.com/office/drawing/2014/main" id="{B0BA4CC9-8E80-4E7E-87E0-FA1E317DE4C7}"/>
              </a:ext>
            </a:extLst>
          </p:cNvPr>
          <p:cNvPicPr>
            <a:picLocks noChangeAspect="1"/>
          </p:cNvPicPr>
          <p:nvPr/>
        </p:nvPicPr>
        <p:blipFill rotWithShape="1">
          <a:blip r:embed="rId2">
            <a:extLst>
              <a:ext uri="{28A0092B-C50C-407E-A947-70E740481C1C}">
                <a14:useLocalDpi xmlns:a14="http://schemas.microsoft.com/office/drawing/2010/main" val="0"/>
              </a:ext>
            </a:extLst>
          </a:blip>
          <a:srcRect t="31360" b="9786"/>
          <a:stretch/>
        </p:blipFill>
        <p:spPr>
          <a:xfrm>
            <a:off x="0" y="2064445"/>
            <a:ext cx="3976133" cy="2507555"/>
          </a:xfrm>
          <a:prstGeom prst="rect">
            <a:avLst/>
          </a:prstGeom>
          <a:ln>
            <a:noFill/>
          </a:ln>
          <a:effectLst>
            <a:softEdge rad="112500"/>
          </a:effectLst>
        </p:spPr>
      </p:pic>
    </p:spTree>
    <p:extLst>
      <p:ext uri="{BB962C8B-B14F-4D97-AF65-F5344CB8AC3E}">
        <p14:creationId xmlns:p14="http://schemas.microsoft.com/office/powerpoint/2010/main" val="3639165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6F76901-DE85-4426-B062-5BF7AE88B8EA}"/>
              </a:ext>
            </a:extLst>
          </p:cNvPr>
          <p:cNvSpPr>
            <a:spLocks noGrp="1"/>
          </p:cNvSpPr>
          <p:nvPr>
            <p:ph type="sldNum" sz="quarter" idx="11"/>
          </p:nvPr>
        </p:nvSpPr>
        <p:spPr/>
        <p:txBody>
          <a:bodyPr/>
          <a:lstStyle/>
          <a:p>
            <a:fld id="{8C2E478F-E849-4A8C-AF1F-CBCC78A7CBFA}" type="slidenum">
              <a:rPr lang="en-US" smtClean="0"/>
              <a:pPr/>
              <a:t>10</a:t>
            </a:fld>
            <a:endParaRPr lang="en-US" dirty="0"/>
          </a:p>
        </p:txBody>
      </p:sp>
      <p:pic>
        <p:nvPicPr>
          <p:cNvPr id="5" name="Picture 4">
            <a:extLst>
              <a:ext uri="{FF2B5EF4-FFF2-40B4-BE49-F238E27FC236}">
                <a16:creationId xmlns:a16="http://schemas.microsoft.com/office/drawing/2014/main" id="{315BA2D7-F29C-469C-A5A0-5B6A44E9EABD}"/>
              </a:ext>
            </a:extLst>
          </p:cNvPr>
          <p:cNvPicPr>
            <a:picLocks noChangeAspect="1"/>
          </p:cNvPicPr>
          <p:nvPr/>
        </p:nvPicPr>
        <p:blipFill rotWithShape="1">
          <a:blip r:embed="rId2"/>
          <a:srcRect l="31739" t="29942" r="17391" b="14185"/>
          <a:stretch/>
        </p:blipFill>
        <p:spPr>
          <a:xfrm>
            <a:off x="1497495" y="1188720"/>
            <a:ext cx="9197009" cy="4738570"/>
          </a:xfrm>
          <a:prstGeom prst="rect">
            <a:avLst/>
          </a:prstGeom>
        </p:spPr>
      </p:pic>
      <p:sp>
        <p:nvSpPr>
          <p:cNvPr id="6" name="Rectangle 5">
            <a:extLst>
              <a:ext uri="{FF2B5EF4-FFF2-40B4-BE49-F238E27FC236}">
                <a16:creationId xmlns:a16="http://schemas.microsoft.com/office/drawing/2014/main" id="{CF71F921-6968-471D-92A9-9BEA04651526}"/>
              </a:ext>
            </a:extLst>
          </p:cNvPr>
          <p:cNvSpPr/>
          <p:nvPr/>
        </p:nvSpPr>
        <p:spPr>
          <a:xfrm>
            <a:off x="4063230" y="154760"/>
            <a:ext cx="4065537" cy="769441"/>
          </a:xfrm>
          <a:prstGeom prst="rect">
            <a:avLst/>
          </a:prstGeom>
        </p:spPr>
        <p:txBody>
          <a:bodyPr wrap="none">
            <a:spAutoFit/>
          </a:bodyPr>
          <a:lstStyle/>
          <a:p>
            <a:r>
              <a:rPr lang="en-GB" sz="4400" b="1" dirty="0">
                <a:solidFill>
                  <a:srgbClr val="C00000"/>
                </a:solidFill>
                <a:latin typeface="Vijaya" panose="020B0604020202020204" pitchFamily="34" charset="0"/>
                <a:cs typeface="Vijaya" panose="020B0604020202020204" pitchFamily="34" charset="0"/>
              </a:rPr>
              <a:t>Stakeholder analysis</a:t>
            </a:r>
            <a:endParaRPr lang="en-GB" dirty="0">
              <a:solidFill>
                <a:srgbClr val="C00000"/>
              </a:solidFill>
            </a:endParaRPr>
          </a:p>
        </p:txBody>
      </p:sp>
    </p:spTree>
    <p:extLst>
      <p:ext uri="{BB962C8B-B14F-4D97-AF65-F5344CB8AC3E}">
        <p14:creationId xmlns:p14="http://schemas.microsoft.com/office/powerpoint/2010/main" val="3746464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1E33E3A-DF31-460A-8B5C-A5BFC9C6D1EA}"/>
              </a:ext>
            </a:extLst>
          </p:cNvPr>
          <p:cNvSpPr>
            <a:spLocks noGrp="1"/>
          </p:cNvSpPr>
          <p:nvPr>
            <p:ph type="sldNum" sz="quarter" idx="11"/>
          </p:nvPr>
        </p:nvSpPr>
        <p:spPr/>
        <p:txBody>
          <a:bodyPr/>
          <a:lstStyle/>
          <a:p>
            <a:fld id="{8C2E478F-E849-4A8C-AF1F-CBCC78A7CBFA}" type="slidenum">
              <a:rPr lang="en-US" smtClean="0"/>
              <a:pPr/>
              <a:t>11</a:t>
            </a:fld>
            <a:endParaRPr lang="en-US" dirty="0"/>
          </a:p>
        </p:txBody>
      </p:sp>
      <p:sp>
        <p:nvSpPr>
          <p:cNvPr id="5" name="TextBox 4">
            <a:extLst>
              <a:ext uri="{FF2B5EF4-FFF2-40B4-BE49-F238E27FC236}">
                <a16:creationId xmlns:a16="http://schemas.microsoft.com/office/drawing/2014/main" id="{3D20ABE2-A661-4855-A75C-BC353D74FCAC}"/>
              </a:ext>
            </a:extLst>
          </p:cNvPr>
          <p:cNvSpPr txBox="1"/>
          <p:nvPr/>
        </p:nvSpPr>
        <p:spPr>
          <a:xfrm>
            <a:off x="1891748" y="163651"/>
            <a:ext cx="806394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C00000"/>
                </a:solidFill>
                <a:effectLst/>
                <a:uLnTx/>
                <a:uFillTx/>
                <a:latin typeface="Vijaya" panose="020B0604020202020204" pitchFamily="34" charset="0"/>
                <a:cs typeface="Vijaya" panose="020B0604020202020204" pitchFamily="34" charset="0"/>
              </a:rPr>
              <a:t>Work Breakdown </a:t>
            </a:r>
            <a:r>
              <a:rPr lang="en-GB" sz="4400" b="1" dirty="0">
                <a:solidFill>
                  <a:srgbClr val="C00000"/>
                </a:solidFill>
                <a:latin typeface="Vijaya" panose="020B0604020202020204" pitchFamily="34" charset="0"/>
                <a:cs typeface="Vijaya" panose="020B0604020202020204" pitchFamily="34" charset="0"/>
              </a:rPr>
              <a:t>S</a:t>
            </a:r>
            <a:r>
              <a:rPr kumimoji="0" lang="en-GB" sz="4400" b="1" i="0" u="none" strike="noStrike" kern="1200" cap="none" spc="0" normalizeH="0" baseline="0" noProof="0" dirty="0" err="1">
                <a:ln>
                  <a:noFill/>
                </a:ln>
                <a:solidFill>
                  <a:srgbClr val="C00000"/>
                </a:solidFill>
                <a:effectLst/>
                <a:uLnTx/>
                <a:uFillTx/>
                <a:latin typeface="Vijaya" panose="020B0604020202020204" pitchFamily="34" charset="0"/>
                <a:cs typeface="Vijaya" panose="020B0604020202020204" pitchFamily="34" charset="0"/>
              </a:rPr>
              <a:t>tructure</a:t>
            </a:r>
            <a:endParaRPr kumimoji="0" lang="en-GB" sz="4400" b="1" i="0" u="none" strike="noStrike" kern="1200" cap="none" spc="0" normalizeH="0" baseline="0" noProof="0" dirty="0">
              <a:ln>
                <a:noFill/>
              </a:ln>
              <a:solidFill>
                <a:srgbClr val="C00000"/>
              </a:solidFill>
              <a:effectLst/>
              <a:uLnTx/>
              <a:uFillTx/>
              <a:latin typeface="Vijaya" panose="020B0604020202020204" pitchFamily="34" charset="0"/>
              <a:cs typeface="Vijaya" panose="020B0604020202020204" pitchFamily="34" charset="0"/>
            </a:endParaRPr>
          </a:p>
        </p:txBody>
      </p:sp>
      <p:sp>
        <p:nvSpPr>
          <p:cNvPr id="6" name="Rectangle 5">
            <a:extLst>
              <a:ext uri="{FF2B5EF4-FFF2-40B4-BE49-F238E27FC236}">
                <a16:creationId xmlns:a16="http://schemas.microsoft.com/office/drawing/2014/main" id="{7797C7E7-764B-4B55-A6D8-F1A7B7234A02}"/>
              </a:ext>
            </a:extLst>
          </p:cNvPr>
          <p:cNvSpPr/>
          <p:nvPr/>
        </p:nvSpPr>
        <p:spPr>
          <a:xfrm>
            <a:off x="483704" y="1125252"/>
            <a:ext cx="11224591" cy="1673022"/>
          </a:xfrm>
          <a:prstGeom prst="rect">
            <a:avLst/>
          </a:prstGeom>
        </p:spPr>
        <p:txBody>
          <a:bodyPr wrap="square">
            <a:spAutoFit/>
          </a:bodyPr>
          <a:lstStyle/>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Vijaya" panose="020B0604020202020204" pitchFamily="34" charset="0"/>
                <a:ea typeface="Calibri" panose="020F0502020204030204" pitchFamily="34" charset="0"/>
                <a:cs typeface="Vijaya" panose="020B0604020202020204" pitchFamily="34" charset="0"/>
              </a:rPr>
              <a:t>Work Breakdown Structure is a framework, it is a hierarchical structure that describes and breaks down the tasks into smaller, more manageable sections. It's a way of dividing and conquering larger projects so that it can be done more efficiently. </a:t>
            </a:r>
            <a:r>
              <a:rPr kumimoji="0" lang="en-GB" sz="2400" b="0" i="0" u="none" strike="noStrike" kern="1200" cap="none" spc="0" normalizeH="0" baseline="0" noProof="0" dirty="0">
                <a:ln>
                  <a:noFill/>
                </a:ln>
                <a:solidFill>
                  <a:prstClr val="black"/>
                </a:solidFill>
                <a:effectLst/>
                <a:uLnTx/>
                <a:uFillTx/>
                <a:latin typeface="Vijaya" panose="020B0604020202020204" pitchFamily="34" charset="0"/>
                <a:ea typeface="Times New Roman" panose="02020603050405020304" pitchFamily="18" charset="0"/>
                <a:cs typeface="Vijaya" panose="020B0604020202020204" pitchFamily="34" charset="0"/>
              </a:rPr>
              <a:t>(Haugan, 2008). The Work breakdown Structure assisted us to have a top down approach starting from larger tasks and then breaking it into more manageable sections. </a:t>
            </a:r>
            <a:endParaRPr kumimoji="0" lang="en-GB" sz="2000" b="0" i="0" u="none" strike="noStrike" kern="1200" cap="none" spc="0" normalizeH="0" baseline="0" noProof="0" dirty="0">
              <a:ln>
                <a:noFill/>
              </a:ln>
              <a:solidFill>
                <a:prstClr val="black"/>
              </a:solidFill>
              <a:effectLst/>
              <a:uLnTx/>
              <a:uFillTx/>
              <a:latin typeface="Vijaya" panose="020B0604020202020204" pitchFamily="34" charset="0"/>
              <a:ea typeface="Calibri" panose="020F0502020204030204" pitchFamily="34" charset="0"/>
              <a:cs typeface="Vijaya" panose="020B0604020202020204" pitchFamily="34" charset="0"/>
            </a:endParaRPr>
          </a:p>
        </p:txBody>
      </p:sp>
      <p:graphicFrame>
        <p:nvGraphicFramePr>
          <p:cNvPr id="7" name="Table 6">
            <a:extLst>
              <a:ext uri="{FF2B5EF4-FFF2-40B4-BE49-F238E27FC236}">
                <a16:creationId xmlns:a16="http://schemas.microsoft.com/office/drawing/2014/main" id="{C5C33BCD-7A3D-4FFD-BD2C-5DEACDE54B6F}"/>
              </a:ext>
            </a:extLst>
          </p:cNvPr>
          <p:cNvGraphicFramePr>
            <a:graphicFrameLocks noGrp="1"/>
          </p:cNvGraphicFramePr>
          <p:nvPr>
            <p:extLst>
              <p:ext uri="{D42A27DB-BD31-4B8C-83A1-F6EECF244321}">
                <p14:modId xmlns:p14="http://schemas.microsoft.com/office/powerpoint/2010/main" val="2700884026"/>
              </p:ext>
            </p:extLst>
          </p:nvPr>
        </p:nvGraphicFramePr>
        <p:xfrm>
          <a:off x="1199320" y="2798274"/>
          <a:ext cx="10349948" cy="2956560"/>
        </p:xfrm>
        <a:graphic>
          <a:graphicData uri="http://schemas.openxmlformats.org/drawingml/2006/table">
            <a:tbl>
              <a:tblPr firstRow="1" bandRow="1">
                <a:tableStyleId>{3B4B98B0-60AC-42C2-AFA5-B58CD77FA1E5}</a:tableStyleId>
              </a:tblPr>
              <a:tblGrid>
                <a:gridCol w="5174974">
                  <a:extLst>
                    <a:ext uri="{9D8B030D-6E8A-4147-A177-3AD203B41FA5}">
                      <a16:colId xmlns:a16="http://schemas.microsoft.com/office/drawing/2014/main" val="2448884365"/>
                    </a:ext>
                  </a:extLst>
                </a:gridCol>
                <a:gridCol w="5174974">
                  <a:extLst>
                    <a:ext uri="{9D8B030D-6E8A-4147-A177-3AD203B41FA5}">
                      <a16:colId xmlns:a16="http://schemas.microsoft.com/office/drawing/2014/main" val="3828987631"/>
                    </a:ext>
                  </a:extLst>
                </a:gridCol>
              </a:tblGrid>
              <a:tr h="350942">
                <a:tc>
                  <a:txBody>
                    <a:bodyPr/>
                    <a:lstStyle/>
                    <a:p>
                      <a:pPr algn="ctr"/>
                      <a:r>
                        <a:rPr lang="en-GB" sz="2800" dirty="0">
                          <a:solidFill>
                            <a:srgbClr val="C00000"/>
                          </a:solidFill>
                          <a:latin typeface="Vijaya" panose="020B0604020202020204" pitchFamily="34" charset="0"/>
                          <a:cs typeface="Vijaya" panose="020B0604020202020204" pitchFamily="34" charset="0"/>
                        </a:rPr>
                        <a:t>Benefits </a:t>
                      </a:r>
                    </a:p>
                  </a:txBody>
                  <a:tcPr/>
                </a:tc>
                <a:tc>
                  <a:txBody>
                    <a:bodyPr/>
                    <a:lstStyle/>
                    <a:p>
                      <a:pPr algn="ctr"/>
                      <a:r>
                        <a:rPr lang="en-GB" sz="2800" dirty="0">
                          <a:solidFill>
                            <a:srgbClr val="C00000"/>
                          </a:solidFill>
                          <a:latin typeface="Vijaya" panose="020B0604020202020204" pitchFamily="34" charset="0"/>
                          <a:cs typeface="Vijaya" panose="020B0604020202020204" pitchFamily="34" charset="0"/>
                        </a:rPr>
                        <a:t>Top-down approach</a:t>
                      </a:r>
                    </a:p>
                  </a:txBody>
                  <a:tcPr/>
                </a:tc>
                <a:extLst>
                  <a:ext uri="{0D108BD9-81ED-4DB2-BD59-A6C34878D82A}">
                    <a16:rowId xmlns:a16="http://schemas.microsoft.com/office/drawing/2014/main" val="3927093236"/>
                  </a:ext>
                </a:extLst>
              </a:tr>
              <a:tr h="2321556">
                <a:tc>
                  <a:txBody>
                    <a:bodyPr/>
                    <a:lstStyle/>
                    <a:p>
                      <a:pPr marL="285750" indent="-285750">
                        <a:buFont typeface="Wingdings" panose="05000000000000000000" pitchFamily="2" charset="2"/>
                        <a:buChar char="v"/>
                      </a:pPr>
                      <a:r>
                        <a:rPr lang="en-GB" sz="2200" dirty="0">
                          <a:latin typeface="Vijaya" panose="020B0604020202020204" pitchFamily="34" charset="0"/>
                          <a:cs typeface="Vijaya" panose="020B0604020202020204" pitchFamily="34" charset="0"/>
                        </a:rPr>
                        <a:t>Draws attention to the deliverables</a:t>
                      </a:r>
                    </a:p>
                    <a:p>
                      <a:pPr marL="285750" indent="-285750">
                        <a:buFont typeface="Wingdings" panose="05000000000000000000" pitchFamily="2" charset="2"/>
                        <a:buChar char="v"/>
                      </a:pPr>
                      <a:r>
                        <a:rPr lang="en-GB" sz="2200" dirty="0">
                          <a:latin typeface="Vijaya" panose="020B0604020202020204" pitchFamily="34" charset="0"/>
                          <a:cs typeface="Vijaya" panose="020B0604020202020204" pitchFamily="34" charset="0"/>
                        </a:rPr>
                        <a:t>Provides a solid foundation for the management of predictions</a:t>
                      </a:r>
                    </a:p>
                    <a:p>
                      <a:pPr marL="285750" indent="-285750">
                        <a:buFont typeface="Wingdings" panose="05000000000000000000" pitchFamily="2" charset="2"/>
                        <a:buChar char="v"/>
                      </a:pPr>
                      <a:r>
                        <a:rPr lang="en-GB" sz="2200" dirty="0">
                          <a:latin typeface="Vijaya" panose="020B0604020202020204" pitchFamily="34" charset="0"/>
                          <a:cs typeface="Vijaya" panose="020B0604020202020204" pitchFamily="34" charset="0"/>
                        </a:rPr>
                        <a:t>Include an efficient way to estimate costs accurately</a:t>
                      </a:r>
                    </a:p>
                    <a:p>
                      <a:pPr marL="285750" indent="-285750">
                        <a:buFont typeface="Wingdings" panose="05000000000000000000" pitchFamily="2" charset="2"/>
                        <a:buChar char="v"/>
                      </a:pPr>
                      <a:r>
                        <a:rPr lang="en-GB" sz="2200" dirty="0">
                          <a:latin typeface="Vijaya" panose="020B0604020202020204" pitchFamily="34" charset="0"/>
                          <a:cs typeface="Vijaya" panose="020B0604020202020204" pitchFamily="34" charset="0"/>
                        </a:rPr>
                        <a:t>Providing assistance for resource allocation</a:t>
                      </a:r>
                    </a:p>
                    <a:p>
                      <a:pPr marL="285750" indent="-285750">
                        <a:buFont typeface="Wingdings" panose="05000000000000000000" pitchFamily="2" charset="2"/>
                        <a:buChar char="v"/>
                      </a:pPr>
                      <a:r>
                        <a:rPr lang="en-GB" sz="2200" dirty="0">
                          <a:latin typeface="Vijaya" panose="020B0604020202020204" pitchFamily="34" charset="0"/>
                          <a:cs typeface="Vijaya" panose="020B0604020202020204" pitchFamily="34" charset="0"/>
                        </a:rPr>
                        <a:t>Provide a collection of solutions for recurring situations</a:t>
                      </a:r>
                    </a:p>
                  </a:txBody>
                  <a:tcPr/>
                </a:tc>
                <a:tc>
                  <a:txBody>
                    <a:bodyPr/>
                    <a:lstStyle/>
                    <a:p>
                      <a:pPr marL="285750" indent="-285750">
                        <a:buFont typeface="Wingdings" panose="05000000000000000000" pitchFamily="2" charset="2"/>
                        <a:buChar char="v"/>
                      </a:pPr>
                      <a:r>
                        <a:rPr lang="en-GB" sz="2200" dirty="0">
                          <a:latin typeface="Vijaya" panose="020B0604020202020204" pitchFamily="34" charset="0"/>
                          <a:cs typeface="Vijaya" panose="020B0604020202020204" pitchFamily="34" charset="0"/>
                        </a:rPr>
                        <a:t>The project plan has already been developed</a:t>
                      </a:r>
                    </a:p>
                    <a:p>
                      <a:pPr marL="285750" indent="-285750">
                        <a:buFont typeface="Wingdings" panose="05000000000000000000" pitchFamily="2" charset="2"/>
                        <a:buChar char="v"/>
                      </a:pPr>
                      <a:r>
                        <a:rPr lang="en-GB" sz="2200" dirty="0">
                          <a:latin typeface="Vijaya" panose="020B0604020202020204" pitchFamily="34" charset="0"/>
                          <a:cs typeface="Vijaya" panose="020B0604020202020204" pitchFamily="34" charset="0"/>
                        </a:rPr>
                        <a:t>There are already major activities known</a:t>
                      </a:r>
                    </a:p>
                    <a:p>
                      <a:pPr marL="285750" indent="-285750">
                        <a:buFont typeface="Wingdings" panose="05000000000000000000" pitchFamily="2" charset="2"/>
                        <a:buChar char="v"/>
                      </a:pPr>
                      <a:r>
                        <a:rPr lang="en-GB" sz="2200" dirty="0">
                          <a:latin typeface="Vijaya" panose="020B0604020202020204" pitchFamily="34" charset="0"/>
                          <a:cs typeface="Vijaya" panose="020B0604020202020204" pitchFamily="34" charset="0"/>
                        </a:rPr>
                        <a:t>Iterative characteristics are reduced</a:t>
                      </a:r>
                    </a:p>
                  </a:txBody>
                  <a:tcPr/>
                </a:tc>
                <a:extLst>
                  <a:ext uri="{0D108BD9-81ED-4DB2-BD59-A6C34878D82A}">
                    <a16:rowId xmlns:a16="http://schemas.microsoft.com/office/drawing/2014/main" val="3306769594"/>
                  </a:ext>
                </a:extLst>
              </a:tr>
            </a:tbl>
          </a:graphicData>
        </a:graphic>
      </p:graphicFrame>
      <p:sp>
        <p:nvSpPr>
          <p:cNvPr id="8" name="Rectangle 7">
            <a:extLst>
              <a:ext uri="{FF2B5EF4-FFF2-40B4-BE49-F238E27FC236}">
                <a16:creationId xmlns:a16="http://schemas.microsoft.com/office/drawing/2014/main" id="{F6C01D40-974A-4B7F-99CB-63D456AD42A3}"/>
              </a:ext>
            </a:extLst>
          </p:cNvPr>
          <p:cNvSpPr/>
          <p:nvPr/>
        </p:nvSpPr>
        <p:spPr>
          <a:xfrm>
            <a:off x="3875725" y="5596735"/>
            <a:ext cx="4095993" cy="487506"/>
          </a:xfrm>
          <a:prstGeom prst="rect">
            <a:avLst/>
          </a:prstGeom>
        </p:spPr>
        <p:txBody>
          <a:bodyPr wrap="none">
            <a:spAutoFit/>
          </a:bodyPr>
          <a:lstStyle/>
          <a:p>
            <a:pPr>
              <a:lnSpc>
                <a:spcPct val="107000"/>
              </a:lnSpc>
              <a:spcAft>
                <a:spcPts val="800"/>
              </a:spcAft>
            </a:pPr>
            <a:r>
              <a:rPr lang="en-GB" sz="2400" dirty="0">
                <a:latin typeface="Vijaya" panose="020B0604020202020204" pitchFamily="34" charset="0"/>
                <a:ea typeface="Calibri" panose="020F0502020204030204" pitchFamily="34" charset="0"/>
                <a:cs typeface="Vijaya" panose="020B0604020202020204" pitchFamily="34" charset="0"/>
              </a:rPr>
              <a:t>(</a:t>
            </a:r>
            <a:r>
              <a:rPr lang="en-GB" sz="2400" dirty="0">
                <a:solidFill>
                  <a:srgbClr val="333333"/>
                </a:solidFill>
                <a:latin typeface="Vijaya" panose="020B0604020202020204" pitchFamily="34" charset="0"/>
                <a:ea typeface="Calibri" panose="020F0502020204030204" pitchFamily="34" charset="0"/>
                <a:cs typeface="Vijaya" panose="020B0604020202020204" pitchFamily="34" charset="0"/>
              </a:rPr>
              <a:t>Norman, Brotherton and Fried, </a:t>
            </a:r>
            <a:r>
              <a:rPr lang="en-GB" sz="2400" dirty="0">
                <a:latin typeface="Vijaya" panose="020B0604020202020204" pitchFamily="34" charset="0"/>
                <a:ea typeface="Calibri" panose="020F0502020204030204" pitchFamily="34" charset="0"/>
                <a:cs typeface="Vijaya" panose="020B0604020202020204" pitchFamily="34" charset="0"/>
              </a:rPr>
              <a:t>2008).</a:t>
            </a:r>
            <a:endParaRPr lang="en-GB" dirty="0">
              <a:effectLst/>
              <a:latin typeface="Vijaya" panose="020B0604020202020204" pitchFamily="34" charset="0"/>
              <a:ea typeface="Calibri" panose="020F0502020204030204" pitchFamily="34" charset="0"/>
              <a:cs typeface="Vijaya" panose="020B0604020202020204" pitchFamily="34" charset="0"/>
            </a:endParaRPr>
          </a:p>
        </p:txBody>
      </p:sp>
    </p:spTree>
    <p:extLst>
      <p:ext uri="{BB962C8B-B14F-4D97-AF65-F5344CB8AC3E}">
        <p14:creationId xmlns:p14="http://schemas.microsoft.com/office/powerpoint/2010/main" val="795022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3AA0087-6F9C-42A4-B8E9-EA2D0E98206B}"/>
              </a:ext>
            </a:extLst>
          </p:cNvPr>
          <p:cNvSpPr>
            <a:spLocks noGrp="1"/>
          </p:cNvSpPr>
          <p:nvPr>
            <p:ph type="sldNum" sz="quarter" idx="11"/>
          </p:nvPr>
        </p:nvSpPr>
        <p:spPr/>
        <p:txBody>
          <a:bodyPr/>
          <a:lstStyle/>
          <a:p>
            <a:fld id="{8C2E478F-E849-4A8C-AF1F-CBCC78A7CBFA}" type="slidenum">
              <a:rPr lang="en-US" smtClean="0"/>
              <a:pPr/>
              <a:t>12</a:t>
            </a:fld>
            <a:endParaRPr lang="en-US" dirty="0"/>
          </a:p>
        </p:txBody>
      </p:sp>
      <p:pic>
        <p:nvPicPr>
          <p:cNvPr id="5" name="Picture 4">
            <a:extLst>
              <a:ext uri="{FF2B5EF4-FFF2-40B4-BE49-F238E27FC236}">
                <a16:creationId xmlns:a16="http://schemas.microsoft.com/office/drawing/2014/main" id="{AB152A5A-EFDF-4DBC-A99E-A76A53A514E7}"/>
              </a:ext>
            </a:extLst>
          </p:cNvPr>
          <p:cNvPicPr>
            <a:picLocks noChangeAspect="1"/>
          </p:cNvPicPr>
          <p:nvPr/>
        </p:nvPicPr>
        <p:blipFill rotWithShape="1">
          <a:blip r:embed="rId2"/>
          <a:srcRect l="12065" t="20662" r="13369" b="8579"/>
          <a:stretch/>
        </p:blipFill>
        <p:spPr>
          <a:xfrm>
            <a:off x="595884" y="151687"/>
            <a:ext cx="11145541" cy="5742493"/>
          </a:xfrm>
          <a:prstGeom prst="rect">
            <a:avLst/>
          </a:prstGeom>
        </p:spPr>
      </p:pic>
    </p:spTree>
    <p:extLst>
      <p:ext uri="{BB962C8B-B14F-4D97-AF65-F5344CB8AC3E}">
        <p14:creationId xmlns:p14="http://schemas.microsoft.com/office/powerpoint/2010/main" val="3532508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B968F1A-F25E-41C2-B158-22E7409333B1}"/>
              </a:ext>
            </a:extLst>
          </p:cNvPr>
          <p:cNvSpPr>
            <a:spLocks noGrp="1"/>
          </p:cNvSpPr>
          <p:nvPr>
            <p:ph type="sldNum" sz="quarter" idx="15"/>
          </p:nvPr>
        </p:nvSpPr>
        <p:spPr/>
        <p:txBody>
          <a:bodyPr/>
          <a:lstStyle/>
          <a:p>
            <a:fld id="{8C2E478F-E849-4A8C-AF1F-CBCC78A7CBFA}" type="slidenum">
              <a:rPr lang="en-US" smtClean="0"/>
              <a:pPr/>
              <a:t>13</a:t>
            </a:fld>
            <a:endParaRPr lang="en-US" dirty="0"/>
          </a:p>
        </p:txBody>
      </p:sp>
      <p:sp>
        <p:nvSpPr>
          <p:cNvPr id="9" name="Rectangle 8">
            <a:extLst>
              <a:ext uri="{FF2B5EF4-FFF2-40B4-BE49-F238E27FC236}">
                <a16:creationId xmlns:a16="http://schemas.microsoft.com/office/drawing/2014/main" id="{F8D27AEC-66AB-46A0-83D0-B00DC20E0627}"/>
              </a:ext>
            </a:extLst>
          </p:cNvPr>
          <p:cNvSpPr/>
          <p:nvPr/>
        </p:nvSpPr>
        <p:spPr>
          <a:xfrm>
            <a:off x="864703" y="1791431"/>
            <a:ext cx="5724940" cy="4031873"/>
          </a:xfrm>
          <a:prstGeom prst="rect">
            <a:avLst/>
          </a:prstGeom>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effectLst/>
                <a:uLnTx/>
                <a:uFillTx/>
                <a:latin typeface="Vijaya" panose="020B0604020202020204" pitchFamily="34" charset="0"/>
                <a:cs typeface="Vijaya" panose="020B0604020202020204" pitchFamily="34" charset="0"/>
              </a:rPr>
              <a:t>PESTLE attempts to adapt a clear understanding of the context and possible elements that impact the present and future interests of an organisation.</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effectLst/>
                <a:uLnTx/>
                <a:uFillTx/>
                <a:latin typeface="Vijaya" panose="020B0604020202020204" pitchFamily="34" charset="0"/>
                <a:cs typeface="Vijaya" panose="020B0604020202020204" pitchFamily="34" charset="0"/>
              </a:rPr>
              <a:t>External environment elements are evaluated in order to articulate the efficiency conclusion as well as important</a:t>
            </a:r>
          </a:p>
          <a:p>
            <a:pPr lvl="0">
              <a:defRPr/>
            </a:pPr>
            <a:r>
              <a:rPr lang="en-US" sz="3200" dirty="0">
                <a:latin typeface="Vijaya" panose="020B0604020202020204" pitchFamily="34" charset="0"/>
                <a:cs typeface="Vijaya" panose="020B0604020202020204" pitchFamily="34" charset="0"/>
              </a:rPr>
              <a:t>(Marmol, 2015). </a:t>
            </a:r>
            <a:endParaRPr kumimoji="0" lang="en-GB" sz="3200" b="0" i="0" u="none" strike="noStrike" kern="1200" cap="none" spc="0" normalizeH="0" baseline="0" noProof="0" dirty="0">
              <a:ln>
                <a:noFill/>
              </a:ln>
              <a:solidFill>
                <a:prstClr val="black"/>
              </a:solidFill>
              <a:effectLst/>
              <a:uLnTx/>
              <a:uFillTx/>
              <a:latin typeface="Vijaya" panose="020B0604020202020204" pitchFamily="34" charset="0"/>
              <a:cs typeface="Vijaya" panose="020B0604020202020204" pitchFamily="34" charset="0"/>
            </a:endParaRPr>
          </a:p>
        </p:txBody>
      </p:sp>
      <p:sp>
        <p:nvSpPr>
          <p:cNvPr id="10" name="TextBox 9">
            <a:extLst>
              <a:ext uri="{FF2B5EF4-FFF2-40B4-BE49-F238E27FC236}">
                <a16:creationId xmlns:a16="http://schemas.microsoft.com/office/drawing/2014/main" id="{1254A1BC-6CE2-4A01-BFCF-95355A84D248}"/>
              </a:ext>
            </a:extLst>
          </p:cNvPr>
          <p:cNvSpPr txBox="1"/>
          <p:nvPr/>
        </p:nvSpPr>
        <p:spPr>
          <a:xfrm>
            <a:off x="934277" y="474629"/>
            <a:ext cx="5585793"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C00000"/>
                </a:solidFill>
                <a:effectLst/>
                <a:uLnTx/>
                <a:uFillTx/>
                <a:latin typeface="Vijaya" panose="020B0604020202020204" pitchFamily="34" charset="0"/>
                <a:cs typeface="Vijaya" panose="020B0604020202020204" pitchFamily="34" charset="0"/>
              </a:rPr>
              <a:t>PESTLE Analysis Definition </a:t>
            </a:r>
          </a:p>
        </p:txBody>
      </p:sp>
      <p:pic>
        <p:nvPicPr>
          <p:cNvPr id="11" name="Picture 10">
            <a:extLst>
              <a:ext uri="{FF2B5EF4-FFF2-40B4-BE49-F238E27FC236}">
                <a16:creationId xmlns:a16="http://schemas.microsoft.com/office/drawing/2014/main" id="{78CC0F9E-9196-4465-826A-D9577D407E9B}"/>
              </a:ext>
            </a:extLst>
          </p:cNvPr>
          <p:cNvPicPr>
            <a:picLocks noChangeAspect="1"/>
          </p:cNvPicPr>
          <p:nvPr/>
        </p:nvPicPr>
        <p:blipFill rotWithShape="1">
          <a:blip r:embed="rId2"/>
          <a:srcRect l="17468" r="17059"/>
          <a:stretch/>
        </p:blipFill>
        <p:spPr>
          <a:xfrm>
            <a:off x="7845286" y="1539640"/>
            <a:ext cx="4346713" cy="35359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76066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7733203-0918-466E-AC7E-73A53334F57D}"/>
              </a:ext>
            </a:extLst>
          </p:cNvPr>
          <p:cNvSpPr>
            <a:spLocks noGrp="1"/>
          </p:cNvSpPr>
          <p:nvPr>
            <p:ph type="sldNum" sz="quarter" idx="11"/>
          </p:nvPr>
        </p:nvSpPr>
        <p:spPr/>
        <p:txBody>
          <a:bodyPr/>
          <a:lstStyle/>
          <a:p>
            <a:fld id="{8C2E478F-E849-4A8C-AF1F-CBCC78A7CBFA}" type="slidenum">
              <a:rPr lang="en-US" smtClean="0"/>
              <a:pPr/>
              <a:t>14</a:t>
            </a:fld>
            <a:endParaRPr lang="en-US" dirty="0"/>
          </a:p>
        </p:txBody>
      </p:sp>
      <p:pic>
        <p:nvPicPr>
          <p:cNvPr id="5" name="Picture 4">
            <a:extLst>
              <a:ext uri="{FF2B5EF4-FFF2-40B4-BE49-F238E27FC236}">
                <a16:creationId xmlns:a16="http://schemas.microsoft.com/office/drawing/2014/main" id="{6C4F0C04-8BCA-436F-952E-9EFDA58BA1C9}"/>
              </a:ext>
            </a:extLst>
          </p:cNvPr>
          <p:cNvPicPr>
            <a:picLocks noChangeAspect="1"/>
          </p:cNvPicPr>
          <p:nvPr/>
        </p:nvPicPr>
        <p:blipFill rotWithShape="1">
          <a:blip r:embed="rId2"/>
          <a:srcRect l="28261" t="22595" r="16739" b="22112"/>
          <a:stretch/>
        </p:blipFill>
        <p:spPr>
          <a:xfrm>
            <a:off x="595883" y="176251"/>
            <a:ext cx="11079281" cy="6237398"/>
          </a:xfrm>
          <a:prstGeom prst="rect">
            <a:avLst/>
          </a:prstGeom>
        </p:spPr>
      </p:pic>
    </p:spTree>
    <p:extLst>
      <p:ext uri="{BB962C8B-B14F-4D97-AF65-F5344CB8AC3E}">
        <p14:creationId xmlns:p14="http://schemas.microsoft.com/office/powerpoint/2010/main" val="2997518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B968F1A-F25E-41C2-B158-22E7409333B1}"/>
              </a:ext>
            </a:extLst>
          </p:cNvPr>
          <p:cNvSpPr>
            <a:spLocks noGrp="1"/>
          </p:cNvSpPr>
          <p:nvPr>
            <p:ph type="sldNum" sz="quarter" idx="15"/>
          </p:nvPr>
        </p:nvSpPr>
        <p:spPr/>
        <p:txBody>
          <a:bodyPr/>
          <a:lstStyle/>
          <a:p>
            <a:fld id="{8C2E478F-E849-4A8C-AF1F-CBCC78A7CBFA}" type="slidenum">
              <a:rPr lang="en-US" smtClean="0"/>
              <a:pPr/>
              <a:t>15</a:t>
            </a:fld>
            <a:endParaRPr lang="en-US" dirty="0"/>
          </a:p>
        </p:txBody>
      </p:sp>
      <p:sp>
        <p:nvSpPr>
          <p:cNvPr id="10" name="TextBox 9">
            <a:extLst>
              <a:ext uri="{FF2B5EF4-FFF2-40B4-BE49-F238E27FC236}">
                <a16:creationId xmlns:a16="http://schemas.microsoft.com/office/drawing/2014/main" id="{1254A1BC-6CE2-4A01-BFCF-95355A84D248}"/>
              </a:ext>
            </a:extLst>
          </p:cNvPr>
          <p:cNvSpPr txBox="1"/>
          <p:nvPr/>
        </p:nvSpPr>
        <p:spPr>
          <a:xfrm>
            <a:off x="1199320" y="527587"/>
            <a:ext cx="5585793"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C00000"/>
                </a:solidFill>
                <a:effectLst/>
                <a:uLnTx/>
                <a:uFillTx/>
                <a:latin typeface="Vijaya" panose="020B0604020202020204" pitchFamily="34" charset="0"/>
                <a:cs typeface="Vijaya" panose="020B0604020202020204" pitchFamily="34" charset="0"/>
              </a:rPr>
              <a:t>Risk Analysis Definition </a:t>
            </a:r>
          </a:p>
        </p:txBody>
      </p:sp>
      <p:sp>
        <p:nvSpPr>
          <p:cNvPr id="6" name="Subtitle 2">
            <a:extLst>
              <a:ext uri="{FF2B5EF4-FFF2-40B4-BE49-F238E27FC236}">
                <a16:creationId xmlns:a16="http://schemas.microsoft.com/office/drawing/2014/main" id="{EF681994-83EB-4549-89FA-4DF86ADA49C2}"/>
              </a:ext>
            </a:extLst>
          </p:cNvPr>
          <p:cNvSpPr txBox="1">
            <a:spLocks/>
          </p:cNvSpPr>
          <p:nvPr/>
        </p:nvSpPr>
        <p:spPr>
          <a:xfrm>
            <a:off x="934277" y="1573694"/>
            <a:ext cx="5645428" cy="156677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GB" sz="2800" dirty="0">
                <a:latin typeface="Vijaya" panose="020B0604020202020204" pitchFamily="34" charset="0"/>
                <a:cs typeface="Vijaya" panose="020B0604020202020204" pitchFamily="34" charset="0"/>
              </a:rPr>
              <a:t>A risk analysis lists the risks of the project or business and then looks at each risk more critically to analyse them</a:t>
            </a:r>
          </a:p>
        </p:txBody>
      </p:sp>
      <p:pic>
        <p:nvPicPr>
          <p:cNvPr id="3" name="Picture 2">
            <a:extLst>
              <a:ext uri="{FF2B5EF4-FFF2-40B4-BE49-F238E27FC236}">
                <a16:creationId xmlns:a16="http://schemas.microsoft.com/office/drawing/2014/main" id="{17EAC3D7-8E3A-4F1A-BA7E-515E8CA05299}"/>
              </a:ext>
            </a:extLst>
          </p:cNvPr>
          <p:cNvPicPr>
            <a:picLocks noChangeAspect="1"/>
          </p:cNvPicPr>
          <p:nvPr/>
        </p:nvPicPr>
        <p:blipFill>
          <a:blip r:embed="rId2"/>
          <a:stretch>
            <a:fillRect/>
          </a:stretch>
        </p:blipFill>
        <p:spPr>
          <a:xfrm>
            <a:off x="7693657" y="1862229"/>
            <a:ext cx="4498343" cy="3133542"/>
          </a:xfrm>
          <a:prstGeom prst="rect">
            <a:avLst/>
          </a:prstGeom>
        </p:spPr>
      </p:pic>
      <p:sp>
        <p:nvSpPr>
          <p:cNvPr id="12" name="Content Placeholder 2">
            <a:extLst>
              <a:ext uri="{FF2B5EF4-FFF2-40B4-BE49-F238E27FC236}">
                <a16:creationId xmlns:a16="http://schemas.microsoft.com/office/drawing/2014/main" id="{8B810ECB-189B-46F3-9C05-CEC3DED8431C}"/>
              </a:ext>
            </a:extLst>
          </p:cNvPr>
          <p:cNvSpPr txBox="1">
            <a:spLocks/>
          </p:cNvSpPr>
          <p:nvPr/>
        </p:nvSpPr>
        <p:spPr>
          <a:xfrm>
            <a:off x="934277" y="2858453"/>
            <a:ext cx="5045765" cy="3133543"/>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GB" sz="2800" dirty="0">
                <a:latin typeface="Vijaya" panose="020B0604020202020204" pitchFamily="34" charset="0"/>
                <a:cs typeface="Vijaya" panose="020B0604020202020204" pitchFamily="34" charset="0"/>
              </a:rPr>
              <a:t>Analysing these risk factors, a risk level can be established. By doing this the business can decide which risks will have more of an impact on the project and what is the most likely to happen. If there is any way of preventing certain risks, what actions need to be taken. </a:t>
            </a:r>
          </a:p>
          <a:p>
            <a:r>
              <a:rPr lang="en-GB" sz="2800" dirty="0">
                <a:latin typeface="Vijaya" panose="020B0604020202020204" pitchFamily="34" charset="0"/>
                <a:cs typeface="Vijaya" panose="020B0604020202020204" pitchFamily="34" charset="0"/>
              </a:rPr>
              <a:t>(A. K. Jallow, 2007)</a:t>
            </a:r>
          </a:p>
        </p:txBody>
      </p:sp>
    </p:spTree>
    <p:extLst>
      <p:ext uri="{BB962C8B-B14F-4D97-AF65-F5344CB8AC3E}">
        <p14:creationId xmlns:p14="http://schemas.microsoft.com/office/powerpoint/2010/main" val="3931195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DB28711-9318-4B1C-BD4E-DCFABD2B8907}"/>
              </a:ext>
            </a:extLst>
          </p:cNvPr>
          <p:cNvSpPr>
            <a:spLocks noGrp="1"/>
          </p:cNvSpPr>
          <p:nvPr>
            <p:ph type="ftr" sz="quarter" idx="10"/>
          </p:nvPr>
        </p:nvSpPr>
        <p:spPr/>
        <p:txBody>
          <a:bodyPr/>
          <a:lstStyle/>
          <a:p>
            <a:r>
              <a:rPr lang="en-US"/>
              <a:t>Add a Footer</a:t>
            </a:r>
            <a:endParaRPr lang="en-US" dirty="0"/>
          </a:p>
        </p:txBody>
      </p:sp>
      <p:sp>
        <p:nvSpPr>
          <p:cNvPr id="3" name="Slide Number Placeholder 2">
            <a:extLst>
              <a:ext uri="{FF2B5EF4-FFF2-40B4-BE49-F238E27FC236}">
                <a16:creationId xmlns:a16="http://schemas.microsoft.com/office/drawing/2014/main" id="{CD110DB7-9B53-4B9C-B7FE-165F3EF1AE69}"/>
              </a:ext>
            </a:extLst>
          </p:cNvPr>
          <p:cNvSpPr>
            <a:spLocks noGrp="1"/>
          </p:cNvSpPr>
          <p:nvPr>
            <p:ph type="sldNum" sz="quarter" idx="11"/>
          </p:nvPr>
        </p:nvSpPr>
        <p:spPr/>
        <p:txBody>
          <a:bodyPr/>
          <a:lstStyle/>
          <a:p>
            <a:fld id="{8C2E478F-E849-4A8C-AF1F-CBCC78A7CBFA}" type="slidenum">
              <a:rPr lang="en-US" smtClean="0"/>
              <a:pPr/>
              <a:t>16</a:t>
            </a:fld>
            <a:endParaRPr lang="en-US" dirty="0"/>
          </a:p>
        </p:txBody>
      </p:sp>
      <p:sp>
        <p:nvSpPr>
          <p:cNvPr id="5" name="Title 1">
            <a:extLst>
              <a:ext uri="{FF2B5EF4-FFF2-40B4-BE49-F238E27FC236}">
                <a16:creationId xmlns:a16="http://schemas.microsoft.com/office/drawing/2014/main" id="{AA198A4D-EFB9-4764-95E5-189385D68C00}"/>
              </a:ext>
            </a:extLst>
          </p:cNvPr>
          <p:cNvSpPr>
            <a:spLocks noGrp="1"/>
          </p:cNvSpPr>
          <p:nvPr>
            <p:ph type="title"/>
          </p:nvPr>
        </p:nvSpPr>
        <p:spPr>
          <a:xfrm>
            <a:off x="478735" y="225287"/>
            <a:ext cx="11234530" cy="670270"/>
          </a:xfrm>
        </p:spPr>
        <p:txBody>
          <a:bodyPr>
            <a:normAutofit fontScale="90000"/>
          </a:bodyPr>
          <a:lstStyle/>
          <a:p>
            <a:pPr algn="ctr"/>
            <a:r>
              <a:rPr lang="en-GB" sz="4000" dirty="0">
                <a:solidFill>
                  <a:srgbClr val="C00000"/>
                </a:solidFill>
                <a:latin typeface="Vijaya" panose="020B0604020202020204" pitchFamily="34" charset="0"/>
                <a:cs typeface="Vijaya" panose="020B0604020202020204" pitchFamily="34" charset="0"/>
              </a:rPr>
              <a:t>Applying Risk Analysis on the BME Skills workshop</a:t>
            </a:r>
          </a:p>
        </p:txBody>
      </p:sp>
      <p:pic>
        <p:nvPicPr>
          <p:cNvPr id="6" name="Picture 5">
            <a:extLst>
              <a:ext uri="{FF2B5EF4-FFF2-40B4-BE49-F238E27FC236}">
                <a16:creationId xmlns:a16="http://schemas.microsoft.com/office/drawing/2014/main" id="{17162F89-6647-4A00-8E50-A4E8916E0C1D}"/>
              </a:ext>
            </a:extLst>
          </p:cNvPr>
          <p:cNvPicPr>
            <a:picLocks noChangeAspect="1"/>
          </p:cNvPicPr>
          <p:nvPr/>
        </p:nvPicPr>
        <p:blipFill rotWithShape="1">
          <a:blip r:embed="rId2"/>
          <a:srcRect l="27174" t="25302" r="12609" b="17085"/>
          <a:stretch/>
        </p:blipFill>
        <p:spPr>
          <a:xfrm>
            <a:off x="1020417" y="993913"/>
            <a:ext cx="10363201" cy="5128591"/>
          </a:xfrm>
          <a:prstGeom prst="rect">
            <a:avLst/>
          </a:prstGeom>
        </p:spPr>
      </p:pic>
    </p:spTree>
    <p:extLst>
      <p:ext uri="{BB962C8B-B14F-4D97-AF65-F5344CB8AC3E}">
        <p14:creationId xmlns:p14="http://schemas.microsoft.com/office/powerpoint/2010/main" val="3508479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B968F1A-F25E-41C2-B158-22E7409333B1}"/>
              </a:ext>
            </a:extLst>
          </p:cNvPr>
          <p:cNvSpPr>
            <a:spLocks noGrp="1"/>
          </p:cNvSpPr>
          <p:nvPr>
            <p:ph type="sldNum" sz="quarter" idx="15"/>
          </p:nvPr>
        </p:nvSpPr>
        <p:spPr/>
        <p:txBody>
          <a:bodyPr/>
          <a:lstStyle/>
          <a:p>
            <a:fld id="{8C2E478F-E849-4A8C-AF1F-CBCC78A7CBFA}" type="slidenum">
              <a:rPr lang="en-US" smtClean="0"/>
              <a:pPr/>
              <a:t>17</a:t>
            </a:fld>
            <a:endParaRPr lang="en-US" dirty="0"/>
          </a:p>
        </p:txBody>
      </p:sp>
      <p:sp>
        <p:nvSpPr>
          <p:cNvPr id="10" name="TextBox 9">
            <a:extLst>
              <a:ext uri="{FF2B5EF4-FFF2-40B4-BE49-F238E27FC236}">
                <a16:creationId xmlns:a16="http://schemas.microsoft.com/office/drawing/2014/main" id="{1254A1BC-6CE2-4A01-BFCF-95355A84D248}"/>
              </a:ext>
            </a:extLst>
          </p:cNvPr>
          <p:cNvSpPr txBox="1"/>
          <p:nvPr/>
        </p:nvSpPr>
        <p:spPr>
          <a:xfrm>
            <a:off x="1199320" y="527587"/>
            <a:ext cx="558579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C00000"/>
                </a:solidFill>
                <a:effectLst/>
                <a:uLnTx/>
                <a:uFillTx/>
                <a:latin typeface="Vijaya" panose="020B0604020202020204" pitchFamily="34" charset="0"/>
                <a:cs typeface="Vijaya" panose="020B0604020202020204" pitchFamily="34" charset="0"/>
              </a:rPr>
              <a:t>Evaluation</a:t>
            </a:r>
          </a:p>
        </p:txBody>
      </p:sp>
      <p:sp>
        <p:nvSpPr>
          <p:cNvPr id="8" name="Content Placeholder 2">
            <a:extLst>
              <a:ext uri="{FF2B5EF4-FFF2-40B4-BE49-F238E27FC236}">
                <a16:creationId xmlns:a16="http://schemas.microsoft.com/office/drawing/2014/main" id="{8E042CC5-EDC9-46DC-A4D8-D5FBB0B41F9F}"/>
              </a:ext>
            </a:extLst>
          </p:cNvPr>
          <p:cNvSpPr txBox="1">
            <a:spLocks/>
          </p:cNvSpPr>
          <p:nvPr/>
        </p:nvSpPr>
        <p:spPr>
          <a:xfrm>
            <a:off x="1199320" y="1908910"/>
            <a:ext cx="5257800" cy="287889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GB" sz="3600" dirty="0">
                <a:latin typeface="Vijaya" panose="020B0604020202020204" pitchFamily="34" charset="0"/>
                <a:cs typeface="Vijaya" panose="020B0604020202020204" pitchFamily="34" charset="0"/>
              </a:rPr>
              <a:t>To judge the quality, importance, amount, or value of someone or something (Dictionary.cambridge.org, 2019).</a:t>
            </a:r>
          </a:p>
        </p:txBody>
      </p:sp>
      <p:pic>
        <p:nvPicPr>
          <p:cNvPr id="4" name="Picture 3">
            <a:extLst>
              <a:ext uri="{FF2B5EF4-FFF2-40B4-BE49-F238E27FC236}">
                <a16:creationId xmlns:a16="http://schemas.microsoft.com/office/drawing/2014/main" id="{214268A3-B9BA-4A69-A979-2E42C5BE2360}"/>
              </a:ext>
            </a:extLst>
          </p:cNvPr>
          <p:cNvPicPr>
            <a:picLocks noChangeAspect="1"/>
          </p:cNvPicPr>
          <p:nvPr/>
        </p:nvPicPr>
        <p:blipFill>
          <a:blip r:embed="rId2"/>
          <a:stretch>
            <a:fillRect/>
          </a:stretch>
        </p:blipFill>
        <p:spPr>
          <a:xfrm>
            <a:off x="7898295" y="879663"/>
            <a:ext cx="4115904" cy="4937390"/>
          </a:xfrm>
          <a:prstGeom prst="rect">
            <a:avLst/>
          </a:prstGeom>
        </p:spPr>
      </p:pic>
    </p:spTree>
    <p:extLst>
      <p:ext uri="{BB962C8B-B14F-4D97-AF65-F5344CB8AC3E}">
        <p14:creationId xmlns:p14="http://schemas.microsoft.com/office/powerpoint/2010/main" val="2546849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B968F1A-F25E-41C2-B158-22E7409333B1}"/>
              </a:ext>
            </a:extLst>
          </p:cNvPr>
          <p:cNvSpPr>
            <a:spLocks noGrp="1"/>
          </p:cNvSpPr>
          <p:nvPr>
            <p:ph type="sldNum" sz="quarter" idx="15"/>
          </p:nvPr>
        </p:nvSpPr>
        <p:spPr/>
        <p:txBody>
          <a:bodyPr/>
          <a:lstStyle/>
          <a:p>
            <a:fld id="{8C2E478F-E849-4A8C-AF1F-CBCC78A7CBFA}" type="slidenum">
              <a:rPr lang="en-US" smtClean="0"/>
              <a:pPr/>
              <a:t>18</a:t>
            </a:fld>
            <a:endParaRPr lang="en-US" dirty="0"/>
          </a:p>
        </p:txBody>
      </p:sp>
      <p:sp>
        <p:nvSpPr>
          <p:cNvPr id="10" name="TextBox 9">
            <a:extLst>
              <a:ext uri="{FF2B5EF4-FFF2-40B4-BE49-F238E27FC236}">
                <a16:creationId xmlns:a16="http://schemas.microsoft.com/office/drawing/2014/main" id="{1254A1BC-6CE2-4A01-BFCF-95355A84D248}"/>
              </a:ext>
            </a:extLst>
          </p:cNvPr>
          <p:cNvSpPr txBox="1"/>
          <p:nvPr/>
        </p:nvSpPr>
        <p:spPr>
          <a:xfrm>
            <a:off x="974033" y="527587"/>
            <a:ext cx="558579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C00000"/>
                </a:solidFill>
                <a:effectLst/>
                <a:uLnTx/>
                <a:uFillTx/>
                <a:latin typeface="Vijaya" panose="020B0604020202020204" pitchFamily="34" charset="0"/>
                <a:cs typeface="Vijaya" panose="020B0604020202020204" pitchFamily="34" charset="0"/>
              </a:rPr>
              <a:t>Evaluation</a:t>
            </a:r>
          </a:p>
        </p:txBody>
      </p:sp>
      <p:sp>
        <p:nvSpPr>
          <p:cNvPr id="6" name="Content Placeholder 2">
            <a:extLst>
              <a:ext uri="{FF2B5EF4-FFF2-40B4-BE49-F238E27FC236}">
                <a16:creationId xmlns:a16="http://schemas.microsoft.com/office/drawing/2014/main" id="{2A12D4B7-F543-482E-81C5-F73A12CC940E}"/>
              </a:ext>
            </a:extLst>
          </p:cNvPr>
          <p:cNvSpPr txBox="1">
            <a:spLocks/>
          </p:cNvSpPr>
          <p:nvPr/>
        </p:nvSpPr>
        <p:spPr>
          <a:xfrm>
            <a:off x="974033" y="1494321"/>
            <a:ext cx="5443330" cy="435133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GB" sz="4400" b="1">
                <a:latin typeface="Vijaya" panose="020B0604020202020204" pitchFamily="34" charset="0"/>
                <a:cs typeface="Vijaya" panose="020B0604020202020204" pitchFamily="34" charset="0"/>
              </a:rPr>
              <a:t>What was our objective?</a:t>
            </a:r>
          </a:p>
          <a:p>
            <a:r>
              <a:rPr lang="en-GB" sz="3600">
                <a:latin typeface="Vijaya" panose="020B0604020202020204" pitchFamily="34" charset="0"/>
                <a:cs typeface="Vijaya" panose="020B0604020202020204" pitchFamily="34" charset="0"/>
              </a:rPr>
              <a:t>The aim was to plan and deliver a workshop on demystifying marketing.</a:t>
            </a:r>
          </a:p>
          <a:p>
            <a:r>
              <a:rPr lang="en-GB" sz="4400" b="1">
                <a:latin typeface="Vijaya" panose="020B0604020202020204" pitchFamily="34" charset="0"/>
                <a:cs typeface="Vijaya" panose="020B0604020202020204" pitchFamily="34" charset="0"/>
              </a:rPr>
              <a:t>What we did well?</a:t>
            </a:r>
          </a:p>
          <a:p>
            <a:r>
              <a:rPr lang="en-GB" sz="3600">
                <a:latin typeface="Vijaya" panose="020B0604020202020204" pitchFamily="34" charset="0"/>
                <a:cs typeface="Vijaya" panose="020B0604020202020204" pitchFamily="34" charset="0"/>
              </a:rPr>
              <a:t>We communicated well with team members and Project Leader.</a:t>
            </a:r>
          </a:p>
          <a:p>
            <a:endParaRPr lang="en-GB" sz="4400" b="1" dirty="0">
              <a:latin typeface="Vijaya" panose="020B0604020202020204" pitchFamily="34" charset="0"/>
              <a:cs typeface="Vijaya" panose="020B0604020202020204" pitchFamily="34" charset="0"/>
            </a:endParaRPr>
          </a:p>
        </p:txBody>
      </p:sp>
      <p:pic>
        <p:nvPicPr>
          <p:cNvPr id="7170" name="Picture 2" descr="Image result for evaluation&quot;">
            <a:extLst>
              <a:ext uri="{FF2B5EF4-FFF2-40B4-BE49-F238E27FC236}">
                <a16:creationId xmlns:a16="http://schemas.microsoft.com/office/drawing/2014/main" id="{B33B4479-473F-4ADE-B658-F26F18C207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0328" y="726369"/>
            <a:ext cx="4421671" cy="5025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4494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B968F1A-F25E-41C2-B158-22E7409333B1}"/>
              </a:ext>
            </a:extLst>
          </p:cNvPr>
          <p:cNvSpPr>
            <a:spLocks noGrp="1"/>
          </p:cNvSpPr>
          <p:nvPr>
            <p:ph type="sldNum" sz="quarter" idx="15"/>
          </p:nvPr>
        </p:nvSpPr>
        <p:spPr/>
        <p:txBody>
          <a:bodyPr/>
          <a:lstStyle/>
          <a:p>
            <a:fld id="{8C2E478F-E849-4A8C-AF1F-CBCC78A7CBFA}" type="slidenum">
              <a:rPr lang="en-US" smtClean="0"/>
              <a:pPr/>
              <a:t>19</a:t>
            </a:fld>
            <a:endParaRPr lang="en-US" dirty="0"/>
          </a:p>
        </p:txBody>
      </p:sp>
      <p:sp>
        <p:nvSpPr>
          <p:cNvPr id="10" name="TextBox 9">
            <a:extLst>
              <a:ext uri="{FF2B5EF4-FFF2-40B4-BE49-F238E27FC236}">
                <a16:creationId xmlns:a16="http://schemas.microsoft.com/office/drawing/2014/main" id="{1254A1BC-6CE2-4A01-BFCF-95355A84D248}"/>
              </a:ext>
            </a:extLst>
          </p:cNvPr>
          <p:cNvSpPr txBox="1"/>
          <p:nvPr/>
        </p:nvSpPr>
        <p:spPr>
          <a:xfrm>
            <a:off x="974033" y="527587"/>
            <a:ext cx="558579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C00000"/>
                </a:solidFill>
                <a:effectLst/>
                <a:uLnTx/>
                <a:uFillTx/>
                <a:latin typeface="Vijaya" panose="020B0604020202020204" pitchFamily="34" charset="0"/>
                <a:cs typeface="Vijaya" panose="020B0604020202020204" pitchFamily="34" charset="0"/>
              </a:rPr>
              <a:t>Evaluation</a:t>
            </a:r>
          </a:p>
        </p:txBody>
      </p:sp>
      <p:sp>
        <p:nvSpPr>
          <p:cNvPr id="5" name="Content Placeholder 2">
            <a:extLst>
              <a:ext uri="{FF2B5EF4-FFF2-40B4-BE49-F238E27FC236}">
                <a16:creationId xmlns:a16="http://schemas.microsoft.com/office/drawing/2014/main" id="{6B098D45-D1F9-4C76-B69F-FF60E263B5FC}"/>
              </a:ext>
            </a:extLst>
          </p:cNvPr>
          <p:cNvSpPr txBox="1">
            <a:spLocks/>
          </p:cNvSpPr>
          <p:nvPr/>
        </p:nvSpPr>
        <p:spPr>
          <a:xfrm>
            <a:off x="838200" y="1550504"/>
            <a:ext cx="5585793" cy="449248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GB" sz="4000" b="1" dirty="0">
                <a:latin typeface="Vijaya" panose="020B0604020202020204" pitchFamily="34" charset="0"/>
                <a:cs typeface="Vijaya" panose="020B0604020202020204" pitchFamily="34" charset="0"/>
              </a:rPr>
              <a:t>What went wrong? </a:t>
            </a:r>
          </a:p>
          <a:p>
            <a:r>
              <a:rPr lang="en-GB" dirty="0">
                <a:latin typeface="Vijaya" panose="020B0604020202020204" pitchFamily="34" charset="0"/>
                <a:cs typeface="Vijaya" panose="020B0604020202020204" pitchFamily="34" charset="0"/>
              </a:rPr>
              <a:t>The project was a failure due to low bookings, therefore, it had to be cancelled.</a:t>
            </a:r>
          </a:p>
          <a:p>
            <a:r>
              <a:rPr lang="en-GB" sz="4000" b="1" dirty="0">
                <a:latin typeface="Vijaya" panose="020B0604020202020204" pitchFamily="34" charset="0"/>
                <a:cs typeface="Vijaya" panose="020B0604020202020204" pitchFamily="34" charset="0"/>
              </a:rPr>
              <a:t>Did we achieve our goal?</a:t>
            </a:r>
          </a:p>
          <a:p>
            <a:r>
              <a:rPr lang="en-GB" dirty="0">
                <a:latin typeface="Vijaya" panose="020B0604020202020204" pitchFamily="34" charset="0"/>
                <a:cs typeface="Vijaya" panose="020B0604020202020204" pitchFamily="34" charset="0"/>
              </a:rPr>
              <a:t>The team worked hard and gained new experiences.</a:t>
            </a:r>
          </a:p>
          <a:p>
            <a:endParaRPr lang="en-GB" sz="1050" b="1" dirty="0">
              <a:latin typeface="Vijaya" panose="020B0604020202020204" pitchFamily="34" charset="0"/>
              <a:cs typeface="Vijaya" panose="020B0604020202020204" pitchFamily="34" charset="0"/>
            </a:endParaRPr>
          </a:p>
        </p:txBody>
      </p:sp>
      <p:pic>
        <p:nvPicPr>
          <p:cNvPr id="8194" name="Picture 2" descr="Image result for evaluation&quot;">
            <a:extLst>
              <a:ext uri="{FF2B5EF4-FFF2-40B4-BE49-F238E27FC236}">
                <a16:creationId xmlns:a16="http://schemas.microsoft.com/office/drawing/2014/main" id="{6BE381D4-586E-4ECE-A5DE-147E5B52BC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043" y="318881"/>
            <a:ext cx="4081670" cy="598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653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CDA17D7C-7C63-439C-8B50-C9B0F0F9AAF7}"/>
              </a:ext>
              <a:ext uri="{C183D7F6-B498-43B3-948B-1728B52AA6E4}">
                <adec:decorative xmlns:adec="http://schemas.microsoft.com/office/drawing/2017/decorative" val="1"/>
              </a:ext>
            </a:extLst>
          </p:cNvPr>
          <p:cNvGrpSpPr/>
          <p:nvPr/>
        </p:nvGrpSpPr>
        <p:grpSpPr>
          <a:xfrm flipH="1">
            <a:off x="4115984" y="252563"/>
            <a:ext cx="7433283" cy="5995838"/>
            <a:chOff x="252031" y="391887"/>
            <a:chExt cx="7433283" cy="6215741"/>
          </a:xfrm>
        </p:grpSpPr>
        <p:sp>
          <p:nvSpPr>
            <p:cNvPr id="32" name="Rectangle 31">
              <a:extLst>
                <a:ext uri="{FF2B5EF4-FFF2-40B4-BE49-F238E27FC236}">
                  <a16:creationId xmlns:a16="http://schemas.microsoft.com/office/drawing/2014/main" id="{32FD79E9-DA87-4AE3-AB4F-454E8B1C7E28}"/>
                </a:ext>
              </a:extLst>
            </p:cNvPr>
            <p:cNvSpPr/>
            <p:nvPr userDrawn="1"/>
          </p:nvSpPr>
          <p:spPr>
            <a:xfrm>
              <a:off x="609600" y="391887"/>
              <a:ext cx="7075714" cy="5878284"/>
            </a:xfrm>
            <a:prstGeom prst="rect">
              <a:avLst/>
            </a:prstGeom>
            <a:noFill/>
            <a:ln w="1270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0DB13C1-B4FB-4D33-A199-5BB34983AB47}"/>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34" name="Rectangle 33">
              <a:extLst>
                <a:ext uri="{FF2B5EF4-FFF2-40B4-BE49-F238E27FC236}">
                  <a16:creationId xmlns:a16="http://schemas.microsoft.com/office/drawing/2014/main" id="{97CAE694-E5D7-45D8-80CE-4067B6610E53}"/>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Rectangle: Single Corner Snipped 10">
            <a:extLst>
              <a:ext uri="{FF2B5EF4-FFF2-40B4-BE49-F238E27FC236}">
                <a16:creationId xmlns:a16="http://schemas.microsoft.com/office/drawing/2014/main" id="{851F9C8F-B284-4FE9-A76C-49BE3BEE3853}"/>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a:extLst>
              <a:ext uri="{FF2B5EF4-FFF2-40B4-BE49-F238E27FC236}">
                <a16:creationId xmlns:a16="http://schemas.microsoft.com/office/drawing/2014/main" id="{75EF0122-21C6-4139-B8D0-688B2553C487}"/>
              </a:ext>
            </a:extLst>
          </p:cNvPr>
          <p:cNvSpPr>
            <a:spLocks noGrp="1"/>
          </p:cNvSpPr>
          <p:nvPr>
            <p:ph type="sldNum" sz="quarter" idx="17"/>
          </p:nvPr>
        </p:nvSpPr>
        <p:spPr>
          <a:xfrm>
            <a:off x="11549268" y="6413649"/>
            <a:ext cx="642731" cy="407804"/>
          </a:xfrm>
          <a:prstGeom prst="rect">
            <a:avLst/>
          </a:prstGeom>
        </p:spPr>
        <p:txBody>
          <a:bodyPr vert="horz" lIns="91440" tIns="45720" rIns="91440" bIns="45720" rtlCol="0" anchor="ctr"/>
          <a:lstStyle>
            <a:lvl1pPr algn="ctr">
              <a:defRPr sz="1200">
                <a:solidFill>
                  <a:schemeClr val="bg1"/>
                </a:solidFill>
              </a:defRPr>
            </a:lvl1pPr>
          </a:lstStyle>
          <a:p>
            <a:fld id="{8C2E478F-E849-4A8C-AF1F-CBCC78A7CBFA}" type="slidenum">
              <a:rPr lang="en-US" smtClean="0"/>
              <a:pPr/>
              <a:t>20</a:t>
            </a:fld>
            <a:endParaRPr lang="en-US" dirty="0"/>
          </a:p>
        </p:txBody>
      </p:sp>
      <p:sp>
        <p:nvSpPr>
          <p:cNvPr id="10" name="Rectangle 9">
            <a:extLst>
              <a:ext uri="{FF2B5EF4-FFF2-40B4-BE49-F238E27FC236}">
                <a16:creationId xmlns:a16="http://schemas.microsoft.com/office/drawing/2014/main" id="{99841021-2D5E-4F14-968C-04722052ED0E}"/>
              </a:ext>
            </a:extLst>
          </p:cNvPr>
          <p:cNvSpPr/>
          <p:nvPr/>
        </p:nvSpPr>
        <p:spPr>
          <a:xfrm>
            <a:off x="5460960" y="609599"/>
            <a:ext cx="5539410" cy="169277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C00000"/>
                </a:solidFill>
                <a:effectLst/>
                <a:uLnTx/>
                <a:uFillTx/>
                <a:latin typeface="Vijaya" panose="020B0604020202020204" pitchFamily="34" charset="0"/>
                <a:cs typeface="Vijaya" panose="020B0604020202020204" pitchFamily="34" charset="0"/>
              </a:rPr>
              <a:t>Feedback</a:t>
            </a:r>
            <a:endParaRPr kumimoji="0" lang="en-GB" sz="4800" b="0" i="0" u="none" strike="noStrike" kern="1200" cap="none" spc="0" normalizeH="0" baseline="0" noProof="0" dirty="0">
              <a:ln>
                <a:noFill/>
              </a:ln>
              <a:solidFill>
                <a:srgbClr val="C00000"/>
              </a:solidFill>
              <a:effectLst/>
              <a:uLnTx/>
              <a:uFillTx/>
              <a:latin typeface="Vijaya" panose="020B0604020202020204" pitchFamily="34" charset="0"/>
              <a:cs typeface="Vijaya"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Vijaya" panose="020B0604020202020204" pitchFamily="34" charset="0"/>
                <a:cs typeface="Vijaya" panose="020B0604020202020204" pitchFamily="34" charset="0"/>
              </a:rPr>
              <a:t>Positive feedback from attendees of the practice run of the presentation.</a:t>
            </a:r>
          </a:p>
        </p:txBody>
      </p:sp>
      <p:sp>
        <p:nvSpPr>
          <p:cNvPr id="13" name="Content Placeholder 2">
            <a:extLst>
              <a:ext uri="{FF2B5EF4-FFF2-40B4-BE49-F238E27FC236}">
                <a16:creationId xmlns:a16="http://schemas.microsoft.com/office/drawing/2014/main" id="{9875D613-9429-48DE-AE40-EFD864E1F520}"/>
              </a:ext>
            </a:extLst>
          </p:cNvPr>
          <p:cNvSpPr>
            <a:spLocks noGrp="1"/>
          </p:cNvSpPr>
          <p:nvPr>
            <p:ph idx="1"/>
          </p:nvPr>
        </p:nvSpPr>
        <p:spPr>
          <a:xfrm>
            <a:off x="5346539" y="3631183"/>
            <a:ext cx="6215271" cy="1449589"/>
          </a:xfrm>
        </p:spPr>
        <p:txBody>
          <a:bodyPr>
            <a:noAutofit/>
          </a:bodyPr>
          <a:lstStyle/>
          <a:p>
            <a:pPr algn="ctr"/>
            <a:r>
              <a:rPr lang="en-GB" sz="2800" dirty="0">
                <a:latin typeface="Vijaya" panose="020B0604020202020204" pitchFamily="34" charset="0"/>
                <a:cs typeface="Vijaya" panose="020B0604020202020204" pitchFamily="34" charset="0"/>
              </a:rPr>
              <a:t>What we learnt from the project?</a:t>
            </a:r>
          </a:p>
          <a:p>
            <a:pPr algn="ctr"/>
            <a:r>
              <a:rPr lang="en-GB" sz="2800" dirty="0">
                <a:latin typeface="Vijaya" panose="020B0604020202020204" pitchFamily="34" charset="0"/>
                <a:cs typeface="Vijaya" panose="020B0604020202020204" pitchFamily="34" charset="0"/>
              </a:rPr>
              <a:t>What will we do differently next time?</a:t>
            </a:r>
          </a:p>
          <a:p>
            <a:endParaRPr lang="en-GB" sz="2800" dirty="0">
              <a:latin typeface="Vijaya" panose="020B0604020202020204" pitchFamily="34" charset="0"/>
              <a:cs typeface="Vijaya" panose="020B0604020202020204" pitchFamily="34" charset="0"/>
            </a:endParaRPr>
          </a:p>
        </p:txBody>
      </p:sp>
      <p:sp>
        <p:nvSpPr>
          <p:cNvPr id="2" name="TextBox 1">
            <a:extLst>
              <a:ext uri="{FF2B5EF4-FFF2-40B4-BE49-F238E27FC236}">
                <a16:creationId xmlns:a16="http://schemas.microsoft.com/office/drawing/2014/main" id="{552B406D-A5D5-482B-90C8-7AE6267BCC44}"/>
              </a:ext>
            </a:extLst>
          </p:cNvPr>
          <p:cNvSpPr txBox="1"/>
          <p:nvPr/>
        </p:nvSpPr>
        <p:spPr>
          <a:xfrm>
            <a:off x="6766178" y="2861742"/>
            <a:ext cx="3140765" cy="769441"/>
          </a:xfrm>
          <a:prstGeom prst="rect">
            <a:avLst/>
          </a:prstGeom>
          <a:noFill/>
        </p:spPr>
        <p:txBody>
          <a:bodyPr wrap="square" rtlCol="0">
            <a:spAutoFit/>
          </a:bodyPr>
          <a:lstStyle/>
          <a:p>
            <a:pPr algn="ctr"/>
            <a:r>
              <a:rPr lang="en-GB" sz="4400" b="1" dirty="0">
                <a:solidFill>
                  <a:srgbClr val="C00000"/>
                </a:solidFill>
                <a:latin typeface="Vijaya" panose="020B0604020202020204" pitchFamily="34" charset="0"/>
                <a:cs typeface="Vijaya" panose="020B0604020202020204" pitchFamily="34" charset="0"/>
              </a:rPr>
              <a:t>Conclusion</a:t>
            </a:r>
          </a:p>
        </p:txBody>
      </p:sp>
      <p:pic>
        <p:nvPicPr>
          <p:cNvPr id="4" name="Picture 3">
            <a:extLst>
              <a:ext uri="{FF2B5EF4-FFF2-40B4-BE49-F238E27FC236}">
                <a16:creationId xmlns:a16="http://schemas.microsoft.com/office/drawing/2014/main" id="{A647DAB5-660D-46AD-B1A7-657B535B318D}"/>
              </a:ext>
            </a:extLst>
          </p:cNvPr>
          <p:cNvPicPr>
            <a:picLocks noChangeAspect="1"/>
          </p:cNvPicPr>
          <p:nvPr/>
        </p:nvPicPr>
        <p:blipFill>
          <a:blip r:embed="rId2"/>
          <a:stretch>
            <a:fillRect/>
          </a:stretch>
        </p:blipFill>
        <p:spPr>
          <a:xfrm>
            <a:off x="-828" y="885128"/>
            <a:ext cx="3976960" cy="4743450"/>
          </a:xfrm>
          <a:prstGeom prst="rect">
            <a:avLst/>
          </a:prstGeom>
        </p:spPr>
      </p:pic>
    </p:spTree>
    <p:extLst>
      <p:ext uri="{BB962C8B-B14F-4D97-AF65-F5344CB8AC3E}">
        <p14:creationId xmlns:p14="http://schemas.microsoft.com/office/powerpoint/2010/main" val="2243652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9D4EDA0-BF6B-44FA-831F-B29A7757A1B5}"/>
              </a:ext>
            </a:extLst>
          </p:cNvPr>
          <p:cNvPicPr>
            <a:picLocks noChangeAspect="1"/>
          </p:cNvPicPr>
          <p:nvPr/>
        </p:nvPicPr>
        <p:blipFill rotWithShape="1">
          <a:blip r:embed="rId2"/>
          <a:srcRect l="35543" t="16796" r="35326" b="10899"/>
          <a:stretch/>
        </p:blipFill>
        <p:spPr>
          <a:xfrm>
            <a:off x="6096001" y="0"/>
            <a:ext cx="6096000" cy="6858000"/>
          </a:xfrm>
          <a:prstGeom prst="rect">
            <a:avLst/>
          </a:prstGeom>
        </p:spPr>
      </p:pic>
      <p:pic>
        <p:nvPicPr>
          <p:cNvPr id="5" name="Picture 4">
            <a:extLst>
              <a:ext uri="{FF2B5EF4-FFF2-40B4-BE49-F238E27FC236}">
                <a16:creationId xmlns:a16="http://schemas.microsoft.com/office/drawing/2014/main" id="{79441515-AE41-4D59-9AA3-3D79A18F4639}"/>
              </a:ext>
            </a:extLst>
          </p:cNvPr>
          <p:cNvPicPr>
            <a:picLocks noChangeAspect="1"/>
          </p:cNvPicPr>
          <p:nvPr/>
        </p:nvPicPr>
        <p:blipFill rotWithShape="1">
          <a:blip r:embed="rId3"/>
          <a:srcRect l="35543" t="16989" r="35435" b="10512"/>
          <a:stretch/>
        </p:blipFill>
        <p:spPr>
          <a:xfrm>
            <a:off x="-1" y="-1"/>
            <a:ext cx="6095999" cy="6857999"/>
          </a:xfrm>
          <a:prstGeom prst="rect">
            <a:avLst/>
          </a:prstGeom>
        </p:spPr>
      </p:pic>
    </p:spTree>
    <p:extLst>
      <p:ext uri="{BB962C8B-B14F-4D97-AF65-F5344CB8AC3E}">
        <p14:creationId xmlns:p14="http://schemas.microsoft.com/office/powerpoint/2010/main" val="29337477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2F3342"/>
        </a:solidFill>
        <a:effectLst/>
      </p:bgPr>
    </p:bg>
    <p:spTree>
      <p:nvGrpSpPr>
        <p:cNvPr id="1" name=""/>
        <p:cNvGrpSpPr/>
        <p:nvPr/>
      </p:nvGrpSpPr>
      <p:grpSpPr>
        <a:xfrm>
          <a:off x="0" y="0"/>
          <a:ext cx="0" cy="0"/>
          <a:chOff x="0" y="0"/>
          <a:chExt cx="0" cy="0"/>
        </a:xfrm>
      </p:grpSpPr>
      <p:pic>
        <p:nvPicPr>
          <p:cNvPr id="5" name="Picture Placeholder 4" descr="abstract image" title="abstract image">
            <a:extLst>
              <a:ext uri="{FF2B5EF4-FFF2-40B4-BE49-F238E27FC236}">
                <a16:creationId xmlns:a16="http://schemas.microsoft.com/office/drawing/2014/main" id="{BCF9593D-B6BD-4208-A4FF-8CFFE503475A}"/>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a:stretch>
            <a:fillRect/>
          </a:stretch>
        </p:blipFill>
        <p:spPr/>
      </p:pic>
      <p:sp>
        <p:nvSpPr>
          <p:cNvPr id="16" name="Rectangle 15">
            <a:extLst>
              <a:ext uri="{FF2B5EF4-FFF2-40B4-BE49-F238E27FC236}">
                <a16:creationId xmlns:a16="http://schemas.microsoft.com/office/drawing/2014/main" id="{4273BD65-CFF3-40DD-939C-97A942BD80EE}"/>
              </a:ext>
              <a:ext uri="{C183D7F6-B498-43B3-948B-1728B52AA6E4}">
                <adec:decorative xmlns:adec="http://schemas.microsoft.com/office/drawing/2017/decorative" val="1"/>
              </a:ext>
            </a:extLst>
          </p:cNvPr>
          <p:cNvSpPr/>
          <p:nvPr/>
        </p:nvSpPr>
        <p:spPr>
          <a:xfrm>
            <a:off x="-71014" y="0"/>
            <a:ext cx="12263014" cy="6858000"/>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nvGrpSpPr>
          <p:cNvPr id="40" name="Group 39">
            <a:extLst>
              <a:ext uri="{FF2B5EF4-FFF2-40B4-BE49-F238E27FC236}">
                <a16:creationId xmlns:a16="http://schemas.microsoft.com/office/drawing/2014/main" id="{11BEC607-8474-408E-A7AC-48A065F31B63}"/>
              </a:ext>
              <a:ext uri="{C183D7F6-B498-43B3-948B-1728B52AA6E4}">
                <adec:decorative xmlns:adec="http://schemas.microsoft.com/office/drawing/2017/decorative" val="1"/>
              </a:ext>
            </a:extLst>
          </p:cNvPr>
          <p:cNvGrpSpPr/>
          <p:nvPr/>
        </p:nvGrpSpPr>
        <p:grpSpPr>
          <a:xfrm flipH="1">
            <a:off x="2076202" y="1374276"/>
            <a:ext cx="7324426" cy="3883523"/>
            <a:chOff x="252031" y="-22763"/>
            <a:chExt cx="7324426" cy="7269964"/>
          </a:xfrm>
        </p:grpSpPr>
        <p:sp>
          <p:nvSpPr>
            <p:cNvPr id="42" name="Rectangle 41">
              <a:extLst>
                <a:ext uri="{FF2B5EF4-FFF2-40B4-BE49-F238E27FC236}">
                  <a16:creationId xmlns:a16="http://schemas.microsoft.com/office/drawing/2014/main" id="{B601E3FC-2016-4085-9A4B-A172702EAAE1}"/>
                </a:ext>
              </a:extLst>
            </p:cNvPr>
            <p:cNvSpPr/>
            <p:nvPr userDrawn="1"/>
          </p:nvSpPr>
          <p:spPr>
            <a:xfrm>
              <a:off x="979714" y="1181211"/>
              <a:ext cx="6117771" cy="6065990"/>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41" name="Rectangle 40">
              <a:extLst>
                <a:ext uri="{FF2B5EF4-FFF2-40B4-BE49-F238E27FC236}">
                  <a16:creationId xmlns:a16="http://schemas.microsoft.com/office/drawing/2014/main" id="{2CBF662F-A198-4AD3-8EBC-0EC9A52B2994}"/>
                </a:ext>
              </a:extLst>
            </p:cNvPr>
            <p:cNvSpPr/>
            <p:nvPr userDrawn="1"/>
          </p:nvSpPr>
          <p:spPr>
            <a:xfrm>
              <a:off x="500743" y="-22763"/>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142E86C5-8E5F-4620-A4FB-D1F926179D18}"/>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itle 5">
            <a:extLst>
              <a:ext uri="{FF2B5EF4-FFF2-40B4-BE49-F238E27FC236}">
                <a16:creationId xmlns:a16="http://schemas.microsoft.com/office/drawing/2014/main" id="{7E0E8055-17FA-43CE-9F03-E712F496B7CF}"/>
              </a:ext>
            </a:extLst>
          </p:cNvPr>
          <p:cNvSpPr>
            <a:spLocks noGrp="1"/>
          </p:cNvSpPr>
          <p:nvPr>
            <p:ph type="ctrTitle"/>
          </p:nvPr>
        </p:nvSpPr>
        <p:spPr/>
        <p:txBody>
          <a:bodyPr anchor="ctr"/>
          <a:lstStyle/>
          <a:p>
            <a:r>
              <a:rPr lang="en-US" dirty="0"/>
              <a:t>THANK YOU</a:t>
            </a:r>
          </a:p>
        </p:txBody>
      </p:sp>
      <p:sp>
        <p:nvSpPr>
          <p:cNvPr id="29" name="Rectangle: Single Corner Snipped 28">
            <a:extLst>
              <a:ext uri="{FF2B5EF4-FFF2-40B4-BE49-F238E27FC236}">
                <a16:creationId xmlns:a16="http://schemas.microsoft.com/office/drawing/2014/main" id="{E01195D9-1845-4282-BE5B-F6B840BE40E1}"/>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Slide Number Placeholder 5">
            <a:extLst>
              <a:ext uri="{FF2B5EF4-FFF2-40B4-BE49-F238E27FC236}">
                <a16:creationId xmlns:a16="http://schemas.microsoft.com/office/drawing/2014/main" id="{056A6478-CD2B-4077-910A-3D006C82EB9A}"/>
              </a:ext>
            </a:extLst>
          </p:cNvPr>
          <p:cNvSpPr>
            <a:spLocks noGrp="1"/>
          </p:cNvSpPr>
          <p:nvPr>
            <p:ph type="sldNum" sz="quarter" idx="4294967295"/>
          </p:nvPr>
        </p:nvSpPr>
        <p:spPr>
          <a:xfrm>
            <a:off x="11549268" y="6413649"/>
            <a:ext cx="642731" cy="407804"/>
          </a:xfrm>
          <a:prstGeom prst="rect">
            <a:avLst/>
          </a:prstGeom>
        </p:spPr>
        <p:txBody>
          <a:bodyPr vert="horz" lIns="91440" tIns="45720" rIns="91440" bIns="45720" rtlCol="0" anchor="ctr"/>
          <a:lstStyle>
            <a:lvl1pPr algn="ctr">
              <a:defRPr sz="1200">
                <a:solidFill>
                  <a:schemeClr val="bg1"/>
                </a:solidFill>
              </a:defRPr>
            </a:lvl1pPr>
          </a:lstStyle>
          <a:p>
            <a:fld id="{8C2E478F-E849-4A8C-AF1F-CBCC78A7CBFA}" type="slidenum">
              <a:rPr lang="en-US" smtClean="0"/>
              <a:pPr/>
              <a:t>22</a:t>
            </a:fld>
            <a:endParaRPr lang="en-US" dirty="0"/>
          </a:p>
        </p:txBody>
      </p:sp>
      <p:sp>
        <p:nvSpPr>
          <p:cNvPr id="3" name="Subtitle 2">
            <a:extLst>
              <a:ext uri="{FF2B5EF4-FFF2-40B4-BE49-F238E27FC236}">
                <a16:creationId xmlns:a16="http://schemas.microsoft.com/office/drawing/2014/main" id="{3AE13AD7-51E0-4068-912B-B88FAC32885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70789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3C229FC-77A4-4954-A004-137C92C21E8E}"/>
              </a:ext>
            </a:extLst>
          </p:cNvPr>
          <p:cNvSpPr>
            <a:spLocks noGrp="1"/>
          </p:cNvSpPr>
          <p:nvPr>
            <p:ph type="sldNum" sz="quarter" idx="11"/>
          </p:nvPr>
        </p:nvSpPr>
        <p:spPr/>
        <p:txBody>
          <a:bodyPr/>
          <a:lstStyle/>
          <a:p>
            <a:fld id="{8C2E478F-E849-4A8C-AF1F-CBCC78A7CBFA}" type="slidenum">
              <a:rPr lang="en-US" smtClean="0"/>
              <a:pPr/>
              <a:t>23</a:t>
            </a:fld>
            <a:endParaRPr lang="en-US" dirty="0"/>
          </a:p>
        </p:txBody>
      </p:sp>
      <p:sp>
        <p:nvSpPr>
          <p:cNvPr id="4" name="Content Placeholder 2">
            <a:extLst>
              <a:ext uri="{FF2B5EF4-FFF2-40B4-BE49-F238E27FC236}">
                <a16:creationId xmlns:a16="http://schemas.microsoft.com/office/drawing/2014/main" id="{5030470E-D2DE-4D35-B952-AB4B5B7321A2}"/>
              </a:ext>
            </a:extLst>
          </p:cNvPr>
          <p:cNvSpPr txBox="1">
            <a:spLocks/>
          </p:cNvSpPr>
          <p:nvPr/>
        </p:nvSpPr>
        <p:spPr>
          <a:xfrm>
            <a:off x="0" y="829070"/>
            <a:ext cx="12192000" cy="5584579"/>
          </a:xfrm>
          <a:prstGeom prst="rect">
            <a:avLst/>
          </a:prstGeo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Vijaya" panose="020B0604020202020204" pitchFamily="34" charset="0"/>
                <a:cs typeface="Vijaya" panose="020B0604020202020204" pitchFamily="34" charset="0"/>
              </a:rPr>
              <a:t>A. K. Jallow, E., (2007). Operational risk analysis in business processes. BT Technology Journal, 25(1), pp. 168-177.</a:t>
            </a:r>
          </a:p>
          <a:p>
            <a:r>
              <a:rPr lang="en-GB" sz="2400" dirty="0">
                <a:latin typeface="Vijaya" panose="020B0604020202020204" pitchFamily="34" charset="0"/>
                <a:cs typeface="Vijaya" panose="020B0604020202020204" pitchFamily="34" charset="0"/>
              </a:rPr>
              <a:t>Dictionary.cambridge.org. (2019). </a:t>
            </a:r>
            <a:r>
              <a:rPr lang="en-GB" sz="2400" i="1" dirty="0">
                <a:latin typeface="Vijaya" panose="020B0604020202020204" pitchFamily="34" charset="0"/>
                <a:cs typeface="Vijaya" panose="020B0604020202020204" pitchFamily="34" charset="0"/>
              </a:rPr>
              <a:t>EVALUATE | meaning in the Cambridge English Dictionary</a:t>
            </a:r>
            <a:r>
              <a:rPr lang="en-GB" sz="2400" dirty="0">
                <a:latin typeface="Vijaya" panose="020B0604020202020204" pitchFamily="34" charset="0"/>
                <a:cs typeface="Vijaya" panose="020B0604020202020204" pitchFamily="34" charset="0"/>
              </a:rPr>
              <a:t>. [online] Available at: </a:t>
            </a:r>
            <a:r>
              <a:rPr lang="en-GB" sz="2400" u="sng" dirty="0">
                <a:latin typeface="Vijaya" panose="020B0604020202020204" pitchFamily="34" charset="0"/>
                <a:cs typeface="Vijaya" panose="020B0604020202020204" pitchFamily="34" charset="0"/>
              </a:rPr>
              <a:t>https://dictionary.cambridge.org/dictionary/english/evaluate</a:t>
            </a:r>
            <a:r>
              <a:rPr lang="en-GB" sz="2400" dirty="0">
                <a:latin typeface="Vijaya" panose="020B0604020202020204" pitchFamily="34" charset="0"/>
                <a:cs typeface="Vijaya" panose="020B0604020202020204" pitchFamily="34" charset="0"/>
              </a:rPr>
              <a:t> [Accessed 22 Nov. 2019].</a:t>
            </a:r>
          </a:p>
          <a:p>
            <a:r>
              <a:rPr lang="en-GB" sz="2400" dirty="0">
                <a:latin typeface="Vijaya" panose="020B0604020202020204" pitchFamily="34" charset="0"/>
                <a:cs typeface="Vijaya" panose="020B0604020202020204" pitchFamily="34" charset="0"/>
              </a:rPr>
              <a:t>Gregory T. </a:t>
            </a:r>
            <a:r>
              <a:rPr lang="en-GB" sz="2400" dirty="0" err="1">
                <a:latin typeface="Vijaya" panose="020B0604020202020204" pitchFamily="34" charset="0"/>
                <a:cs typeface="Vijaya" panose="020B0604020202020204" pitchFamily="34" charset="0"/>
              </a:rPr>
              <a:t>Haugan</a:t>
            </a:r>
            <a:r>
              <a:rPr lang="en-GB" sz="2400" dirty="0">
                <a:latin typeface="Vijaya" panose="020B0604020202020204" pitchFamily="34" charset="0"/>
                <a:cs typeface="Vijaya" panose="020B0604020202020204" pitchFamily="34" charset="0"/>
              </a:rPr>
              <a:t>, P. (2008). </a:t>
            </a:r>
            <a:r>
              <a:rPr lang="en-GB" sz="2400" i="1" dirty="0">
                <a:latin typeface="Vijaya" panose="020B0604020202020204" pitchFamily="34" charset="0"/>
                <a:cs typeface="Vijaya" panose="020B0604020202020204" pitchFamily="34" charset="0"/>
              </a:rPr>
              <a:t>Work Breakdown Structures for Projects, Programs and Enterprises. </a:t>
            </a:r>
            <a:r>
              <a:rPr lang="en-GB" sz="2400" dirty="0">
                <a:latin typeface="Vijaya" panose="020B0604020202020204" pitchFamily="34" charset="0"/>
                <a:cs typeface="Vijaya" panose="020B0604020202020204" pitchFamily="34" charset="0"/>
              </a:rPr>
              <a:t>Vienna: Library of Congress </a:t>
            </a:r>
            <a:r>
              <a:rPr lang="en-GB" sz="2400" dirty="0" err="1">
                <a:latin typeface="Vijaya" panose="020B0604020202020204" pitchFamily="34" charset="0"/>
                <a:cs typeface="Vijaya" panose="020B0604020202020204" pitchFamily="34" charset="0"/>
              </a:rPr>
              <a:t>Cataloging</a:t>
            </a:r>
            <a:r>
              <a:rPr lang="en-GB" sz="2400" dirty="0">
                <a:latin typeface="Vijaya" panose="020B0604020202020204" pitchFamily="34" charset="0"/>
                <a:cs typeface="Vijaya" panose="020B0604020202020204" pitchFamily="34" charset="0"/>
              </a:rPr>
              <a:t>-In-Publication Data.</a:t>
            </a:r>
          </a:p>
          <a:p>
            <a:r>
              <a:rPr lang="en-US" sz="2400" dirty="0">
                <a:latin typeface="Vijaya" panose="020B0604020202020204" pitchFamily="34" charset="0"/>
                <a:cs typeface="Vijaya" panose="020B0604020202020204" pitchFamily="34" charset="0"/>
              </a:rPr>
              <a:t>Marmol, T. D. (2015). </a:t>
            </a:r>
            <a:r>
              <a:rPr lang="en-US" sz="2400" i="1" dirty="0">
                <a:latin typeface="Vijaya" panose="020B0604020202020204" pitchFamily="34" charset="0"/>
                <a:cs typeface="Vijaya" panose="020B0604020202020204" pitchFamily="34" charset="0"/>
              </a:rPr>
              <a:t>PESTLE Analysis: Understand and plan for your business environment. </a:t>
            </a:r>
            <a:r>
              <a:rPr lang="en-US" sz="2400" dirty="0">
                <a:latin typeface="Vijaya" panose="020B0604020202020204" pitchFamily="34" charset="0"/>
                <a:cs typeface="Vijaya" panose="020B0604020202020204" pitchFamily="34" charset="0"/>
              </a:rPr>
              <a:t>s.l.:50Minutes.com. [Online]. Available at: </a:t>
            </a:r>
            <a:r>
              <a:rPr lang="en-US" sz="2400" u="sng" dirty="0">
                <a:latin typeface="Vijaya" panose="020B0604020202020204" pitchFamily="34" charset="0"/>
                <a:cs typeface="Vijaya" panose="020B0604020202020204" pitchFamily="34" charset="0"/>
              </a:rPr>
              <a:t>https://books.google.co.uk/books?id=h_uQCgAAQBAJ&amp;printsec=frontcover&amp;dq=what+is+pestle+analysis&amp;hl=en&amp;sa=X&amp;ved=0ahUKEwiL7veqo_HlAhXUbsAKHSYLDuQQ6AEIMDAB#v=onepage&amp;q=what%20is%20pestle%20analysis&amp;f=false</a:t>
            </a:r>
            <a:r>
              <a:rPr lang="en-US" sz="2400" dirty="0">
                <a:latin typeface="Vijaya" panose="020B0604020202020204" pitchFamily="34" charset="0"/>
                <a:cs typeface="Vijaya" panose="020B0604020202020204" pitchFamily="34" charset="0"/>
              </a:rPr>
              <a:t>. [Accessed 25 11 2019].</a:t>
            </a:r>
            <a:endParaRPr lang="en-GB" sz="2400" u="sng" dirty="0">
              <a:latin typeface="Vijaya" panose="020B0604020202020204" pitchFamily="34" charset="0"/>
              <a:cs typeface="Vijaya" panose="020B0604020202020204" pitchFamily="34" charset="0"/>
            </a:endParaRPr>
          </a:p>
          <a:p>
            <a:pPr fontAlgn="base"/>
            <a:r>
              <a:rPr lang="en-GB" sz="2400" dirty="0">
                <a:latin typeface="Vijaya" panose="020B0604020202020204" pitchFamily="34" charset="0"/>
                <a:cs typeface="Vijaya" panose="020B0604020202020204" pitchFamily="34" charset="0"/>
              </a:rPr>
              <a:t> Mavenlink.com. (2019). </a:t>
            </a:r>
            <a:r>
              <a:rPr lang="en-GB" sz="2400" i="1" dirty="0">
                <a:latin typeface="Vijaya" panose="020B0604020202020204" pitchFamily="34" charset="0"/>
                <a:cs typeface="Vijaya" panose="020B0604020202020204" pitchFamily="34" charset="0"/>
              </a:rPr>
              <a:t>What is the Project Life Cycle | Mavenlink</a:t>
            </a:r>
            <a:r>
              <a:rPr lang="en-GB" sz="2400" dirty="0">
                <a:latin typeface="Vijaya" panose="020B0604020202020204" pitchFamily="34" charset="0"/>
                <a:cs typeface="Vijaya" panose="020B0604020202020204" pitchFamily="34" charset="0"/>
              </a:rPr>
              <a:t>. [online] Available at: </a:t>
            </a:r>
            <a:r>
              <a:rPr lang="en-GB" sz="2400" u="sng" dirty="0">
                <a:latin typeface="Vijaya" panose="020B0604020202020204" pitchFamily="34" charset="0"/>
                <a:cs typeface="Vijaya" panose="020B0604020202020204" pitchFamily="34" charset="0"/>
              </a:rPr>
              <a:t>https://www.mavenlink.com/resources/what-is-the-professional-services-project-life-cycle </a:t>
            </a:r>
            <a:r>
              <a:rPr lang="en-GB" sz="2400" dirty="0">
                <a:latin typeface="Vijaya" panose="020B0604020202020204" pitchFamily="34" charset="0"/>
                <a:cs typeface="Vijaya" panose="020B0604020202020204" pitchFamily="34" charset="0"/>
              </a:rPr>
              <a:t>[Accessed 22 Nov. 2019].</a:t>
            </a:r>
            <a:r>
              <a:rPr lang="en-US" sz="2400" dirty="0">
                <a:latin typeface="Vijaya" panose="020B0604020202020204" pitchFamily="34" charset="0"/>
                <a:cs typeface="Vijaya" panose="020B0604020202020204" pitchFamily="34" charset="0"/>
              </a:rPr>
              <a:t>​</a:t>
            </a:r>
          </a:p>
          <a:p>
            <a:pPr fontAlgn="base"/>
            <a:r>
              <a:rPr lang="en-US" altLang="en-US" sz="2400" dirty="0">
                <a:latin typeface="Vijaya" panose="020B0604020202020204" pitchFamily="34" charset="0"/>
                <a:ea typeface="Calibri" panose="020F0502020204030204" pitchFamily="34" charset="0"/>
                <a:cs typeface="Vijaya" panose="020B0604020202020204" pitchFamily="34" charset="0"/>
              </a:rPr>
              <a:t>Norman, E. S., Brotherton, S. A., &amp; Fried. R. T. (2008). </a:t>
            </a:r>
            <a:r>
              <a:rPr lang="en-US" altLang="en-US" sz="2400" i="1" dirty="0">
                <a:latin typeface="Vijaya" panose="020B0604020202020204" pitchFamily="34" charset="0"/>
                <a:ea typeface="Calibri" panose="020F0502020204030204" pitchFamily="34" charset="0"/>
                <a:cs typeface="Vijaya" panose="020B0604020202020204" pitchFamily="34" charset="0"/>
              </a:rPr>
              <a:t>Work Breakdown Structures: The Foundation for Project Management Excellence. </a:t>
            </a:r>
            <a:r>
              <a:rPr lang="en-US" altLang="en-US" sz="2400" dirty="0">
                <a:latin typeface="Vijaya" panose="020B0604020202020204" pitchFamily="34" charset="0"/>
                <a:ea typeface="Calibri" panose="020F0502020204030204" pitchFamily="34" charset="0"/>
                <a:cs typeface="Vijaya" panose="020B0604020202020204" pitchFamily="34" charset="0"/>
              </a:rPr>
              <a:t>New Jersey: John Wiley and Sons. [Online]. Available at: </a:t>
            </a:r>
            <a:r>
              <a:rPr lang="en-US" altLang="en-US" sz="2400" u="sng" dirty="0">
                <a:latin typeface="Vijaya" panose="020B0604020202020204" pitchFamily="34" charset="0"/>
                <a:ea typeface="Calibri" panose="020F0502020204030204" pitchFamily="34" charset="0"/>
                <a:cs typeface="Vijaya" panose="020B0604020202020204" pitchFamily="34" charset="0"/>
              </a:rPr>
              <a:t>https://books.google.co.uk/books?id=FbDqjIeiqdsC&amp;printsec=frontcover&amp;dq=what+is+work+breakdown+structure&amp;hl=en&amp;sa=X&amp;ved=0ahUKEwijhMr6pPHlAhXKbMAKHZv0CHYQ6AEIKDAA#v=onepage&amp;q=what%20is%20work%20breakdown%20structure&amp;f=false.</a:t>
            </a:r>
            <a:r>
              <a:rPr lang="en-US" altLang="en-US" sz="2400" dirty="0">
                <a:latin typeface="Vijaya" panose="020B0604020202020204" pitchFamily="34" charset="0"/>
                <a:ea typeface="Calibri" panose="020F0502020204030204" pitchFamily="34" charset="0"/>
                <a:cs typeface="Vijaya" panose="020B0604020202020204" pitchFamily="34" charset="0"/>
              </a:rPr>
              <a:t> [Accessed 25 11 2019].</a:t>
            </a:r>
            <a:endParaRPr lang="en-US" sz="2400" dirty="0">
              <a:latin typeface="Vijaya" panose="020B0604020202020204" pitchFamily="34" charset="0"/>
              <a:cs typeface="Vijaya" panose="020B0604020202020204" pitchFamily="34" charset="0"/>
            </a:endParaRPr>
          </a:p>
          <a:p>
            <a:pPr fontAlgn="base"/>
            <a:r>
              <a:rPr lang="en-US" sz="2400" dirty="0">
                <a:latin typeface="Vijaya" panose="020B0604020202020204" pitchFamily="34" charset="0"/>
                <a:cs typeface="Vijaya" panose="020B0604020202020204" pitchFamily="34" charset="0"/>
              </a:rPr>
              <a:t>O'Shea, M. (2018). </a:t>
            </a:r>
            <a:r>
              <a:rPr lang="en-US" sz="2400" i="1" dirty="0">
                <a:latin typeface="Vijaya" panose="020B0604020202020204" pitchFamily="34" charset="0"/>
                <a:cs typeface="Vijaya" panose="020B0604020202020204" pitchFamily="34" charset="0"/>
              </a:rPr>
              <a:t>What is a quad chart</a:t>
            </a:r>
            <a:r>
              <a:rPr lang="en-US" sz="2400" dirty="0">
                <a:latin typeface="Vijaya" panose="020B0604020202020204" pitchFamily="34" charset="0"/>
                <a:cs typeface="Vijaya" panose="020B0604020202020204" pitchFamily="34" charset="0"/>
              </a:rPr>
              <a:t>. Retrieved from </a:t>
            </a:r>
            <a:r>
              <a:rPr lang="en-US" sz="2400" dirty="0" err="1">
                <a:latin typeface="Vijaya" panose="020B0604020202020204" pitchFamily="34" charset="0"/>
                <a:cs typeface="Vijaya" panose="020B0604020202020204" pitchFamily="34" charset="0"/>
              </a:rPr>
              <a:t>quora</a:t>
            </a:r>
            <a:r>
              <a:rPr lang="en-US" sz="2400" dirty="0">
                <a:latin typeface="Vijaya" panose="020B0604020202020204" pitchFamily="34" charset="0"/>
                <a:cs typeface="Vijaya" panose="020B0604020202020204" pitchFamily="34" charset="0"/>
              </a:rPr>
              <a:t>: </a:t>
            </a:r>
            <a:r>
              <a:rPr lang="en-US" sz="2400" u="sng" dirty="0">
                <a:latin typeface="Vijaya" panose="020B0604020202020204" pitchFamily="34" charset="0"/>
                <a:cs typeface="Vijaya" panose="020B0604020202020204" pitchFamily="34" charset="0"/>
              </a:rPr>
              <a:t>https://www.quora.com/What-is-a-quad-chart#MoreAnswers</a:t>
            </a:r>
            <a:endParaRPr lang="en-GB" sz="2400" u="sng" dirty="0">
              <a:latin typeface="Vijaya" panose="020B0604020202020204" pitchFamily="34" charset="0"/>
              <a:cs typeface="Vijaya" panose="020B0604020202020204" pitchFamily="34" charset="0"/>
            </a:endParaRPr>
          </a:p>
          <a:p>
            <a:pPr fontAlgn="base"/>
            <a:r>
              <a:rPr lang="en-GB" sz="2400" dirty="0">
                <a:latin typeface="Vijaya" panose="020B0604020202020204" pitchFamily="34" charset="0"/>
                <a:cs typeface="Vijaya" panose="020B0604020202020204" pitchFamily="34" charset="0"/>
              </a:rPr>
              <a:t>Swansea CVS. (2019). </a:t>
            </a:r>
            <a:r>
              <a:rPr lang="en-GB" sz="2400" i="1" dirty="0">
                <a:latin typeface="Vijaya" panose="020B0604020202020204" pitchFamily="34" charset="0"/>
                <a:cs typeface="Vijaya" panose="020B0604020202020204" pitchFamily="34" charset="0"/>
              </a:rPr>
              <a:t>BME Skills Project</a:t>
            </a:r>
            <a:r>
              <a:rPr lang="en-GB" sz="2400" dirty="0">
                <a:latin typeface="Vijaya" panose="020B0604020202020204" pitchFamily="34" charset="0"/>
                <a:cs typeface="Vijaya" panose="020B0604020202020204" pitchFamily="34" charset="0"/>
              </a:rPr>
              <a:t>. [online] Available at: https://www.scvs.org.uk/bme-skills-project [Accessed 22 Nov. 2019].</a:t>
            </a:r>
            <a:r>
              <a:rPr lang="en-US" sz="2400" dirty="0">
                <a:latin typeface="Vijaya" panose="020B0604020202020204" pitchFamily="34" charset="0"/>
                <a:cs typeface="Vijaya" panose="020B0604020202020204" pitchFamily="34" charset="0"/>
              </a:rPr>
              <a:t>​</a:t>
            </a:r>
            <a:endParaRPr lang="en-GB" sz="2400" dirty="0">
              <a:latin typeface="Vijaya" panose="020B0604020202020204" pitchFamily="34" charset="0"/>
              <a:cs typeface="Vijaya" panose="020B0604020202020204" pitchFamily="34" charset="0"/>
            </a:endParaRPr>
          </a:p>
          <a:p>
            <a:pPr fontAlgn="base"/>
            <a:r>
              <a:rPr lang="en-GB" sz="2400" dirty="0">
                <a:latin typeface="Vijaya" panose="020B0604020202020204" pitchFamily="34" charset="0"/>
                <a:cs typeface="Vijaya" panose="020B0604020202020204" pitchFamily="34" charset="0"/>
              </a:rPr>
              <a:t>Swansea CVS. (2019). </a:t>
            </a:r>
            <a:r>
              <a:rPr lang="en-GB" sz="2400" i="1" dirty="0">
                <a:latin typeface="Vijaya" panose="020B0604020202020204" pitchFamily="34" charset="0"/>
                <a:cs typeface="Vijaya" panose="020B0604020202020204" pitchFamily="34" charset="0"/>
              </a:rPr>
              <a:t>About us</a:t>
            </a:r>
            <a:r>
              <a:rPr lang="en-GB" sz="2400" dirty="0">
                <a:latin typeface="Vijaya" panose="020B0604020202020204" pitchFamily="34" charset="0"/>
                <a:cs typeface="Vijaya" panose="020B0604020202020204" pitchFamily="34" charset="0"/>
              </a:rPr>
              <a:t>. [online] Available at: https://www.scvs.org.uk/about-us [Accessed 16 Nov. 2019].</a:t>
            </a:r>
            <a:endParaRPr lang="en-GB" dirty="0">
              <a:latin typeface="Vijaya" panose="020B0604020202020204" pitchFamily="34" charset="0"/>
              <a:cs typeface="Vijaya" panose="020B0604020202020204" pitchFamily="34" charset="0"/>
            </a:endParaRPr>
          </a:p>
          <a:p>
            <a:r>
              <a:rPr lang="en-US" sz="2600" dirty="0">
                <a:latin typeface="Vijaya" panose="020B0604020202020204" pitchFamily="34" charset="0"/>
                <a:cs typeface="Vijaya" panose="020B0604020202020204" pitchFamily="34" charset="0"/>
              </a:rPr>
              <a:t>Thompson, R. (2019). </a:t>
            </a:r>
            <a:r>
              <a:rPr lang="en-US" sz="2600" i="1" dirty="0">
                <a:latin typeface="Vijaya" panose="020B0604020202020204" pitchFamily="34" charset="0"/>
                <a:cs typeface="Vijaya" panose="020B0604020202020204" pitchFamily="34" charset="0"/>
              </a:rPr>
              <a:t>Stakeholder Analysis</a:t>
            </a:r>
            <a:r>
              <a:rPr lang="en-US" sz="2600" dirty="0">
                <a:latin typeface="Vijaya" panose="020B0604020202020204" pitchFamily="34" charset="0"/>
                <a:cs typeface="Vijaya" panose="020B0604020202020204" pitchFamily="34" charset="0"/>
              </a:rPr>
              <a:t>. Retrieved from mindtools: </a:t>
            </a:r>
            <a:r>
              <a:rPr lang="en-US" sz="2600" u="sng" dirty="0">
                <a:latin typeface="Vijaya" panose="020B0604020202020204" pitchFamily="34" charset="0"/>
                <a:cs typeface="Vijaya" panose="020B0604020202020204" pitchFamily="34" charset="0"/>
              </a:rPr>
              <a:t>https://www.mindtools.com/pages/article/newPPM_07.htm</a:t>
            </a:r>
          </a:p>
          <a:p>
            <a:endParaRPr lang="en-GB" dirty="0">
              <a:latin typeface="Vijaya" panose="020B0604020202020204" pitchFamily="34" charset="0"/>
              <a:cs typeface="Vijaya" panose="020B0604020202020204" pitchFamily="34" charset="0"/>
            </a:endParaRPr>
          </a:p>
        </p:txBody>
      </p:sp>
      <p:sp>
        <p:nvSpPr>
          <p:cNvPr id="6" name="TextBox 5">
            <a:extLst>
              <a:ext uri="{FF2B5EF4-FFF2-40B4-BE49-F238E27FC236}">
                <a16:creationId xmlns:a16="http://schemas.microsoft.com/office/drawing/2014/main" id="{94CDFDA0-5FC1-4105-BB6C-2BA8DCE2404F}"/>
              </a:ext>
            </a:extLst>
          </p:cNvPr>
          <p:cNvSpPr txBox="1"/>
          <p:nvPr/>
        </p:nvSpPr>
        <p:spPr>
          <a:xfrm>
            <a:off x="4499113" y="59630"/>
            <a:ext cx="3193774" cy="769441"/>
          </a:xfrm>
          <a:prstGeom prst="rect">
            <a:avLst/>
          </a:prstGeom>
          <a:noFill/>
        </p:spPr>
        <p:txBody>
          <a:bodyPr wrap="square" rtlCol="0">
            <a:spAutoFit/>
          </a:bodyPr>
          <a:lstStyle/>
          <a:p>
            <a:r>
              <a:rPr lang="en-GB" sz="4400" dirty="0">
                <a:solidFill>
                  <a:srgbClr val="C00000"/>
                </a:solidFill>
                <a:latin typeface="Vijaya" panose="020B0604020202020204" pitchFamily="34" charset="0"/>
                <a:cs typeface="Vijaya" panose="020B0604020202020204" pitchFamily="34" charset="0"/>
              </a:rPr>
              <a:t>References</a:t>
            </a:r>
          </a:p>
        </p:txBody>
      </p:sp>
      <p:sp>
        <p:nvSpPr>
          <p:cNvPr id="7" name="Rectangle 1">
            <a:extLst>
              <a:ext uri="{FF2B5EF4-FFF2-40B4-BE49-F238E27FC236}">
                <a16:creationId xmlns:a16="http://schemas.microsoft.com/office/drawing/2014/main" id="{CAF21B20-24BF-4571-9FC0-8BE7EED030D0}"/>
              </a:ext>
            </a:extLst>
          </p:cNvPr>
          <p:cNvSpPr>
            <a:spLocks noChangeArrowheads="1"/>
          </p:cNvSpPr>
          <p:nvPr/>
        </p:nvSpPr>
        <p:spPr bwMode="auto">
          <a:xfrm>
            <a:off x="0" y="-40704"/>
            <a:ext cx="219932"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46191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C192C2C-2CFA-4F55-99E6-7432EA0DFBE5}"/>
              </a:ext>
            </a:extLst>
          </p:cNvPr>
          <p:cNvSpPr>
            <a:spLocks noGrp="1"/>
          </p:cNvSpPr>
          <p:nvPr>
            <p:ph type="sldNum" sz="quarter" idx="11"/>
          </p:nvPr>
        </p:nvSpPr>
        <p:spPr/>
        <p:txBody>
          <a:bodyPr/>
          <a:lstStyle/>
          <a:p>
            <a:fld id="{8C2E478F-E849-4A8C-AF1F-CBCC78A7CBFA}" type="slidenum">
              <a:rPr lang="en-US" smtClean="0"/>
              <a:pPr/>
              <a:t>24</a:t>
            </a:fld>
            <a:endParaRPr lang="en-US" dirty="0"/>
          </a:p>
        </p:txBody>
      </p:sp>
      <p:sp>
        <p:nvSpPr>
          <p:cNvPr id="6" name="Rectangle 5">
            <a:extLst>
              <a:ext uri="{FF2B5EF4-FFF2-40B4-BE49-F238E27FC236}">
                <a16:creationId xmlns:a16="http://schemas.microsoft.com/office/drawing/2014/main" id="{50966153-70B6-4152-BC07-E86B8BE51F8C}"/>
              </a:ext>
            </a:extLst>
          </p:cNvPr>
          <p:cNvSpPr/>
          <p:nvPr/>
        </p:nvSpPr>
        <p:spPr>
          <a:xfrm>
            <a:off x="198781" y="782043"/>
            <a:ext cx="11569147" cy="5835508"/>
          </a:xfrm>
          <a:prstGeom prst="rect">
            <a:avLst/>
          </a:prstGeom>
        </p:spPr>
        <p:txBody>
          <a:bodyPr wrap="square">
            <a:spAutoFit/>
          </a:bodyPr>
          <a:lstStyle/>
          <a:p>
            <a:pPr>
              <a:lnSpc>
                <a:spcPct val="107000"/>
              </a:lnSpc>
              <a:spcAft>
                <a:spcPts val="800"/>
              </a:spcAft>
            </a:pPr>
            <a:r>
              <a:rPr lang="en-GB" b="1" dirty="0">
                <a:ea typeface="Calibri" panose="020F0502020204030204" pitchFamily="34" charset="0"/>
                <a:cs typeface="Vijaya" panose="020B0604020202020204" pitchFamily="34" charset="0"/>
              </a:rPr>
              <a:t>Work Breakdown Structure</a:t>
            </a:r>
            <a:endParaRPr lang="en-GB" dirty="0">
              <a:ea typeface="Calibri" panose="020F0502020204030204" pitchFamily="34" charset="0"/>
              <a:cs typeface="Vijaya" panose="020B0604020202020204" pitchFamily="34" charset="0"/>
            </a:endParaRPr>
          </a:p>
          <a:p>
            <a:pPr>
              <a:lnSpc>
                <a:spcPct val="107000"/>
              </a:lnSpc>
              <a:spcAft>
                <a:spcPts val="800"/>
              </a:spcAft>
            </a:pPr>
            <a:r>
              <a:rPr lang="en-GB" dirty="0">
                <a:ea typeface="Calibri" panose="020F0502020204030204" pitchFamily="34" charset="0"/>
                <a:cs typeface="Vijaya" panose="020B0604020202020204" pitchFamily="34" charset="0"/>
              </a:rPr>
              <a:t> Work Breakdown Structure is a framework, a hierarchical structure that defines and disintegrates the tasks into smaller, more manageable sections. It is a way to divide and overcome larger projects in order to be more effective. (</a:t>
            </a:r>
            <a:r>
              <a:rPr lang="en-GB" dirty="0" err="1">
                <a:ea typeface="Calibri" panose="020F0502020204030204" pitchFamily="34" charset="0"/>
                <a:cs typeface="Vijaya" panose="020B0604020202020204" pitchFamily="34" charset="0"/>
              </a:rPr>
              <a:t>Haugan</a:t>
            </a:r>
            <a:r>
              <a:rPr lang="en-GB" dirty="0">
                <a:ea typeface="Calibri" panose="020F0502020204030204" pitchFamily="34" charset="0"/>
                <a:cs typeface="Vijaya" panose="020B0604020202020204" pitchFamily="34" charset="0"/>
              </a:rPr>
              <a:t>, 2008). The work breakdown helped us to have a top-down approach starting from larger tasks and afterward we have divided the tasks into smaller and more manageable parts.</a:t>
            </a:r>
          </a:p>
          <a:p>
            <a:pPr>
              <a:lnSpc>
                <a:spcPct val="107000"/>
              </a:lnSpc>
              <a:spcAft>
                <a:spcPts val="800"/>
              </a:spcAft>
            </a:pPr>
            <a:r>
              <a:rPr lang="en-GB" b="1" dirty="0">
                <a:ea typeface="Calibri" panose="020F0502020204030204" pitchFamily="34" charset="0"/>
                <a:cs typeface="Vijaya" panose="020B0604020202020204" pitchFamily="34" charset="0"/>
              </a:rPr>
              <a:t>The benefits of the Work Breakdown:</a:t>
            </a:r>
            <a:endParaRPr lang="en-GB" dirty="0">
              <a:ea typeface="Calibri" panose="020F0502020204030204" pitchFamily="34" charset="0"/>
              <a:cs typeface="Vijaya" panose="020B0604020202020204" pitchFamily="34" charset="0"/>
            </a:endParaRPr>
          </a:p>
          <a:p>
            <a:pPr marL="342900" lvl="0" indent="-342900">
              <a:lnSpc>
                <a:spcPct val="107000"/>
              </a:lnSpc>
              <a:spcAft>
                <a:spcPts val="0"/>
              </a:spcAft>
              <a:buFont typeface="Wingdings" panose="05000000000000000000" pitchFamily="2" charset="2"/>
              <a:buChar char=""/>
            </a:pPr>
            <a:r>
              <a:rPr lang="en-GB" dirty="0">
                <a:ea typeface="Calibri" panose="020F0502020204030204" pitchFamily="34" charset="0"/>
                <a:cs typeface="Vijaya" panose="020B0604020202020204" pitchFamily="34" charset="0"/>
              </a:rPr>
              <a:t>Pay attention to the outcome</a:t>
            </a:r>
          </a:p>
          <a:p>
            <a:pPr marL="342900" lvl="0" indent="-342900">
              <a:lnSpc>
                <a:spcPct val="107000"/>
              </a:lnSpc>
              <a:spcAft>
                <a:spcPts val="0"/>
              </a:spcAft>
              <a:buFont typeface="Wingdings" panose="05000000000000000000" pitchFamily="2" charset="2"/>
              <a:buChar char=""/>
            </a:pPr>
            <a:r>
              <a:rPr lang="en-GB" dirty="0">
                <a:ea typeface="Calibri" panose="020F0502020204030204" pitchFamily="34" charset="0"/>
                <a:cs typeface="Vijaya" panose="020B0604020202020204" pitchFamily="34" charset="0"/>
              </a:rPr>
              <a:t>Provides a solid foundation for the management of predictions</a:t>
            </a:r>
          </a:p>
          <a:p>
            <a:pPr marL="342900" lvl="0" indent="-342900">
              <a:lnSpc>
                <a:spcPct val="107000"/>
              </a:lnSpc>
              <a:spcAft>
                <a:spcPts val="800"/>
              </a:spcAft>
              <a:buFont typeface="Wingdings" panose="05000000000000000000" pitchFamily="2" charset="2"/>
              <a:buChar char=""/>
            </a:pPr>
            <a:r>
              <a:rPr lang="en-GB" dirty="0">
                <a:ea typeface="Calibri" panose="020F0502020204030204" pitchFamily="34" charset="0"/>
                <a:cs typeface="Vijaya" panose="020B0604020202020204" pitchFamily="34" charset="0"/>
              </a:rPr>
              <a:t>Include an effective way to accurately estimate costs</a:t>
            </a:r>
          </a:p>
          <a:p>
            <a:pPr>
              <a:lnSpc>
                <a:spcPct val="107000"/>
              </a:lnSpc>
              <a:spcAft>
                <a:spcPts val="800"/>
              </a:spcAft>
            </a:pPr>
            <a:r>
              <a:rPr lang="en-GB" b="1" dirty="0">
                <a:ea typeface="Calibri" panose="020F0502020204030204" pitchFamily="34" charset="0"/>
                <a:cs typeface="Vijaya" panose="020B0604020202020204" pitchFamily="34" charset="0"/>
              </a:rPr>
              <a:t>Top-down approach:</a:t>
            </a:r>
            <a:endParaRPr lang="en-GB" dirty="0">
              <a:ea typeface="Calibri" panose="020F0502020204030204" pitchFamily="34" charset="0"/>
              <a:cs typeface="Vijaya" panose="020B0604020202020204" pitchFamily="34" charset="0"/>
            </a:endParaRPr>
          </a:p>
          <a:p>
            <a:pPr marL="342900" lvl="0" indent="-342900">
              <a:lnSpc>
                <a:spcPct val="107000"/>
              </a:lnSpc>
              <a:spcAft>
                <a:spcPts val="0"/>
              </a:spcAft>
              <a:buFont typeface="Wingdings" panose="05000000000000000000" pitchFamily="2" charset="2"/>
              <a:buChar char=""/>
            </a:pPr>
            <a:r>
              <a:rPr lang="en-GB" dirty="0">
                <a:ea typeface="Calibri" panose="020F0502020204030204" pitchFamily="34" charset="0"/>
                <a:cs typeface="Vijaya" panose="020B0604020202020204" pitchFamily="34" charset="0"/>
              </a:rPr>
              <a:t>The plan for the project has been established</a:t>
            </a:r>
          </a:p>
          <a:p>
            <a:pPr marL="342900" lvl="0" indent="-342900">
              <a:lnSpc>
                <a:spcPct val="107000"/>
              </a:lnSpc>
              <a:spcAft>
                <a:spcPts val="0"/>
              </a:spcAft>
              <a:buFont typeface="Wingdings" panose="05000000000000000000" pitchFamily="2" charset="2"/>
              <a:buChar char=""/>
            </a:pPr>
            <a:r>
              <a:rPr lang="en-GB" dirty="0">
                <a:ea typeface="Calibri" panose="020F0502020204030204" pitchFamily="34" charset="0"/>
                <a:cs typeface="Vijaya" panose="020B0604020202020204" pitchFamily="34" charset="0"/>
              </a:rPr>
              <a:t>Major tasks are already identified</a:t>
            </a:r>
          </a:p>
          <a:p>
            <a:pPr marL="342900" lvl="0" indent="-342900">
              <a:lnSpc>
                <a:spcPct val="107000"/>
              </a:lnSpc>
              <a:spcAft>
                <a:spcPts val="800"/>
              </a:spcAft>
              <a:buFont typeface="Wingdings" panose="05000000000000000000" pitchFamily="2" charset="2"/>
              <a:buChar char=""/>
            </a:pPr>
            <a:r>
              <a:rPr lang="en-GB" dirty="0">
                <a:ea typeface="Calibri" panose="020F0502020204030204" pitchFamily="34" charset="0"/>
                <a:cs typeface="Vijaya" panose="020B0604020202020204" pitchFamily="34" charset="0"/>
              </a:rPr>
              <a:t>Iterative elements are reduced</a:t>
            </a:r>
          </a:p>
          <a:p>
            <a:pPr>
              <a:lnSpc>
                <a:spcPct val="107000"/>
              </a:lnSpc>
              <a:spcAft>
                <a:spcPts val="800"/>
              </a:spcAft>
            </a:pPr>
            <a:r>
              <a:rPr lang="en-GB" dirty="0">
                <a:ea typeface="Calibri" panose="020F0502020204030204" pitchFamily="34" charset="0"/>
                <a:cs typeface="Vijaya" panose="020B0604020202020204" pitchFamily="34" charset="0"/>
              </a:rPr>
              <a:t>(Norman, Brotherton and Fried, 2008).</a:t>
            </a:r>
          </a:p>
          <a:p>
            <a:pPr>
              <a:lnSpc>
                <a:spcPct val="107000"/>
              </a:lnSpc>
              <a:spcAft>
                <a:spcPts val="800"/>
              </a:spcAft>
            </a:pPr>
            <a:r>
              <a:rPr lang="en-GB" dirty="0">
                <a:ea typeface="Calibri" panose="020F0502020204030204" pitchFamily="34" charset="0"/>
                <a:cs typeface="Vijaya" panose="020B0604020202020204" pitchFamily="34" charset="0"/>
              </a:rPr>
              <a:t>The Work Breakdown Structure of our project is where we have shared each and every task amongst all group members. Our Work Breakdown Structure is divided into five Configuration which are Workshop Setting, Promotion, Marketing/Advertising, Tools/Techniques and Project Management. These have been sub tasked into other categories.</a:t>
            </a:r>
          </a:p>
        </p:txBody>
      </p:sp>
      <p:sp>
        <p:nvSpPr>
          <p:cNvPr id="7" name="TextBox 6">
            <a:extLst>
              <a:ext uri="{FF2B5EF4-FFF2-40B4-BE49-F238E27FC236}">
                <a16:creationId xmlns:a16="http://schemas.microsoft.com/office/drawing/2014/main" id="{B0F2C892-7F91-495F-8B22-CA1AAEB26A48}"/>
              </a:ext>
            </a:extLst>
          </p:cNvPr>
          <p:cNvSpPr txBox="1"/>
          <p:nvPr/>
        </p:nvSpPr>
        <p:spPr>
          <a:xfrm>
            <a:off x="4764155" y="0"/>
            <a:ext cx="2438400" cy="646331"/>
          </a:xfrm>
          <a:prstGeom prst="rect">
            <a:avLst/>
          </a:prstGeom>
          <a:noFill/>
        </p:spPr>
        <p:txBody>
          <a:bodyPr wrap="square" rtlCol="0">
            <a:spAutoFit/>
          </a:bodyPr>
          <a:lstStyle/>
          <a:p>
            <a:r>
              <a:rPr lang="en-GB" sz="3600" dirty="0">
                <a:solidFill>
                  <a:srgbClr val="FF0000"/>
                </a:solidFill>
                <a:latin typeface="Vijaya" panose="020B0604020202020204" pitchFamily="34" charset="0"/>
                <a:cs typeface="Vijaya" panose="020B0604020202020204" pitchFamily="34" charset="0"/>
              </a:rPr>
              <a:t>Speakers Note</a:t>
            </a:r>
          </a:p>
        </p:txBody>
      </p:sp>
      <p:sp>
        <p:nvSpPr>
          <p:cNvPr id="8" name="TextBox 7">
            <a:extLst>
              <a:ext uri="{FF2B5EF4-FFF2-40B4-BE49-F238E27FC236}">
                <a16:creationId xmlns:a16="http://schemas.microsoft.com/office/drawing/2014/main" id="{1AB02B95-8AB8-4C66-97E9-0E1D52F547AE}"/>
              </a:ext>
            </a:extLst>
          </p:cNvPr>
          <p:cNvSpPr txBox="1"/>
          <p:nvPr/>
        </p:nvSpPr>
        <p:spPr>
          <a:xfrm>
            <a:off x="106016" y="0"/>
            <a:ext cx="2769706" cy="461665"/>
          </a:xfrm>
          <a:prstGeom prst="rect">
            <a:avLst/>
          </a:prstGeom>
          <a:noFill/>
        </p:spPr>
        <p:txBody>
          <a:bodyPr wrap="square" rtlCol="0">
            <a:spAutoFit/>
          </a:bodyPr>
          <a:lstStyle/>
          <a:p>
            <a:r>
              <a:rPr lang="en-GB" sz="2400" dirty="0">
                <a:latin typeface="Vijaya" panose="020B0604020202020204" pitchFamily="34" charset="0"/>
                <a:cs typeface="Vijaya" panose="020B0604020202020204" pitchFamily="34" charset="0"/>
              </a:rPr>
              <a:t>Samad Uddin-1710009</a:t>
            </a:r>
          </a:p>
        </p:txBody>
      </p:sp>
    </p:spTree>
    <p:extLst>
      <p:ext uri="{BB962C8B-B14F-4D97-AF65-F5344CB8AC3E}">
        <p14:creationId xmlns:p14="http://schemas.microsoft.com/office/powerpoint/2010/main" val="3807692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D924605-403C-46B9-874B-8D4CEB69442C}"/>
              </a:ext>
            </a:extLst>
          </p:cNvPr>
          <p:cNvSpPr>
            <a:spLocks noGrp="1"/>
          </p:cNvSpPr>
          <p:nvPr>
            <p:ph type="sldNum" sz="quarter" idx="11"/>
          </p:nvPr>
        </p:nvSpPr>
        <p:spPr/>
        <p:txBody>
          <a:bodyPr/>
          <a:lstStyle/>
          <a:p>
            <a:fld id="{8C2E478F-E849-4A8C-AF1F-CBCC78A7CBFA}" type="slidenum">
              <a:rPr lang="en-US" smtClean="0"/>
              <a:pPr/>
              <a:t>25</a:t>
            </a:fld>
            <a:endParaRPr lang="en-US" dirty="0"/>
          </a:p>
        </p:txBody>
      </p:sp>
      <p:sp>
        <p:nvSpPr>
          <p:cNvPr id="5" name="Rectangle 4">
            <a:extLst>
              <a:ext uri="{FF2B5EF4-FFF2-40B4-BE49-F238E27FC236}">
                <a16:creationId xmlns:a16="http://schemas.microsoft.com/office/drawing/2014/main" id="{DC82391F-BD7B-41B5-BD83-C1F057BF612A}"/>
              </a:ext>
            </a:extLst>
          </p:cNvPr>
          <p:cNvSpPr/>
          <p:nvPr/>
        </p:nvSpPr>
        <p:spPr>
          <a:xfrm>
            <a:off x="132522" y="133402"/>
            <a:ext cx="11516140" cy="6724598"/>
          </a:xfrm>
          <a:prstGeom prst="rect">
            <a:avLst/>
          </a:prstGeom>
        </p:spPr>
        <p:txBody>
          <a:bodyPr wrap="square">
            <a:spAutoFit/>
          </a:bodyPr>
          <a:lstStyle/>
          <a:p>
            <a:pPr>
              <a:lnSpc>
                <a:spcPct val="107000"/>
              </a:lnSpc>
              <a:spcAft>
                <a:spcPts val="800"/>
              </a:spcAft>
            </a:pPr>
            <a:r>
              <a:rPr lang="en-GB" b="1" dirty="0">
                <a:ea typeface="Calibri" panose="020F0502020204030204" pitchFamily="34" charset="0"/>
                <a:cs typeface="Vijaya" panose="020B0604020202020204" pitchFamily="34" charset="0"/>
              </a:rPr>
              <a:t>PESTLE Analysis</a:t>
            </a:r>
            <a:endParaRPr lang="en-GB" dirty="0">
              <a:ea typeface="Calibri" panose="020F0502020204030204" pitchFamily="34" charset="0"/>
              <a:cs typeface="Vijaya" panose="020B0604020202020204" pitchFamily="34" charset="0"/>
            </a:endParaRPr>
          </a:p>
          <a:p>
            <a:pPr>
              <a:lnSpc>
                <a:spcPct val="107000"/>
              </a:lnSpc>
              <a:spcAft>
                <a:spcPts val="800"/>
              </a:spcAft>
            </a:pPr>
            <a:r>
              <a:rPr lang="en-GB" dirty="0">
                <a:ea typeface="Calibri" panose="020F0502020204030204" pitchFamily="34" charset="0"/>
                <a:cs typeface="Vijaya" panose="020B0604020202020204" pitchFamily="34" charset="0"/>
              </a:rPr>
              <a:t>PESTLE Analysis attempts to develop an understanding of the framework and possible factors that influence an organisation's present and future interests. Factors of the external environment are evaluated to express as well as essential the conclusion of efficiency. (Marmol, 2015).</a:t>
            </a:r>
          </a:p>
          <a:p>
            <a:pPr>
              <a:lnSpc>
                <a:spcPct val="107000"/>
              </a:lnSpc>
              <a:spcAft>
                <a:spcPts val="800"/>
              </a:spcAft>
            </a:pPr>
            <a:r>
              <a:rPr lang="en-GB" dirty="0">
                <a:ea typeface="Calibri" panose="020F0502020204030204" pitchFamily="34" charset="0"/>
                <a:cs typeface="Vijaya" panose="020B0604020202020204" pitchFamily="34" charset="0"/>
              </a:rPr>
              <a:t>This is the PESTLE Analysis of our workshop where we have considered few of the major risks that are involved and can impact our workshop.</a:t>
            </a:r>
          </a:p>
          <a:p>
            <a:pPr>
              <a:lnSpc>
                <a:spcPct val="107000"/>
              </a:lnSpc>
              <a:spcAft>
                <a:spcPts val="800"/>
              </a:spcAft>
            </a:pPr>
            <a:r>
              <a:rPr lang="en-GB" b="1" dirty="0">
                <a:ea typeface="Calibri" panose="020F0502020204030204" pitchFamily="34" charset="0"/>
                <a:cs typeface="Vijaya" panose="020B0604020202020204" pitchFamily="34" charset="0"/>
              </a:rPr>
              <a:t>Political: </a:t>
            </a:r>
            <a:r>
              <a:rPr lang="en-GB" dirty="0">
                <a:ea typeface="Calibri" panose="020F0502020204030204" pitchFamily="34" charset="0"/>
                <a:cs typeface="Vijaya" panose="020B0604020202020204" pitchFamily="34" charset="0"/>
              </a:rPr>
              <a:t>The political side of the issues we had to consider as a group was if any election over laps the workshop date because the SCVS is used as a voting poll station, which could have been an significant issue because due that our workshop would have been cancelled and we wouldn’t have an alternative for our workshop to take place.</a:t>
            </a:r>
          </a:p>
          <a:p>
            <a:pPr>
              <a:lnSpc>
                <a:spcPct val="107000"/>
              </a:lnSpc>
              <a:spcAft>
                <a:spcPts val="800"/>
              </a:spcAft>
            </a:pPr>
            <a:r>
              <a:rPr lang="en-GB" b="1" dirty="0">
                <a:ea typeface="Calibri" panose="020F0502020204030204" pitchFamily="34" charset="0"/>
                <a:cs typeface="Vijaya" panose="020B0604020202020204" pitchFamily="34" charset="0"/>
              </a:rPr>
              <a:t>Economical:</a:t>
            </a:r>
            <a:r>
              <a:rPr lang="en-GB" dirty="0">
                <a:ea typeface="Calibri" panose="020F0502020204030204" pitchFamily="34" charset="0"/>
                <a:cs typeface="Vijaya" panose="020B0604020202020204" pitchFamily="34" charset="0"/>
              </a:rPr>
              <a:t> Economical side of the workshop was printing out the posters and leaflets which the costs were covered by the SCVS. Which we have forwarded the posters and leaflets to our project lead Eleri Williams whom then printed them out.</a:t>
            </a:r>
          </a:p>
          <a:p>
            <a:pPr>
              <a:lnSpc>
                <a:spcPct val="107000"/>
              </a:lnSpc>
              <a:spcAft>
                <a:spcPts val="800"/>
              </a:spcAft>
            </a:pPr>
            <a:r>
              <a:rPr lang="en-GB" b="1" dirty="0">
                <a:ea typeface="Calibri" panose="020F0502020204030204" pitchFamily="34" charset="0"/>
                <a:cs typeface="Vijaya" panose="020B0604020202020204" pitchFamily="34" charset="0"/>
              </a:rPr>
              <a:t>Social</a:t>
            </a:r>
            <a:r>
              <a:rPr lang="en-GB" dirty="0">
                <a:ea typeface="Calibri" panose="020F0502020204030204" pitchFamily="34" charset="0"/>
                <a:cs typeface="Vijaya" panose="020B0604020202020204" pitchFamily="34" charset="0"/>
              </a:rPr>
              <a:t>: Our main concern for social was low turn up for the workshop. Which was the issue that the workshop was cancelled due to low numbers bookings for the workshop to take place.</a:t>
            </a:r>
          </a:p>
          <a:p>
            <a:pPr>
              <a:lnSpc>
                <a:spcPct val="107000"/>
              </a:lnSpc>
              <a:spcAft>
                <a:spcPts val="800"/>
              </a:spcAft>
            </a:pPr>
            <a:r>
              <a:rPr lang="en-GB" b="1" dirty="0">
                <a:ea typeface="Calibri" panose="020F0502020204030204" pitchFamily="34" charset="0"/>
                <a:cs typeface="Vijaya" panose="020B0604020202020204" pitchFamily="34" charset="0"/>
              </a:rPr>
              <a:t>Technological:</a:t>
            </a:r>
            <a:r>
              <a:rPr lang="en-GB" dirty="0">
                <a:ea typeface="Calibri" panose="020F0502020204030204" pitchFamily="34" charset="0"/>
                <a:cs typeface="Vijaya" panose="020B0604020202020204" pitchFamily="34" charset="0"/>
              </a:rPr>
              <a:t> The main concern while presenting here was the technological factor as the presentation was on PowerPoint and we had to make sure projector, computer and the files were operating. To alleviate these risks, we had backup hard copies and the PowerPoint on everyone’s USB in case the technology failed.</a:t>
            </a:r>
          </a:p>
          <a:p>
            <a:pPr>
              <a:lnSpc>
                <a:spcPct val="107000"/>
              </a:lnSpc>
              <a:spcAft>
                <a:spcPts val="800"/>
              </a:spcAft>
            </a:pPr>
            <a:r>
              <a:rPr lang="en-GB" b="1" dirty="0">
                <a:ea typeface="Calibri" panose="020F0502020204030204" pitchFamily="34" charset="0"/>
                <a:cs typeface="Vijaya" panose="020B0604020202020204" pitchFamily="34" charset="0"/>
              </a:rPr>
              <a:t>Environmental</a:t>
            </a:r>
            <a:r>
              <a:rPr lang="en-GB" dirty="0">
                <a:ea typeface="Calibri" panose="020F0502020204030204" pitchFamily="34" charset="0"/>
                <a:cs typeface="Vijaya" panose="020B0604020202020204" pitchFamily="34" charset="0"/>
              </a:rPr>
              <a:t>: While preparing for the workshop, as a group we had to take bad weather conditions into consideration due to it might affect the people who will be using public transport to attend the workshop as well as the room size which is limed to 10 guests.</a:t>
            </a:r>
            <a:endParaRPr lang="en-GB" dirty="0">
              <a:effectLst/>
              <a:ea typeface="Calibri" panose="020F0502020204030204" pitchFamily="34" charset="0"/>
              <a:cs typeface="Vijaya" panose="020B0604020202020204" pitchFamily="34" charset="0"/>
            </a:endParaRPr>
          </a:p>
        </p:txBody>
      </p:sp>
    </p:spTree>
    <p:extLst>
      <p:ext uri="{BB962C8B-B14F-4D97-AF65-F5344CB8AC3E}">
        <p14:creationId xmlns:p14="http://schemas.microsoft.com/office/powerpoint/2010/main" val="3230414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1751B7E-663A-4DBD-AF64-C37A22E4977C}"/>
              </a:ext>
            </a:extLst>
          </p:cNvPr>
          <p:cNvSpPr>
            <a:spLocks noGrp="1"/>
          </p:cNvSpPr>
          <p:nvPr>
            <p:ph type="sldNum" sz="quarter" idx="11"/>
          </p:nvPr>
        </p:nvSpPr>
        <p:spPr/>
        <p:txBody>
          <a:bodyPr/>
          <a:lstStyle/>
          <a:p>
            <a:fld id="{8C2E478F-E849-4A8C-AF1F-CBCC78A7CBFA}" type="slidenum">
              <a:rPr lang="en-US" smtClean="0"/>
              <a:pPr/>
              <a:t>26</a:t>
            </a:fld>
            <a:endParaRPr lang="en-US" dirty="0"/>
          </a:p>
        </p:txBody>
      </p:sp>
      <p:sp>
        <p:nvSpPr>
          <p:cNvPr id="4" name="Rectangle 3">
            <a:extLst>
              <a:ext uri="{FF2B5EF4-FFF2-40B4-BE49-F238E27FC236}">
                <a16:creationId xmlns:a16="http://schemas.microsoft.com/office/drawing/2014/main" id="{B300F809-5C20-44B1-8053-DD3A0B627C0A}"/>
              </a:ext>
            </a:extLst>
          </p:cNvPr>
          <p:cNvSpPr/>
          <p:nvPr/>
        </p:nvSpPr>
        <p:spPr>
          <a:xfrm>
            <a:off x="470452" y="819311"/>
            <a:ext cx="11251096" cy="4935518"/>
          </a:xfrm>
          <a:prstGeom prst="rect">
            <a:avLst/>
          </a:prstGeom>
        </p:spPr>
        <p:txBody>
          <a:bodyPr wrap="square">
            <a:spAutoFit/>
          </a:bodyPr>
          <a:lstStyle/>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References</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latin typeface="Calibri Light" panose="020F0302020204030204" pitchFamily="34" charset="0"/>
                <a:ea typeface="Times New Roman" panose="02020603050405020304" pitchFamily="18" charset="0"/>
                <a:cs typeface="Segoe UI" panose="020B0502040204020203" pitchFamily="34" charset="0"/>
              </a:rPr>
              <a:t>Gregory T. </a:t>
            </a:r>
            <a:r>
              <a:rPr lang="en-GB" dirty="0" err="1">
                <a:solidFill>
                  <a:srgbClr val="000000"/>
                </a:solidFill>
                <a:latin typeface="Calibri Light" panose="020F0302020204030204" pitchFamily="34" charset="0"/>
                <a:ea typeface="Times New Roman" panose="02020603050405020304" pitchFamily="18" charset="0"/>
                <a:cs typeface="Segoe UI" panose="020B0502040204020203" pitchFamily="34" charset="0"/>
              </a:rPr>
              <a:t>Haugan</a:t>
            </a:r>
            <a:r>
              <a:rPr lang="en-GB" dirty="0">
                <a:solidFill>
                  <a:srgbClr val="000000"/>
                </a:solidFill>
                <a:latin typeface="Calibri Light" panose="020F0302020204030204" pitchFamily="34" charset="0"/>
                <a:ea typeface="Times New Roman" panose="02020603050405020304" pitchFamily="18" charset="0"/>
                <a:cs typeface="Segoe UI" panose="020B0502040204020203" pitchFamily="34" charset="0"/>
              </a:rPr>
              <a:t>, P. (2008). </a:t>
            </a:r>
            <a:r>
              <a:rPr lang="en-GB" i="1" dirty="0">
                <a:solidFill>
                  <a:srgbClr val="000000"/>
                </a:solidFill>
                <a:latin typeface="Calibri Light" panose="020F0302020204030204" pitchFamily="34" charset="0"/>
                <a:ea typeface="Times New Roman" panose="02020603050405020304" pitchFamily="18" charset="0"/>
                <a:cs typeface="Segoe UI" panose="020B0502040204020203" pitchFamily="34" charset="0"/>
              </a:rPr>
              <a:t>Work Breakdown Structures for Projects, Programs and Enterprises. </a:t>
            </a:r>
            <a:r>
              <a:rPr lang="en-GB" dirty="0">
                <a:solidFill>
                  <a:srgbClr val="000000"/>
                </a:solidFill>
                <a:latin typeface="Calibri Light" panose="020F0302020204030204" pitchFamily="34" charset="0"/>
                <a:ea typeface="Times New Roman" panose="02020603050405020304" pitchFamily="18" charset="0"/>
                <a:cs typeface="Segoe UI" panose="020B0502040204020203" pitchFamily="34" charset="0"/>
              </a:rPr>
              <a:t>Vienna: Library of Congress </a:t>
            </a:r>
            <a:r>
              <a:rPr lang="en-GB" dirty="0" err="1">
                <a:solidFill>
                  <a:srgbClr val="000000"/>
                </a:solidFill>
                <a:latin typeface="Calibri Light" panose="020F0302020204030204" pitchFamily="34" charset="0"/>
                <a:ea typeface="Times New Roman" panose="02020603050405020304" pitchFamily="18" charset="0"/>
                <a:cs typeface="Segoe UI" panose="020B0502040204020203" pitchFamily="34" charset="0"/>
              </a:rPr>
              <a:t>Cataloging</a:t>
            </a:r>
            <a:r>
              <a:rPr lang="en-GB" dirty="0">
                <a:solidFill>
                  <a:srgbClr val="000000"/>
                </a:solidFill>
                <a:latin typeface="Calibri Light" panose="020F0302020204030204" pitchFamily="34" charset="0"/>
                <a:ea typeface="Times New Roman" panose="02020603050405020304" pitchFamily="18" charset="0"/>
                <a:cs typeface="Segoe UI" panose="020B0502040204020203" pitchFamily="34" charset="0"/>
              </a:rPr>
              <a:t>-In-Publication Data.</a:t>
            </a:r>
          </a:p>
          <a:p>
            <a:pPr>
              <a:spcAft>
                <a:spcPts val="0"/>
              </a:spcAft>
            </a:pPr>
            <a:r>
              <a:rPr lang="en-US" dirty="0">
                <a:solidFill>
                  <a:srgbClr val="000000"/>
                </a:solidFill>
                <a:latin typeface="Calibri Light" panose="020F0302020204030204" pitchFamily="34" charset="0"/>
                <a:ea typeface="Times New Roman" panose="02020603050405020304" pitchFamily="18" charset="0"/>
                <a:cs typeface="Vijaya" panose="020B0604020202020204" pitchFamily="34" charset="0"/>
              </a:rPr>
              <a:t>Marmol, T. D. (2015). </a:t>
            </a:r>
            <a:r>
              <a:rPr lang="en-US" i="1" dirty="0">
                <a:solidFill>
                  <a:srgbClr val="000000"/>
                </a:solidFill>
                <a:latin typeface="Calibri Light" panose="020F0302020204030204" pitchFamily="34" charset="0"/>
                <a:ea typeface="Times New Roman" panose="02020603050405020304" pitchFamily="18" charset="0"/>
                <a:cs typeface="Vijaya" panose="020B0604020202020204" pitchFamily="34" charset="0"/>
              </a:rPr>
              <a:t>PESTLE Analysis: Understand and plan for your business environment. </a:t>
            </a:r>
            <a:r>
              <a:rPr lang="en-US" dirty="0">
                <a:solidFill>
                  <a:srgbClr val="000000"/>
                </a:solidFill>
                <a:latin typeface="Calibri Light" panose="020F0302020204030204" pitchFamily="34" charset="0"/>
                <a:ea typeface="Times New Roman" panose="02020603050405020304" pitchFamily="18" charset="0"/>
                <a:cs typeface="Vijaya" panose="020B0604020202020204" pitchFamily="34" charset="0"/>
              </a:rPr>
              <a:t>s.l.:50Minutes.com. [Online]. Available at: </a:t>
            </a:r>
            <a:r>
              <a:rPr lang="en-US" u="sng" dirty="0">
                <a:solidFill>
                  <a:srgbClr val="000000"/>
                </a:solidFill>
                <a:latin typeface="Calibri Light" panose="020F0302020204030204" pitchFamily="34" charset="0"/>
                <a:ea typeface="Times New Roman" panose="02020603050405020304" pitchFamily="18" charset="0"/>
                <a:cs typeface="Vijaya" panose="020B0604020202020204" pitchFamily="34" charset="0"/>
              </a:rPr>
              <a:t>https://books.google.co.uk/books?id=h_uQCgAAQBAJ&amp;printsec=frontcover&amp;dq=what+is+pestle+analysis&amp;hl=en&amp;sa=X&amp;ved=0ahUKEwiL7veqo_HlAhXUbsAKHSYLDuQQ6AEIMDAB#v=onepage&amp;q=what%20is%20pestle%20analysis&amp;f=false</a:t>
            </a:r>
            <a:r>
              <a:rPr lang="en-US" dirty="0">
                <a:solidFill>
                  <a:srgbClr val="000000"/>
                </a:solidFill>
                <a:latin typeface="Calibri Light" panose="020F0302020204030204" pitchFamily="34" charset="0"/>
                <a:ea typeface="Times New Roman" panose="02020603050405020304" pitchFamily="18" charset="0"/>
                <a:cs typeface="Vijaya" panose="020B0604020202020204" pitchFamily="34" charset="0"/>
              </a:rPr>
              <a:t>. [Accessed 25 11 2019].</a:t>
            </a:r>
            <a:endParaRPr lang="en-GB" dirty="0">
              <a:latin typeface="Times New Roman" panose="02020603050405020304" pitchFamily="18" charset="0"/>
              <a:ea typeface="Times New Roman" panose="02020603050405020304" pitchFamily="18" charset="0"/>
            </a:endParaRPr>
          </a:p>
          <a:p>
            <a:pPr>
              <a:lnSpc>
                <a:spcPct val="107000"/>
              </a:lnSpc>
              <a:spcAft>
                <a:spcPts val="800"/>
              </a:spcAft>
            </a:pPr>
            <a:endParaRPr lang="en-GB" dirty="0">
              <a:solidFill>
                <a:srgbClr val="000000"/>
              </a:solidFill>
              <a:latin typeface="Calibri Light" panose="020F03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solidFill>
                  <a:srgbClr val="000000"/>
                </a:solidFill>
                <a:latin typeface="Calibri Light" panose="020F0302020204030204" pitchFamily="34" charset="0"/>
                <a:ea typeface="Calibri" panose="020F0502020204030204" pitchFamily="34" charset="0"/>
                <a:cs typeface="Vijaya" panose="020B0604020202020204" pitchFamily="34" charset="0"/>
              </a:rPr>
              <a:t>Norman, E. S., Brotherton, S. A., &amp; Fried. R. T. (2008). </a:t>
            </a:r>
            <a:r>
              <a:rPr lang="en-US" i="1" dirty="0">
                <a:solidFill>
                  <a:srgbClr val="000000"/>
                </a:solidFill>
                <a:latin typeface="Calibri Light" panose="020F0302020204030204" pitchFamily="34" charset="0"/>
                <a:ea typeface="Calibri" panose="020F0502020204030204" pitchFamily="34" charset="0"/>
                <a:cs typeface="Vijaya" panose="020B0604020202020204" pitchFamily="34" charset="0"/>
              </a:rPr>
              <a:t>Work Breakdown Structures: The Foundation for Project Management Excellence. </a:t>
            </a:r>
            <a:r>
              <a:rPr lang="en-US" dirty="0">
                <a:solidFill>
                  <a:srgbClr val="000000"/>
                </a:solidFill>
                <a:latin typeface="Calibri Light" panose="020F0302020204030204" pitchFamily="34" charset="0"/>
                <a:ea typeface="Calibri" panose="020F0502020204030204" pitchFamily="34" charset="0"/>
                <a:cs typeface="Vijaya" panose="020B0604020202020204" pitchFamily="34" charset="0"/>
              </a:rPr>
              <a:t>New Jersey: John Wiley and Sons. [Online]. Available at: </a:t>
            </a:r>
            <a:r>
              <a:rPr lang="en-US" u="sng" dirty="0">
                <a:solidFill>
                  <a:srgbClr val="000000"/>
                </a:solidFill>
                <a:latin typeface="Calibri Light" panose="020F0302020204030204" pitchFamily="34" charset="0"/>
                <a:ea typeface="Calibri" panose="020F0502020204030204" pitchFamily="34" charset="0"/>
                <a:cs typeface="Vijaya" panose="020B0604020202020204" pitchFamily="34" charset="0"/>
              </a:rPr>
              <a:t>https://books.google.co.uk/books?id=FbDqjIeiqdsC&amp;printsec=frontcover&amp;dq=what+is+work+breakdown+structure&amp;hl=en&amp;sa=X&amp;ved=0ahUKEwijhMr6pPHlAhXKbMAKHZv0CHYQ6AEIKDAA#v=onepage&amp;q=what%20is%20work%20breakdown%20structure&amp;f=false.</a:t>
            </a:r>
            <a:r>
              <a:rPr lang="en-US" dirty="0">
                <a:solidFill>
                  <a:srgbClr val="000000"/>
                </a:solidFill>
                <a:latin typeface="Calibri Light" panose="020F0302020204030204" pitchFamily="34" charset="0"/>
                <a:ea typeface="Calibri" panose="020F0502020204030204" pitchFamily="34" charset="0"/>
                <a:cs typeface="Vijaya" panose="020B0604020202020204" pitchFamily="34" charset="0"/>
              </a:rPr>
              <a:t> [Accessed 25 11 2019].</a:t>
            </a:r>
            <a:endParaRPr lang="en-GB"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597043"/>
      </p:ext>
    </p:extLst>
  </p:cSld>
  <p:clrMapOvr>
    <a:masterClrMapping/>
  </p:clrMapOvr>
</p:sld>
</file>

<file path=ppt/theme/theme1.xml><?xml version="1.0" encoding="utf-8"?>
<a:theme xmlns:a="http://schemas.openxmlformats.org/drawingml/2006/main" name="Office Theme">
  <a:themeElements>
    <a:clrScheme name="Custom 8">
      <a:dk1>
        <a:sysClr val="windowText" lastClr="000000"/>
      </a:dk1>
      <a:lt1>
        <a:sysClr val="window" lastClr="FFFFFF"/>
      </a:lt1>
      <a:dk2>
        <a:srgbClr val="44546A"/>
      </a:dk2>
      <a:lt2>
        <a:srgbClr val="E7E6E6"/>
      </a:lt2>
      <a:accent1>
        <a:srgbClr val="C0F400"/>
      </a:accent1>
      <a:accent2>
        <a:srgbClr val="05D74D"/>
      </a:accent2>
      <a:accent3>
        <a:srgbClr val="2F3342"/>
      </a:accent3>
      <a:accent4>
        <a:srgbClr val="038B30"/>
      </a:accent4>
      <a:accent5>
        <a:srgbClr val="05EE55"/>
      </a:accent5>
      <a:accent6>
        <a:srgbClr val="70AD47"/>
      </a:accent6>
      <a:hlink>
        <a:srgbClr val="05D74D"/>
      </a:hlink>
      <a:folHlink>
        <a:srgbClr val="C0F400"/>
      </a:folHlink>
    </a:clrScheme>
    <a:fontScheme name="Custom 4">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56051434_Light modernist presentation_RVA_v3.potx" id="{1300540C-5346-469F-AA5C-717C09787E7E}" vid="{ADCE5FDD-C8BF-4BDC-86F8-B24C14EB90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AD934DA-6EDB-4DB8-AE5C-9399A13698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27BEDAB-01B4-4BD0-9390-31AD9280078C}">
  <ds:schemaRefs>
    <ds:schemaRef ds:uri="http://schemas.microsoft.com/sharepoint/v3/contenttype/forms"/>
  </ds:schemaRefs>
</ds:datastoreItem>
</file>

<file path=customXml/itemProps3.xml><?xml version="1.0" encoding="utf-8"?>
<ds:datastoreItem xmlns:ds="http://schemas.openxmlformats.org/officeDocument/2006/customXml" ds:itemID="{9B19B998-C0F0-415C-AF4D-F10DCCD30A2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Light modernist presentation</Template>
  <TotalTime>0</TotalTime>
  <Words>2220</Words>
  <Application>Microsoft Office PowerPoint</Application>
  <PresentationFormat>Widescreen</PresentationFormat>
  <Paragraphs>1013</Paragraphs>
  <Slides>26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Calibri Light</vt:lpstr>
      <vt:lpstr>Century Gothic</vt:lpstr>
      <vt:lpstr>Times New Roman</vt:lpstr>
      <vt:lpstr>Vijaya</vt:lpstr>
      <vt:lpstr>Wingdings</vt:lpstr>
      <vt:lpstr>Office Theme</vt:lpstr>
      <vt:lpstr>Project Management </vt:lpstr>
      <vt:lpstr>Demystifying Marketing- BME Skills Project</vt:lpstr>
      <vt:lpstr>BME SKILLS PROJECT      BME Skills Project </vt:lpstr>
      <vt:lpstr>BME SKILLS PROJECT      Iron Triangle </vt:lpstr>
      <vt:lpstr>PowerPoint Presentation</vt:lpstr>
      <vt:lpstr>PROJECT LIFE CYCLE</vt:lpstr>
      <vt:lpstr>PowerPoint Presentation</vt:lpstr>
      <vt:lpstr>Quad Chart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Applying Risk Analysis on the BME Skills workshop</vt:lpstr>
      <vt:lpstr>PowerPoint Presentation</vt:lpstr>
      <vt:lpstr>PowerPoint Presentation</vt:lpstr>
      <vt:lpstr>PowerPoint Presentation</vt:lpstr>
      <vt:lpstr>PowerPoint Presentation</vt:lpstr>
      <vt:lpstr>PowerPoint Presentation</vt:lpstr>
      <vt:lpstr>THANK YOU</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2019-11-28T01:02:45Z</dcterms:created>
  <dcterms:modified xsi:type="dcterms:W3CDTF">2019-11-29T10:31:25Z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