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A078D-0518-4EB2-A77E-9E40D0CFB4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6C5B2-0527-4510-BACA-6FE782CAF3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7BE2F-6AA1-4F75-8E46-C7AB1A2B7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2BCB4-B6D7-4D63-A7E3-850573E06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272215-2379-4DAF-B917-B7ABCE023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47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AFDA3-E493-4288-9740-4AE08C837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1B18E-C107-425B-BC72-74C500310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A515B-63D6-40C1-9E3F-C7E07B4DB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805E6-8C38-4EAE-9013-5D70D6AB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E9BED-7E45-485B-AD1D-CD00EADCB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36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B4DD-7B96-48DE-8241-C9F367F66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CF4C1-7EF4-4DF3-8ACF-2939C5064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06336-51F8-496A-BC63-6A4FE8D7B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E699C-57CA-4484-97A9-A051219A5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410EB-57F5-4A35-B6A8-CB2504515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05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50109-E0A6-4B7E-9D47-100181B2D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B7A7C-762E-4769-A96F-F20D44EE57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A0C8B4-9EBD-4B79-B442-6DA0ED454C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AC6F6C-FEDA-4CE0-BD02-5E1B45889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E32CC-6308-42F5-9764-B6A177D53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46A9C-0B82-49EC-BBF0-AFBE91181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60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1F345-F539-404D-B716-8F35FBFE2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2D81B9-5E5C-4E97-8611-76F671DCE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93A18-71E0-49D0-A15D-252836CC2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9FEDB-F7C4-4FF5-AA5F-B707231856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A140E2-A9D9-467D-9263-3D7375D3D1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7CB33C-111C-41E2-A68E-EF847503A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121DFC-95CD-4A42-8475-830EDF488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3A4B3B-4E4F-4B57-AF0D-4E195DE00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689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ED1B2-8ECF-494D-9FC5-879B38DFC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0F2760-F64A-4964-9BB2-3CE17411B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8FA2B4-5244-4BD3-B8B8-89A6D8B1B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1BD967-9C66-4D91-9ABC-55E71B19E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50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88B47-9B73-4D87-8E71-C24643C49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FF68A4-6E22-425D-B112-28CE209E2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614B0-FE5F-43BA-A701-865086601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0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57A24-E465-4D8C-A82F-41E5C08C0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68B68-7716-4170-BC4A-EACF8BFB9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9F8742-202A-4174-8AA5-9D3785F5F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F4D395-6AC4-4771-9A7B-280A9CD60A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0EC063-3149-4902-9F8C-9C0F882BC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B3378D-1F8E-4285-88A9-2D3BCF4F4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8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9FA50-A932-4B9D-A5CE-FA14DA9ED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B84FAB-5ED5-4F1E-A7A6-28CFADA9B0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435E04-C378-4E2A-AFF0-15F47AA65D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5588EB-8BAE-446F-9335-98405BF11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C425D-1F89-4333-A10A-2826279B5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6CD29F-8FA2-451B-813D-AF4386C6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738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01F2-2B7D-4248-9B93-C2222747E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15F00-5CD8-41D9-A8F4-768391F035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5B25E-92C5-48C5-9EF2-324DEB664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E38DA5-9568-4AFE-BBC1-F53B416E6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FE1AE-4612-45CD-9EB5-545CB5B44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881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E0AC07-F443-456D-9FC2-0F5824D227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81454-FDD7-4C32-994C-909ACCB5AF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980BF-20D0-4790-AADC-4CA05DA7D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63EAE-AFA4-42F3-A052-234CDBF6B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85DAC-BB0E-4F20-9BD9-FCBF79F29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80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6D4514-CD6F-4421-9C2F-68CDD11B0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6D69D-3622-445D-AB2B-95AE6231D6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CC8E2-CA9B-4C3A-ABFE-D67EEA5B8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39BBD-62AB-4BDD-A203-74B1B3FDB922}" type="datetimeFigureOut">
              <a:rPr lang="en-GB" smtClean="0"/>
              <a:t>02/04/2020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8BC5D-CE5A-4F71-AF10-38B6C8FAA9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08F84-DFD0-43D2-8AC6-59B13930C1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4BDC9-FD88-4ED7-9D90-2E9E6A38D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254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bilingualkidspot.com/2018/03/28/why-bilingual-kids-smarter-languages/" TargetMode="External"/><Relationship Id="rId3" Type="http://schemas.openxmlformats.org/officeDocument/2006/relationships/hyperlink" Target="https://www.fluentu.com/blog/benefits-of-being-bilingual/" TargetMode="External"/><Relationship Id="rId7" Type="http://schemas.openxmlformats.org/officeDocument/2006/relationships/hyperlink" Target="http://kodaheart.com/10-things-21/" TargetMode="External"/><Relationship Id="rId2" Type="http://schemas.openxmlformats.org/officeDocument/2006/relationships/hyperlink" Target="https://unuhi.com/10-benefits-of-being-bilingual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rainscape.com/blog/2018/10/cognitive-benefits-multilingual/" TargetMode="External"/><Relationship Id="rId5" Type="http://schemas.openxmlformats.org/officeDocument/2006/relationships/hyperlink" Target="https://www.itcglobaltranslations.com/multilingual-benefits/" TargetMode="External"/><Relationship Id="rId4" Type="http://schemas.openxmlformats.org/officeDocument/2006/relationships/hyperlink" Target="https://www.nytimes.com/2012/03/18/opinion/sunday/the-benefits-of-bilingualism.html" TargetMode="External"/><Relationship Id="rId9" Type="http://schemas.openxmlformats.org/officeDocument/2006/relationships/hyperlink" Target="https://www.researchgate.net/publication/307883562_Early_bilingualism_language_attainment_and_brain_development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sychestudy.com/cognitive/thinking/diverg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6822BF9-B6B3-4F46-8371-CC428BF1A41A}"/>
              </a:ext>
            </a:extLst>
          </p:cNvPr>
          <p:cNvSpPr txBox="1"/>
          <p:nvPr/>
        </p:nvSpPr>
        <p:spPr>
          <a:xfrm>
            <a:off x="214313" y="385763"/>
            <a:ext cx="117729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 Bassett, 2019: 10 benefits to being bilingualism, </a:t>
            </a:r>
            <a:r>
              <a:rPr lang="en-GB" dirty="0">
                <a:hlinkClick r:id="rId2"/>
              </a:rPr>
              <a:t>https://unuhi.com/10-benefits-of-being-bilingual/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Katherineskoski</a:t>
            </a:r>
            <a:r>
              <a:rPr lang="en-GB" dirty="0"/>
              <a:t>, 2020: 7 benefits to being bilingualism that’ll change your life, </a:t>
            </a:r>
            <a:r>
              <a:rPr lang="en-GB" dirty="0">
                <a:hlinkClick r:id="rId3"/>
              </a:rPr>
              <a:t>https://www.fluentu.com/blog/benefits-of-being-bilingual/</a:t>
            </a:r>
            <a:endParaRPr lang="en-GB" dirty="0"/>
          </a:p>
          <a:p>
            <a:endParaRPr lang="en-GB" dirty="0"/>
          </a:p>
          <a:p>
            <a:r>
              <a:rPr lang="en-GB" dirty="0"/>
              <a:t>Harriet Russell, 2012: Why bilingualism are smarter, </a:t>
            </a:r>
            <a:r>
              <a:rPr lang="en-GB" dirty="0">
                <a:hlinkClick r:id="rId4"/>
              </a:rPr>
              <a:t>https://www.nytimes.com/2012/03/18/opinion/sunday/the-benefits-of-bilingualism.html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No Writer, No date: three benefits of being multilingual, </a:t>
            </a:r>
            <a:r>
              <a:rPr lang="en-GB" dirty="0">
                <a:hlinkClick r:id="rId5"/>
              </a:rPr>
              <a:t>https://www.itcglobaltranslations.com/multilingual-benefits/</a:t>
            </a:r>
            <a:endParaRPr lang="en-GB" dirty="0"/>
          </a:p>
          <a:p>
            <a:endParaRPr lang="en-GB" dirty="0"/>
          </a:p>
          <a:p>
            <a:r>
              <a:rPr lang="en-GB" dirty="0"/>
              <a:t>Kaitlin Goodrich, 2018: the cognitive benefits of being multilingual, </a:t>
            </a:r>
            <a:r>
              <a:rPr lang="en-GB" dirty="0">
                <a:hlinkClick r:id="rId6"/>
              </a:rPr>
              <a:t>https://www.brainscape.com/blog/2018/10/cognitive-benefits-multilingual/</a:t>
            </a:r>
            <a:endParaRPr lang="en-GB" dirty="0"/>
          </a:p>
          <a:p>
            <a:endParaRPr lang="en-GB" dirty="0"/>
          </a:p>
          <a:p>
            <a:r>
              <a:rPr lang="en-GB" dirty="0"/>
              <a:t>Admin, 2017: 10 advantages to being multilingual, </a:t>
            </a:r>
            <a:r>
              <a:rPr lang="en-GB" dirty="0">
                <a:hlinkClick r:id="rId7"/>
              </a:rPr>
              <a:t>http://kodaheart.com/10-things-21/</a:t>
            </a:r>
            <a:endParaRPr lang="en-GB" dirty="0"/>
          </a:p>
          <a:p>
            <a:endParaRPr lang="en-GB" dirty="0"/>
          </a:p>
          <a:p>
            <a:r>
              <a:rPr lang="en-GB" dirty="0"/>
              <a:t>Admin, 2019: Why bilingual kids are smarter, </a:t>
            </a:r>
            <a:r>
              <a:rPr lang="en-GB" dirty="0">
                <a:hlinkClick r:id="rId8"/>
              </a:rPr>
              <a:t>https://bilingualkidspot.com/2018/03/28/why-bilingual-kids-smarter-languages/</a:t>
            </a:r>
            <a:endParaRPr lang="en-GB" dirty="0"/>
          </a:p>
          <a:p>
            <a:endParaRPr lang="en-GB" dirty="0"/>
          </a:p>
          <a:p>
            <a:r>
              <a:rPr lang="en-GB" dirty="0"/>
              <a:t>Denise Klein, 2016: Early Bilingualism, language attainment and brain development, </a:t>
            </a:r>
            <a:r>
              <a:rPr lang="en-GB" dirty="0">
                <a:hlinkClick r:id="rId9"/>
              </a:rPr>
              <a:t>https://www.researchgate.net/publication/307883562_Early_bilingualism_language_attainment_and_brain_development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261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4EF69CE-4CDA-4912-B51A-4E16B9BAC650}"/>
              </a:ext>
            </a:extLst>
          </p:cNvPr>
          <p:cNvSpPr txBox="1"/>
          <p:nvPr/>
        </p:nvSpPr>
        <p:spPr>
          <a:xfrm>
            <a:off x="174171" y="130629"/>
            <a:ext cx="119017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Praveen </a:t>
            </a:r>
            <a:r>
              <a:rPr lang="en-GB" dirty="0" err="1"/>
              <a:t>Shretha</a:t>
            </a:r>
            <a:r>
              <a:rPr lang="en-GB" dirty="0"/>
              <a:t>, 2017: divergent thinking,</a:t>
            </a:r>
            <a:r>
              <a:rPr lang="en-GB" dirty="0">
                <a:hlinkClick r:id="rId2"/>
              </a:rPr>
              <a:t> https://www.psychestudy.com/cognitive/thinking/divergent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098375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219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Davey</dc:creator>
  <cp:lastModifiedBy>katie Davey</cp:lastModifiedBy>
  <cp:revision>11</cp:revision>
  <dcterms:created xsi:type="dcterms:W3CDTF">2020-04-02T11:13:57Z</dcterms:created>
  <dcterms:modified xsi:type="dcterms:W3CDTF">2020-04-02T20:32:47Z</dcterms:modified>
</cp:coreProperties>
</file>