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0C7673-FD82-1932-63A2-3086DEBE3429}" v="257" dt="2026-01-11T23:37:37.3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a Pearce (2404323)" userId="S::2404323@student.uwtsd.ac.uk::b8d00017-bc26-4d40-bb48-51e0d624e9e0" providerId="AD" clId="Web-{7E0C7673-FD82-1932-63A2-3086DEBE3429}"/>
    <pc:docChg chg="addSld delSld modSld">
      <pc:chgData name="Zara Pearce (2404323)" userId="S::2404323@student.uwtsd.ac.uk::b8d00017-bc26-4d40-bb48-51e0d624e9e0" providerId="AD" clId="Web-{7E0C7673-FD82-1932-63A2-3086DEBE3429}" dt="2026-01-11T23:37:35.557" v="162" actId="20577"/>
      <pc:docMkLst>
        <pc:docMk/>
      </pc:docMkLst>
      <pc:sldChg chg="del">
        <pc:chgData name="Zara Pearce (2404323)" userId="S::2404323@student.uwtsd.ac.uk::b8d00017-bc26-4d40-bb48-51e0d624e9e0" providerId="AD" clId="Web-{7E0C7673-FD82-1932-63A2-3086DEBE3429}" dt="2026-01-11T23:25:15.285" v="13"/>
        <pc:sldMkLst>
          <pc:docMk/>
          <pc:sldMk cId="109857222" sldId="256"/>
        </pc:sldMkLst>
      </pc:sldChg>
      <pc:sldChg chg="addSp modSp new mod setBg">
        <pc:chgData name="Zara Pearce (2404323)" userId="S::2404323@student.uwtsd.ac.uk::b8d00017-bc26-4d40-bb48-51e0d624e9e0" providerId="AD" clId="Web-{7E0C7673-FD82-1932-63A2-3086DEBE3429}" dt="2026-01-11T23:25:11.645" v="12" actId="14100"/>
        <pc:sldMkLst>
          <pc:docMk/>
          <pc:sldMk cId="2114442403" sldId="257"/>
        </pc:sldMkLst>
        <pc:spChg chg="add">
          <ac:chgData name="Zara Pearce (2404323)" userId="S::2404323@student.uwtsd.ac.uk::b8d00017-bc26-4d40-bb48-51e0d624e9e0" providerId="AD" clId="Web-{7E0C7673-FD82-1932-63A2-3086DEBE3429}" dt="2026-01-11T23:24:49.363" v="8"/>
          <ac:spMkLst>
            <pc:docMk/>
            <pc:sldMk cId="2114442403" sldId="257"/>
            <ac:spMk id="7" creationId="{42A4FC2C-047E-45A5-965D-8E1E3BF09BC6}"/>
          </ac:spMkLst>
        </pc:spChg>
        <pc:picChg chg="add mod modCrop">
          <ac:chgData name="Zara Pearce (2404323)" userId="S::2404323@student.uwtsd.ac.uk::b8d00017-bc26-4d40-bb48-51e0d624e9e0" providerId="AD" clId="Web-{7E0C7673-FD82-1932-63A2-3086DEBE3429}" dt="2026-01-11T23:25:11.645" v="12" actId="14100"/>
          <ac:picMkLst>
            <pc:docMk/>
            <pc:sldMk cId="2114442403" sldId="257"/>
            <ac:picMk id="2" creationId="{A99AC314-4E54-0AA9-E217-3136F294FA6F}"/>
          </ac:picMkLst>
        </pc:picChg>
      </pc:sldChg>
      <pc:sldChg chg="new del">
        <pc:chgData name="Zara Pearce (2404323)" userId="S::2404323@student.uwtsd.ac.uk::b8d00017-bc26-4d40-bb48-51e0d624e9e0" providerId="AD" clId="Web-{7E0C7673-FD82-1932-63A2-3086DEBE3429}" dt="2026-01-11T23:20:42.632" v="1"/>
        <pc:sldMkLst>
          <pc:docMk/>
          <pc:sldMk cId="3091158332" sldId="257"/>
        </pc:sldMkLst>
      </pc:sldChg>
      <pc:sldChg chg="add del">
        <pc:chgData name="Zara Pearce (2404323)" userId="S::2404323@student.uwtsd.ac.uk::b8d00017-bc26-4d40-bb48-51e0d624e9e0" providerId="AD" clId="Web-{7E0C7673-FD82-1932-63A2-3086DEBE3429}" dt="2026-01-11T23:25:24.957" v="14"/>
        <pc:sldMkLst>
          <pc:docMk/>
          <pc:sldMk cId="3091158332" sldId="258"/>
        </pc:sldMkLst>
      </pc:sldChg>
      <pc:sldChg chg="addSp modSp new">
        <pc:chgData name="Zara Pearce (2404323)" userId="S::2404323@student.uwtsd.ac.uk::b8d00017-bc26-4d40-bb48-51e0d624e9e0" providerId="AD" clId="Web-{7E0C7673-FD82-1932-63A2-3086DEBE3429}" dt="2026-01-11T23:36:07.757" v="69"/>
        <pc:sldMkLst>
          <pc:docMk/>
          <pc:sldMk cId="3206395920" sldId="258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6:07.757" v="69"/>
          <ac:picMkLst>
            <pc:docMk/>
            <pc:sldMk cId="3206395920" sldId="258"/>
            <ac:picMk id="2" creationId="{133E3151-C090-A37E-221C-260628DEE93A}"/>
          </ac:picMkLst>
        </pc:picChg>
      </pc:sldChg>
      <pc:sldChg chg="addSp modSp new">
        <pc:chgData name="Zara Pearce (2404323)" userId="S::2404323@student.uwtsd.ac.uk::b8d00017-bc26-4d40-bb48-51e0d624e9e0" providerId="AD" clId="Web-{7E0C7673-FD82-1932-63A2-3086DEBE3429}" dt="2026-01-11T23:35:52.991" v="67"/>
        <pc:sldMkLst>
          <pc:docMk/>
          <pc:sldMk cId="297253586" sldId="259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5:52.991" v="67"/>
          <ac:picMkLst>
            <pc:docMk/>
            <pc:sldMk cId="297253586" sldId="259"/>
            <ac:picMk id="2" creationId="{782E471C-B3A4-60A8-EA6D-91394E2F8F35}"/>
          </ac:picMkLst>
        </pc:picChg>
      </pc:sldChg>
      <pc:sldChg chg="add del">
        <pc:chgData name="Zara Pearce (2404323)" userId="S::2404323@student.uwtsd.ac.uk::b8d00017-bc26-4d40-bb48-51e0d624e9e0" providerId="AD" clId="Web-{7E0C7673-FD82-1932-63A2-3086DEBE3429}" dt="2026-01-11T23:25:26.411" v="15"/>
        <pc:sldMkLst>
          <pc:docMk/>
          <pc:sldMk cId="2876708818" sldId="259"/>
        </pc:sldMkLst>
      </pc:sldChg>
      <pc:sldChg chg="addSp modSp new">
        <pc:chgData name="Zara Pearce (2404323)" userId="S::2404323@student.uwtsd.ac.uk::b8d00017-bc26-4d40-bb48-51e0d624e9e0" providerId="AD" clId="Web-{7E0C7673-FD82-1932-63A2-3086DEBE3429}" dt="2026-01-11T23:35:40.928" v="65"/>
        <pc:sldMkLst>
          <pc:docMk/>
          <pc:sldMk cId="476270565" sldId="260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5:40.928" v="65"/>
          <ac:picMkLst>
            <pc:docMk/>
            <pc:sldMk cId="476270565" sldId="260"/>
            <ac:picMk id="2" creationId="{15081D99-B6CC-2102-1174-4EC02E6B7E03}"/>
          </ac:picMkLst>
        </pc:picChg>
      </pc:sldChg>
      <pc:sldChg chg="add del">
        <pc:chgData name="Zara Pearce (2404323)" userId="S::2404323@student.uwtsd.ac.uk::b8d00017-bc26-4d40-bb48-51e0d624e9e0" providerId="AD" clId="Web-{7E0C7673-FD82-1932-63A2-3086DEBE3429}" dt="2026-01-11T23:25:28.379" v="16"/>
        <pc:sldMkLst>
          <pc:docMk/>
          <pc:sldMk cId="3487407428" sldId="260"/>
        </pc:sldMkLst>
      </pc:sldChg>
      <pc:sldChg chg="addSp modSp new">
        <pc:chgData name="Zara Pearce (2404323)" userId="S::2404323@student.uwtsd.ac.uk::b8d00017-bc26-4d40-bb48-51e0d624e9e0" providerId="AD" clId="Web-{7E0C7673-FD82-1932-63A2-3086DEBE3429}" dt="2026-01-11T23:35:27.755" v="63"/>
        <pc:sldMkLst>
          <pc:docMk/>
          <pc:sldMk cId="2598029267" sldId="261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5:27.755" v="63"/>
          <ac:picMkLst>
            <pc:docMk/>
            <pc:sldMk cId="2598029267" sldId="261"/>
            <ac:picMk id="2" creationId="{55BFF0BF-3548-AAD6-FA2B-F4A2982C141A}"/>
          </ac:picMkLst>
        </pc:picChg>
      </pc:sldChg>
      <pc:sldChg chg="addSp modSp new">
        <pc:chgData name="Zara Pearce (2404323)" userId="S::2404323@student.uwtsd.ac.uk::b8d00017-bc26-4d40-bb48-51e0d624e9e0" providerId="AD" clId="Web-{7E0C7673-FD82-1932-63A2-3086DEBE3429}" dt="2026-01-11T23:35:12.864" v="61"/>
        <pc:sldMkLst>
          <pc:docMk/>
          <pc:sldMk cId="4280234872" sldId="262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5:12.864" v="61"/>
          <ac:picMkLst>
            <pc:docMk/>
            <pc:sldMk cId="4280234872" sldId="262"/>
            <ac:picMk id="2" creationId="{891B4A37-7BD6-C284-84EE-EB1AB1AF4546}"/>
          </ac:picMkLst>
        </pc:picChg>
      </pc:sldChg>
      <pc:sldChg chg="addSp modSp new">
        <pc:chgData name="Zara Pearce (2404323)" userId="S::2404323@student.uwtsd.ac.uk::b8d00017-bc26-4d40-bb48-51e0d624e9e0" providerId="AD" clId="Web-{7E0C7673-FD82-1932-63A2-3086DEBE3429}" dt="2026-01-11T23:35:00.160" v="59"/>
        <pc:sldMkLst>
          <pc:docMk/>
          <pc:sldMk cId="407275422" sldId="263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5:00.160" v="59"/>
          <ac:picMkLst>
            <pc:docMk/>
            <pc:sldMk cId="407275422" sldId="263"/>
            <ac:picMk id="2" creationId="{77DE8FCD-9884-7EC2-B4A7-7B06256D8254}"/>
          </ac:picMkLst>
        </pc:picChg>
      </pc:sldChg>
      <pc:sldChg chg="addSp modSp new">
        <pc:chgData name="Zara Pearce (2404323)" userId="S::2404323@student.uwtsd.ac.uk::b8d00017-bc26-4d40-bb48-51e0d624e9e0" providerId="AD" clId="Web-{7E0C7673-FD82-1932-63A2-3086DEBE3429}" dt="2026-01-11T23:34:47.175" v="57"/>
        <pc:sldMkLst>
          <pc:docMk/>
          <pc:sldMk cId="2975952358" sldId="264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4:47.175" v="57"/>
          <ac:picMkLst>
            <pc:docMk/>
            <pc:sldMk cId="2975952358" sldId="264"/>
            <ac:picMk id="2" creationId="{E90E2CFD-3F4F-FCDB-6D73-8F9AF7E1B97D}"/>
          </ac:picMkLst>
        </pc:picChg>
      </pc:sldChg>
      <pc:sldChg chg="addSp modSp new">
        <pc:chgData name="Zara Pearce (2404323)" userId="S::2404323@student.uwtsd.ac.uk::b8d00017-bc26-4d40-bb48-51e0d624e9e0" providerId="AD" clId="Web-{7E0C7673-FD82-1932-63A2-3086DEBE3429}" dt="2026-01-11T23:34:32.549" v="55"/>
        <pc:sldMkLst>
          <pc:docMk/>
          <pc:sldMk cId="2713543333" sldId="265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4:32.549" v="55"/>
          <ac:picMkLst>
            <pc:docMk/>
            <pc:sldMk cId="2713543333" sldId="265"/>
            <ac:picMk id="2" creationId="{7411D3F6-87CA-6EB7-0463-824E475601CD}"/>
          </ac:picMkLst>
        </pc:picChg>
      </pc:sldChg>
      <pc:sldChg chg="addSp modSp new">
        <pc:chgData name="Zara Pearce (2404323)" userId="S::2404323@student.uwtsd.ac.uk::b8d00017-bc26-4d40-bb48-51e0d624e9e0" providerId="AD" clId="Web-{7E0C7673-FD82-1932-63A2-3086DEBE3429}" dt="2026-01-11T23:34:13.689" v="53"/>
        <pc:sldMkLst>
          <pc:docMk/>
          <pc:sldMk cId="3975966463" sldId="266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4:13.689" v="53"/>
          <ac:picMkLst>
            <pc:docMk/>
            <pc:sldMk cId="3975966463" sldId="266"/>
            <ac:picMk id="2" creationId="{09539FE7-055D-BD77-A449-F85AEE27FF71}"/>
          </ac:picMkLst>
        </pc:picChg>
      </pc:sldChg>
      <pc:sldChg chg="addSp modSp new">
        <pc:chgData name="Zara Pearce (2404323)" userId="S::2404323@student.uwtsd.ac.uk::b8d00017-bc26-4d40-bb48-51e0d624e9e0" providerId="AD" clId="Web-{7E0C7673-FD82-1932-63A2-3086DEBE3429}" dt="2026-01-11T23:32:36.460" v="46"/>
        <pc:sldMkLst>
          <pc:docMk/>
          <pc:sldMk cId="1356792170" sldId="267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2:36.460" v="46"/>
          <ac:picMkLst>
            <pc:docMk/>
            <pc:sldMk cId="1356792170" sldId="267"/>
            <ac:picMk id="2" creationId="{ECC07A47-A782-7E37-43CA-07D89E6E88A3}"/>
          </ac:picMkLst>
        </pc:picChg>
      </pc:sldChg>
      <pc:sldChg chg="addSp modSp new">
        <pc:chgData name="Zara Pearce (2404323)" userId="S::2404323@student.uwtsd.ac.uk::b8d00017-bc26-4d40-bb48-51e0d624e9e0" providerId="AD" clId="Web-{7E0C7673-FD82-1932-63A2-3086DEBE3429}" dt="2026-01-11T23:33:03.809" v="49"/>
        <pc:sldMkLst>
          <pc:docMk/>
          <pc:sldMk cId="1689994482" sldId="268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3:03.809" v="49"/>
          <ac:picMkLst>
            <pc:docMk/>
            <pc:sldMk cId="1689994482" sldId="268"/>
            <ac:picMk id="2" creationId="{041B7984-1D9B-D679-8295-9492759C4F2D}"/>
          </ac:picMkLst>
        </pc:picChg>
      </pc:sldChg>
      <pc:sldChg chg="addSp modSp new">
        <pc:chgData name="Zara Pearce (2404323)" userId="S::2404323@student.uwtsd.ac.uk::b8d00017-bc26-4d40-bb48-51e0d624e9e0" providerId="AD" clId="Web-{7E0C7673-FD82-1932-63A2-3086DEBE3429}" dt="2026-01-11T23:33:18.013" v="51"/>
        <pc:sldMkLst>
          <pc:docMk/>
          <pc:sldMk cId="876833489" sldId="269"/>
        </pc:sldMkLst>
        <pc:picChg chg="add mod modCrop">
          <ac:chgData name="Zara Pearce (2404323)" userId="S::2404323@student.uwtsd.ac.uk::b8d00017-bc26-4d40-bb48-51e0d624e9e0" providerId="AD" clId="Web-{7E0C7673-FD82-1932-63A2-3086DEBE3429}" dt="2026-01-11T23:33:18.013" v="51"/>
          <ac:picMkLst>
            <pc:docMk/>
            <pc:sldMk cId="876833489" sldId="269"/>
            <ac:picMk id="2" creationId="{9045C39F-91BF-B285-780A-D077D1DB7071}"/>
          </ac:picMkLst>
        </pc:picChg>
      </pc:sldChg>
      <pc:sldChg chg="addSp modSp new">
        <pc:chgData name="Zara Pearce (2404323)" userId="S::2404323@student.uwtsd.ac.uk::b8d00017-bc26-4d40-bb48-51e0d624e9e0" providerId="AD" clId="Web-{7E0C7673-FD82-1932-63A2-3086DEBE3429}" dt="2026-01-11T23:37:35.557" v="162" actId="20577"/>
        <pc:sldMkLst>
          <pc:docMk/>
          <pc:sldMk cId="3887481444" sldId="270"/>
        </pc:sldMkLst>
        <pc:spChg chg="add mod">
          <ac:chgData name="Zara Pearce (2404323)" userId="S::2404323@student.uwtsd.ac.uk::b8d00017-bc26-4d40-bb48-51e0d624e9e0" providerId="AD" clId="Web-{7E0C7673-FD82-1932-63A2-3086DEBE3429}" dt="2026-01-11T23:37:35.557" v="162" actId="20577"/>
          <ac:spMkLst>
            <pc:docMk/>
            <pc:sldMk cId="3887481444" sldId="270"/>
            <ac:spMk id="2" creationId="{9F473F27-7441-B11F-C040-D1F5875B064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person walking in a building&#10;&#10;AI-generated content may be incorrect.">
            <a:extLst>
              <a:ext uri="{FF2B5EF4-FFF2-40B4-BE49-F238E27FC236}">
                <a16:creationId xmlns:a16="http://schemas.microsoft.com/office/drawing/2014/main" id="{A99AC314-4E54-0AA9-E217-3136F294FA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437" b="5625"/>
          <a:stretch>
            <a:fillRect/>
          </a:stretch>
        </p:blipFill>
        <p:spPr>
          <a:xfrm>
            <a:off x="-152380" y="1282"/>
            <a:ext cx="12514364" cy="6851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442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website&#10;&#10;AI-generated content may be incorrect.">
            <a:extLst>
              <a:ext uri="{FF2B5EF4-FFF2-40B4-BE49-F238E27FC236}">
                <a16:creationId xmlns:a16="http://schemas.microsoft.com/office/drawing/2014/main" id="{133E3151-C090-A37E-221C-260628DEE9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277" r="-70" b="4746"/>
          <a:stretch>
            <a:fillRect/>
          </a:stretch>
        </p:blipFill>
        <p:spPr>
          <a:xfrm>
            <a:off x="823374" y="636233"/>
            <a:ext cx="10552653" cy="5896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95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AI-generated content may be incorrect.">
            <a:extLst>
              <a:ext uri="{FF2B5EF4-FFF2-40B4-BE49-F238E27FC236}">
                <a16:creationId xmlns:a16="http://schemas.microsoft.com/office/drawing/2014/main" id="{782E471C-B3A4-60A8-EA6D-91394E2F8F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924" r="-70" b="6688"/>
          <a:stretch>
            <a:fillRect/>
          </a:stretch>
        </p:blipFill>
        <p:spPr>
          <a:xfrm>
            <a:off x="823374" y="680621"/>
            <a:ext cx="10552653" cy="5718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53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ollage of images of a flag and a map&#10;&#10;AI-generated content may be incorrect.">
            <a:extLst>
              <a:ext uri="{FF2B5EF4-FFF2-40B4-BE49-F238E27FC236}">
                <a16:creationId xmlns:a16="http://schemas.microsoft.com/office/drawing/2014/main" id="{15081D99-B6CC-2102-1174-4EC02E6B7E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787" r="-70" b="5178"/>
          <a:stretch>
            <a:fillRect/>
          </a:stretch>
        </p:blipFill>
        <p:spPr>
          <a:xfrm>
            <a:off x="823374" y="739806"/>
            <a:ext cx="10552653" cy="5763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270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rectangular sign with a black and white text&#10;&#10;AI-generated content may be incorrect.">
            <a:extLst>
              <a:ext uri="{FF2B5EF4-FFF2-40B4-BE49-F238E27FC236}">
                <a16:creationId xmlns:a16="http://schemas.microsoft.com/office/drawing/2014/main" id="{55BFF0BF-3548-AAD6-FA2B-F4A2982C14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277" r="-70" b="5825"/>
          <a:stretch>
            <a:fillRect/>
          </a:stretch>
        </p:blipFill>
        <p:spPr>
          <a:xfrm>
            <a:off x="823374" y="636233"/>
            <a:ext cx="10552653" cy="5822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029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poster&#10;&#10;AI-generated content may be incorrect.">
            <a:extLst>
              <a:ext uri="{FF2B5EF4-FFF2-40B4-BE49-F238E27FC236}">
                <a16:creationId xmlns:a16="http://schemas.microsoft.com/office/drawing/2014/main" id="{891B4A37-7BD6-C284-84EE-EB1AB1AF45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61" r="-70" b="5609"/>
          <a:stretch>
            <a:fillRect/>
          </a:stretch>
        </p:blipFill>
        <p:spPr>
          <a:xfrm>
            <a:off x="823374" y="621437"/>
            <a:ext cx="10552653" cy="5851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234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AI-generated content may be incorrect.">
            <a:extLst>
              <a:ext uri="{FF2B5EF4-FFF2-40B4-BE49-F238E27FC236}">
                <a16:creationId xmlns:a16="http://schemas.microsoft.com/office/drawing/2014/main" id="{77DE8FCD-9884-7EC2-B4A7-7B06256D82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630" r="-70" b="5394"/>
          <a:stretch>
            <a:fillRect/>
          </a:stretch>
        </p:blipFill>
        <p:spPr>
          <a:xfrm>
            <a:off x="823374" y="591845"/>
            <a:ext cx="10552653" cy="5896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75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children running on a beach&#10;&#10;AI-generated content may be incorrect.">
            <a:extLst>
              <a:ext uri="{FF2B5EF4-FFF2-40B4-BE49-F238E27FC236}">
                <a16:creationId xmlns:a16="http://schemas.microsoft.com/office/drawing/2014/main" id="{E90E2CFD-3F4F-FCDB-6D73-8F9AF7E1B9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414" r="-70" b="5394"/>
          <a:stretch>
            <a:fillRect/>
          </a:stretch>
        </p:blipFill>
        <p:spPr>
          <a:xfrm>
            <a:off x="823374" y="577049"/>
            <a:ext cx="10552653" cy="5911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952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ulticolored advertisement with images of people&#10;&#10;AI-generated content may be incorrect.">
            <a:extLst>
              <a:ext uri="{FF2B5EF4-FFF2-40B4-BE49-F238E27FC236}">
                <a16:creationId xmlns:a16="http://schemas.microsoft.com/office/drawing/2014/main" id="{7411D3F6-87CA-6EB7-0463-824E475601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630" r="-70" b="6041"/>
          <a:stretch>
            <a:fillRect/>
          </a:stretch>
        </p:blipFill>
        <p:spPr>
          <a:xfrm>
            <a:off x="823374" y="591845"/>
            <a:ext cx="10552653" cy="5851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5433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edroom with a bed and a bookcase&#10;&#10;AI-generated content may be incorrect.">
            <a:extLst>
              <a:ext uri="{FF2B5EF4-FFF2-40B4-BE49-F238E27FC236}">
                <a16:creationId xmlns:a16="http://schemas.microsoft.com/office/drawing/2014/main" id="{09539FE7-055D-BD77-A449-F85AEE27FF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4" t="11219" r="-56" b="3020"/>
          <a:stretch>
            <a:fillRect/>
          </a:stretch>
        </p:blipFill>
        <p:spPr>
          <a:xfrm>
            <a:off x="823374" y="621437"/>
            <a:ext cx="10552664" cy="5881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9664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ECC07A47-A782-7E37-43CA-07D89E6E88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929" r="-7933" b="9929"/>
          <a:stretch>
            <a:fillRect/>
          </a:stretch>
        </p:blipFill>
        <p:spPr>
          <a:xfrm>
            <a:off x="823374" y="680936"/>
            <a:ext cx="11381774" cy="5496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7921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041B7984-1D9B-D679-8295-9492759C4F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61" r="-70" b="11003"/>
          <a:stretch>
            <a:fillRect/>
          </a:stretch>
        </p:blipFill>
        <p:spPr>
          <a:xfrm>
            <a:off x="823374" y="784194"/>
            <a:ext cx="10552653" cy="548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9944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9045C39F-91BF-B285-780A-D077D1DB70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630" r="-70" b="5825"/>
          <a:stretch>
            <a:fillRect/>
          </a:stretch>
        </p:blipFill>
        <p:spPr>
          <a:xfrm>
            <a:off x="823374" y="591845"/>
            <a:ext cx="10552653" cy="5866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8334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473F27-7441-B11F-C040-D1F5875B0640}"/>
              </a:ext>
            </a:extLst>
          </p:cNvPr>
          <p:cNvSpPr txBox="1"/>
          <p:nvPr/>
        </p:nvSpPr>
        <p:spPr>
          <a:xfrm>
            <a:off x="2101048" y="1376038"/>
            <a:ext cx="772357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All slides are from the travel package document and E brochure </a:t>
            </a:r>
          </a:p>
          <a:p>
            <a:endParaRPr lang="en-GB"/>
          </a:p>
          <a:p>
            <a:r>
              <a:rPr lang="en-GB"/>
              <a:t>References and speaker notes are all on my back document \</a:t>
            </a:r>
          </a:p>
          <a:p>
            <a:endParaRPr lang="en-GB"/>
          </a:p>
          <a:p>
            <a:r>
              <a:rPr lang="en-GB"/>
              <a:t>Thank you</a:t>
            </a:r>
          </a:p>
          <a:p>
            <a:endParaRPr lang="en-GB"/>
          </a:p>
          <a:p>
            <a:r>
              <a:rPr lang="en-GB"/>
              <a:t>Zara Pearce</a:t>
            </a:r>
          </a:p>
        </p:txBody>
      </p:sp>
    </p:spTree>
    <p:extLst>
      <p:ext uri="{BB962C8B-B14F-4D97-AF65-F5344CB8AC3E}">
        <p14:creationId xmlns:p14="http://schemas.microsoft.com/office/powerpoint/2010/main" val="38874814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2026-01-11T23:20:11Z</dcterms:created>
  <dcterms:modified xsi:type="dcterms:W3CDTF">2026-01-11T23:37:44Z</dcterms:modified>
</cp:coreProperties>
</file>