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1.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notesSlides/notesSlide18.xml" ContentType="application/vnd.openxmlformats-officedocument.presentationml.notesSlide+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notesSlides/notesSlide19.xml" ContentType="application/vnd.openxmlformats-officedocument.presentationml.notesSlide+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notesSlides/notesSlide25.xml" ContentType="application/vnd.openxmlformats-officedocument.presentationml.notesSlide+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ink/ink46.xml" ContentType="application/inkml+xml"/>
  <Override PartName="/ppt/ink/ink47.xml" ContentType="application/inkml+xml"/>
  <Override PartName="/ppt/ink/ink48.xml" ContentType="application/inkml+xml"/>
  <Override PartName="/ppt/ink/ink49.xml" ContentType="application/inkml+xml"/>
  <Override PartName="/ppt/ink/ink50.xml" ContentType="application/inkml+xml"/>
  <Override PartName="/ppt/ink/ink51.xml" ContentType="application/inkml+xml"/>
  <Override PartName="/ppt/notesSlides/notesSlide26.xml" ContentType="application/vnd.openxmlformats-officedocument.presentationml.notesSlide+xml"/>
  <Override PartName="/ppt/ink/ink52.xml" ContentType="application/inkml+xml"/>
  <Override PartName="/ppt/ink/ink53.xml" ContentType="application/inkml+xml"/>
  <Override PartName="/ppt/ink/ink54.xml" ContentType="application/inkml+xml"/>
  <Override PartName="/ppt/ink/ink55.xml" ContentType="application/inkml+xml"/>
  <Override PartName="/ppt/ink/ink56.xml" ContentType="application/inkml+xml"/>
  <Override PartName="/ppt/ink/ink57.xml" ContentType="application/inkml+xml"/>
  <Override PartName="/ppt/ink/ink58.xml" ContentType="application/inkml+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78" r:id="rId2"/>
    <p:sldId id="279" r:id="rId3"/>
    <p:sldId id="280" r:id="rId4"/>
    <p:sldId id="309" r:id="rId5"/>
    <p:sldId id="281" r:id="rId6"/>
    <p:sldId id="282" r:id="rId7"/>
    <p:sldId id="285" r:id="rId8"/>
    <p:sldId id="286" r:id="rId9"/>
    <p:sldId id="287" r:id="rId10"/>
    <p:sldId id="288" r:id="rId11"/>
    <p:sldId id="290" r:id="rId12"/>
    <p:sldId id="289" r:id="rId13"/>
    <p:sldId id="291" r:id="rId14"/>
    <p:sldId id="292" r:id="rId15"/>
    <p:sldId id="293" r:id="rId16"/>
    <p:sldId id="283" r:id="rId17"/>
    <p:sldId id="294" r:id="rId18"/>
    <p:sldId id="295" r:id="rId19"/>
    <p:sldId id="296" r:id="rId20"/>
    <p:sldId id="297" r:id="rId21"/>
    <p:sldId id="284" r:id="rId22"/>
    <p:sldId id="298" r:id="rId23"/>
    <p:sldId id="299" r:id="rId24"/>
    <p:sldId id="300" r:id="rId25"/>
    <p:sldId id="301" r:id="rId26"/>
    <p:sldId id="302" r:id="rId27"/>
    <p:sldId id="303" r:id="rId28"/>
    <p:sldId id="304" r:id="rId29"/>
    <p:sldId id="305" r:id="rId30"/>
    <p:sldId id="306" r:id="rId31"/>
    <p:sldId id="307" r:id="rId32"/>
  </p:sldIdLst>
  <p:sldSz cx="12192000" cy="6858000"/>
  <p:notesSz cx="13716000" cy="2438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C2FFA5D-87B4-456A-9821-1D502468CF0F}" styleName="">
    <a:wholeTbl>
      <a:tcTxStyle>
        <a:font>
          <a:latin typeface="+mn-lt"/>
          <a:ea typeface="+mn-ea"/>
          <a:cs typeface="+mn-cs"/>
        </a:font>
        <a:srgbClr val="000000"/>
      </a:tcTxStyle>
      <a:tcStyle>
        <a:tcBdr>
          <a:left>
            <a:ln w="3172" cap="flat" cmpd="sng" algn="ctr">
              <a:solidFill>
                <a:srgbClr val="4472C4"/>
              </a:solidFill>
              <a:prstDash val="solid"/>
              <a:round/>
              <a:headEnd type="none" w="med" len="med"/>
              <a:tailEnd type="none" w="med" len="med"/>
            </a:ln>
          </a:left>
          <a:right>
            <a:ln w="3172" cap="flat" cmpd="sng" algn="ctr">
              <a:solidFill>
                <a:srgbClr val="4472C4"/>
              </a:solidFill>
              <a:prstDash val="solid"/>
              <a:round/>
              <a:headEnd type="none" w="med" len="med"/>
              <a:tailEnd type="none" w="med" len="med"/>
            </a:ln>
          </a:right>
          <a:top>
            <a:ln w="3172" cap="flat" cmpd="sng" algn="ctr">
              <a:solidFill>
                <a:srgbClr val="4472C4"/>
              </a:solidFill>
              <a:prstDash val="solid"/>
              <a:round/>
              <a:headEnd type="none" w="med" len="med"/>
              <a:tailEnd type="none" w="med" len="med"/>
            </a:ln>
          </a:top>
          <a:bottom>
            <a:ln w="3172" cap="flat" cmpd="sng" algn="ctr">
              <a:solidFill>
                <a:srgbClr val="4472C4"/>
              </a:solidFill>
              <a:prstDash val="solid"/>
              <a:round/>
              <a:headEnd type="none" w="med" len="med"/>
              <a:tailEnd type="none" w="med" len="med"/>
            </a:ln>
          </a:bottom>
        </a:tcBdr>
        <a:fill>
          <a:solidFill>
            <a:srgbClr val="4472C4"/>
          </a:solidFill>
        </a:fill>
      </a:tcStyle>
    </a:wholeTbl>
    <a:band1H>
      <a:tcStyle>
        <a:tcBdr/>
        <a:fill>
          <a:solidFill>
            <a:srgbClr val="4472C4"/>
          </a:solidFill>
        </a:fill>
      </a:tcStyle>
    </a:band1H>
    <a:band2H>
      <a:tcStyle>
        <a:tcBdr/>
        <a:fill>
          <a:solidFill>
            <a:srgbClr val="4472C4"/>
          </a:solidFill>
        </a:fill>
      </a:tcStyle>
    </a:band2H>
    <a:band1V>
      <a:tcStyle>
        <a:tcBdr>
          <a:top>
            <a:ln w="3172" cap="flat" cmpd="sng" algn="ctr">
              <a:solidFill>
                <a:srgbClr val="4472C4"/>
              </a:solidFill>
              <a:prstDash val="solid"/>
              <a:round/>
              <a:headEnd type="none" w="med" len="med"/>
              <a:tailEnd type="none" w="med" len="med"/>
            </a:ln>
          </a:top>
          <a:bottom>
            <a:ln w="3172" cap="flat" cmpd="sng" algn="ctr">
              <a:solidFill>
                <a:srgbClr val="4472C4"/>
              </a:solidFill>
              <a:prstDash val="solid"/>
              <a:round/>
              <a:headEnd type="none" w="med" len="med"/>
              <a:tailEnd type="none" w="med" len="med"/>
            </a:ln>
          </a:bottom>
        </a:tcBdr>
        <a:fill>
          <a:solidFill>
            <a:srgbClr val="4472C4"/>
          </a:solidFill>
        </a:fill>
      </a:tcStyle>
    </a:band1V>
    <a:band2V>
      <a:tcStyle>
        <a:tcBdr/>
        <a:fill>
          <a:solidFill>
            <a:srgbClr val="4472C4"/>
          </a:solidFill>
        </a:fill>
      </a:tcStyle>
    </a:band2V>
    <a:lastCol>
      <a:tcTxStyle b="on">
        <a:font>
          <a:latin typeface=""/>
          <a:ea typeface=""/>
          <a:cs typeface=""/>
        </a:font>
      </a:tcTxStyle>
      <a:tcStyle>
        <a:tcBdr>
          <a:left>
            <a:ln w="3172" cap="flat" cmpd="sng" algn="ctr">
              <a:solidFill>
                <a:srgbClr val="4472C4"/>
              </a:solidFill>
              <a:prstDash val="solid"/>
              <a:round/>
              <a:headEnd type="none" w="med" len="med"/>
              <a:tailEnd type="none" w="med" len="med"/>
            </a:ln>
          </a:left>
          <a:right>
            <a:ln w="3172" cap="flat" cmpd="sng" algn="ctr">
              <a:solidFill>
                <a:srgbClr val="4472C4"/>
              </a:solidFill>
              <a:prstDash val="solid"/>
              <a:round/>
              <a:headEnd type="none" w="med" len="med"/>
              <a:tailEnd type="none" w="med" len="med"/>
            </a:ln>
          </a:right>
          <a:top>
            <a:ln w="3172" cap="flat" cmpd="sng" algn="ctr">
              <a:solidFill>
                <a:srgbClr val="4472C4"/>
              </a:solidFill>
              <a:prstDash val="solid"/>
              <a:round/>
              <a:headEnd type="none" w="med" len="med"/>
              <a:tailEnd type="none" w="med" len="med"/>
            </a:ln>
          </a:top>
          <a:bottom>
            <a:ln w="3172" cap="flat" cmpd="sng" algn="ctr">
              <a:solidFill>
                <a:srgbClr val="4472C4"/>
              </a:solidFill>
              <a:prstDash val="solid"/>
              <a:round/>
              <a:headEnd type="none" w="med" len="med"/>
              <a:tailEnd type="none" w="med" len="med"/>
            </a:ln>
          </a:bottom>
        </a:tcBdr>
        <a:fill>
          <a:solidFill>
            <a:srgbClr val="4472C4"/>
          </a:solidFill>
        </a:fill>
      </a:tcStyle>
    </a:lastCol>
    <a:firstCol>
      <a:tcTxStyle b="on">
        <a:font>
          <a:latin typeface=""/>
          <a:ea typeface=""/>
          <a:cs typeface=""/>
        </a:font>
      </a:tcTxStyle>
      <a:tcStyle>
        <a:tcBdr>
          <a:left>
            <a:ln w="3172" cap="flat" cmpd="sng" algn="ctr">
              <a:solidFill>
                <a:srgbClr val="4472C4"/>
              </a:solidFill>
              <a:prstDash val="solid"/>
              <a:round/>
              <a:headEnd type="none" w="med" len="med"/>
              <a:tailEnd type="none" w="med" len="med"/>
            </a:ln>
          </a:left>
          <a:right>
            <a:ln w="3172" cap="flat" cmpd="sng" algn="ctr">
              <a:solidFill>
                <a:srgbClr val="4472C4"/>
              </a:solidFill>
              <a:prstDash val="solid"/>
              <a:round/>
              <a:headEnd type="none" w="med" len="med"/>
              <a:tailEnd type="none" w="med" len="med"/>
            </a:ln>
          </a:right>
          <a:top>
            <a:ln w="3172" cap="flat" cmpd="sng" algn="ctr">
              <a:solidFill>
                <a:srgbClr val="4472C4"/>
              </a:solidFill>
              <a:prstDash val="solid"/>
              <a:round/>
              <a:headEnd type="none" w="med" len="med"/>
              <a:tailEnd type="none" w="med" len="med"/>
            </a:ln>
          </a:top>
          <a:bottom>
            <a:ln w="3172" cap="flat" cmpd="sng" algn="ctr">
              <a:solidFill>
                <a:srgbClr val="4472C4"/>
              </a:solidFill>
              <a:prstDash val="solid"/>
              <a:round/>
              <a:headEnd type="none" w="med" len="med"/>
              <a:tailEnd type="none" w="med" len="med"/>
            </a:ln>
          </a:bottom>
        </a:tcBdr>
        <a:fill>
          <a:solidFill>
            <a:srgbClr val="4472C4"/>
          </a:solidFill>
        </a:fill>
      </a:tcStyle>
    </a:firstCol>
    <a:lastRow>
      <a:tcTxStyle b="on">
        <a:font>
          <a:latin typeface=""/>
          <a:ea typeface=""/>
          <a:cs typeface=""/>
        </a:font>
      </a:tcTxStyle>
      <a:tcStyle>
        <a:tcBdr>
          <a:left>
            <a:ln w="3172" cap="flat" cmpd="sng" algn="ctr">
              <a:solidFill>
                <a:srgbClr val="4472C4"/>
              </a:solidFill>
              <a:prstDash val="solid"/>
              <a:round/>
              <a:headEnd type="none" w="med" len="med"/>
              <a:tailEnd type="none" w="med" len="med"/>
            </a:ln>
          </a:left>
          <a:right>
            <a:ln w="3172" cap="flat" cmpd="sng" algn="ctr">
              <a:solidFill>
                <a:srgbClr val="4472C4"/>
              </a:solidFill>
              <a:prstDash val="solid"/>
              <a:round/>
              <a:headEnd type="none" w="med" len="med"/>
              <a:tailEnd type="none" w="med" len="med"/>
            </a:ln>
          </a:right>
          <a:top>
            <a:ln w="3172" cap="flat" cmpd="sng" algn="ctr">
              <a:solidFill>
                <a:srgbClr val="4472C4"/>
              </a:solidFill>
              <a:prstDash val="solid"/>
              <a:round/>
              <a:headEnd type="none" w="med" len="med"/>
              <a:tailEnd type="none" w="med" len="med"/>
            </a:ln>
          </a:top>
          <a:bottom>
            <a:ln w="3172" cap="flat" cmpd="sng" algn="ctr">
              <a:solidFill>
                <a:srgbClr val="4472C4"/>
              </a:solidFill>
              <a:prstDash val="solid"/>
              <a:round/>
              <a:headEnd type="none" w="med" len="med"/>
              <a:tailEnd type="none" w="med" len="med"/>
            </a:ln>
          </a:bottom>
        </a:tcBdr>
        <a:fill>
          <a:solidFill>
            <a:srgbClr val="4472C4"/>
          </a:solidFill>
        </a:fill>
      </a:tcStyle>
    </a:lastRow>
    <a:firstRow>
      <a:tcTxStyle b="on">
        <a:font>
          <a:latin typeface="+mn-lt"/>
          <a:ea typeface="+mn-ea"/>
          <a:cs typeface="+mn-cs"/>
        </a:font>
        <a:srgbClr val="FFFFFF"/>
      </a:tcTxStyle>
      <a:tcStyle>
        <a:tcBdr>
          <a:left>
            <a:ln w="3172" cap="flat" cmpd="sng" algn="ctr">
              <a:solidFill>
                <a:srgbClr val="4472C4"/>
              </a:solidFill>
              <a:prstDash val="solid"/>
              <a:round/>
              <a:headEnd type="none" w="med" len="med"/>
              <a:tailEnd type="none" w="med" len="med"/>
            </a:ln>
          </a:left>
          <a:right>
            <a:ln w="3172" cap="flat" cmpd="sng" algn="ctr">
              <a:solidFill>
                <a:srgbClr val="4472C4"/>
              </a:solidFill>
              <a:prstDash val="solid"/>
              <a:round/>
              <a:headEnd type="none" w="med" len="med"/>
              <a:tailEnd type="none" w="med" len="med"/>
            </a:ln>
          </a:right>
          <a:top>
            <a:ln w="3172" cap="flat" cmpd="sng" algn="ctr">
              <a:solidFill>
                <a:srgbClr val="4472C4"/>
              </a:solidFill>
              <a:prstDash val="solid"/>
              <a:round/>
              <a:headEnd type="none" w="med" len="med"/>
              <a:tailEnd type="none" w="med" len="med"/>
            </a:ln>
          </a:top>
          <a:bottom>
            <a:ln w="3172" cap="flat" cmpd="sng" algn="ctr">
              <a:solidFill>
                <a:srgbClr val="FFFFFF"/>
              </a:solidFill>
              <a:prstDash val="solid"/>
              <a:round/>
              <a:headEnd type="none" w="med" len="med"/>
              <a:tailEnd type="none" w="med" len="med"/>
            </a:ln>
          </a:bottom>
        </a:tcBdr>
        <a:fill>
          <a:solidFill>
            <a:srgbClr val="4472C4"/>
          </a:solidFill>
        </a:fill>
      </a:tcStyle>
    </a:firstRow>
  </a:tblStyle>
  <a:tblStyle styleId="{85BE263C-DBD7-4A20-BB59-AAB30ACAA65A}" styleName="">
    <a:wholeTbl>
      <a:tcTxStyle>
        <a:font>
          <a:latin typeface="+mn-lt"/>
          <a:ea typeface="+mn-ea"/>
          <a:cs typeface="+mn-cs"/>
        </a:font>
        <a:srgbClr val="000000"/>
      </a:tcTxStyle>
      <a:tcStyle>
        <a:tcBdr>
          <a:top>
            <a:ln w="25402" cap="flat" cmpd="sng" algn="ctr">
              <a:solidFill>
                <a:srgbClr val="000000"/>
              </a:solidFill>
              <a:prstDash val="solid"/>
              <a:round/>
              <a:headEnd type="none" w="med" len="med"/>
              <a:tailEnd type="none" w="med" len="med"/>
            </a:ln>
          </a:top>
          <a:bottom>
            <a:ln w="25402" cap="flat" cmpd="sng" algn="ctr">
              <a:solidFill>
                <a:srgbClr val="000000"/>
              </a:solidFill>
              <a:prstDash val="solid"/>
              <a:round/>
              <a:headEnd type="none" w="med" len="med"/>
              <a:tailEnd type="none" w="med" len="med"/>
            </a:ln>
          </a:bottom>
        </a:tcBdr>
        <a:fill>
          <a:solidFill>
            <a:srgbClr val="FFFFFF"/>
          </a:solidFill>
        </a:fill>
      </a:tcStyle>
    </a:wholeTbl>
    <a:band1H>
      <a:tcStyle>
        <a:tcBdr/>
        <a:fill>
          <a:solidFill>
            <a:srgbClr val="E7E7E7"/>
          </a:solidFill>
        </a:fill>
      </a:tcStyle>
    </a:band1H>
    <a:band1V>
      <a:tcStyle>
        <a:tcBdr/>
        <a:fill>
          <a:solidFill>
            <a:srgbClr val="E7E7E7"/>
          </a:solidFill>
        </a:fill>
      </a:tcStyle>
    </a:band1V>
    <a:lastCol>
      <a:tcTxStyle b="on">
        <a:font>
          <a:latin typeface="+mn-lt"/>
          <a:ea typeface="+mn-ea"/>
          <a:cs typeface="+mn-cs"/>
        </a:font>
        <a:srgbClr val="FFFFFF"/>
      </a:tcTxStyle>
      <a:tcStyle>
        <a:tcBdr/>
        <a:fill>
          <a:solidFill>
            <a:srgbClr val="ED7D31"/>
          </a:solidFill>
        </a:fill>
      </a:tcStyle>
    </a:lastCol>
    <a:firstCol>
      <a:tcTxStyle b="on">
        <a:font>
          <a:latin typeface="+mn-lt"/>
          <a:ea typeface="+mn-ea"/>
          <a:cs typeface="+mn-cs"/>
        </a:font>
        <a:srgbClr val="FFFFFF"/>
      </a:tcTxStyle>
      <a:tcStyle>
        <a:tcBdr/>
        <a:fill>
          <a:solidFill>
            <a:srgbClr val="ED7D31"/>
          </a:solidFill>
        </a:fill>
      </a:tcStyle>
    </a:firstCol>
    <a:lastRow>
      <a:tcTxStyle b="on">
        <a:font>
          <a:latin typeface=""/>
          <a:ea typeface=""/>
          <a:cs typeface=""/>
        </a:font>
      </a:tcTxStyle>
      <a:tcStyle>
        <a:tcBdr>
          <a:top>
            <a:ln w="50804" cap="flat" cmpd="dbl" algn="ctr">
              <a:solidFill>
                <a:srgbClr val="000000"/>
              </a:solidFill>
              <a:prstDash val="solid"/>
              <a:round/>
              <a:headEnd type="none" w="med" len="med"/>
              <a:tailEnd type="none" w="med" len="med"/>
            </a:ln>
          </a:top>
        </a:tcBdr>
        <a:fill>
          <a:solidFill>
            <a:srgbClr val="FFFFFF"/>
          </a:solidFill>
        </a:fill>
      </a:tcStyle>
    </a:lastRow>
    <a:firstRow>
      <a:tcTxStyle b="on">
        <a:font>
          <a:latin typeface="+mn-lt"/>
          <a:ea typeface="+mn-ea"/>
          <a:cs typeface="+mn-cs"/>
        </a:font>
        <a:srgbClr val="FFFFFF"/>
      </a:tcTxStyle>
      <a:tcStyle>
        <a:tcBdr>
          <a:bottom>
            <a:ln w="25402" cap="flat" cmpd="sng" algn="ctr">
              <a:solidFill>
                <a:srgbClr val="000000"/>
              </a:solidFill>
              <a:prstDash val="solid"/>
              <a:round/>
              <a:headEnd type="none" w="med" len="med"/>
              <a:tailEnd type="none" w="med" len="med"/>
            </a:ln>
          </a:bottom>
        </a:tcBdr>
        <a:fill>
          <a:solidFill>
            <a:srgbClr val="ED7D31"/>
          </a:solidFill>
        </a:fill>
      </a:tcStyle>
    </a:firstRow>
  </a:tblStyle>
  <a:tblStyle styleId="{EB344D84-9AFB-497E-A393-DC336BA19D2E}" styleName="">
    <a:wholeTbl>
      <a:tcTxStyle>
        <a:font>
          <a:latin typeface="+mn-lt"/>
          <a:ea typeface="+mn-ea"/>
          <a:cs typeface="+mn-cs"/>
        </a:font>
        <a:srgbClr val="000000"/>
      </a:tcTxStyle>
      <a:tcStyle>
        <a:tcBdr>
          <a:top>
            <a:ln w="25402" cap="flat" cmpd="sng" algn="ctr">
              <a:solidFill>
                <a:srgbClr val="000000"/>
              </a:solidFill>
              <a:prstDash val="solid"/>
              <a:round/>
              <a:headEnd type="none" w="med" len="med"/>
              <a:tailEnd type="none" w="med" len="med"/>
            </a:ln>
          </a:top>
          <a:bottom>
            <a:ln w="25402" cap="flat" cmpd="sng" algn="ctr">
              <a:solidFill>
                <a:srgbClr val="000000"/>
              </a:solidFill>
              <a:prstDash val="solid"/>
              <a:round/>
              <a:headEnd type="none" w="med" len="med"/>
              <a:tailEnd type="none" w="med" len="med"/>
            </a:ln>
          </a:bottom>
        </a:tcBdr>
        <a:fill>
          <a:solidFill>
            <a:srgbClr val="FFFFFF"/>
          </a:solidFill>
        </a:fill>
      </a:tcStyle>
    </a:wholeTbl>
    <a:band1H>
      <a:tcStyle>
        <a:tcBdr/>
        <a:fill>
          <a:solidFill>
            <a:srgbClr val="E7E7E7"/>
          </a:solidFill>
        </a:fill>
      </a:tcStyle>
    </a:band1H>
    <a:band1V>
      <a:tcStyle>
        <a:tcBdr/>
        <a:fill>
          <a:solidFill>
            <a:srgbClr val="E7E7E7"/>
          </a:solidFill>
        </a:fill>
      </a:tcStyle>
    </a:band1V>
    <a:lastCol>
      <a:tcTxStyle b="on">
        <a:font>
          <a:latin typeface="+mn-lt"/>
          <a:ea typeface="+mn-ea"/>
          <a:cs typeface="+mn-cs"/>
        </a:font>
        <a:srgbClr val="FFFFFF"/>
      </a:tcTxStyle>
      <a:tcStyle>
        <a:tcBdr/>
        <a:fill>
          <a:solidFill>
            <a:srgbClr val="A5A5A5"/>
          </a:solidFill>
        </a:fill>
      </a:tcStyle>
    </a:lastCol>
    <a:firstCol>
      <a:tcTxStyle b="on">
        <a:font>
          <a:latin typeface="+mn-lt"/>
          <a:ea typeface="+mn-ea"/>
          <a:cs typeface="+mn-cs"/>
        </a:font>
        <a:srgbClr val="FFFFFF"/>
      </a:tcTxStyle>
      <a:tcStyle>
        <a:tcBdr/>
        <a:fill>
          <a:solidFill>
            <a:srgbClr val="A5A5A5"/>
          </a:solidFill>
        </a:fill>
      </a:tcStyle>
    </a:firstCol>
    <a:lastRow>
      <a:tcTxStyle b="on">
        <a:font>
          <a:latin typeface=""/>
          <a:ea typeface=""/>
          <a:cs typeface=""/>
        </a:font>
      </a:tcTxStyle>
      <a:tcStyle>
        <a:tcBdr>
          <a:top>
            <a:ln w="50804" cap="flat" cmpd="dbl" algn="ctr">
              <a:solidFill>
                <a:srgbClr val="000000"/>
              </a:solidFill>
              <a:prstDash val="solid"/>
              <a:round/>
              <a:headEnd type="none" w="med" len="med"/>
              <a:tailEnd type="none" w="med" len="med"/>
            </a:ln>
          </a:top>
        </a:tcBdr>
        <a:fill>
          <a:solidFill>
            <a:srgbClr val="FFFFFF"/>
          </a:solidFill>
        </a:fill>
      </a:tcStyle>
    </a:lastRow>
    <a:firstRow>
      <a:tcTxStyle b="on">
        <a:font>
          <a:latin typeface="+mn-lt"/>
          <a:ea typeface="+mn-ea"/>
          <a:cs typeface="+mn-cs"/>
        </a:font>
        <a:srgbClr val="FFFFFF"/>
      </a:tcTxStyle>
      <a:tcStyle>
        <a:tcBdr>
          <a:bottom>
            <a:ln w="25402" cap="flat" cmpd="sng" algn="ctr">
              <a:solidFill>
                <a:srgbClr val="000000"/>
              </a:solidFill>
              <a:prstDash val="solid"/>
              <a:round/>
              <a:headEnd type="none" w="med" len="med"/>
              <a:tailEnd type="none" w="med" len="med"/>
            </a:ln>
          </a:bottom>
        </a:tcBdr>
        <a:fill>
          <a:solidFill>
            <a:srgbClr val="A5A5A5"/>
          </a:solidFill>
        </a:fill>
      </a:tcStyle>
    </a:firstRow>
  </a:tblStyle>
  <a:tblStyle styleId="{21E4AEA4-8DFA-4A89-87EB-49C32662AFE0}"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CECE8"/>
          </a:solidFill>
        </a:fill>
      </a:tcStyle>
    </a:wholeTbl>
    <a:band1H>
      <a:tcStyle>
        <a:tcBdr/>
        <a:fill>
          <a:solidFill>
            <a:srgbClr val="F8D7CD"/>
          </a:solidFill>
        </a:fill>
      </a:tcStyle>
    </a:band1H>
    <a:band2H>
      <a:tcStyle>
        <a:tcBdr/>
      </a:tcStyle>
    </a:band2H>
    <a:band1V>
      <a:tcStyle>
        <a:tcBdr/>
        <a:fill>
          <a:solidFill>
            <a:srgbClr val="F8D7CD"/>
          </a:solidFill>
        </a:fill>
      </a:tcStyle>
    </a:band1V>
    <a:band2V>
      <a:tcStyle>
        <a:tcBdr/>
      </a:tcStyle>
    </a:band2V>
    <a:lastCol>
      <a:tcTxStyle b="on">
        <a:font>
          <a:latin typeface="+mn-lt"/>
          <a:ea typeface="+mn-ea"/>
          <a:cs typeface="+mn-cs"/>
        </a:font>
        <a:srgbClr val="FFFFFF"/>
      </a:tcTxStyle>
      <a:tcStyle>
        <a:tcBdr/>
        <a:fill>
          <a:solidFill>
            <a:srgbClr val="ED7D31"/>
          </a:solidFill>
        </a:fill>
      </a:tcStyle>
    </a:lastCol>
    <a:firstCol>
      <a:tcTxStyle b="on">
        <a:font>
          <a:latin typeface="+mn-lt"/>
          <a:ea typeface="+mn-ea"/>
          <a:cs typeface="+mn-cs"/>
        </a:font>
        <a:srgbClr val="FFFFFF"/>
      </a:tcTxStyle>
      <a:tcStyle>
        <a:tcBdr/>
        <a:fill>
          <a:solidFill>
            <a:srgbClr val="ED7D31"/>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ED7D31"/>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ED7D31"/>
          </a:solidFill>
        </a:fill>
      </a:tcStyle>
    </a:firstRow>
  </a:tblStyle>
  <a:tblStyle styleId="{6E25E649-3F16-4E02-A733-19D2CDBF48F0}" styleName="">
    <a:wholeTbl>
      <a:tcTxStyle>
        <a:font>
          <a:latin typeface="+mn-lt"/>
          <a:ea typeface="+mn-ea"/>
          <a:cs typeface="+mn-cs"/>
        </a:font>
        <a:srgbClr val="000000"/>
      </a:tcTxStyle>
      <a:tcStyle>
        <a:tcBdr>
          <a:top>
            <a:ln w="25402" cap="flat" cmpd="sng" algn="ctr">
              <a:solidFill>
                <a:srgbClr val="000000"/>
              </a:solidFill>
              <a:prstDash val="solid"/>
              <a:round/>
              <a:headEnd type="none" w="med" len="med"/>
              <a:tailEnd type="none" w="med" len="med"/>
            </a:ln>
          </a:top>
          <a:bottom>
            <a:ln w="25402" cap="flat" cmpd="sng" algn="ctr">
              <a:solidFill>
                <a:srgbClr val="000000"/>
              </a:solidFill>
              <a:prstDash val="solid"/>
              <a:round/>
              <a:headEnd type="none" w="med" len="med"/>
              <a:tailEnd type="none" w="med" len="med"/>
            </a:ln>
          </a:bottom>
        </a:tcBdr>
        <a:fill>
          <a:solidFill>
            <a:srgbClr val="FFFFFF"/>
          </a:solidFill>
        </a:fill>
      </a:tcStyle>
    </a:wholeTbl>
    <a:band1H>
      <a:tcStyle>
        <a:tcBdr/>
        <a:fill>
          <a:solidFill>
            <a:srgbClr val="E7E7E7"/>
          </a:solidFill>
        </a:fill>
      </a:tcStyle>
    </a:band1H>
    <a:band1V>
      <a:tcStyle>
        <a:tcBdr/>
        <a:fill>
          <a:solidFill>
            <a:srgbClr val="E7E7E7"/>
          </a:solidFill>
        </a:fill>
      </a:tcStyle>
    </a:band1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
          <a:ea typeface=""/>
          <a:cs typeface=""/>
        </a:font>
      </a:tcTxStyle>
      <a:tcStyle>
        <a:tcBdr>
          <a:top>
            <a:ln w="50804" cap="flat" cmpd="dbl" algn="ctr">
              <a:solidFill>
                <a:srgbClr val="000000"/>
              </a:solidFill>
              <a:prstDash val="solid"/>
              <a:round/>
              <a:headEnd type="none" w="med" len="med"/>
              <a:tailEnd type="none" w="med" len="med"/>
            </a:ln>
          </a:top>
        </a:tcBdr>
        <a:fill>
          <a:solidFill>
            <a:srgbClr val="FFFFFF"/>
          </a:solidFill>
        </a:fill>
      </a:tcStyle>
    </a:lastRow>
    <a:firstRow>
      <a:tcTxStyle b="on">
        <a:font>
          <a:latin typeface="+mn-lt"/>
          <a:ea typeface="+mn-ea"/>
          <a:cs typeface="+mn-cs"/>
        </a:font>
        <a:srgbClr val="FFFFFF"/>
      </a:tcTxStyle>
      <a:tcStyle>
        <a:tcBdr>
          <a:bottom>
            <a:ln w="25402" cap="flat" cmpd="sng" algn="ctr">
              <a:solidFill>
                <a:srgbClr val="000000"/>
              </a:solidFill>
              <a:prstDash val="solid"/>
              <a:round/>
              <a:headEnd type="none" w="med" len="med"/>
              <a:tailEnd type="none" w="med" len="med"/>
            </a:ln>
          </a:bottom>
        </a:tcBdr>
        <a:fill>
          <a:solidFill>
            <a:srgbClr val="4472C4"/>
          </a:solidFill>
        </a:fill>
      </a:tcStyle>
    </a:firstRow>
  </a:tblStyle>
  <a:tblStyle styleId="{F5AB1C69-6EDB-4FF4-983F-18BD219EF322}"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0F0F0"/>
          </a:solidFill>
        </a:fill>
      </a:tcStyle>
    </a:wholeTbl>
    <a:band1H>
      <a:tcStyle>
        <a:tcBdr/>
        <a:fill>
          <a:solidFill>
            <a:srgbClr val="E1E1E1"/>
          </a:solidFill>
        </a:fill>
      </a:tcStyle>
    </a:band1H>
    <a:band2H>
      <a:tcStyle>
        <a:tcBdr/>
      </a:tcStyle>
    </a:band2H>
    <a:band1V>
      <a:tcStyle>
        <a:tcBdr/>
        <a:fill>
          <a:solidFill>
            <a:srgbClr val="E1E1E1"/>
          </a:solidFill>
        </a:fill>
      </a:tcStyle>
    </a:band1V>
    <a:band2V>
      <a:tcStyle>
        <a:tcBdr/>
      </a:tcStyle>
    </a:band2V>
    <a:lastCol>
      <a:tcTxStyle b="on">
        <a:font>
          <a:latin typeface="+mn-lt"/>
          <a:ea typeface="+mn-ea"/>
          <a:cs typeface="+mn-cs"/>
        </a:font>
        <a:srgbClr val="FFFFFF"/>
      </a:tcTxStyle>
      <a:tcStyle>
        <a:tcBdr/>
        <a:fill>
          <a:solidFill>
            <a:srgbClr val="A5A5A5"/>
          </a:solidFill>
        </a:fill>
      </a:tcStyle>
    </a:lastCol>
    <a:firstCol>
      <a:tcTxStyle b="on">
        <a:font>
          <a:latin typeface="+mn-lt"/>
          <a:ea typeface="+mn-ea"/>
          <a:cs typeface="+mn-cs"/>
        </a:font>
        <a:srgbClr val="FFFFFF"/>
      </a:tcTxStyle>
      <a:tcStyle>
        <a:tcBdr/>
        <a:fill>
          <a:solidFill>
            <a:srgbClr val="A5A5A5"/>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A5A5A5"/>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A5A5A5"/>
          </a:solidFill>
        </a:fill>
      </a:tcStyle>
    </a:firstRow>
  </a:tblStyle>
  <a:tblStyle styleId="{00A15C55-8517-42AA-B614-E9B94910E393}"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FF4E7"/>
          </a:solidFill>
        </a:fill>
      </a:tcStyle>
    </a:wholeTbl>
    <a:band1H>
      <a:tcStyle>
        <a:tcBdr/>
        <a:fill>
          <a:solidFill>
            <a:srgbClr val="FFE8CB"/>
          </a:solidFill>
        </a:fill>
      </a:tcStyle>
    </a:band1H>
    <a:band2H>
      <a:tcStyle>
        <a:tcBdr/>
      </a:tcStyle>
    </a:band2H>
    <a:band1V>
      <a:tcStyle>
        <a:tcBdr/>
        <a:fill>
          <a:solidFill>
            <a:srgbClr val="FFE8CB"/>
          </a:solidFill>
        </a:fill>
      </a:tcStyle>
    </a:band1V>
    <a:band2V>
      <a:tcStyle>
        <a:tcBdr/>
      </a:tcStyle>
    </a:band2V>
    <a:lastCol>
      <a:tcTxStyle b="on">
        <a:font>
          <a:latin typeface="+mn-lt"/>
          <a:ea typeface="+mn-ea"/>
          <a:cs typeface="+mn-cs"/>
        </a:font>
        <a:srgbClr val="FFFFFF"/>
      </a:tcTxStyle>
      <a:tcStyle>
        <a:tcBdr/>
        <a:fill>
          <a:solidFill>
            <a:srgbClr val="FFC000"/>
          </a:solidFill>
        </a:fill>
      </a:tcStyle>
    </a:lastCol>
    <a:firstCol>
      <a:tcTxStyle b="on">
        <a:font>
          <a:latin typeface="+mn-lt"/>
          <a:ea typeface="+mn-ea"/>
          <a:cs typeface="+mn-cs"/>
        </a:font>
        <a:srgbClr val="FFFFFF"/>
      </a:tcTxStyle>
      <a:tcStyle>
        <a:tcBdr/>
        <a:fill>
          <a:solidFill>
            <a:srgbClr val="FFC000"/>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FFC000"/>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FFC000"/>
          </a:solidFill>
        </a:fill>
      </a:tcStyle>
    </a:firstRow>
  </a:tblStyle>
  <a:tblStyle styleId="{EB9631B5-78F2-41C9-869B-9F39066F8104}" styleName="">
    <a:wholeTbl>
      <a:tcTxStyle>
        <a:font>
          <a:latin typeface="+mn-lt"/>
          <a:ea typeface="+mn-ea"/>
          <a:cs typeface="+mn-cs"/>
        </a:font>
        <a:srgbClr val="000000"/>
      </a:tcTxStyle>
      <a:tcStyle>
        <a:tcBdr>
          <a:top>
            <a:ln w="25402" cap="flat" cmpd="sng" algn="ctr">
              <a:solidFill>
                <a:srgbClr val="000000"/>
              </a:solidFill>
              <a:prstDash val="solid"/>
              <a:round/>
              <a:headEnd type="none" w="med" len="med"/>
              <a:tailEnd type="none" w="med" len="med"/>
            </a:ln>
          </a:top>
          <a:bottom>
            <a:ln w="25402" cap="flat" cmpd="sng" algn="ctr">
              <a:solidFill>
                <a:srgbClr val="000000"/>
              </a:solidFill>
              <a:prstDash val="solid"/>
              <a:round/>
              <a:headEnd type="none" w="med" len="med"/>
              <a:tailEnd type="none" w="med" len="med"/>
            </a:ln>
          </a:bottom>
        </a:tcBdr>
        <a:fill>
          <a:solidFill>
            <a:srgbClr val="FFFFFF"/>
          </a:solidFill>
        </a:fill>
      </a:tcStyle>
    </a:wholeTbl>
    <a:band1H>
      <a:tcStyle>
        <a:tcBdr/>
        <a:fill>
          <a:solidFill>
            <a:srgbClr val="E7E7E7"/>
          </a:solidFill>
        </a:fill>
      </a:tcStyle>
    </a:band1H>
    <a:band1V>
      <a:tcStyle>
        <a:tcBdr/>
        <a:fill>
          <a:solidFill>
            <a:srgbClr val="E7E7E7"/>
          </a:solidFill>
        </a:fill>
      </a:tcStyle>
    </a:band1V>
    <a:lastCol>
      <a:tcTxStyle b="on">
        <a:font>
          <a:latin typeface="+mn-lt"/>
          <a:ea typeface="+mn-ea"/>
          <a:cs typeface="+mn-cs"/>
        </a:font>
        <a:srgbClr val="FFFFFF"/>
      </a:tcTxStyle>
      <a:tcStyle>
        <a:tcBdr/>
        <a:fill>
          <a:solidFill>
            <a:srgbClr val="FFC000"/>
          </a:solidFill>
        </a:fill>
      </a:tcStyle>
    </a:lastCol>
    <a:firstCol>
      <a:tcTxStyle b="on">
        <a:font>
          <a:latin typeface="+mn-lt"/>
          <a:ea typeface="+mn-ea"/>
          <a:cs typeface="+mn-cs"/>
        </a:font>
        <a:srgbClr val="FFFFFF"/>
      </a:tcTxStyle>
      <a:tcStyle>
        <a:tcBdr/>
        <a:fill>
          <a:solidFill>
            <a:srgbClr val="FFC000"/>
          </a:solidFill>
        </a:fill>
      </a:tcStyle>
    </a:firstCol>
    <a:lastRow>
      <a:tcTxStyle b="on">
        <a:font>
          <a:latin typeface=""/>
          <a:ea typeface=""/>
          <a:cs typeface=""/>
        </a:font>
      </a:tcTxStyle>
      <a:tcStyle>
        <a:tcBdr>
          <a:top>
            <a:ln w="50804" cap="flat" cmpd="dbl" algn="ctr">
              <a:solidFill>
                <a:srgbClr val="000000"/>
              </a:solidFill>
              <a:prstDash val="solid"/>
              <a:round/>
              <a:headEnd type="none" w="med" len="med"/>
              <a:tailEnd type="none" w="med" len="med"/>
            </a:ln>
          </a:top>
        </a:tcBdr>
        <a:fill>
          <a:solidFill>
            <a:srgbClr val="FFFFFF"/>
          </a:solidFill>
        </a:fill>
      </a:tcStyle>
    </a:lastRow>
    <a:firstRow>
      <a:tcTxStyle b="on">
        <a:font>
          <a:latin typeface="+mn-lt"/>
          <a:ea typeface="+mn-ea"/>
          <a:cs typeface="+mn-cs"/>
        </a:font>
        <a:srgbClr val="FFFFFF"/>
      </a:tcTxStyle>
      <a:tcStyle>
        <a:tcBdr>
          <a:bottom>
            <a:ln w="25402" cap="flat" cmpd="sng" algn="ctr">
              <a:solidFill>
                <a:srgbClr val="000000"/>
              </a:solidFill>
              <a:prstDash val="solid"/>
              <a:round/>
              <a:headEnd type="none" w="med" len="med"/>
              <a:tailEnd type="none" w="med" len="med"/>
            </a:ln>
          </a:bottom>
        </a:tcBdr>
        <a:fill>
          <a:solidFill>
            <a:srgbClr val="FFC000"/>
          </a:solidFill>
        </a:fill>
      </a:tcStyle>
    </a:firstRow>
  </a:tblStyle>
  <a:tblStyle styleId="{1E171933-4619-4E11-9A3F-F7608DF75F80}" styleName="">
    <a:wholeTbl>
      <a:tcTxStyle>
        <a:font>
          <a:latin typeface="+mn-lt"/>
          <a:ea typeface="+mn-ea"/>
          <a:cs typeface="+mn-cs"/>
        </a:font>
        <a:srgbClr val="000000"/>
      </a:tcTxStyle>
      <a:tcStyle>
        <a:tcBdr>
          <a:left>
            <a:ln w="12701" cap="flat" cmpd="sng" algn="ctr">
              <a:solidFill>
                <a:srgbClr val="FFC000"/>
              </a:solidFill>
              <a:prstDash val="solid"/>
              <a:round/>
              <a:headEnd type="none" w="med" len="med"/>
              <a:tailEnd type="none" w="med" len="med"/>
            </a:ln>
          </a:left>
          <a:right>
            <a:ln w="12701" cap="flat" cmpd="sng" algn="ctr">
              <a:solidFill>
                <a:srgbClr val="FFC000"/>
              </a:solidFill>
              <a:prstDash val="solid"/>
              <a:round/>
              <a:headEnd type="none" w="med" len="med"/>
              <a:tailEnd type="none" w="med" len="med"/>
            </a:ln>
          </a:right>
          <a:top>
            <a:ln w="12701" cap="flat" cmpd="sng" algn="ctr">
              <a:solidFill>
                <a:srgbClr val="FFC000"/>
              </a:solidFill>
              <a:prstDash val="solid"/>
              <a:round/>
              <a:headEnd type="none" w="med" len="med"/>
              <a:tailEnd type="none" w="med" len="med"/>
            </a:ln>
          </a:top>
          <a:bottom>
            <a:ln w="12701" cap="flat" cmpd="sng" algn="ctr">
              <a:solidFill>
                <a:srgbClr val="FFC000"/>
              </a:solidFill>
              <a:prstDash val="solid"/>
              <a:round/>
              <a:headEnd type="none" w="med" len="med"/>
              <a:tailEnd type="none" w="med" len="med"/>
            </a:ln>
          </a:bottom>
        </a:tcBdr>
        <a:fill>
          <a:solidFill>
            <a:srgbClr val="FFFFFF"/>
          </a:solidFill>
        </a:fill>
      </a:tcStyle>
    </a:wholeTbl>
    <a:band1H>
      <a:tcStyle>
        <a:tcBdr/>
        <a:fill>
          <a:solidFill>
            <a:srgbClr val="FFF4E7"/>
          </a:solidFill>
        </a:fill>
      </a:tcStyle>
    </a:band1H>
    <a:band1V>
      <a:tcStyle>
        <a:tcBdr/>
        <a:fill>
          <a:solidFill>
            <a:srgbClr val="FFF4E7"/>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FFC000"/>
              </a:solidFill>
              <a:prstDash val="solid"/>
              <a:round/>
              <a:headEnd type="none" w="med" len="med"/>
              <a:tailEnd type="none" w="med" len="med"/>
            </a:ln>
          </a:top>
        </a:tcBdr>
        <a:fill>
          <a:solidFill>
            <a:srgbClr val="FFFFFF"/>
          </a:solidFill>
        </a:fill>
      </a:tcStyle>
    </a:lastRow>
    <a:firstRow>
      <a:tcTxStyle b="on">
        <a:font>
          <a:latin typeface="+mn-lt"/>
          <a:ea typeface="+mn-ea"/>
          <a:cs typeface="+mn-cs"/>
        </a:font>
        <a:srgbClr val="FFFFFF"/>
      </a:tcTxStyle>
      <a:tcStyle>
        <a:tcBdr/>
        <a:fill>
          <a:solidFill>
            <a:srgbClr val="FFC000"/>
          </a:solidFill>
        </a:fill>
      </a:tcStyle>
    </a:firstRow>
  </a:tblStyle>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D27102A9-8310-4765-A935-A1911B00CA55}" styleName="">
    <a:wholeTbl>
      <a:tcTxStyle>
        <a:font>
          <a:latin typeface="+mn-lt"/>
          <a:ea typeface="+mn-ea"/>
          <a:cs typeface="+mn-cs"/>
        </a:font>
        <a:srgbClr val="000000"/>
      </a:tcTxStyle>
      <a:tcStyle>
        <a:tcBdr>
          <a:top>
            <a:ln w="12701" cap="flat" cmpd="sng" algn="ctr">
              <a:solidFill>
                <a:srgbClr val="FFC000"/>
              </a:solidFill>
              <a:prstDash val="solid"/>
              <a:round/>
              <a:headEnd type="none" w="med" len="med"/>
              <a:tailEnd type="none" w="med" len="med"/>
            </a:ln>
          </a:top>
          <a:bottom>
            <a:ln w="12701" cap="flat" cmpd="sng" algn="ctr">
              <a:solidFill>
                <a:srgbClr val="FFC000"/>
              </a:solidFill>
              <a:prstDash val="solid"/>
              <a:round/>
              <a:headEnd type="none" w="med" len="med"/>
              <a:tailEnd type="none" w="med" len="med"/>
            </a:ln>
          </a:bottom>
        </a:tcBdr>
      </a:tcStyle>
    </a:wholeTbl>
    <a:band1H>
      <a:tcStyle>
        <a:tcBdr/>
        <a:fill>
          <a:solidFill>
            <a:srgbClr val="FFC000"/>
          </a:solidFill>
        </a:fill>
      </a:tcStyle>
    </a:band1H>
    <a:band2H>
      <a:tcStyle>
        <a:tcBdr/>
      </a:tcStyle>
    </a:band2H>
    <a:band1V>
      <a:tcStyle>
        <a:tcBdr/>
        <a:fill>
          <a:solidFill>
            <a:srgbClr val="FFC000"/>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12701" cap="flat" cmpd="sng" algn="ctr">
              <a:solidFill>
                <a:srgbClr val="FFC000"/>
              </a:solidFill>
              <a:prstDash val="solid"/>
              <a:round/>
              <a:headEnd type="none" w="med" len="med"/>
              <a:tailEnd type="none" w="med" len="med"/>
            </a:ln>
          </a:top>
        </a:tcBdr>
      </a:tcStyle>
    </a:lastRow>
    <a:firstRow>
      <a:tcTxStyle b="on">
        <a:font>
          <a:latin typeface=""/>
          <a:ea typeface=""/>
          <a:cs typeface=""/>
        </a:font>
      </a:tcTxStyle>
      <a:tcStyle>
        <a:tcBdr>
          <a:bottom>
            <a:ln w="12701" cap="flat" cmpd="sng" algn="ctr">
              <a:solidFill>
                <a:srgbClr val="FFC000"/>
              </a:solidFill>
              <a:prstDash val="solid"/>
              <a:round/>
              <a:headEnd type="none" w="med" len="med"/>
              <a:tailEnd type="none" w="med" len="med"/>
            </a:ln>
          </a:bottom>
        </a:tcBdr>
      </a:tcStyle>
    </a:firstRow>
  </a:tblStyle>
  <a:tblStyle styleId="{2D5ABB26-0587-4C30-8999-92F81FD0307C}" styleName="">
    <a:wholeTbl>
      <a:tcTxStyle>
        <a:font>
          <a:latin typeface="+mn-lt"/>
          <a:ea typeface="+mn-ea"/>
          <a:cs typeface="+mn-cs"/>
        </a:font>
        <a:srgbClr val="000000"/>
      </a:tcTxStyle>
      <a:tcStyle>
        <a:tcBdr/>
      </a:tcStyle>
    </a:wholeTbl>
  </a:tblStyle>
  <a:tblStyle styleId="{1FECB4D8-DB02-4DC6-A0A2-4F2EBAE1DC90}" styleName="">
    <a:wholeTbl>
      <a:tcTxStyle>
        <a:font>
          <a:latin typeface="+mn-lt"/>
          <a:ea typeface="+mn-ea"/>
          <a:cs typeface="+mn-cs"/>
        </a:font>
        <a:srgbClr val="000000"/>
      </a:tcTxStyle>
      <a:tcStyle>
        <a:tcBdr>
          <a:left>
            <a:ln w="12701" cap="flat" cmpd="sng" algn="ctr">
              <a:solidFill>
                <a:srgbClr val="A5A5A5"/>
              </a:solidFill>
              <a:prstDash val="solid"/>
              <a:round/>
              <a:headEnd type="none" w="med" len="med"/>
              <a:tailEnd type="none" w="med" len="med"/>
            </a:ln>
          </a:left>
          <a:right>
            <a:ln w="12701" cap="flat" cmpd="sng" algn="ctr">
              <a:solidFill>
                <a:srgbClr val="A5A5A5"/>
              </a:solidFill>
              <a:prstDash val="solid"/>
              <a:round/>
              <a:headEnd type="none" w="med" len="med"/>
              <a:tailEnd type="none" w="med" len="med"/>
            </a:ln>
          </a:right>
          <a:top>
            <a:ln w="12701" cap="flat" cmpd="sng" algn="ctr">
              <a:solidFill>
                <a:srgbClr val="A5A5A5"/>
              </a:solidFill>
              <a:prstDash val="solid"/>
              <a:round/>
              <a:headEnd type="none" w="med" len="med"/>
              <a:tailEnd type="none" w="med" len="med"/>
            </a:ln>
          </a:top>
          <a:bottom>
            <a:ln w="12701" cap="flat" cmpd="sng" algn="ctr">
              <a:solidFill>
                <a:srgbClr val="A5A5A5"/>
              </a:solidFill>
              <a:prstDash val="solid"/>
              <a:round/>
              <a:headEnd type="none" w="med" len="med"/>
              <a:tailEnd type="none" w="med" len="med"/>
            </a:ln>
          </a:bottom>
        </a:tcBdr>
        <a:fill>
          <a:solidFill>
            <a:srgbClr val="FFFFFF"/>
          </a:solidFill>
        </a:fill>
      </a:tcStyle>
    </a:wholeTbl>
    <a:band1H>
      <a:tcStyle>
        <a:tcBdr/>
        <a:fill>
          <a:solidFill>
            <a:srgbClr val="F0F0F0"/>
          </a:solidFill>
        </a:fill>
      </a:tcStyle>
    </a:band1H>
    <a:band1V>
      <a:tcStyle>
        <a:tcBdr/>
        <a:fill>
          <a:solidFill>
            <a:srgbClr val="F0F0F0"/>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A5A5A5"/>
              </a:solidFill>
              <a:prstDash val="solid"/>
              <a:round/>
              <a:headEnd type="none" w="med" len="med"/>
              <a:tailEnd type="none" w="med" len="med"/>
            </a:ln>
          </a:top>
        </a:tcBdr>
        <a:fill>
          <a:solidFill>
            <a:srgbClr val="FFFFFF"/>
          </a:solidFill>
        </a:fill>
      </a:tcStyle>
    </a:lastRow>
    <a:firstRow>
      <a:tcTxStyle b="on">
        <a:font>
          <a:latin typeface="+mn-lt"/>
          <a:ea typeface="+mn-ea"/>
          <a:cs typeface="+mn-cs"/>
        </a:font>
        <a:srgbClr val="FFFFFF"/>
      </a:tcTxStyle>
      <a:tcStyle>
        <a:tcBdr/>
        <a:fill>
          <a:solidFill>
            <a:srgbClr val="A5A5A5"/>
          </a:solidFill>
        </a:fill>
      </a:tcStyle>
    </a:firstRow>
  </a:tblStyle>
  <a:tblStyle styleId="{775DCB02-9BB8-47FD-8907-85C794F793BA}" styleName="">
    <a:wholeTbl>
      <a:tcTxStyle>
        <a:font>
          <a:latin typeface="+mn-lt"/>
          <a:ea typeface="+mn-ea"/>
          <a:cs typeface="+mn-cs"/>
        </a:font>
        <a:srgbClr val="000000"/>
      </a:tcTxStyle>
      <a:tcStyle>
        <a:tcBdr>
          <a:left>
            <a:ln w="3172" cap="flat" cmpd="sng" algn="ctr">
              <a:solidFill>
                <a:srgbClr val="FFC000"/>
              </a:solidFill>
              <a:prstDash val="solid"/>
              <a:round/>
              <a:headEnd type="none" w="med" len="med"/>
              <a:tailEnd type="none" w="med" len="med"/>
            </a:ln>
          </a:left>
          <a:right>
            <a:ln w="3172" cap="flat" cmpd="sng" algn="ctr">
              <a:solidFill>
                <a:srgbClr val="FFC000"/>
              </a:solidFill>
              <a:prstDash val="solid"/>
              <a:round/>
              <a:headEnd type="none" w="med" len="med"/>
              <a:tailEnd type="none" w="med" len="med"/>
            </a:ln>
          </a:right>
          <a:top>
            <a:ln w="3172" cap="flat" cmpd="sng" algn="ctr">
              <a:solidFill>
                <a:srgbClr val="FFC000"/>
              </a:solidFill>
              <a:prstDash val="solid"/>
              <a:round/>
              <a:headEnd type="none" w="med" len="med"/>
              <a:tailEnd type="none" w="med" len="med"/>
            </a:ln>
          </a:top>
          <a:bottom>
            <a:ln w="3172" cap="flat" cmpd="sng" algn="ctr">
              <a:solidFill>
                <a:srgbClr val="FFC000"/>
              </a:solidFill>
              <a:prstDash val="solid"/>
              <a:round/>
              <a:headEnd type="none" w="med" len="med"/>
              <a:tailEnd type="none" w="med" len="med"/>
            </a:ln>
          </a:bottom>
        </a:tcBdr>
        <a:fill>
          <a:solidFill>
            <a:srgbClr val="FFC000"/>
          </a:solidFill>
        </a:fill>
      </a:tcStyle>
    </a:wholeTbl>
    <a:band1H>
      <a:tcStyle>
        <a:tcBdr/>
        <a:fill>
          <a:solidFill>
            <a:srgbClr val="FFC000"/>
          </a:solidFill>
        </a:fill>
      </a:tcStyle>
    </a:band1H>
    <a:band2H>
      <a:tcStyle>
        <a:tcBdr/>
        <a:fill>
          <a:solidFill>
            <a:srgbClr val="FFC000"/>
          </a:solidFill>
        </a:fill>
      </a:tcStyle>
    </a:band2H>
    <a:band1V>
      <a:tcStyle>
        <a:tcBdr>
          <a:top>
            <a:ln w="3172" cap="flat" cmpd="sng" algn="ctr">
              <a:solidFill>
                <a:srgbClr val="FFC000"/>
              </a:solidFill>
              <a:prstDash val="solid"/>
              <a:round/>
              <a:headEnd type="none" w="med" len="med"/>
              <a:tailEnd type="none" w="med" len="med"/>
            </a:ln>
          </a:top>
          <a:bottom>
            <a:ln w="3172" cap="flat" cmpd="sng" algn="ctr">
              <a:solidFill>
                <a:srgbClr val="FFC000"/>
              </a:solidFill>
              <a:prstDash val="solid"/>
              <a:round/>
              <a:headEnd type="none" w="med" len="med"/>
              <a:tailEnd type="none" w="med" len="med"/>
            </a:ln>
          </a:bottom>
        </a:tcBdr>
        <a:fill>
          <a:solidFill>
            <a:srgbClr val="FFC000"/>
          </a:solidFill>
        </a:fill>
      </a:tcStyle>
    </a:band1V>
    <a:band2V>
      <a:tcStyle>
        <a:tcBdr/>
        <a:fill>
          <a:solidFill>
            <a:srgbClr val="FFC000"/>
          </a:solidFill>
        </a:fill>
      </a:tcStyle>
    </a:band2V>
    <a:lastCol>
      <a:tcTxStyle b="on">
        <a:font>
          <a:latin typeface=""/>
          <a:ea typeface=""/>
          <a:cs typeface=""/>
        </a:font>
      </a:tcTxStyle>
      <a:tcStyle>
        <a:tcBdr>
          <a:left>
            <a:ln w="3172" cap="flat" cmpd="sng" algn="ctr">
              <a:solidFill>
                <a:srgbClr val="FFC000"/>
              </a:solidFill>
              <a:prstDash val="solid"/>
              <a:round/>
              <a:headEnd type="none" w="med" len="med"/>
              <a:tailEnd type="none" w="med" len="med"/>
            </a:ln>
          </a:left>
          <a:right>
            <a:ln w="3172" cap="flat" cmpd="sng" algn="ctr">
              <a:solidFill>
                <a:srgbClr val="FFC000"/>
              </a:solidFill>
              <a:prstDash val="solid"/>
              <a:round/>
              <a:headEnd type="none" w="med" len="med"/>
              <a:tailEnd type="none" w="med" len="med"/>
            </a:ln>
          </a:right>
          <a:top>
            <a:ln w="3172" cap="flat" cmpd="sng" algn="ctr">
              <a:solidFill>
                <a:srgbClr val="FFC000"/>
              </a:solidFill>
              <a:prstDash val="solid"/>
              <a:round/>
              <a:headEnd type="none" w="med" len="med"/>
              <a:tailEnd type="none" w="med" len="med"/>
            </a:ln>
          </a:top>
          <a:bottom>
            <a:ln w="3172" cap="flat" cmpd="sng" algn="ctr">
              <a:solidFill>
                <a:srgbClr val="FFC000"/>
              </a:solidFill>
              <a:prstDash val="solid"/>
              <a:round/>
              <a:headEnd type="none" w="med" len="med"/>
              <a:tailEnd type="none" w="med" len="med"/>
            </a:ln>
          </a:bottom>
        </a:tcBdr>
        <a:fill>
          <a:solidFill>
            <a:srgbClr val="FFC000"/>
          </a:solidFill>
        </a:fill>
      </a:tcStyle>
    </a:lastCol>
    <a:firstCol>
      <a:tcTxStyle b="on">
        <a:font>
          <a:latin typeface=""/>
          <a:ea typeface=""/>
          <a:cs typeface=""/>
        </a:font>
      </a:tcTxStyle>
      <a:tcStyle>
        <a:tcBdr>
          <a:left>
            <a:ln w="3172" cap="flat" cmpd="sng" algn="ctr">
              <a:solidFill>
                <a:srgbClr val="FFC000"/>
              </a:solidFill>
              <a:prstDash val="solid"/>
              <a:round/>
              <a:headEnd type="none" w="med" len="med"/>
              <a:tailEnd type="none" w="med" len="med"/>
            </a:ln>
          </a:left>
          <a:right>
            <a:ln w="3172" cap="flat" cmpd="sng" algn="ctr">
              <a:solidFill>
                <a:srgbClr val="FFC000"/>
              </a:solidFill>
              <a:prstDash val="solid"/>
              <a:round/>
              <a:headEnd type="none" w="med" len="med"/>
              <a:tailEnd type="none" w="med" len="med"/>
            </a:ln>
          </a:right>
          <a:top>
            <a:ln w="3172" cap="flat" cmpd="sng" algn="ctr">
              <a:solidFill>
                <a:srgbClr val="FFC000"/>
              </a:solidFill>
              <a:prstDash val="solid"/>
              <a:round/>
              <a:headEnd type="none" w="med" len="med"/>
              <a:tailEnd type="none" w="med" len="med"/>
            </a:ln>
          </a:top>
          <a:bottom>
            <a:ln w="3172" cap="flat" cmpd="sng" algn="ctr">
              <a:solidFill>
                <a:srgbClr val="FFC000"/>
              </a:solidFill>
              <a:prstDash val="solid"/>
              <a:round/>
              <a:headEnd type="none" w="med" len="med"/>
              <a:tailEnd type="none" w="med" len="med"/>
            </a:ln>
          </a:bottom>
        </a:tcBdr>
        <a:fill>
          <a:solidFill>
            <a:srgbClr val="FFC000"/>
          </a:solidFill>
        </a:fill>
      </a:tcStyle>
    </a:firstCol>
    <a:lastRow>
      <a:tcTxStyle b="on">
        <a:font>
          <a:latin typeface=""/>
          <a:ea typeface=""/>
          <a:cs typeface=""/>
        </a:font>
      </a:tcTxStyle>
      <a:tcStyle>
        <a:tcBdr>
          <a:left>
            <a:ln w="3172" cap="flat" cmpd="sng" algn="ctr">
              <a:solidFill>
                <a:srgbClr val="FFC000"/>
              </a:solidFill>
              <a:prstDash val="solid"/>
              <a:round/>
              <a:headEnd type="none" w="med" len="med"/>
              <a:tailEnd type="none" w="med" len="med"/>
            </a:ln>
          </a:left>
          <a:right>
            <a:ln w="3172" cap="flat" cmpd="sng" algn="ctr">
              <a:solidFill>
                <a:srgbClr val="FFC000"/>
              </a:solidFill>
              <a:prstDash val="solid"/>
              <a:round/>
              <a:headEnd type="none" w="med" len="med"/>
              <a:tailEnd type="none" w="med" len="med"/>
            </a:ln>
          </a:right>
          <a:top>
            <a:ln w="3172" cap="flat" cmpd="sng" algn="ctr">
              <a:solidFill>
                <a:srgbClr val="FFC000"/>
              </a:solidFill>
              <a:prstDash val="solid"/>
              <a:round/>
              <a:headEnd type="none" w="med" len="med"/>
              <a:tailEnd type="none" w="med" len="med"/>
            </a:ln>
          </a:top>
          <a:bottom>
            <a:ln w="3172" cap="flat" cmpd="sng" algn="ctr">
              <a:solidFill>
                <a:srgbClr val="FFC000"/>
              </a:solidFill>
              <a:prstDash val="solid"/>
              <a:round/>
              <a:headEnd type="none" w="med" len="med"/>
              <a:tailEnd type="none" w="med" len="med"/>
            </a:ln>
          </a:bottom>
        </a:tcBdr>
        <a:fill>
          <a:solidFill>
            <a:srgbClr val="FFC000"/>
          </a:solidFill>
        </a:fill>
      </a:tcStyle>
    </a:lastRow>
    <a:firstRow>
      <a:tcTxStyle b="on">
        <a:font>
          <a:latin typeface="+mn-lt"/>
          <a:ea typeface="+mn-ea"/>
          <a:cs typeface="+mn-cs"/>
        </a:font>
        <a:srgbClr val="FFFFFF"/>
      </a:tcTxStyle>
      <a:tcStyle>
        <a:tcBdr>
          <a:left>
            <a:ln w="3172" cap="flat" cmpd="sng" algn="ctr">
              <a:solidFill>
                <a:srgbClr val="FFC000"/>
              </a:solidFill>
              <a:prstDash val="solid"/>
              <a:round/>
              <a:headEnd type="none" w="med" len="med"/>
              <a:tailEnd type="none" w="med" len="med"/>
            </a:ln>
          </a:left>
          <a:right>
            <a:ln w="3172" cap="flat" cmpd="sng" algn="ctr">
              <a:solidFill>
                <a:srgbClr val="FFC000"/>
              </a:solidFill>
              <a:prstDash val="solid"/>
              <a:round/>
              <a:headEnd type="none" w="med" len="med"/>
              <a:tailEnd type="none" w="med" len="med"/>
            </a:ln>
          </a:right>
          <a:top>
            <a:ln w="3172" cap="flat" cmpd="sng" algn="ctr">
              <a:solidFill>
                <a:srgbClr val="FFC000"/>
              </a:solidFill>
              <a:prstDash val="solid"/>
              <a:round/>
              <a:headEnd type="none" w="med" len="med"/>
              <a:tailEnd type="none" w="med" len="med"/>
            </a:ln>
          </a:top>
          <a:bottom>
            <a:ln w="3172" cap="flat" cmpd="sng" algn="ctr">
              <a:solidFill>
                <a:srgbClr val="FFFFFF"/>
              </a:solidFill>
              <a:prstDash val="solid"/>
              <a:round/>
              <a:headEnd type="none" w="med" len="med"/>
              <a:tailEnd type="none" w="med" len="med"/>
            </a:ln>
          </a:bottom>
        </a:tcBdr>
        <a:fill>
          <a:solidFill>
            <a:srgbClr val="FFC000"/>
          </a:solidFill>
        </a:fill>
      </a:tcStyle>
    </a:firstRow>
  </a:tblStyle>
  <a:tblStyle styleId="{93296810-A885-4BE3-A3E7-6D5BEEA58F35}"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BF1E9"/>
          </a:solidFill>
        </a:fill>
      </a:tcStyle>
    </a:wholeTbl>
    <a:band1H>
      <a:tcStyle>
        <a:tcBdr/>
        <a:fill>
          <a:solidFill>
            <a:srgbClr val="D5E3CF"/>
          </a:solidFill>
        </a:fill>
      </a:tcStyle>
    </a:band1H>
    <a:band2H>
      <a:tcStyle>
        <a:tcBdr/>
      </a:tcStyle>
    </a:band2H>
    <a:band1V>
      <a:tcStyle>
        <a:tcBdr/>
        <a:fill>
          <a:solidFill>
            <a:srgbClr val="D5E3CF"/>
          </a:solidFill>
        </a:fill>
      </a:tcStyle>
    </a:band1V>
    <a:band2V>
      <a:tcStyle>
        <a:tcBdr/>
      </a:tcStyle>
    </a:band2V>
    <a:lastCol>
      <a:tcTxStyle b="on">
        <a:font>
          <a:latin typeface="+mn-lt"/>
          <a:ea typeface="+mn-ea"/>
          <a:cs typeface="+mn-cs"/>
        </a:font>
        <a:srgbClr val="FFFFFF"/>
      </a:tcTxStyle>
      <a:tcStyle>
        <a:tcBdr/>
        <a:fill>
          <a:solidFill>
            <a:srgbClr val="70AD47"/>
          </a:solidFill>
        </a:fill>
      </a:tcStyle>
    </a:lastCol>
    <a:firstCol>
      <a:tcTxStyle b="on">
        <a:font>
          <a:latin typeface="+mn-lt"/>
          <a:ea typeface="+mn-ea"/>
          <a:cs typeface="+mn-cs"/>
        </a:font>
        <a:srgbClr val="FFFFFF"/>
      </a:tcTxStyle>
      <a:tcStyle>
        <a:tcBdr/>
        <a:fill>
          <a:solidFill>
            <a:srgbClr val="70AD47"/>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70AD47"/>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70AD47"/>
          </a:solidFill>
        </a:fill>
      </a:tcStyle>
    </a:firstRow>
  </a:tblStyle>
  <a:tblStyle styleId="{7DF18680-E054-41AD-8BC1-D1AEF772440D}"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AEFF7"/>
          </a:solidFill>
        </a:fill>
      </a:tcStyle>
    </a:wholeTbl>
    <a:band1H>
      <a:tcStyle>
        <a:tcBdr/>
        <a:fill>
          <a:solidFill>
            <a:srgbClr val="D2DEEF"/>
          </a:solidFill>
        </a:fill>
      </a:tcStyle>
    </a:band1H>
    <a:band2H>
      <a:tcStyle>
        <a:tcBdr/>
      </a:tcStyle>
    </a:band2H>
    <a:band1V>
      <a:tcStyle>
        <a:tcBdr/>
        <a:fill>
          <a:solidFill>
            <a:srgbClr val="D2DEEF"/>
          </a:solidFill>
        </a:fill>
      </a:tcStyle>
    </a:band1V>
    <a:band2V>
      <a:tcStyle>
        <a:tcBdr/>
      </a:tcStyle>
    </a:band2V>
    <a:lastCol>
      <a:tcTxStyle b="on">
        <a:font>
          <a:latin typeface="+mn-lt"/>
          <a:ea typeface="+mn-ea"/>
          <a:cs typeface="+mn-cs"/>
        </a:font>
        <a:srgbClr val="FFFFFF"/>
      </a:tcTxStyle>
      <a:tcStyle>
        <a:tcBdr/>
        <a:fill>
          <a:solidFill>
            <a:srgbClr val="5B9BD5"/>
          </a:solidFill>
        </a:fill>
      </a:tcStyle>
    </a:lastCol>
    <a:firstCol>
      <a:tcTxStyle b="on">
        <a:font>
          <a:latin typeface="+mn-lt"/>
          <a:ea typeface="+mn-ea"/>
          <a:cs typeface="+mn-cs"/>
        </a:font>
        <a:srgbClr val="FFFFFF"/>
      </a:tcTxStyle>
      <a:tcStyle>
        <a:tcBdr/>
        <a:fill>
          <a:solidFill>
            <a:srgbClr val="5B9BD5"/>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5B9BD5"/>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5B9BD5"/>
          </a:solidFill>
        </a:fill>
      </a:tcStyle>
    </a:firstRow>
  </a:tblStyle>
  <a:tblStyle styleId="{793D81CF-94F2-401A-BA57-92F5A7B2D0C5}" styleName="">
    <a:wholeTbl>
      <a:tcTxStyle>
        <a:font>
          <a:latin typeface="+mn-lt"/>
          <a:ea typeface="+mn-ea"/>
          <a:cs typeface="+mn-cs"/>
        </a:font>
        <a:srgbClr val="000000"/>
      </a:tcTxStyle>
      <a:tcStyle>
        <a:tcBdr>
          <a:left>
            <a:ln w="12701" cap="flat" cmpd="sng" algn="ctr">
              <a:solidFill>
                <a:srgbClr val="000000"/>
              </a:solidFill>
              <a:prstDash val="solid"/>
              <a:round/>
              <a:headEnd type="none" w="med" len="med"/>
              <a:tailEnd type="none" w="med" len="med"/>
            </a:ln>
          </a:left>
          <a:right>
            <a:ln w="12701" cap="flat" cmpd="sng" algn="ctr">
              <a:solidFill>
                <a:srgbClr val="000000"/>
              </a:solidFill>
              <a:prstDash val="solid"/>
              <a:round/>
              <a:headEnd type="none" w="med" len="med"/>
              <a:tailEnd type="none" w="med" len="med"/>
            </a:ln>
          </a:right>
          <a:top>
            <a:ln w="12701" cap="flat" cmpd="sng" algn="ctr">
              <a:solidFill>
                <a:srgbClr val="000000"/>
              </a:solidFill>
              <a:prstDash val="solid"/>
              <a:round/>
              <a:headEnd type="none" w="med" len="med"/>
              <a:tailEnd type="none" w="med" len="med"/>
            </a:ln>
          </a:top>
          <a:bottom>
            <a:ln w="12701" cap="flat" cmpd="sng" algn="ctr">
              <a:solidFill>
                <a:srgbClr val="000000"/>
              </a:solidFill>
              <a:prstDash val="solid"/>
              <a:round/>
              <a:headEnd type="none" w="med" len="med"/>
              <a:tailEnd type="none" w="med" len="med"/>
            </a:ln>
          </a:bottom>
        </a:tcBdr>
        <a:fill>
          <a:solidFill>
            <a:srgbClr val="FFFFFF"/>
          </a:solidFill>
        </a:fill>
      </a:tcStyle>
    </a:wholeTbl>
    <a:band1H>
      <a:tcStyle>
        <a:tcBdr/>
        <a:fill>
          <a:solidFill>
            <a:srgbClr val="E7E7E7"/>
          </a:solidFill>
        </a:fill>
      </a:tcStyle>
    </a:band1H>
    <a:band1V>
      <a:tcStyle>
        <a:tcBdr/>
        <a:fill>
          <a:solidFill>
            <a:srgbClr val="E7E7E7"/>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000000"/>
              </a:solidFill>
              <a:prstDash val="solid"/>
              <a:round/>
              <a:headEnd type="none" w="med" len="med"/>
              <a:tailEnd type="none" w="med" len="med"/>
            </a:ln>
          </a:top>
        </a:tcBdr>
        <a:fill>
          <a:solidFill>
            <a:srgbClr val="FFFFFF"/>
          </a:solidFill>
        </a:fill>
      </a:tcStyle>
    </a:lastRow>
    <a:firstRow>
      <a:tcTxStyle b="on">
        <a:font>
          <a:latin typeface="+mn-lt"/>
          <a:ea typeface="+mn-ea"/>
          <a:cs typeface="+mn-cs"/>
        </a:font>
        <a:srgbClr val="FFFFFF"/>
      </a:tcTxStyle>
      <a:tcStyle>
        <a:tcBdr/>
        <a:fill>
          <a:solidFill>
            <a:srgbClr val="00000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3" autoAdjust="0"/>
    <p:restoredTop sz="82158" autoAdjust="0"/>
  </p:normalViewPr>
  <p:slideViewPr>
    <p:cSldViewPr snapToGrid="0">
      <p:cViewPr>
        <p:scale>
          <a:sx n="45" d="100"/>
          <a:sy n="45" d="100"/>
        </p:scale>
        <p:origin x="21" y="18"/>
      </p:cViewPr>
      <p:guideLst/>
    </p:cSldViewPr>
  </p:slideViewPr>
  <p:outlineViewPr>
    <p:cViewPr>
      <p:scale>
        <a:sx n="33" d="100"/>
        <a:sy n="33" d="100"/>
      </p:scale>
      <p:origin x="0" y="-7137"/>
    </p:cViewPr>
  </p:outlineViewPr>
  <p:notesTextViewPr>
    <p:cViewPr>
      <p:scale>
        <a:sx n="1" d="1"/>
        <a:sy n="1" d="1"/>
      </p:scale>
      <p:origin x="0" y="0"/>
    </p:cViewPr>
  </p:notesTextViewPr>
  <p:notesViewPr>
    <p:cSldViewPr snapToGrid="0">
      <p:cViewPr varScale="1">
        <p:scale>
          <a:sx n="27" d="100"/>
          <a:sy n="27" d="100"/>
        </p:scale>
        <p:origin x="3123"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2:08.870"/>
    </inkml:context>
    <inkml:brush xml:id="br0">
      <inkml:brushProperty name="width" value="0.4" units="cm"/>
      <inkml:brushProperty name="height" value="0.8" units="cm"/>
      <inkml:brushProperty name="color" value="#C0D57D"/>
      <inkml:brushProperty name="tip" value="rectangle"/>
      <inkml:brushProperty name="rasterOp" value="maskPen"/>
      <inkml:brushProperty name="ignorePressure" value="1"/>
    </inkml:brush>
  </inkml:definitions>
  <inkml:trace contextRef="#ctx0" brushRef="#br0">9013 1,'-8995'0,"8978"0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2:18.613"/>
    </inkml:context>
    <inkml:brush xml:id="br0">
      <inkml:brushProperty name="width" value="0.4" units="cm"/>
      <inkml:brushProperty name="height" value="0.8" units="cm"/>
      <inkml:brushProperty name="color" value="#C0D57D"/>
      <inkml:brushProperty name="tip" value="rectangle"/>
      <inkml:brushProperty name="rasterOp" value="maskPen"/>
      <inkml:brushProperty name="ignorePressure" value="1"/>
    </inkml:brush>
  </inkml:definitions>
  <inkml:trace contextRef="#ctx0" brushRef="#br0">6109 0,'-6090'0,"6072"0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2:59.182"/>
    </inkml:context>
    <inkml:brush xml:id="br0">
      <inkml:brushProperty name="width" value="0.4" units="cm"/>
      <inkml:brushProperty name="height" value="0.8" units="cm"/>
      <inkml:brushProperty name="color" value="#C0D57D"/>
      <inkml:brushProperty name="tip" value="rectangle"/>
      <inkml:brushProperty name="rasterOp" value="maskPen"/>
      <inkml:brushProperty name="ignorePressure" value="1"/>
    </inkml:brush>
  </inkml:definitions>
  <inkml:trace contextRef="#ctx0" brushRef="#br0">831 0,'-830'0,"14925"0,-14087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3:06.541"/>
    </inkml:context>
    <inkml:brush xml:id="br0">
      <inkml:brushProperty name="width" value="0.4" units="cm"/>
      <inkml:brushProperty name="height" value="0.8" units="cm"/>
      <inkml:brushProperty name="color" value="#C0D57D"/>
      <inkml:brushProperty name="tip" value="rectangle"/>
      <inkml:brushProperty name="rasterOp" value="maskPen"/>
      <inkml:brushProperty name="ignorePressure" value="1"/>
    </inkml:brush>
  </inkml:definitions>
  <inkml:trace contextRef="#ctx0" brushRef="#br0">382 1,'-382'0,"2202"0,-1811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3:18.672"/>
    </inkml:context>
    <inkml:brush xml:id="br0">
      <inkml:brushProperty name="width" value="0.4" units="cm"/>
      <inkml:brushProperty name="height" value="0.8" units="cm"/>
      <inkml:brushProperty name="color" value="#C0D57D"/>
      <inkml:brushProperty name="tip" value="rectangle"/>
      <inkml:brushProperty name="rasterOp" value="maskPen"/>
      <inkml:brushProperty name="ignorePressure" value="1"/>
    </inkml:brush>
  </inkml:definitions>
  <inkml:trace contextRef="#ctx0" brushRef="#br0">1170 0,'-1107'0,"12242"0,-22317 0,11167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3:57.434"/>
    </inkml:context>
    <inkml:brush xml:id="br0">
      <inkml:brushProperty name="width" value="0.4" units="cm"/>
      <inkml:brushProperty name="height" value="0.8" units="cm"/>
      <inkml:brushProperty name="color" value="#C0D57D"/>
      <inkml:brushProperty name="tip" value="rectangle"/>
      <inkml:brushProperty name="rasterOp" value="maskPen"/>
      <inkml:brushProperty name="ignorePressure" value="1"/>
    </inkml:brush>
  </inkml:definitions>
  <inkml:trace contextRef="#ctx0" brushRef="#br0">680 0,'-679'0,"14537"0,-13854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4:02.767"/>
    </inkml:context>
    <inkml:brush xml:id="br0">
      <inkml:brushProperty name="width" value="0.4" units="cm"/>
      <inkml:brushProperty name="height" value="0.8" units="cm"/>
      <inkml:brushProperty name="color" value="#C0D57D"/>
      <inkml:brushProperty name="tip" value="rectangle"/>
      <inkml:brushProperty name="rasterOp" value="maskPen"/>
      <inkml:brushProperty name="ignorePressure" value="1"/>
    </inkml:brush>
  </inkml:definitions>
  <inkml:trace contextRef="#ctx0" brushRef="#br0">6190 0,'-6171'0,"6152"0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4:10.894"/>
    </inkml:context>
    <inkml:brush xml:id="br0">
      <inkml:brushProperty name="width" value="0.4" units="cm"/>
      <inkml:brushProperty name="height" value="0.8" units="cm"/>
      <inkml:brushProperty name="color" value="#C0D57D"/>
      <inkml:brushProperty name="tip" value="rectangle"/>
      <inkml:brushProperty name="rasterOp" value="maskPen"/>
      <inkml:brushProperty name="ignorePressure" value="1"/>
    </inkml:brush>
  </inkml:definitions>
  <inkml:trace contextRef="#ctx0" brushRef="#br0">13729 0,'-13710'0,"13691"0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4:32.908"/>
    </inkml:context>
    <inkml:brush xml:id="br0">
      <inkml:brushProperty name="width" value="0.4" units="cm"/>
      <inkml:brushProperty name="height" value="0.8" units="cm"/>
      <inkml:brushProperty name="color" value="#C0D57D"/>
      <inkml:brushProperty name="tip" value="rectangle"/>
      <inkml:brushProperty name="rasterOp" value="maskPen"/>
      <inkml:brushProperty name="ignorePressure" value="1"/>
    </inkml:brush>
  </inkml:definitions>
  <inkml:trace contextRef="#ctx0" brushRef="#br0">2113 0,'-2113'0,"13150"0,-11023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5:09.206"/>
    </inkml:context>
    <inkml:brush xml:id="br0">
      <inkml:brushProperty name="width" value="0.4" units="cm"/>
      <inkml:brushProperty name="height" value="0.8" units="cm"/>
      <inkml:brushProperty name="color" value="#C0D57D"/>
      <inkml:brushProperty name="tip" value="rectangle"/>
      <inkml:brushProperty name="rasterOp" value="maskPen"/>
      <inkml:brushProperty name="ignorePressure" value="1"/>
    </inkml:brush>
  </inkml:definitions>
  <inkml:trace contextRef="#ctx0" brushRef="#br0">807 0,'-807'0,"16002"0,-15198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5:11.960"/>
    </inkml:context>
    <inkml:brush xml:id="br0">
      <inkml:brushProperty name="width" value="0.4" units="cm"/>
      <inkml:brushProperty name="height" value="0.8" units="cm"/>
      <inkml:brushProperty name="color" value="#C0D57D"/>
      <inkml:brushProperty name="tip" value="rectangle"/>
      <inkml:brushProperty name="rasterOp" value="maskPen"/>
      <inkml:brushProperty name="ignorePressure" value="1"/>
    </inkml:brush>
  </inkml:definitions>
  <inkml:trace contextRef="#ctx0" brushRef="#br0">1091 0,'-1073'0,"1055"0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5:21.798"/>
    </inkml:context>
    <inkml:brush xml:id="br0">
      <inkml:brushProperty name="width" value="0.4" units="cm"/>
      <inkml:brushProperty name="height" value="0.8" units="cm"/>
      <inkml:brushProperty name="color" value="#C0D57D"/>
      <inkml:brushProperty name="tip" value="rectangle"/>
      <inkml:brushProperty name="rasterOp" value="maskPen"/>
      <inkml:brushProperty name="ignorePressure" value="1"/>
    </inkml:brush>
  </inkml:definitions>
  <inkml:trace contextRef="#ctx0" brushRef="#br0">13235 1,'-13216'0,"13198"0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5:52.092"/>
    </inkml:context>
    <inkml:brush xml:id="br0">
      <inkml:brushProperty name="width" value="0.4" units="cm"/>
      <inkml:brushProperty name="height" value="0.8" units="cm"/>
      <inkml:brushProperty name="color" value="#C0D57D"/>
      <inkml:brushProperty name="tip" value="rectangle"/>
      <inkml:brushProperty name="rasterOp" value="maskPen"/>
      <inkml:brushProperty name="ignorePressure" value="1"/>
    </inkml:brush>
  </inkml:definitions>
  <inkml:trace contextRef="#ctx0" brushRef="#br0">2970 1,'-2970'0,"4198"0,7613 0,-3043 0,-5779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5:57.795"/>
    </inkml:context>
    <inkml:brush xml:id="br0">
      <inkml:brushProperty name="width" value="0.4" units="cm"/>
      <inkml:brushProperty name="height" value="0.8" units="cm"/>
      <inkml:brushProperty name="color" value="#C0D57D"/>
      <inkml:brushProperty name="tip" value="rectangle"/>
      <inkml:brushProperty name="rasterOp" value="maskPen"/>
      <inkml:brushProperty name="ignorePressure" value="1"/>
    </inkml:brush>
  </inkml:definitions>
  <inkml:trace contextRef="#ctx0" brushRef="#br0">5427 0,'-5426'0,"10105"0,-4676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6:22.724"/>
    </inkml:context>
    <inkml:brush xml:id="br0">
      <inkml:brushProperty name="width" value="0.4" units="cm"/>
      <inkml:brushProperty name="height" value="0.8" units="cm"/>
      <inkml:brushProperty name="color" value="#C0D57D"/>
      <inkml:brushProperty name="tip" value="rectangle"/>
      <inkml:brushProperty name="rasterOp" value="maskPen"/>
      <inkml:brushProperty name="ignorePressure" value="1"/>
    </inkml:brush>
  </inkml:definitions>
  <inkml:trace contextRef="#ctx0" brushRef="#br0">5743 0,'-5728'0,"5714"0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6:30.195"/>
    </inkml:context>
    <inkml:brush xml:id="br0">
      <inkml:brushProperty name="width" value="0.4" units="cm"/>
      <inkml:brushProperty name="height" value="0.8" units="cm"/>
      <inkml:brushProperty name="color" value="#C0D57D"/>
      <inkml:brushProperty name="tip" value="rectangle"/>
      <inkml:brushProperty name="rasterOp" value="maskPen"/>
      <inkml:brushProperty name="ignorePressure" value="1"/>
    </inkml:brush>
  </inkml:definitions>
  <inkml:trace contextRef="#ctx0" brushRef="#br0">3677 0,'-3661'0,"3646"0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6:38.221"/>
    </inkml:context>
    <inkml:brush xml:id="br0">
      <inkml:brushProperty name="width" value="0.4" units="cm"/>
      <inkml:brushProperty name="height" value="0.8" units="cm"/>
      <inkml:brushProperty name="color" value="#C0D57D"/>
      <inkml:brushProperty name="tip" value="rectangle"/>
      <inkml:brushProperty name="rasterOp" value="maskPen"/>
      <inkml:brushProperty name="ignorePressure" value="1"/>
    </inkml:brush>
  </inkml:definitions>
  <inkml:trace contextRef="#ctx0" brushRef="#br0">5536 1,'-5518'0,"5501"0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6:44.223"/>
    </inkml:context>
    <inkml:brush xml:id="br0">
      <inkml:brushProperty name="width" value="0.4" units="cm"/>
      <inkml:brushProperty name="height" value="0.8" units="cm"/>
      <inkml:brushProperty name="color" value="#C0D57D"/>
      <inkml:brushProperty name="tip" value="rectangle"/>
      <inkml:brushProperty name="rasterOp" value="maskPen"/>
      <inkml:brushProperty name="ignorePressure" value="1"/>
    </inkml:brush>
  </inkml:definitions>
  <inkml:trace contextRef="#ctx0" brushRef="#br0">2936 0,'-2930'0,"2925"0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6:49.691"/>
    </inkml:context>
    <inkml:brush xml:id="br0">
      <inkml:brushProperty name="width" value="0.4" units="cm"/>
      <inkml:brushProperty name="height" value="0.8" units="cm"/>
      <inkml:brushProperty name="color" value="#C0D57D"/>
      <inkml:brushProperty name="tip" value="rectangle"/>
      <inkml:brushProperty name="rasterOp" value="maskPen"/>
      <inkml:brushProperty name="ignorePressure" value="1"/>
    </inkml:brush>
  </inkml:definitions>
  <inkml:trace contextRef="#ctx0" brushRef="#br0">5869 0,'-5865'0,"5862"0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6:56.790"/>
    </inkml:context>
    <inkml:brush xml:id="br0">
      <inkml:brushProperty name="width" value="0.4" units="cm"/>
      <inkml:brushProperty name="height" value="0.8" units="cm"/>
      <inkml:brushProperty name="color" value="#C0D57D"/>
      <inkml:brushProperty name="tip" value="rectangle"/>
      <inkml:brushProperty name="rasterOp" value="maskPen"/>
      <inkml:brushProperty name="ignorePressure" value="1"/>
    </inkml:brush>
  </inkml:definitions>
  <inkml:trace contextRef="#ctx0" brushRef="#br0">4046 0,'-4027'0,"4009"0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7:03.111"/>
    </inkml:context>
    <inkml:brush xml:id="br0">
      <inkml:brushProperty name="width" value="0.4" units="cm"/>
      <inkml:brushProperty name="height" value="0.8" units="cm"/>
      <inkml:brushProperty name="color" value="#C0D57D"/>
      <inkml:brushProperty name="tip" value="rectangle"/>
      <inkml:brushProperty name="rasterOp" value="maskPen"/>
      <inkml:brushProperty name="ignorePressure" value="1"/>
    </inkml:brush>
  </inkml:definitions>
  <inkml:trace contextRef="#ctx0" brushRef="#br0">6679 0,'-6658'0,"6637"0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7:26.704"/>
    </inkml:context>
    <inkml:brush xml:id="br0">
      <inkml:brushProperty name="width" value="0.3" units="cm"/>
      <inkml:brushProperty name="height" value="0.6" units="cm"/>
      <inkml:brushProperty name="color" value="#9FCDF3"/>
      <inkml:brushProperty name="tip" value="rectangle"/>
      <inkml:brushProperty name="rasterOp" value="maskPen"/>
      <inkml:brushProperty name="ignorePressure" value="1"/>
    </inkml:brush>
  </inkml:definitions>
  <inkml:trace contextRef="#ctx0" brushRef="#br0">7957 1,'-134'0,"-7689"0,10361 0,3653 0,-6178 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7:40.605"/>
    </inkml:context>
    <inkml:brush xml:id="br0">
      <inkml:brushProperty name="width" value="0.3" units="cm"/>
      <inkml:brushProperty name="height" value="0.6" units="cm"/>
      <inkml:brushProperty name="color" value="#9FCDF3"/>
      <inkml:brushProperty name="tip" value="rectangle"/>
      <inkml:brushProperty name="rasterOp" value="maskPen"/>
      <inkml:brushProperty name="ignorePressure" value="1"/>
    </inkml:brush>
  </inkml:definitions>
  <inkml:trace contextRef="#ctx0" brushRef="#br0">11509 1,'-11491'0,"11474"0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7:44.413"/>
    </inkml:context>
    <inkml:brush xml:id="br0">
      <inkml:brushProperty name="width" value="0.4" units="cm"/>
      <inkml:brushProperty name="height" value="0.8" units="cm"/>
      <inkml:brushProperty name="color" value="#9FCDF3"/>
      <inkml:brushProperty name="tip" value="rectangle"/>
      <inkml:brushProperty name="rasterOp" value="maskPen"/>
      <inkml:brushProperty name="ignorePressure" value="1"/>
    </inkml:brush>
  </inkml:definitions>
  <inkml:trace contextRef="#ctx0" brushRef="#br0">0 1,'0'0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7:48.555"/>
    </inkml:context>
    <inkml:brush xml:id="br0">
      <inkml:brushProperty name="width" value="0.4" units="cm"/>
      <inkml:brushProperty name="height" value="0.8" units="cm"/>
      <inkml:brushProperty name="color" value="#9FCDF3"/>
      <inkml:brushProperty name="tip" value="rectangle"/>
      <inkml:brushProperty name="rasterOp" value="maskPen"/>
      <inkml:brushProperty name="ignorePressure" value="1"/>
    </inkml:brush>
  </inkml:definitions>
  <inkml:trace contextRef="#ctx0" brushRef="#br0">11397 1,'-11382'0,"11368"0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7:54.990"/>
    </inkml:context>
    <inkml:brush xml:id="br0">
      <inkml:brushProperty name="width" value="0.4" units="cm"/>
      <inkml:brushProperty name="height" value="0.8" units="cm"/>
      <inkml:brushProperty name="color" value="#9FCDF3"/>
      <inkml:brushProperty name="tip" value="rectangle"/>
      <inkml:brushProperty name="rasterOp" value="maskPen"/>
      <inkml:brushProperty name="ignorePressure" value="1"/>
    </inkml:brush>
  </inkml:definitions>
  <inkml:trace contextRef="#ctx0" brushRef="#br0">9047 0,'-9047'0,"9336"0,-269 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8:01.908"/>
    </inkml:context>
    <inkml:brush xml:id="br0">
      <inkml:brushProperty name="width" value="0.4" units="cm"/>
      <inkml:brushProperty name="height" value="0.8" units="cm"/>
      <inkml:brushProperty name="color" value="#9FCDF3"/>
      <inkml:brushProperty name="tip" value="rectangle"/>
      <inkml:brushProperty name="rasterOp" value="maskPen"/>
      <inkml:brushProperty name="ignorePressure" value="1"/>
    </inkml:brush>
  </inkml:definitions>
  <inkml:trace contextRef="#ctx0" brushRef="#br0">8996 1,'-168'0,"-3"0,-8481 0,8648 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8:06.268"/>
    </inkml:context>
    <inkml:brush xml:id="br0">
      <inkml:brushProperty name="width" value="0.4" units="cm"/>
      <inkml:brushProperty name="height" value="0.8" units="cm"/>
      <inkml:brushProperty name="color" value="#9FCDF3"/>
      <inkml:brushProperty name="tip" value="rectangle"/>
      <inkml:brushProperty name="rasterOp" value="maskPen"/>
      <inkml:brushProperty name="ignorePressure" value="1"/>
    </inkml:brush>
  </inkml:definitions>
  <inkml:trace contextRef="#ctx0" brushRef="#br0">6300 0,'-6286'0,"6273"0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8:17.594"/>
    </inkml:context>
    <inkml:brush xml:id="br0">
      <inkml:brushProperty name="width" value="0.4" units="cm"/>
      <inkml:brushProperty name="height" value="0.8" units="cm"/>
      <inkml:brushProperty name="color" value="#9FCDF3"/>
      <inkml:brushProperty name="tip" value="rectangle"/>
      <inkml:brushProperty name="rasterOp" value="maskPen"/>
      <inkml:brushProperty name="ignorePressure" value="1"/>
    </inkml:brush>
  </inkml:definitions>
  <inkml:trace contextRef="#ctx0" brushRef="#br0">6415 0,'-6393'0,"6372"0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8:25.095"/>
    </inkml:context>
    <inkml:brush xml:id="br0">
      <inkml:brushProperty name="width" value="0.4" units="cm"/>
      <inkml:brushProperty name="height" value="0.8" units="cm"/>
      <inkml:brushProperty name="color" value="#9FCDF3"/>
      <inkml:brushProperty name="tip" value="rectangle"/>
      <inkml:brushProperty name="rasterOp" value="maskPen"/>
      <inkml:brushProperty name="ignorePressure" value="1"/>
    </inkml:brush>
  </inkml:definitions>
  <inkml:trace contextRef="#ctx0" brushRef="#br0">5731 1,'-5710'0,"5690"0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8:33.161"/>
    </inkml:context>
    <inkml:brush xml:id="br0">
      <inkml:brushProperty name="width" value="0.4" units="cm"/>
      <inkml:brushProperty name="height" value="0.8" units="cm"/>
      <inkml:brushProperty name="color" value="#9FCDF3"/>
      <inkml:brushProperty name="tip" value="rectangle"/>
      <inkml:brushProperty name="rasterOp" value="maskPen"/>
      <inkml:brushProperty name="ignorePressure" value="1"/>
    </inkml:brush>
  </inkml:definitions>
  <inkml:trace contextRef="#ctx0" brushRef="#br0">11171 0,'-11153'0,"11135"0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8:42.438"/>
    </inkml:context>
    <inkml:brush xml:id="br0">
      <inkml:brushProperty name="width" value="0.4" units="cm"/>
      <inkml:brushProperty name="height" value="0.8" units="cm"/>
      <inkml:brushProperty name="color" value="#9FCDF3"/>
      <inkml:brushProperty name="tip" value="rectangle"/>
      <inkml:brushProperty name="rasterOp" value="maskPen"/>
      <inkml:brushProperty name="ignorePressure" value="1"/>
    </inkml:brush>
  </inkml:definitions>
  <inkml:trace contextRef="#ctx0" brushRef="#br0">14487 1,'-14486'0,"14994"0,-500 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8:46.426"/>
    </inkml:context>
    <inkml:brush xml:id="br0">
      <inkml:brushProperty name="width" value="0.4" units="cm"/>
      <inkml:brushProperty name="height" value="0.8" units="cm"/>
      <inkml:brushProperty name="color" value="#9FCDF3"/>
      <inkml:brushProperty name="tip" value="rectangle"/>
      <inkml:brushProperty name="rasterOp" value="maskPen"/>
      <inkml:brushProperty name="ignorePressure" value="1"/>
    </inkml:brush>
  </inkml:definitions>
  <inkml:trace contextRef="#ctx0" brushRef="#br0">2329 1,'-2307'0,"2285"0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8:54.449"/>
    </inkml:context>
    <inkml:brush xml:id="br0">
      <inkml:brushProperty name="width" value="0.4" units="cm"/>
      <inkml:brushProperty name="height" value="0.8" units="cm"/>
      <inkml:brushProperty name="color" value="#9FCDF3"/>
      <inkml:brushProperty name="tip" value="rectangle"/>
      <inkml:brushProperty name="rasterOp" value="maskPen"/>
      <inkml:brushProperty name="ignorePressure" value="1"/>
    </inkml:brush>
  </inkml:definitions>
  <inkml:trace contextRef="#ctx0" brushRef="#br0">11389 1,'-11371'0,"11354"0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9:25.667"/>
    </inkml:context>
    <inkml:brush xml:id="br0">
      <inkml:brushProperty name="width" value="0.4" units="cm"/>
      <inkml:brushProperty name="height" value="0.8" units="cm"/>
      <inkml:brushProperty name="color" value="#9FCDF3"/>
      <inkml:brushProperty name="tip" value="rectangle"/>
      <inkml:brushProperty name="rasterOp" value="maskPen"/>
      <inkml:brushProperty name="ignorePressure" value="1"/>
    </inkml:brush>
  </inkml:definitions>
  <inkml:trace contextRef="#ctx0" brushRef="#br0">4814 1,'-4792'0,"4771"0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9:29.892"/>
    </inkml:context>
    <inkml:brush xml:id="br0">
      <inkml:brushProperty name="width" value="0.4" units="cm"/>
      <inkml:brushProperty name="height" value="0.8" units="cm"/>
      <inkml:brushProperty name="color" value="#9FCDF3"/>
      <inkml:brushProperty name="tip" value="rectangle"/>
      <inkml:brushProperty name="rasterOp" value="maskPen"/>
      <inkml:brushProperty name="ignorePressure" value="1"/>
    </inkml:brush>
  </inkml:definitions>
  <inkml:trace contextRef="#ctx0" brushRef="#br0">12660 0,'-9659'0,"6674"0,2969 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9:34.049"/>
    </inkml:context>
    <inkml:brush xml:id="br0">
      <inkml:brushProperty name="width" value="0.4" units="cm"/>
      <inkml:brushProperty name="height" value="0.8" units="cm"/>
      <inkml:brushProperty name="color" value="#9FCDF3"/>
      <inkml:brushProperty name="tip" value="rectangle"/>
      <inkml:brushProperty name="rasterOp" value="maskPen"/>
      <inkml:brushProperty name="ignorePressure" value="1"/>
    </inkml:brush>
  </inkml:definitions>
  <inkml:trace contextRef="#ctx0" brushRef="#br0">2698 1,'-2680'0,"2663"0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09:52.392"/>
    </inkml:context>
    <inkml:brush xml:id="br0">
      <inkml:brushProperty name="width" value="0.4" units="cm"/>
      <inkml:brushProperty name="height" value="0.8" units="cm"/>
      <inkml:brushProperty name="color" value="#9FCDF3"/>
      <inkml:brushProperty name="tip" value="rectangle"/>
      <inkml:brushProperty name="rasterOp" value="maskPen"/>
      <inkml:brushProperty name="ignorePressure" value="1"/>
    </inkml:brush>
  </inkml:definitions>
  <inkml:trace contextRef="#ctx0" brushRef="#br0">1 0,'125'0,"11"0,5430 0,1801 0,-7348 0</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10:18.273"/>
    </inkml:context>
    <inkml:brush xml:id="br0">
      <inkml:brushProperty name="width" value="0.4" units="cm"/>
      <inkml:brushProperty name="height" value="0.8" units="cm"/>
      <inkml:brushProperty name="color" value="#9FCDF3"/>
      <inkml:brushProperty name="tip" value="rectangle"/>
      <inkml:brushProperty name="rasterOp" value="maskPen"/>
      <inkml:brushProperty name="ignorePressure" value="1"/>
    </inkml:brush>
  </inkml:definitions>
  <inkml:trace contextRef="#ctx0" brushRef="#br0">468 0,'252'0,"-971"0,9469 0,-4264 0,-3741 0,-728 0</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10:22.938"/>
    </inkml:context>
    <inkml:brush xml:id="br0">
      <inkml:brushProperty name="width" value="0.4" units="cm"/>
      <inkml:brushProperty name="height" value="0.8" units="cm"/>
      <inkml:brushProperty name="color" value="#9FCDF3"/>
      <inkml:brushProperty name="tip" value="rectangle"/>
      <inkml:brushProperty name="rasterOp" value="maskPen"/>
      <inkml:brushProperty name="ignorePressure" value="1"/>
    </inkml:brush>
  </inkml:definitions>
  <inkml:trace contextRef="#ctx0" brushRef="#br0">6767 1,'-111'0,"-4999"0,3583 0,1509 0</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10:33.141"/>
    </inkml:context>
    <inkml:brush xml:id="br0">
      <inkml:brushProperty name="width" value="0.4" units="cm"/>
      <inkml:brushProperty name="height" value="0.8" units="cm"/>
      <inkml:brushProperty name="color" value="#9FCDF3"/>
      <inkml:brushProperty name="tip" value="rectangle"/>
      <inkml:brushProperty name="rasterOp" value="maskPen"/>
      <inkml:brushProperty name="ignorePressure" value="1"/>
    </inkml:brush>
  </inkml:definitions>
  <inkml:trace contextRef="#ctx0" brushRef="#br0">0 1,'3711'0,"5707"0,-9397 0</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10:41.743"/>
    </inkml:context>
    <inkml:brush xml:id="br0">
      <inkml:brushProperty name="width" value="0.4" units="cm"/>
      <inkml:brushProperty name="height" value="0.8" units="cm"/>
      <inkml:brushProperty name="color" value="#9FCDF3"/>
      <inkml:brushProperty name="tip" value="rectangle"/>
      <inkml:brushProperty name="rasterOp" value="maskPen"/>
      <inkml:brushProperty name="ignorePressure" value="1"/>
    </inkml:brush>
  </inkml:definitions>
  <inkml:trace contextRef="#ctx0" brushRef="#br0">3313 0,'-3304'0,"3296"0</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11:14.860"/>
    </inkml:context>
    <inkml:brush xml:id="br0">
      <inkml:brushProperty name="width" value="0.4" units="cm"/>
      <inkml:brushProperty name="height" value="0.8" units="cm"/>
      <inkml:brushProperty name="color" value="#9FCDF3"/>
      <inkml:brushProperty name="tip" value="rectangle"/>
      <inkml:brushProperty name="rasterOp" value="maskPen"/>
      <inkml:brushProperty name="ignorePressure" value="1"/>
    </inkml:brush>
  </inkml:definitions>
  <inkml:trace contextRef="#ctx0" brushRef="#br0">0 1,'5240'0,"-5032"0,10337 0,-10545 0</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11:41.405"/>
    </inkml:context>
    <inkml:brush xml:id="br0">
      <inkml:brushProperty name="width" value="0.4" units="cm"/>
      <inkml:brushProperty name="height" value="0.8" units="cm"/>
      <inkml:brushProperty name="color" value="#9FCDF3"/>
      <inkml:brushProperty name="tip" value="rectangle"/>
      <inkml:brushProperty name="rasterOp" value="maskPen"/>
      <inkml:brushProperty name="ignorePressure" value="1"/>
    </inkml:brush>
  </inkml:definitions>
  <inkml:trace contextRef="#ctx0" brushRef="#br0">5484 0,'-4112'0,"2762"0,1328 0</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11:59.999"/>
    </inkml:context>
    <inkml:brush xml:id="br0">
      <inkml:brushProperty name="width" value="0.4" units="cm"/>
      <inkml:brushProperty name="height" value="0.8" units="cm"/>
      <inkml:brushProperty name="color" value="#9FCDF3"/>
      <inkml:brushProperty name="tip" value="rectangle"/>
      <inkml:brushProperty name="rasterOp" value="maskPen"/>
      <inkml:brushProperty name="ignorePressure" value="1"/>
    </inkml:brush>
  </inkml:definitions>
  <inkml:trace contextRef="#ctx0" brushRef="#br0">15851 1,'-312'0,"-3"0,-67 0,-4615 0,945 0,-1731 0,5774 0</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12:04.437"/>
    </inkml:context>
    <inkml:brush xml:id="br0">
      <inkml:brushProperty name="width" value="0.4" units="cm"/>
      <inkml:brushProperty name="height" value="0.8" units="cm"/>
      <inkml:brushProperty name="color" value="#9FCDF3"/>
      <inkml:brushProperty name="tip" value="rectangle"/>
      <inkml:brushProperty name="rasterOp" value="maskPen"/>
      <inkml:brushProperty name="ignorePressure" value="1"/>
    </inkml:brush>
  </inkml:definitions>
  <inkml:trace contextRef="#ctx0" brushRef="#br0">4138 1,'-4118'0,"4098"0</inkml:trace>
</inkml:ink>
</file>

<file path=ppt/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12:09.641"/>
    </inkml:context>
    <inkml:brush xml:id="br0">
      <inkml:brushProperty name="width" value="0.4" units="cm"/>
      <inkml:brushProperty name="height" value="0.8" units="cm"/>
      <inkml:brushProperty name="color" value="#9FCDF3"/>
      <inkml:brushProperty name="tip" value="rectangle"/>
      <inkml:brushProperty name="rasterOp" value="maskPen"/>
      <inkml:brushProperty name="ignorePressure" value="1"/>
    </inkml:brush>
  </inkml:definitions>
  <inkml:trace contextRef="#ctx0" brushRef="#br0">6440 1,'-6426'0,"6413"0</inkml:trace>
</inkml:ink>
</file>

<file path=ppt/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12:12.450"/>
    </inkml:context>
    <inkml:brush xml:id="br0">
      <inkml:brushProperty name="width" value="0.4" units="cm"/>
      <inkml:brushProperty name="height" value="0.8" units="cm"/>
      <inkml:brushProperty name="color" value="#9FCDF3"/>
      <inkml:brushProperty name="tip" value="rectangle"/>
      <inkml:brushProperty name="rasterOp" value="maskPen"/>
      <inkml:brushProperty name="ignorePressure" value="1"/>
    </inkml:brush>
  </inkml:definitions>
  <inkml:trace contextRef="#ctx0" brushRef="#br0">606 1,'-584'0,"563"0</inkml:trace>
</inkml:ink>
</file>

<file path=ppt/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12:28.825"/>
    </inkml:context>
    <inkml:brush xml:id="br0">
      <inkml:brushProperty name="width" value="0.4" units="cm"/>
      <inkml:brushProperty name="height" value="0.8" units="cm"/>
      <inkml:brushProperty name="color" value="#9FCDF3"/>
      <inkml:brushProperty name="tip" value="rectangle"/>
      <inkml:brushProperty name="rasterOp" value="maskPen"/>
      <inkml:brushProperty name="ignorePressure" value="1"/>
    </inkml:brush>
  </inkml:definitions>
  <inkml:trace contextRef="#ctx0" brushRef="#br0">12896 0,'-12877'0,"12858"0</inkml:trace>
</inkml:ink>
</file>

<file path=ppt/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12:32.590"/>
    </inkml:context>
    <inkml:brush xml:id="br0">
      <inkml:brushProperty name="width" value="0.4" units="cm"/>
      <inkml:brushProperty name="height" value="0.8" units="cm"/>
      <inkml:brushProperty name="color" value="#9FCDF3"/>
      <inkml:brushProperty name="tip" value="rectangle"/>
      <inkml:brushProperty name="rasterOp" value="maskPen"/>
      <inkml:brushProperty name="ignorePressure" value="1"/>
    </inkml:brush>
  </inkml:definitions>
  <inkml:trace contextRef="#ctx0" brushRef="#br0">6740 1,'-6719'0,"6699"0</inkml:trace>
</inkml:ink>
</file>

<file path=ppt/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12:50.820"/>
    </inkml:context>
    <inkml:brush xml:id="br0">
      <inkml:brushProperty name="width" value="0.4" units="cm"/>
      <inkml:brushProperty name="height" value="0.8" units="cm"/>
      <inkml:brushProperty name="color" value="#9FCDF3"/>
      <inkml:brushProperty name="tip" value="rectangle"/>
      <inkml:brushProperty name="rasterOp" value="maskPen"/>
      <inkml:brushProperty name="ignorePressure" value="1"/>
    </inkml:brush>
  </inkml:definitions>
  <inkml:trace contextRef="#ctx0" brushRef="#br0">1 1,'143'0,"11"0,3993 0,7944 0,-12075 0</inkml:trace>
</inkml:ink>
</file>

<file path=ppt/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12:57.717"/>
    </inkml:context>
    <inkml:brush xml:id="br0">
      <inkml:brushProperty name="width" value="0.4" units="cm"/>
      <inkml:brushProperty name="height" value="0.8" units="cm"/>
      <inkml:brushProperty name="color" value="#9FCDF3"/>
      <inkml:brushProperty name="tip" value="rectangle"/>
      <inkml:brushProperty name="rasterOp" value="maskPen"/>
      <inkml:brushProperty name="ignorePressure" value="1"/>
    </inkml:brush>
  </inkml:definitions>
  <inkml:trace contextRef="#ctx0" brushRef="#br0">3864 0,'-3854'0,"3844"0</inkml:trace>
</inkml:ink>
</file>

<file path=ppt/ink/ink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13:01.511"/>
    </inkml:context>
    <inkml:brush xml:id="br0">
      <inkml:brushProperty name="width" value="0.4" units="cm"/>
      <inkml:brushProperty name="height" value="0.8" units="cm"/>
      <inkml:brushProperty name="color" value="#9FCDF3"/>
      <inkml:brushProperty name="tip" value="rectangle"/>
      <inkml:brushProperty name="rasterOp" value="maskPen"/>
      <inkml:brushProperty name="ignorePressure" value="1"/>
    </inkml:brush>
  </inkml:definitions>
  <inkml:trace contextRef="#ctx0" brushRef="#br0">5356 1,'-5337'0,"5318"0</inkml:trace>
</inkml:ink>
</file>

<file path=ppt/ink/ink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13:26.388"/>
    </inkml:context>
    <inkml:brush xml:id="br0">
      <inkml:brushProperty name="width" value="0.4" units="cm"/>
      <inkml:brushProperty name="height" value="0.8" units="cm"/>
      <inkml:brushProperty name="color" value="#9FCDF3"/>
      <inkml:brushProperty name="tip" value="rectangle"/>
      <inkml:brushProperty name="rasterOp" value="maskPen"/>
      <inkml:brushProperty name="ignorePressure" value="1"/>
    </inkml:brush>
  </inkml:definitions>
  <inkml:trace contextRef="#ctx0" brushRef="#br0">2958 1,'-2944'0,"2930"0</inkml:trace>
</inkml:ink>
</file>

<file path=ppt/ink/ink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13:30.830"/>
    </inkml:context>
    <inkml:brush xml:id="br0">
      <inkml:brushProperty name="width" value="0.4" units="cm"/>
      <inkml:brushProperty name="height" value="0.8" units="cm"/>
      <inkml:brushProperty name="color" value="#9FCDF3"/>
      <inkml:brushProperty name="tip" value="rectangle"/>
      <inkml:brushProperty name="rasterOp" value="maskPen"/>
      <inkml:brushProperty name="ignorePressure" value="1"/>
    </inkml:brush>
  </inkml:definitions>
  <inkml:trace contextRef="#ctx0" brushRef="#br0">5940 1,'-5926'0,"5913"0</inkml:trace>
</inkml:ink>
</file>

<file path=ppt/ink/ink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13:34.366"/>
    </inkml:context>
    <inkml:brush xml:id="br0">
      <inkml:brushProperty name="width" value="0.4" units="cm"/>
      <inkml:brushProperty name="height" value="0.8" units="cm"/>
      <inkml:brushProperty name="color" value="#9FCDF3"/>
      <inkml:brushProperty name="tip" value="rectangle"/>
      <inkml:brushProperty name="rasterOp" value="maskPen"/>
      <inkml:brushProperty name="ignorePressure" value="1"/>
    </inkml:brush>
  </inkml:definitions>
  <inkml:trace contextRef="#ctx0" brushRef="#br0">4223 0,'-4204'0,"4185"0</inkml:trace>
</inkml:ink>
</file>

<file path=ppt/ink/ink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13:39.150"/>
    </inkml:context>
    <inkml:brush xml:id="br0">
      <inkml:brushProperty name="width" value="0.4" units="cm"/>
      <inkml:brushProperty name="height" value="0.8" units="cm"/>
      <inkml:brushProperty name="color" value="#9FCDF3"/>
      <inkml:brushProperty name="tip" value="rectangle"/>
      <inkml:brushProperty name="rasterOp" value="maskPen"/>
      <inkml:brushProperty name="ignorePressure" value="1"/>
    </inkml:brush>
  </inkml:definitions>
  <inkml:trace contextRef="#ctx0" brushRef="#br0">6837 1,'-6817'0,"6798"0</inkml:trace>
</inkml:ink>
</file>

<file path=ppt/ink/ink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3T01:13:43.141"/>
    </inkml:context>
    <inkml:brush xml:id="br0">
      <inkml:brushProperty name="width" value="0.4" units="cm"/>
      <inkml:brushProperty name="height" value="0.8" units="cm"/>
      <inkml:brushProperty name="color" value="#9FCDF3"/>
      <inkml:brushProperty name="tip" value="rectangle"/>
      <inkml:brushProperty name="rasterOp" value="maskPen"/>
      <inkml:brushProperty name="ignorePressure" value="1"/>
    </inkml:brush>
  </inkml:definitions>
  <inkml:trace contextRef="#ctx0" brushRef="#br0">6042 0,'-6027'0,"6012"0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56138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GB"/>
          </a:p>
        </p:txBody>
      </p:sp>
    </p:spTree>
    <p:extLst>
      <p:ext uri="{BB962C8B-B14F-4D97-AF65-F5344CB8AC3E}">
        <p14:creationId xmlns:p14="http://schemas.microsoft.com/office/powerpoint/2010/main" val="23845047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C222F6-8B03-5AD9-2FF1-D349595B17D0}"/>
              </a:ext>
            </a:extLst>
          </p:cNvPr>
          <p:cNvSpPr>
            <a:spLocks noGrp="1" noRot="1" noChangeAspect="1"/>
          </p:cNvSpPr>
          <p:nvPr>
            <p:ph type="sldImg"/>
          </p:nvPr>
        </p:nvSpPr>
        <p:spPr>
          <a:xfrm>
            <a:off x="-457200" y="3048000"/>
            <a:ext cx="14630400" cy="8229600"/>
          </a:xfrm>
          <a:prstGeom prst="rect">
            <a:avLst/>
          </a:prstGeom>
          <a:noFill/>
          <a:ln w="12701">
            <a:solidFill>
              <a:srgbClr val="000000"/>
            </a:solidFill>
            <a:prstDash val="solid"/>
          </a:ln>
        </p:spPr>
      </p:sp>
      <p:sp>
        <p:nvSpPr>
          <p:cNvPr id="3" name="Notes Placeholder 2">
            <a:extLst>
              <a:ext uri="{FF2B5EF4-FFF2-40B4-BE49-F238E27FC236}">
                <a16:creationId xmlns:a16="http://schemas.microsoft.com/office/drawing/2014/main" id="{96761015-5EC4-ACC3-790D-52873C21DEEE}"/>
              </a:ext>
            </a:extLst>
          </p:cNvPr>
          <p:cNvSpPr txBox="1">
            <a:spLocks noGrp="1"/>
          </p:cNvSpPr>
          <p:nvPr>
            <p:ph type="body" idx="1"/>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r>
              <a:rPr lang="en-GB" dirty="0">
                <a:solidFill>
                  <a:srgbClr val="000000"/>
                </a:solidFill>
                <a:latin typeface="Calibri"/>
              </a:rPr>
              <a:t>This assignment looks into the three developments previously projected in further detail,  on how adventurous activities including activities occurring in natural environments can be delivered through these proposed ideas. Taking into consideration All AOLE with emphasis on Mental health and student well-being</a:t>
            </a:r>
          </a:p>
          <a:p>
            <a:pPr lvl="0"/>
            <a:endParaRPr lang="en-GB" dirty="0">
              <a:solidFill>
                <a:srgbClr val="000000"/>
              </a:solidFill>
              <a:latin typeface="Calibri"/>
            </a:endParaRPr>
          </a:p>
          <a:p>
            <a:pPr lvl="0"/>
            <a:endParaRPr lang="en-GB" dirty="0">
              <a:solidFill>
                <a:srgbClr val="000000"/>
              </a:solidFill>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0" lvl="0" indent="0">
              <a:lnSpc>
                <a:spcPct val="107000"/>
              </a:lnSpc>
              <a:buFont typeface="Calibri" panose="020F0502020204030204" pitchFamily="34" charset="0"/>
              <a:buNone/>
            </a:pPr>
            <a:r>
              <a:rPr lang="en-GB" sz="1100" dirty="0">
                <a:effectLst/>
                <a:highlight>
                  <a:srgbClr val="FFFF00"/>
                </a:highlight>
                <a:latin typeface="Calibri" panose="020F0502020204030204" pitchFamily="34" charset="0"/>
                <a:ea typeface="Calibri" panose="020F0502020204030204" pitchFamily="34" charset="0"/>
                <a:cs typeface="Arial" panose="020B0604020202020204" pitchFamily="34" charset="0"/>
              </a:rPr>
              <a:t>Health and well-being</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Font typeface="Calibri" panose="020F0502020204030204" pitchFamily="34" charset="0"/>
              <a:buChar char="-"/>
            </a:pPr>
            <a:r>
              <a:rPr lang="en-GB" sz="1100" dirty="0">
                <a:effectLst/>
                <a:latin typeface="Calibri" panose="020F0502020204030204" pitchFamily="34" charset="0"/>
                <a:ea typeface="Calibri" panose="020F0502020204030204" pitchFamily="34" charset="0"/>
                <a:cs typeface="Arial" panose="020B0604020202020204" pitchFamily="34" charset="0"/>
              </a:rPr>
              <a:t>The new curriculum has a huge emphasis on ks3 Health and wellbeing – with it being incorporate into every prospect of the 4 purposes whist holding its own place as an AOLE</a:t>
            </a:r>
          </a:p>
          <a:p>
            <a:pPr marL="342900" lvl="0" indent="-342900">
              <a:lnSpc>
                <a:spcPct val="107000"/>
              </a:lnSpc>
              <a:buFont typeface="Calibri" panose="020F0502020204030204" pitchFamily="34" charset="0"/>
              <a:buChar char="-"/>
            </a:pPr>
            <a:r>
              <a:rPr lang="en-GB" sz="1100" dirty="0">
                <a:effectLst/>
                <a:latin typeface="Calibri" panose="020F0502020204030204" pitchFamily="34" charset="0"/>
                <a:ea typeface="Calibri" panose="020F0502020204030204" pitchFamily="34" charset="0"/>
                <a:cs typeface="Arial" panose="020B0604020202020204" pitchFamily="34" charset="0"/>
              </a:rPr>
              <a:t>Also with a handful of the 12 pedagogies are systematically designed around Student Health and Wellbeing</a:t>
            </a:r>
          </a:p>
          <a:p>
            <a:pPr marL="0" lvl="0" indent="0">
              <a:lnSpc>
                <a:spcPct val="107000"/>
              </a:lnSpc>
              <a:buFont typeface="Calibri" panose="020F0502020204030204" pitchFamily="34" charset="0"/>
              <a:buNone/>
            </a:pPr>
            <a:r>
              <a:rPr lang="en-GB" sz="1100" dirty="0">
                <a:effectLst/>
                <a:latin typeface="Calibri" panose="020F0502020204030204" pitchFamily="34" charset="0"/>
                <a:ea typeface="Calibri" panose="020F0502020204030204" pitchFamily="34" charset="0"/>
                <a:cs typeface="Arial" panose="020B0604020202020204" pitchFamily="34" charset="0"/>
              </a:rPr>
              <a:t>... its hard to miss</a:t>
            </a:r>
          </a:p>
          <a:p>
            <a:pPr marL="342900" lvl="0" indent="-342900">
              <a:lnSpc>
                <a:spcPct val="107000"/>
              </a:lnSpc>
              <a:buFont typeface="Calibri" panose="020F0502020204030204" pitchFamily="34" charset="0"/>
              <a:buChar char="-"/>
            </a:pP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0" lvl="0" indent="0">
              <a:lnSpc>
                <a:spcPct val="107000"/>
              </a:lnSpc>
              <a:buFont typeface="Calibri" panose="020F0502020204030204" pitchFamily="34" charset="0"/>
              <a:buNone/>
            </a:pPr>
            <a:r>
              <a:rPr lang="en-GB" sz="1100" dirty="0">
                <a:effectLst/>
                <a:latin typeface="Calibri" panose="020F0502020204030204" pitchFamily="34" charset="0"/>
                <a:ea typeface="Calibri" panose="020F0502020204030204" pitchFamily="34" charset="0"/>
                <a:cs typeface="Arial" panose="020B0604020202020204" pitchFamily="34" charset="0"/>
              </a:rPr>
              <a:t>The curriculums holistic approach allows for teachers to take a step back and allows for ks3 to move to autonomous and sophisticated forms of independent learning and progression.</a:t>
            </a:r>
          </a:p>
          <a:p>
            <a:pPr marL="342900" lvl="0" indent="-342900">
              <a:lnSpc>
                <a:spcPct val="107000"/>
              </a:lnSpc>
              <a:buFont typeface="Calibri" panose="020F0502020204030204" pitchFamily="34" charset="0"/>
              <a:buChar char="-"/>
            </a:pPr>
            <a:r>
              <a:rPr lang="en-GB" sz="1100" dirty="0">
                <a:effectLst/>
                <a:latin typeface="Calibri" panose="020F0502020204030204" pitchFamily="34" charset="0"/>
                <a:ea typeface="Calibri" panose="020F0502020204030204" pitchFamily="34" charset="0"/>
                <a:cs typeface="Arial" panose="020B0604020202020204" pitchFamily="34" charset="0"/>
              </a:rPr>
              <a:t>The learner centred pedagogy such as the multi-skills approach supports the development of healthy behaviours as well as encouraging gross and fine motor skills, transferrable skills and the ability for ks3 to connect and progress with perseverance and confidence.</a:t>
            </a:r>
          </a:p>
          <a:p>
            <a:pPr marL="742950" lvl="1" indent="-285750">
              <a:lnSpc>
                <a:spcPct val="107000"/>
              </a:lnSpc>
              <a:spcAft>
                <a:spcPts val="800"/>
              </a:spcAft>
              <a:buFont typeface="Symbol" panose="05050102010706020507" pitchFamily="18" charset="2"/>
              <a:buChar char=""/>
            </a:pPr>
            <a:r>
              <a:rPr lang="en-GB" sz="1100" dirty="0">
                <a:effectLst/>
                <a:latin typeface="Calibri" panose="020F0502020204030204" pitchFamily="34" charset="0"/>
                <a:ea typeface="Calibri" panose="020F0502020204030204" pitchFamily="34" charset="0"/>
                <a:cs typeface="Arial" panose="020B0604020202020204" pitchFamily="34" charset="0"/>
              </a:rPr>
              <a:t>These are supported through sessions and activities that allow for these factors to be developed </a:t>
            </a:r>
          </a:p>
          <a:p>
            <a:r>
              <a:rPr lang="en-GB" sz="1100" dirty="0">
                <a:effectLst/>
                <a:latin typeface="Calibri" panose="020F0502020204030204" pitchFamily="34" charset="0"/>
                <a:ea typeface="Calibri" panose="020F0502020204030204" pitchFamily="34" charset="0"/>
                <a:cs typeface="Arial" panose="020B0604020202020204" pitchFamily="34" charset="0"/>
              </a:rPr>
              <a:t>With this physical and mental healthy behaviours being adopted and motivation, competence, knowledge and understanding soon following</a:t>
            </a:r>
            <a:endParaRPr lang="en-GB" sz="600" dirty="0">
              <a:solidFill>
                <a:srgbClr val="000000"/>
              </a:solidFill>
              <a:latin typeface="Calibri"/>
            </a:endParaRPr>
          </a:p>
          <a:p>
            <a:endParaRPr lang="en-GB" b="1" dirty="0"/>
          </a:p>
        </p:txBody>
      </p:sp>
    </p:spTree>
    <p:extLst>
      <p:ext uri="{BB962C8B-B14F-4D97-AF65-F5344CB8AC3E}">
        <p14:creationId xmlns:p14="http://schemas.microsoft.com/office/powerpoint/2010/main" val="36908359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GB" dirty="0"/>
              <a:t>So here we have the three proposed developments, each one offering mass opportunities for development in the eyes of the 4 purposes and emphasis on health and well-being</a:t>
            </a:r>
          </a:p>
        </p:txBody>
      </p:sp>
    </p:spTree>
    <p:extLst>
      <p:ext uri="{BB962C8B-B14F-4D97-AF65-F5344CB8AC3E}">
        <p14:creationId xmlns:p14="http://schemas.microsoft.com/office/powerpoint/2010/main" val="36866398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9CAF435-B85A-D9E5-8C6F-C6572B919851}"/>
              </a:ext>
            </a:extLst>
          </p:cNvPr>
          <p:cNvSpPr>
            <a:spLocks noGrp="1" noRot="1" noChangeAspect="1"/>
          </p:cNvSpPr>
          <p:nvPr>
            <p:ph type="sldImg"/>
          </p:nvPr>
        </p:nvSpPr>
        <p:spPr>
          <a:xfrm>
            <a:off x="-457200" y="3048000"/>
            <a:ext cx="14630400" cy="8229600"/>
          </a:xfrm>
          <a:prstGeom prst="rect">
            <a:avLst/>
          </a:prstGeom>
          <a:noFill/>
          <a:ln w="12701">
            <a:solidFill>
              <a:srgbClr val="000000"/>
            </a:solidFill>
            <a:prstDash val="solid"/>
          </a:ln>
        </p:spPr>
      </p:sp>
      <p:sp>
        <p:nvSpPr>
          <p:cNvPr id="3" name="Notes Placeholder 2">
            <a:extLst>
              <a:ext uri="{FF2B5EF4-FFF2-40B4-BE49-F238E27FC236}">
                <a16:creationId xmlns:a16="http://schemas.microsoft.com/office/drawing/2014/main" id="{F3F57C5F-2F8E-EA6D-97E3-80D9E5B4C7ED}"/>
              </a:ext>
            </a:extLst>
          </p:cNvPr>
          <p:cNvSpPr txBox="1">
            <a:spLocks noGrp="1"/>
          </p:cNvSpPr>
          <p:nvPr>
            <p:ph type="body" idx="1"/>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lnSpc>
                <a:spcPct val="107000"/>
              </a:lnSpc>
            </a:pPr>
            <a:r>
              <a:rPr lang="en-GB" sz="1100" dirty="0">
                <a:solidFill>
                  <a:srgbClr val="000000"/>
                </a:solidFill>
                <a:latin typeface="Calibri" pitchFamily="34"/>
                <a:cs typeface="Arial" pitchFamily="34"/>
              </a:rPr>
              <a:t>Here we can see a physical development and means for appropriate challenge for the ks3 Pupils</a:t>
            </a:r>
          </a:p>
          <a:p>
            <a:pPr marL="742950" lvl="1" indent="-285750">
              <a:lnSpc>
                <a:spcPct val="107000"/>
              </a:lnSpc>
              <a:buSzPct val="100000"/>
              <a:buFont typeface="Symbol" pitchFamily="18"/>
              <a:buChar char=""/>
            </a:pPr>
            <a:r>
              <a:rPr lang="en-GB" sz="1100" dirty="0">
                <a:solidFill>
                  <a:srgbClr val="000000"/>
                </a:solidFill>
                <a:latin typeface="Calibri" pitchFamily="34"/>
                <a:cs typeface="Arial" pitchFamily="34"/>
              </a:rPr>
              <a:t>Explain image, easier areas – more challenging areas</a:t>
            </a:r>
          </a:p>
          <a:p>
            <a:pPr marL="342900" lvl="0" indent="-342900">
              <a:lnSpc>
                <a:spcPct val="107000"/>
              </a:lnSpc>
              <a:buFont typeface="Calibri" panose="020F0502020204030204" pitchFamily="34" charset="0"/>
              <a:buChar char="-"/>
            </a:pPr>
            <a:r>
              <a:rPr lang="en-GB" sz="1100" dirty="0">
                <a:effectLst/>
                <a:latin typeface="Calibri" panose="020F0502020204030204" pitchFamily="34" charset="0"/>
                <a:ea typeface="Calibri" panose="020F0502020204030204" pitchFamily="34" charset="0"/>
                <a:cs typeface="Arial" panose="020B0604020202020204" pitchFamily="34" charset="0"/>
              </a:rPr>
              <a:t>This has seen to increase learner effectiveness and engagement (</a:t>
            </a:r>
            <a:r>
              <a:rPr lang="en-GB" sz="1100" dirty="0">
                <a:effectLst/>
                <a:highlight>
                  <a:srgbClr val="FFFF00"/>
                </a:highlight>
                <a:latin typeface="Calibri" panose="020F0502020204030204" pitchFamily="34" charset="0"/>
                <a:ea typeface="Calibri" panose="020F0502020204030204" pitchFamily="34" charset="0"/>
                <a:cs typeface="Arial" panose="020B0604020202020204" pitchFamily="34" charset="0"/>
              </a:rPr>
              <a:t>Reference)</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B67A91-D29A-3164-60B7-DE8CBDCB20A5}"/>
              </a:ext>
            </a:extLst>
          </p:cNvPr>
          <p:cNvSpPr>
            <a:spLocks noGrp="1" noRot="1" noChangeAspect="1"/>
          </p:cNvSpPr>
          <p:nvPr>
            <p:ph type="sldImg"/>
          </p:nvPr>
        </p:nvSpPr>
        <p:spPr>
          <a:xfrm>
            <a:off x="-457200" y="3048000"/>
            <a:ext cx="14630400" cy="8229600"/>
          </a:xfrm>
          <a:prstGeom prst="rect">
            <a:avLst/>
          </a:prstGeom>
          <a:noFill/>
          <a:ln w="12701">
            <a:solidFill>
              <a:srgbClr val="000000"/>
            </a:solidFill>
            <a:prstDash val="solid"/>
          </a:ln>
        </p:spPr>
      </p:sp>
      <p:sp>
        <p:nvSpPr>
          <p:cNvPr id="3" name="Notes Placeholder 2">
            <a:extLst>
              <a:ext uri="{FF2B5EF4-FFF2-40B4-BE49-F238E27FC236}">
                <a16:creationId xmlns:a16="http://schemas.microsoft.com/office/drawing/2014/main" id="{85F0613D-C4B9-FC96-3CA8-03F03CEF4FC3}"/>
              </a:ext>
            </a:extLst>
          </p:cNvPr>
          <p:cNvSpPr txBox="1">
            <a:spLocks noGrp="1"/>
          </p:cNvSpPr>
          <p:nvPr>
            <p:ph type="body" idx="1"/>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0E6D3D-7D6E-C9E1-B80F-6949FCD40FBB}"/>
              </a:ext>
            </a:extLst>
          </p:cNvPr>
          <p:cNvSpPr>
            <a:spLocks noGrp="1" noRot="1" noChangeAspect="1"/>
          </p:cNvSpPr>
          <p:nvPr>
            <p:ph type="sldImg"/>
          </p:nvPr>
        </p:nvSpPr>
        <p:spPr>
          <a:xfrm>
            <a:off x="-457200" y="3048000"/>
            <a:ext cx="14630400" cy="8229600"/>
          </a:xfrm>
          <a:prstGeom prst="rect">
            <a:avLst/>
          </a:prstGeom>
          <a:noFill/>
          <a:ln w="12701">
            <a:solidFill>
              <a:srgbClr val="000000"/>
            </a:solidFill>
            <a:prstDash val="solid"/>
          </a:ln>
        </p:spPr>
      </p:sp>
      <p:sp>
        <p:nvSpPr>
          <p:cNvPr id="3" name="Notes Placeholder 2">
            <a:extLst>
              <a:ext uri="{FF2B5EF4-FFF2-40B4-BE49-F238E27FC236}">
                <a16:creationId xmlns:a16="http://schemas.microsoft.com/office/drawing/2014/main" id="{193EA7E8-1407-B630-8B10-49EF3FF00E32}"/>
              </a:ext>
            </a:extLst>
          </p:cNvPr>
          <p:cNvSpPr txBox="1">
            <a:spLocks noGrp="1"/>
          </p:cNvSpPr>
          <p:nvPr>
            <p:ph type="body" idx="1"/>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r>
              <a:rPr lang="en-GB" dirty="0">
                <a:solidFill>
                  <a:srgbClr val="000000"/>
                </a:solidFill>
                <a:latin typeface="Calibri"/>
              </a:rPr>
              <a:t> - Areas to develop Balance</a:t>
            </a:r>
          </a:p>
          <a:p>
            <a:pPr lvl="0"/>
            <a:r>
              <a:rPr lang="en-GB" dirty="0">
                <a:solidFill>
                  <a:srgbClr val="000000"/>
                </a:solidFill>
                <a:latin typeface="Calibri"/>
              </a:rPr>
              <a:t> - Increase experience on terrain</a:t>
            </a:r>
          </a:p>
          <a:p>
            <a:pPr lvl="0"/>
            <a:r>
              <a:rPr lang="en-GB" dirty="0">
                <a:solidFill>
                  <a:srgbClr val="000000"/>
                </a:solidFill>
                <a:latin typeface="Calibri"/>
              </a:rPr>
              <a:t> - Increase coordination</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38172B-419F-68FA-C5B2-6BF47CA87194}"/>
              </a:ext>
            </a:extLst>
          </p:cNvPr>
          <p:cNvSpPr>
            <a:spLocks noGrp="1" noRot="1" noChangeAspect="1"/>
          </p:cNvSpPr>
          <p:nvPr>
            <p:ph type="sldImg"/>
          </p:nvPr>
        </p:nvSpPr>
        <p:spPr>
          <a:xfrm>
            <a:off x="-457200" y="3048000"/>
            <a:ext cx="14630400" cy="8229600"/>
          </a:xfrm>
          <a:prstGeom prst="rect">
            <a:avLst/>
          </a:prstGeom>
          <a:noFill/>
          <a:ln w="12701">
            <a:solidFill>
              <a:srgbClr val="000000"/>
            </a:solidFill>
            <a:prstDash val="solid"/>
          </a:ln>
        </p:spPr>
      </p:sp>
      <p:sp>
        <p:nvSpPr>
          <p:cNvPr id="3" name="Notes Placeholder 2">
            <a:extLst>
              <a:ext uri="{FF2B5EF4-FFF2-40B4-BE49-F238E27FC236}">
                <a16:creationId xmlns:a16="http://schemas.microsoft.com/office/drawing/2014/main" id="{67239F9B-73D2-0376-48BD-8D4BBFF531CD}"/>
              </a:ext>
            </a:extLst>
          </p:cNvPr>
          <p:cNvSpPr txBox="1">
            <a:spLocks noGrp="1"/>
          </p:cNvSpPr>
          <p:nvPr>
            <p:ph type="body" idx="1"/>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defTabSz="457200">
              <a:lnSpc>
                <a:spcPct val="107000"/>
              </a:lnSpc>
            </a:pPr>
            <a:r>
              <a:rPr lang="en-GB" sz="1100" dirty="0">
                <a:solidFill>
                  <a:srgbClr val="000000"/>
                </a:solidFill>
                <a:latin typeface="Calibri" pitchFamily="34"/>
                <a:cs typeface="Arial" pitchFamily="34"/>
              </a:rPr>
              <a:t>Not only can the development be used through progression on the track but it can also be used through developing on equipment being used</a:t>
            </a:r>
          </a:p>
          <a:p>
            <a:pPr lvl="0" defTabSz="457200"/>
            <a:endParaRPr lang="en-GB" sz="600" dirty="0">
              <a:solidFill>
                <a:srgbClr val="000000"/>
              </a:solidFill>
              <a:latin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E581D7-BB7E-FC46-4FE8-31366F23DB74}"/>
              </a:ext>
            </a:extLst>
          </p:cNvPr>
          <p:cNvSpPr>
            <a:spLocks noGrp="1" noRot="1" noChangeAspect="1"/>
          </p:cNvSpPr>
          <p:nvPr>
            <p:ph type="sldImg"/>
          </p:nvPr>
        </p:nvSpPr>
        <p:spPr>
          <a:xfrm>
            <a:off x="-457200" y="3048000"/>
            <a:ext cx="14630400" cy="8229600"/>
          </a:xfrm>
          <a:prstGeom prst="rect">
            <a:avLst/>
          </a:prstGeom>
          <a:noFill/>
          <a:ln w="12701">
            <a:solidFill>
              <a:srgbClr val="000000"/>
            </a:solidFill>
            <a:prstDash val="solid"/>
          </a:ln>
        </p:spPr>
      </p:sp>
      <p:sp>
        <p:nvSpPr>
          <p:cNvPr id="3" name="Notes Placeholder 2">
            <a:extLst>
              <a:ext uri="{FF2B5EF4-FFF2-40B4-BE49-F238E27FC236}">
                <a16:creationId xmlns:a16="http://schemas.microsoft.com/office/drawing/2014/main" id="{8824BD3B-2FF5-1BAB-5DE8-E5C93F734DA8}"/>
              </a:ext>
            </a:extLst>
          </p:cNvPr>
          <p:cNvSpPr txBox="1">
            <a:spLocks noGrp="1"/>
          </p:cNvSpPr>
          <p:nvPr>
            <p:ph type="body" idx="1"/>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marL="742950" lvl="1" indent="-285750" defTabSz="457200">
              <a:lnSpc>
                <a:spcPct val="107000"/>
              </a:lnSpc>
              <a:buSzPct val="100000"/>
              <a:buFont typeface="Symbol" pitchFamily="18"/>
              <a:buChar char=""/>
            </a:pPr>
            <a:r>
              <a:rPr lang="en-GB" sz="1100" dirty="0">
                <a:solidFill>
                  <a:srgbClr val="000000"/>
                </a:solidFill>
                <a:latin typeface="Calibri" pitchFamily="34"/>
                <a:cs typeface="Arial" pitchFamily="34"/>
              </a:rPr>
              <a:t>Scooter</a:t>
            </a:r>
          </a:p>
          <a:p>
            <a:pPr marL="742950" lvl="1" indent="-285750" defTabSz="457200">
              <a:lnSpc>
                <a:spcPct val="107000"/>
              </a:lnSpc>
              <a:buSzPct val="100000"/>
              <a:buFont typeface="Symbol" pitchFamily="18"/>
              <a:buChar char=""/>
            </a:pPr>
            <a:r>
              <a:rPr lang="en-GB" sz="1100" dirty="0">
                <a:solidFill>
                  <a:srgbClr val="000000"/>
                </a:solidFill>
                <a:latin typeface="Calibri" pitchFamily="34"/>
                <a:cs typeface="Arial" pitchFamily="34"/>
              </a:rPr>
              <a:t>Bike</a:t>
            </a:r>
          </a:p>
          <a:p>
            <a:pPr marL="742950" lvl="1" indent="-285750" defTabSz="457200">
              <a:lnSpc>
                <a:spcPct val="107000"/>
              </a:lnSpc>
              <a:buSzPct val="100000"/>
              <a:buFont typeface="Symbol" pitchFamily="18"/>
              <a:buChar char=""/>
            </a:pPr>
            <a:r>
              <a:rPr lang="en-GB" sz="1100" dirty="0">
                <a:solidFill>
                  <a:srgbClr val="000000"/>
                </a:solidFill>
                <a:latin typeface="Calibri" pitchFamily="34"/>
                <a:cs typeface="Arial" pitchFamily="34"/>
              </a:rPr>
              <a:t>Skateboard</a:t>
            </a:r>
          </a:p>
          <a:p>
            <a:pPr marL="742950" lvl="1" indent="-285750" defTabSz="457200">
              <a:lnSpc>
                <a:spcPct val="107000"/>
              </a:lnSpc>
              <a:buSzPct val="100000"/>
              <a:buFont typeface="Symbol" pitchFamily="18"/>
              <a:buChar char=""/>
            </a:pPr>
            <a:r>
              <a:rPr lang="en-GB" sz="1100" dirty="0">
                <a:solidFill>
                  <a:srgbClr val="000000"/>
                </a:solidFill>
                <a:latin typeface="Calibri" pitchFamily="34"/>
                <a:cs typeface="Arial" pitchFamily="34"/>
              </a:rPr>
              <a:t>Roller skates</a:t>
            </a:r>
          </a:p>
          <a:p>
            <a:pPr lvl="0" defTabSz="457200"/>
            <a:endParaRPr lang="en-GB" sz="600" dirty="0">
              <a:solidFill>
                <a:srgbClr val="000000"/>
              </a:solidFill>
              <a:latin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8B416C-3DA5-4231-4275-0AA75CA600A6}"/>
              </a:ext>
            </a:extLst>
          </p:cNvPr>
          <p:cNvSpPr>
            <a:spLocks noGrp="1" noRot="1" noChangeAspect="1"/>
          </p:cNvSpPr>
          <p:nvPr>
            <p:ph type="sldImg"/>
          </p:nvPr>
        </p:nvSpPr>
        <p:spPr>
          <a:xfrm>
            <a:off x="-457200" y="3048000"/>
            <a:ext cx="14630400" cy="8229600"/>
          </a:xfrm>
          <a:prstGeom prst="rect">
            <a:avLst/>
          </a:prstGeom>
          <a:noFill/>
          <a:ln w="12701">
            <a:solidFill>
              <a:srgbClr val="000000"/>
            </a:solidFill>
            <a:prstDash val="solid"/>
          </a:ln>
        </p:spPr>
      </p:sp>
      <p:sp>
        <p:nvSpPr>
          <p:cNvPr id="3" name="Notes Placeholder 2">
            <a:extLst>
              <a:ext uri="{FF2B5EF4-FFF2-40B4-BE49-F238E27FC236}">
                <a16:creationId xmlns:a16="http://schemas.microsoft.com/office/drawing/2014/main" id="{681C3291-3A67-A216-B3EB-4AA788C6490B}"/>
              </a:ext>
            </a:extLst>
          </p:cNvPr>
          <p:cNvSpPr txBox="1">
            <a:spLocks noGrp="1"/>
          </p:cNvSpPr>
          <p:nvPr>
            <p:ph type="body" idx="1"/>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defTabSz="457200">
              <a:lnSpc>
                <a:spcPct val="107000"/>
              </a:lnSpc>
              <a:spcAft>
                <a:spcPts val="800"/>
              </a:spcAft>
            </a:pPr>
            <a:r>
              <a:rPr lang="en-GB" sz="1100" dirty="0">
                <a:solidFill>
                  <a:srgbClr val="000000"/>
                </a:solidFill>
                <a:latin typeface="Calibri" pitchFamily="34"/>
                <a:cs typeface="Arial" pitchFamily="34"/>
              </a:rPr>
              <a:t>In total this offers a minimum of 16 routes and opportunities for appropriate challenge and progression for ks3</a:t>
            </a:r>
          </a:p>
          <a:p>
            <a:pPr lvl="0" defTabSz="457200"/>
            <a:endParaRPr lang="en-GB" sz="600" dirty="0">
              <a:solidFill>
                <a:srgbClr val="000000"/>
              </a:solidFill>
              <a:latin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3DF261-F4C5-6853-3B1F-AFCBA4EAAA67}"/>
              </a:ext>
            </a:extLst>
          </p:cNvPr>
          <p:cNvSpPr>
            <a:spLocks noGrp="1" noRot="1" noChangeAspect="1"/>
          </p:cNvSpPr>
          <p:nvPr>
            <p:ph type="sldImg"/>
          </p:nvPr>
        </p:nvSpPr>
        <p:spPr>
          <a:xfrm>
            <a:off x="-457200" y="3048000"/>
            <a:ext cx="14630400" cy="8229600"/>
          </a:xfrm>
          <a:prstGeom prst="rect">
            <a:avLst/>
          </a:prstGeom>
          <a:noFill/>
          <a:ln w="12701">
            <a:solidFill>
              <a:srgbClr val="000000"/>
            </a:solidFill>
            <a:prstDash val="solid"/>
          </a:ln>
        </p:spPr>
      </p:sp>
      <p:sp>
        <p:nvSpPr>
          <p:cNvPr id="3" name="Notes Placeholder 2">
            <a:extLst>
              <a:ext uri="{FF2B5EF4-FFF2-40B4-BE49-F238E27FC236}">
                <a16:creationId xmlns:a16="http://schemas.microsoft.com/office/drawing/2014/main" id="{CE355264-BACA-C63E-5B43-848AF11A5E88}"/>
              </a:ext>
            </a:extLst>
          </p:cNvPr>
          <p:cNvSpPr txBox="1">
            <a:spLocks noGrp="1"/>
          </p:cNvSpPr>
          <p:nvPr>
            <p:ph type="body" idx="1"/>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lnSpc>
                <a:spcPct val="107000"/>
              </a:lnSpc>
            </a:pPr>
            <a:r>
              <a:rPr lang="en-GB" sz="1100" dirty="0">
                <a:solidFill>
                  <a:srgbClr val="000000"/>
                </a:solidFill>
                <a:latin typeface="Calibri" pitchFamily="34"/>
                <a:cs typeface="Arial" pitchFamily="34"/>
              </a:rPr>
              <a:t>The Pump track would be available for use through many times of the day</a:t>
            </a:r>
          </a:p>
          <a:p>
            <a:pPr marL="742950" lvl="1" indent="-285750">
              <a:lnSpc>
                <a:spcPct val="107000"/>
              </a:lnSpc>
              <a:buSzPct val="100000"/>
              <a:buFont typeface="Symbol" pitchFamily="18"/>
              <a:buChar char=""/>
            </a:pPr>
            <a:r>
              <a:rPr lang="en-GB" sz="1100" b="1" dirty="0">
                <a:solidFill>
                  <a:srgbClr val="000000"/>
                </a:solidFill>
                <a:latin typeface="Calibri" pitchFamily="34"/>
                <a:cs typeface="Arial" pitchFamily="34"/>
              </a:rPr>
              <a:t>It may sometimes be boked off as part of a learning development session </a:t>
            </a:r>
          </a:p>
          <a:p>
            <a:pPr marL="1143000" lvl="2" indent="-228600">
              <a:lnSpc>
                <a:spcPct val="107000"/>
              </a:lnSpc>
              <a:buSzPct val="100000"/>
              <a:buFont typeface="Wingdings" pitchFamily="2"/>
              <a:buChar char=""/>
            </a:pPr>
            <a:r>
              <a:rPr lang="en-GB" sz="1100" dirty="0">
                <a:solidFill>
                  <a:srgbClr val="000000"/>
                </a:solidFill>
                <a:latin typeface="Calibri" pitchFamily="34"/>
                <a:cs typeface="Arial" pitchFamily="34"/>
              </a:rPr>
              <a:t>Allowing teacher presence and guidance for those that request it, </a:t>
            </a:r>
          </a:p>
          <a:p>
            <a:pPr marL="1143000" lvl="2" indent="-228600">
              <a:lnSpc>
                <a:spcPct val="107000"/>
              </a:lnSpc>
              <a:buSzPct val="100000"/>
              <a:buFont typeface="Wingdings" pitchFamily="2"/>
              <a:buChar char=""/>
            </a:pPr>
            <a:r>
              <a:rPr lang="en-GB" sz="1100" dirty="0">
                <a:solidFill>
                  <a:srgbClr val="000000"/>
                </a:solidFill>
                <a:latin typeface="Calibri" pitchFamily="34"/>
                <a:cs typeface="Arial" pitchFamily="34"/>
              </a:rPr>
              <a:t>Look into how students are developing in aspects of the 4 purposes, that contributes towards overall achievement and future progression</a:t>
            </a:r>
          </a:p>
          <a:p>
            <a:pPr marL="1143000" lvl="2" indent="-228600">
              <a:lnSpc>
                <a:spcPct val="107000"/>
              </a:lnSpc>
              <a:spcAft>
                <a:spcPts val="800"/>
              </a:spcAft>
              <a:buSzPct val="100000"/>
              <a:buFont typeface="Wingdings" pitchFamily="2"/>
              <a:buChar char=""/>
            </a:pPr>
            <a:r>
              <a:rPr lang="en-GB" sz="1100" dirty="0">
                <a:solidFill>
                  <a:srgbClr val="000000"/>
                </a:solidFill>
                <a:latin typeface="Calibri" pitchFamily="34"/>
                <a:cs typeface="Arial" pitchFamily="34"/>
              </a:rPr>
              <a:t>It also allows for sessions to have a lightly formatted structure that allows for reflection and for session adjustment that allow AOLE to be further achieved. (Development of social and personal education)</a:t>
            </a:r>
          </a:p>
          <a:p>
            <a:pPr lvl="2">
              <a:lnSpc>
                <a:spcPct val="107000"/>
              </a:lnSpc>
              <a:spcAft>
                <a:spcPts val="800"/>
              </a:spcAft>
            </a:pPr>
            <a:endParaRPr lang="en-GB" sz="1100" dirty="0">
              <a:solidFill>
                <a:srgbClr val="000000"/>
              </a:solidFill>
              <a:latin typeface="Calibri" pitchFamily="34"/>
              <a:cs typeface="Arial" pitchFamily="34"/>
            </a:endParaRPr>
          </a:p>
          <a:p>
            <a:pPr lvl="2">
              <a:lnSpc>
                <a:spcPct val="107000"/>
              </a:lnSpc>
              <a:spcAft>
                <a:spcPts val="800"/>
              </a:spcAft>
            </a:pPr>
            <a:r>
              <a:rPr lang="en-GB" b="1" dirty="0">
                <a:solidFill>
                  <a:srgbClr val="000000"/>
                </a:solidFill>
                <a:latin typeface="Calibri"/>
              </a:rPr>
              <a:t> - </a:t>
            </a:r>
            <a:r>
              <a:rPr lang="en-GB" sz="1100" b="1" dirty="0">
                <a:solidFill>
                  <a:srgbClr val="000000"/>
                </a:solidFill>
                <a:latin typeface="Calibri" pitchFamily="34"/>
                <a:cs typeface="Arial" pitchFamily="34"/>
              </a:rPr>
              <a:t>Free time / Out of Regular School Hours</a:t>
            </a:r>
          </a:p>
          <a:p>
            <a:pPr marL="1143000" lvl="2" indent="-228600">
              <a:lnSpc>
                <a:spcPct val="107000"/>
              </a:lnSpc>
              <a:buSzPct val="100000"/>
              <a:buFont typeface="Wingdings" pitchFamily="2"/>
              <a:buChar char=""/>
            </a:pPr>
            <a:r>
              <a:rPr lang="en-GB" sz="1100" dirty="0">
                <a:solidFill>
                  <a:srgbClr val="000000"/>
                </a:solidFill>
                <a:latin typeface="Calibri" pitchFamily="34"/>
                <a:cs typeface="Arial" pitchFamily="34"/>
              </a:rPr>
              <a:t>Allowing students to take responsibility for themselves and others actions and health.</a:t>
            </a:r>
          </a:p>
          <a:p>
            <a:pPr marL="1143000" lvl="2" indent="-228600">
              <a:lnSpc>
                <a:spcPct val="107000"/>
              </a:lnSpc>
              <a:spcAft>
                <a:spcPts val="800"/>
              </a:spcAft>
              <a:buSzPct val="100000"/>
              <a:buFont typeface="Wingdings" pitchFamily="2"/>
              <a:buChar char=""/>
            </a:pPr>
            <a:r>
              <a:rPr lang="en-GB" sz="1100" dirty="0">
                <a:solidFill>
                  <a:srgbClr val="000000"/>
                </a:solidFill>
                <a:latin typeface="Calibri" pitchFamily="34"/>
                <a:cs typeface="Arial" pitchFamily="34"/>
              </a:rPr>
              <a:t>Allowing students to plan times to complete physical fitness, taking this positive attitude on health into other aspects of their life outside of the schools learning environment.</a:t>
            </a:r>
          </a:p>
          <a:p>
            <a:pPr lvl="0"/>
            <a:endParaRPr lang="en-GB" dirty="0">
              <a:solidFill>
                <a:srgbClr val="000000"/>
              </a:solidFill>
              <a:latin typeface="Calibri"/>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170782-4A06-553F-4081-603E483A3F38}"/>
              </a:ext>
            </a:extLst>
          </p:cNvPr>
          <p:cNvSpPr>
            <a:spLocks noGrp="1" noRot="1" noChangeAspect="1"/>
          </p:cNvSpPr>
          <p:nvPr>
            <p:ph type="sldImg"/>
          </p:nvPr>
        </p:nvSpPr>
        <p:spPr>
          <a:xfrm>
            <a:off x="-457200" y="3048000"/>
            <a:ext cx="14630400" cy="8229600"/>
          </a:xfrm>
          <a:prstGeom prst="rect">
            <a:avLst/>
          </a:prstGeom>
          <a:noFill/>
          <a:ln w="12701">
            <a:solidFill>
              <a:srgbClr val="000000"/>
            </a:solidFill>
            <a:prstDash val="solid"/>
          </a:ln>
        </p:spPr>
      </p:sp>
      <p:sp>
        <p:nvSpPr>
          <p:cNvPr id="3" name="Notes Placeholder 2">
            <a:extLst>
              <a:ext uri="{FF2B5EF4-FFF2-40B4-BE49-F238E27FC236}">
                <a16:creationId xmlns:a16="http://schemas.microsoft.com/office/drawing/2014/main" id="{0ED58DDF-16C8-CC9A-CFF4-281F265158A0}"/>
              </a:ext>
            </a:extLst>
          </p:cNvPr>
          <p:cNvSpPr txBox="1">
            <a:spLocks noGrp="1"/>
          </p:cNvSpPr>
          <p:nvPr>
            <p:ph type="body" idx="1"/>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r>
              <a:rPr lang="en-GB" sz="1800" dirty="0">
                <a:solidFill>
                  <a:srgbClr val="000000"/>
                </a:solidFill>
                <a:latin typeface="Calibri" pitchFamily="34"/>
                <a:cs typeface="Arial" pitchFamily="34"/>
              </a:rPr>
              <a:t>This development supports learners in there journey to meeting the 4 purposes which are a critical aspect to the new curriculum. </a:t>
            </a:r>
          </a:p>
          <a:p>
            <a:pPr lvl="0"/>
            <a:endParaRPr lang="en-GB" sz="1800" b="1" dirty="0">
              <a:solidFill>
                <a:srgbClr val="000000"/>
              </a:solidFill>
              <a:latin typeface="Calibri" pitchFamily="34"/>
              <a:cs typeface="Arial" pitchFamily="34"/>
            </a:endParaRPr>
          </a:p>
          <a:p>
            <a:pPr lvl="0"/>
            <a:r>
              <a:rPr lang="en-GB" sz="1800" b="1" dirty="0">
                <a:solidFill>
                  <a:srgbClr val="000000"/>
                </a:solidFill>
                <a:latin typeface="Calibri" pitchFamily="34"/>
                <a:cs typeface="Arial" pitchFamily="34"/>
              </a:rPr>
              <a:t>Ambitious and capable learners:</a:t>
            </a:r>
          </a:p>
          <a:p>
            <a:pPr lvl="0"/>
            <a:r>
              <a:rPr lang="en-GB" dirty="0">
                <a:solidFill>
                  <a:srgbClr val="000000"/>
                </a:solidFill>
                <a:latin typeface="Calibri"/>
              </a:rPr>
              <a:t> - All of these are achieved and developed during Guided and independent sessions</a:t>
            </a:r>
          </a:p>
          <a:p>
            <a:pPr lvl="0"/>
            <a:r>
              <a:rPr lang="en-GB" b="1" dirty="0">
                <a:solidFill>
                  <a:srgbClr val="000000"/>
                </a:solidFill>
                <a:latin typeface="Calibri"/>
              </a:rPr>
              <a:t>Enterprising and creative Learners:</a:t>
            </a:r>
          </a:p>
          <a:p>
            <a:pPr marL="171450" lvl="0" indent="-171450">
              <a:buSzPct val="100000"/>
              <a:buFont typeface="Arial" pitchFamily="34"/>
              <a:buChar char="•"/>
            </a:pPr>
            <a:r>
              <a:rPr lang="en-GB" dirty="0">
                <a:solidFill>
                  <a:srgbClr val="000000"/>
                </a:solidFill>
                <a:latin typeface="Calibri"/>
              </a:rPr>
              <a:t>Learn these through self challenge and guided sessions</a:t>
            </a:r>
          </a:p>
          <a:p>
            <a:pPr marL="171450" lvl="0" indent="-171450">
              <a:buSzPct val="100000"/>
              <a:buFont typeface="Arial" pitchFamily="34"/>
              <a:buChar char="•"/>
            </a:pPr>
            <a:r>
              <a:rPr lang="en-GB" dirty="0">
                <a:solidFill>
                  <a:srgbClr val="000000"/>
                </a:solidFill>
                <a:latin typeface="Calibri"/>
              </a:rPr>
              <a:t>Independent Practice</a:t>
            </a:r>
          </a:p>
          <a:p>
            <a:pPr marL="171450" lvl="0" indent="-171450">
              <a:buSzPct val="100000"/>
              <a:buFont typeface="Arial" pitchFamily="34"/>
              <a:buChar char="•"/>
            </a:pPr>
            <a:r>
              <a:rPr lang="en-GB" dirty="0">
                <a:solidFill>
                  <a:srgbClr val="000000"/>
                </a:solidFill>
                <a:latin typeface="Calibri"/>
              </a:rPr>
              <a:t>Through the interest of the sport and excitement of challenge and development</a:t>
            </a:r>
          </a:p>
          <a:p>
            <a:pPr marL="171450" lvl="0" indent="-171450">
              <a:buSzPct val="100000"/>
              <a:buFont typeface="Arial" pitchFamily="34"/>
              <a:buChar char="•"/>
            </a:pPr>
            <a:r>
              <a:rPr lang="en-GB" dirty="0">
                <a:solidFill>
                  <a:srgbClr val="000000"/>
                </a:solidFill>
                <a:latin typeface="Calibri"/>
              </a:rPr>
              <a:t>At checkpoints during games, ks3 can play different roles to develop this </a:t>
            </a:r>
          </a:p>
          <a:p>
            <a:pPr marL="171450" lvl="0" indent="-171450">
              <a:buSzPct val="100000"/>
              <a:buFont typeface="Arial" pitchFamily="34"/>
              <a:buChar char="•"/>
            </a:pPr>
            <a:r>
              <a:rPr lang="en-GB" dirty="0">
                <a:solidFill>
                  <a:srgbClr val="000000"/>
                </a:solidFill>
                <a:latin typeface="Calibri"/>
              </a:rPr>
              <a:t>Being exposed to limitations and challenges they face during all styles of learning through this development</a:t>
            </a:r>
          </a:p>
          <a:p>
            <a:pPr marL="171450" lvl="0" indent="-171450">
              <a:buSzPct val="100000"/>
              <a:buFont typeface="Arial" pitchFamily="34"/>
              <a:buChar char="•"/>
            </a:pPr>
            <a:r>
              <a:rPr lang="en-GB" dirty="0">
                <a:solidFill>
                  <a:srgbClr val="000000"/>
                </a:solidFill>
                <a:latin typeface="Calibri"/>
              </a:rPr>
              <a:t>Enthusiasm of there own sport and the want for others to enjoy it as much as them</a:t>
            </a:r>
          </a:p>
          <a:p>
            <a:pPr lvl="0"/>
            <a:r>
              <a:rPr lang="en-GB" b="1" dirty="0">
                <a:solidFill>
                  <a:srgbClr val="000000"/>
                </a:solidFill>
                <a:latin typeface="Calibri"/>
              </a:rPr>
              <a:t>Ethical and informed:</a:t>
            </a:r>
          </a:p>
          <a:p>
            <a:pPr marL="171450" lvl="0" indent="-171450">
              <a:buSzPct val="100000"/>
              <a:buFont typeface="Arial" pitchFamily="34"/>
              <a:buChar char="•"/>
            </a:pPr>
            <a:endParaRPr lang="en-GB" b="1" dirty="0">
              <a:solidFill>
                <a:srgbClr val="000000"/>
              </a:solidFill>
              <a:latin typeface="Calibri"/>
            </a:endParaRPr>
          </a:p>
          <a:p>
            <a:pPr lvl="0"/>
            <a:endParaRPr lang="en-GB" b="1" dirty="0">
              <a:solidFill>
                <a:srgbClr val="000000"/>
              </a:solidFill>
              <a:latin typeface="Calibri"/>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AF6BF4-581C-E904-AD73-92BE5DCBC33C}"/>
              </a:ext>
            </a:extLst>
          </p:cNvPr>
          <p:cNvSpPr>
            <a:spLocks noGrp="1" noRot="1" noChangeAspect="1"/>
          </p:cNvSpPr>
          <p:nvPr>
            <p:ph type="sldImg"/>
          </p:nvPr>
        </p:nvSpPr>
        <p:spPr>
          <a:xfrm>
            <a:off x="-457200" y="3048000"/>
            <a:ext cx="14630400" cy="8229600"/>
          </a:xfrm>
          <a:prstGeom prst="rect">
            <a:avLst/>
          </a:prstGeom>
          <a:noFill/>
          <a:ln w="12701">
            <a:solidFill>
              <a:srgbClr val="000000"/>
            </a:solidFill>
            <a:prstDash val="solid"/>
          </a:ln>
        </p:spPr>
      </p:sp>
      <p:sp>
        <p:nvSpPr>
          <p:cNvPr id="3" name="Notes Placeholder 2">
            <a:extLst>
              <a:ext uri="{FF2B5EF4-FFF2-40B4-BE49-F238E27FC236}">
                <a16:creationId xmlns:a16="http://schemas.microsoft.com/office/drawing/2014/main" id="{05F10222-6066-3C2D-FAD2-230541787434}"/>
              </a:ext>
            </a:extLst>
          </p:cNvPr>
          <p:cNvSpPr txBox="1">
            <a:spLocks noGrp="1"/>
          </p:cNvSpPr>
          <p:nvPr>
            <p:ph type="body" idx="1"/>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r>
              <a:rPr lang="en-GB" b="1" dirty="0">
                <a:solidFill>
                  <a:srgbClr val="000000"/>
                </a:solidFill>
                <a:latin typeface="Calibri"/>
              </a:rPr>
              <a:t>Ethical and informed:</a:t>
            </a:r>
          </a:p>
          <a:p>
            <a:pPr marL="171450" lvl="0" indent="-171450">
              <a:buSzPct val="100000"/>
              <a:buFont typeface="Arial" pitchFamily="34"/>
              <a:buChar char="•"/>
            </a:pPr>
            <a:r>
              <a:rPr lang="en-GB" dirty="0">
                <a:solidFill>
                  <a:srgbClr val="000000"/>
                </a:solidFill>
                <a:latin typeface="Calibri"/>
              </a:rPr>
              <a:t>Through Body language challenges made during guided sessions and visibly see there impact on others</a:t>
            </a:r>
          </a:p>
          <a:p>
            <a:pPr marL="171450" lvl="0" indent="-171450">
              <a:buSzPct val="100000"/>
              <a:buFont typeface="Arial" pitchFamily="34"/>
              <a:buChar char="•"/>
            </a:pPr>
            <a:r>
              <a:rPr lang="en-GB" dirty="0">
                <a:solidFill>
                  <a:srgbClr val="000000"/>
                </a:solidFill>
                <a:latin typeface="Calibri"/>
              </a:rPr>
              <a:t>Learn about others boundaries during any participation</a:t>
            </a:r>
          </a:p>
          <a:p>
            <a:pPr marL="171450" lvl="0" indent="-171450">
              <a:buSzPct val="100000"/>
              <a:buFont typeface="Arial" pitchFamily="34"/>
              <a:buChar char="•"/>
            </a:pPr>
            <a:r>
              <a:rPr lang="en-GB" dirty="0">
                <a:solidFill>
                  <a:srgbClr val="000000"/>
                </a:solidFill>
                <a:latin typeface="Calibri"/>
              </a:rPr>
              <a:t>Participation in AA opens up the environment with a new perspective</a:t>
            </a:r>
          </a:p>
          <a:p>
            <a:pPr lvl="0"/>
            <a:r>
              <a:rPr lang="en-GB" b="1" dirty="0">
                <a:solidFill>
                  <a:srgbClr val="000000"/>
                </a:solidFill>
                <a:latin typeface="Calibri"/>
              </a:rPr>
              <a:t>Healthy and confident:</a:t>
            </a:r>
          </a:p>
          <a:p>
            <a:pPr marL="171450" lvl="0" indent="-171450">
              <a:buSzPct val="100000"/>
              <a:buFont typeface="Arial" pitchFamily="34"/>
              <a:buChar char="•"/>
            </a:pPr>
            <a:r>
              <a:rPr lang="en-GB" dirty="0">
                <a:solidFill>
                  <a:srgbClr val="000000"/>
                </a:solidFill>
                <a:latin typeface="Calibri"/>
              </a:rPr>
              <a:t>More self-aware, confident, competent and develop resilience and empathy</a:t>
            </a:r>
          </a:p>
          <a:p>
            <a:pPr marL="171450" lvl="0" indent="-171450">
              <a:buSzPct val="100000"/>
              <a:buFont typeface="Arial" pitchFamily="34"/>
              <a:buChar char="•"/>
            </a:pPr>
            <a:r>
              <a:rPr lang="en-GB" dirty="0">
                <a:solidFill>
                  <a:srgbClr val="000000"/>
                </a:solidFill>
                <a:latin typeface="Calibri"/>
              </a:rPr>
              <a:t>Regular participation and interest on how to look after yourself to progress further both physically and mentally</a:t>
            </a:r>
          </a:p>
          <a:p>
            <a:pPr marL="171450" lvl="0" indent="-171450">
              <a:buSzPct val="100000"/>
              <a:buFont typeface="Arial" pitchFamily="34"/>
              <a:buChar char="•"/>
            </a:pPr>
            <a:r>
              <a:rPr lang="en-GB" dirty="0">
                <a:solidFill>
                  <a:srgbClr val="000000"/>
                </a:solidFill>
                <a:latin typeface="Calibri"/>
              </a:rPr>
              <a:t>Activity</a:t>
            </a:r>
          </a:p>
          <a:p>
            <a:pPr marL="171450" lvl="0" indent="-171450">
              <a:buSzPct val="100000"/>
              <a:buFont typeface="Arial" pitchFamily="34"/>
              <a:buChar char="•"/>
            </a:pPr>
            <a:r>
              <a:rPr lang="en-GB" dirty="0">
                <a:solidFill>
                  <a:srgbClr val="000000"/>
                </a:solidFill>
                <a:latin typeface="Calibri"/>
              </a:rPr>
              <a:t>Risk management and limitations are recognise through self-awareness and abilities</a:t>
            </a:r>
          </a:p>
          <a:p>
            <a:pPr marL="171450" lvl="0" indent="-171450">
              <a:buSzPct val="100000"/>
              <a:buFont typeface="Arial" pitchFamily="34"/>
              <a:buChar char="•"/>
            </a:pPr>
            <a:r>
              <a:rPr lang="en-GB" dirty="0">
                <a:solidFill>
                  <a:srgbClr val="000000"/>
                </a:solidFill>
                <a:latin typeface="Calibri"/>
              </a:rPr>
              <a:t>Communication and empathy are developed</a:t>
            </a:r>
          </a:p>
          <a:p>
            <a:pPr marL="171450" lvl="0" indent="-171450">
              <a:buSzPct val="100000"/>
              <a:buFont typeface="Arial" pitchFamily="34"/>
              <a:buChar char="•"/>
            </a:pPr>
            <a:r>
              <a:rPr lang="en-GB" dirty="0">
                <a:solidFill>
                  <a:srgbClr val="000000"/>
                </a:solidFill>
                <a:latin typeface="Calibri"/>
              </a:rPr>
              <a:t>Developed independently and in groups, also through asking for help</a:t>
            </a:r>
          </a:p>
          <a:p>
            <a:pPr marL="171450" lvl="0" indent="-171450">
              <a:buSzPct val="100000"/>
              <a:buFont typeface="Arial" pitchFamily="34"/>
              <a:buChar char="•"/>
            </a:pPr>
            <a:r>
              <a:rPr lang="en-GB" dirty="0">
                <a:solidFill>
                  <a:srgbClr val="000000"/>
                </a:solidFill>
                <a:latin typeface="Calibri"/>
              </a:rPr>
              <a:t>Independence and sophistication</a:t>
            </a:r>
          </a:p>
          <a:p>
            <a:pPr marL="171450" lvl="0" indent="-171450">
              <a:buSzPct val="100000"/>
              <a:buFont typeface="Arial" pitchFamily="34"/>
              <a:buChar char="•"/>
            </a:pPr>
            <a:endParaRPr lang="en-GB" b="1" dirty="0">
              <a:solidFill>
                <a:srgbClr val="000000"/>
              </a:solidFill>
              <a:latin typeface="Calibri"/>
            </a:endParaRPr>
          </a:p>
          <a:p>
            <a:pPr lvl="0"/>
            <a:endParaRPr lang="en-GB" b="1" dirty="0">
              <a:solidFill>
                <a:srgbClr val="000000"/>
              </a:solidFill>
              <a:latin typeface="Calibri"/>
            </a:endParaRPr>
          </a:p>
          <a:p>
            <a:pPr lvl="0"/>
            <a:endParaRPr lang="en-GB" b="1" dirty="0">
              <a:solidFill>
                <a:srgbClr val="000000"/>
              </a:solidFill>
              <a:latin typeface="Calibri"/>
            </a:endParaRPr>
          </a:p>
          <a:p>
            <a:pPr marL="171450" lvl="0" indent="-171450">
              <a:buSzPct val="100000"/>
              <a:buFont typeface="Arial" pitchFamily="34"/>
              <a:buChar char="•"/>
            </a:pPr>
            <a:endParaRPr lang="en-GB" b="1" dirty="0">
              <a:solidFill>
                <a:srgbClr val="000000"/>
              </a:solidFill>
              <a:latin typeface="Calibri"/>
            </a:endParaRPr>
          </a:p>
          <a:p>
            <a:pPr lvl="0"/>
            <a:endParaRPr lang="en-GB" b="1" dirty="0">
              <a:solidFill>
                <a:srgbClr val="000000"/>
              </a:solidFill>
              <a:latin typeface="Calibri"/>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CA479C-42B5-CBA1-0712-C332F75508BD}"/>
              </a:ext>
            </a:extLst>
          </p:cNvPr>
          <p:cNvSpPr>
            <a:spLocks noGrp="1" noRot="1" noChangeAspect="1"/>
          </p:cNvSpPr>
          <p:nvPr>
            <p:ph type="sldImg"/>
          </p:nvPr>
        </p:nvSpPr>
        <p:spPr>
          <a:xfrm>
            <a:off x="-457200" y="3048000"/>
            <a:ext cx="14630400" cy="8229600"/>
          </a:xfrm>
          <a:prstGeom prst="rect">
            <a:avLst/>
          </a:prstGeom>
          <a:noFill/>
          <a:ln w="12701">
            <a:solidFill>
              <a:srgbClr val="000000"/>
            </a:solidFill>
            <a:prstDash val="solid"/>
          </a:ln>
        </p:spPr>
      </p:sp>
      <p:sp>
        <p:nvSpPr>
          <p:cNvPr id="3" name="Notes Placeholder 2">
            <a:extLst>
              <a:ext uri="{FF2B5EF4-FFF2-40B4-BE49-F238E27FC236}">
                <a16:creationId xmlns:a16="http://schemas.microsoft.com/office/drawing/2014/main" id="{6171CC2B-20B3-7B23-AD59-5BD3A71DF425}"/>
              </a:ext>
            </a:extLst>
          </p:cNvPr>
          <p:cNvSpPr txBox="1">
            <a:spLocks noGrp="1"/>
          </p:cNvSpPr>
          <p:nvPr>
            <p:ph type="body" idx="1"/>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r>
              <a:rPr lang="en-GB" b="1" dirty="0">
                <a:solidFill>
                  <a:srgbClr val="000000"/>
                </a:solidFill>
                <a:latin typeface="Calibri"/>
              </a:rPr>
              <a:t>All AOLE are reached through teacher guided sessions, incorporating cross curricular activities and learning into the play based environment to improve the crossing of knowledge, equations and immensely improving transferable skills</a:t>
            </a:r>
          </a:p>
          <a:p>
            <a:pPr lvl="0"/>
            <a:endParaRPr lang="en-GB" b="1" dirty="0">
              <a:solidFill>
                <a:srgbClr val="000000"/>
              </a:solidFill>
              <a:latin typeface="Calibri"/>
            </a:endParaRPr>
          </a:p>
          <a:p>
            <a:pPr lvl="0"/>
            <a:r>
              <a:rPr lang="en-GB" sz="1800" dirty="0">
                <a:solidFill>
                  <a:srgbClr val="000000"/>
                </a:solidFill>
                <a:latin typeface="Calibri" pitchFamily="34"/>
                <a:cs typeface="Arial" pitchFamily="34"/>
              </a:rPr>
              <a:t>As a minimum the development of the pump track supports the old curriculums standards of providing activities to meet learner needs, interests and appropriate level of challenge, If its amazing contribution on the new curriculums delivery wasn’t enough.</a:t>
            </a:r>
          </a:p>
          <a:p>
            <a:pPr lvl="0"/>
            <a:endParaRPr lang="en-GB" b="1" dirty="0">
              <a:solidFill>
                <a:srgbClr val="000000"/>
              </a:solidFill>
              <a:latin typeface="Calibri"/>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5F3383-7418-468F-2371-C054D1E009F1}"/>
              </a:ext>
            </a:extLst>
          </p:cNvPr>
          <p:cNvSpPr>
            <a:spLocks noGrp="1" noRot="1" noChangeAspect="1"/>
          </p:cNvSpPr>
          <p:nvPr>
            <p:ph type="sldImg"/>
          </p:nvPr>
        </p:nvSpPr>
        <p:spPr>
          <a:xfrm>
            <a:off x="-457200" y="3048000"/>
            <a:ext cx="14630400" cy="8229600"/>
          </a:xfrm>
          <a:prstGeom prst="rect">
            <a:avLst/>
          </a:prstGeom>
          <a:noFill/>
          <a:ln w="12701">
            <a:solidFill>
              <a:srgbClr val="000000"/>
            </a:solidFill>
            <a:prstDash val="solid"/>
          </a:ln>
        </p:spPr>
      </p:sp>
      <p:sp>
        <p:nvSpPr>
          <p:cNvPr id="3" name="Notes Placeholder 2">
            <a:extLst>
              <a:ext uri="{FF2B5EF4-FFF2-40B4-BE49-F238E27FC236}">
                <a16:creationId xmlns:a16="http://schemas.microsoft.com/office/drawing/2014/main" id="{4D894FBA-EF84-3A6B-2617-5783B57F2266}"/>
              </a:ext>
            </a:extLst>
          </p:cNvPr>
          <p:cNvSpPr txBox="1">
            <a:spLocks noGrp="1"/>
          </p:cNvSpPr>
          <p:nvPr>
            <p:ph type="body" idx="1"/>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r>
              <a:rPr lang="en-GB" sz="1800" dirty="0">
                <a:solidFill>
                  <a:srgbClr val="000000"/>
                </a:solidFill>
                <a:latin typeface="Calibri" pitchFamily="34"/>
                <a:cs typeface="Arial" pitchFamily="34"/>
              </a:rPr>
              <a:t>The development consists of Natural areas, environment and escapes which are going to be referred as green spaces to be developed around school grounds, they can simply be lunch and break areas, walkways between blocks and areas dedicated to the traditional non- traditional school environment only.</a:t>
            </a:r>
          </a:p>
          <a:p>
            <a:pPr lvl="0"/>
            <a:endParaRPr lang="en-GB" dirty="0">
              <a:solidFill>
                <a:srgbClr val="000000"/>
              </a:solidFill>
              <a:latin typeface="Calibri"/>
            </a:endParaRPr>
          </a:p>
          <a:p>
            <a:pPr lvl="0"/>
            <a:r>
              <a:rPr lang="en-GB" sz="1800" dirty="0">
                <a:solidFill>
                  <a:srgbClr val="000000"/>
                </a:solidFill>
                <a:latin typeface="Calibri" pitchFamily="34"/>
                <a:cs typeface="Arial" pitchFamily="34"/>
              </a:rPr>
              <a:t>Each development can have different characteristics that make them unique to one another and can bring different environments to the students to offer them areas of escape, relaxation, solitary and welcomeness.</a:t>
            </a:r>
          </a:p>
          <a:p>
            <a:pPr lvl="0"/>
            <a:endParaRPr lang="en-GB" dirty="0">
              <a:solidFill>
                <a:srgbClr val="000000"/>
              </a:solidFill>
              <a:latin typeface="Calibri"/>
            </a:endParaRPr>
          </a:p>
          <a:p>
            <a:pPr lvl="0"/>
            <a:r>
              <a:rPr lang="en-GB" b="1" dirty="0">
                <a:solidFill>
                  <a:srgbClr val="000000"/>
                </a:solidFill>
                <a:latin typeface="Calibri"/>
              </a:rPr>
              <a:t>Examples of these environments being:</a:t>
            </a:r>
          </a:p>
          <a:p>
            <a:pPr lvl="0"/>
            <a:endParaRPr lang="en-GB" b="1" dirty="0">
              <a:solidFill>
                <a:srgbClr val="000000"/>
              </a:solidFill>
              <a:latin typeface="Calibri"/>
            </a:endParaRPr>
          </a:p>
          <a:p>
            <a:pPr lvl="0"/>
            <a:r>
              <a:rPr lang="en-GB" sz="1800" dirty="0">
                <a:solidFill>
                  <a:srgbClr val="000000"/>
                </a:solidFill>
                <a:latin typeface="Calibri" pitchFamily="34"/>
                <a:cs typeface="Arial" pitchFamily="34"/>
              </a:rPr>
              <a:t>These different environments allow for all students to benefit, with each and every individual having different tastes of what relaxation and escapism really is, these areas allow for each student to find somewhere to do so. Giving them time and space to plan, organise and grasp a better grip on the reality of there stresses, problems and issues. </a:t>
            </a:r>
          </a:p>
          <a:p>
            <a:pPr lvl="0"/>
            <a:r>
              <a:rPr lang="en-GB" sz="1800" dirty="0">
                <a:solidFill>
                  <a:srgbClr val="000000"/>
                </a:solidFill>
                <a:latin typeface="Calibri" pitchFamily="34"/>
                <a:cs typeface="Arial" pitchFamily="34"/>
              </a:rPr>
              <a:t>This is Beneficial to mental health and Sophistication development within students, allowing them to understand and regulate there own body and mind independently away from your traditional classroom or free time environment - Might also be seen as student sanctuary’s</a:t>
            </a:r>
          </a:p>
          <a:p>
            <a:pPr lvl="0"/>
            <a:endParaRPr lang="en-GB" sz="1800" dirty="0">
              <a:solidFill>
                <a:srgbClr val="000000"/>
              </a:solidFill>
              <a:latin typeface="Calibri" pitchFamily="34"/>
              <a:cs typeface="Arial" pitchFamily="34"/>
            </a:endParaRPr>
          </a:p>
          <a:p>
            <a:pPr lvl="0"/>
            <a:r>
              <a:rPr lang="en-GB" sz="1800" b="1" dirty="0">
                <a:solidFill>
                  <a:srgbClr val="000000"/>
                </a:solidFill>
                <a:latin typeface="Calibri" pitchFamily="34"/>
                <a:cs typeface="Arial" pitchFamily="34"/>
              </a:rPr>
              <a:t>References:</a:t>
            </a:r>
          </a:p>
          <a:p>
            <a:pPr lvl="0"/>
            <a:r>
              <a:rPr lang="en-GB" sz="1800" dirty="0">
                <a:solidFill>
                  <a:srgbClr val="000000"/>
                </a:solidFill>
                <a:latin typeface="Calibri" pitchFamily="34"/>
                <a:cs typeface="Arial" pitchFamily="34"/>
              </a:rPr>
              <a:t>Forest and woodland</a:t>
            </a:r>
          </a:p>
          <a:p>
            <a:pPr lvl="0"/>
            <a:r>
              <a:rPr lang="en-GB" sz="1800" dirty="0">
                <a:solidFill>
                  <a:srgbClr val="000000"/>
                </a:solidFill>
                <a:latin typeface="Calibri" pitchFamily="34"/>
                <a:cs typeface="Arial" pitchFamily="34"/>
              </a:rPr>
              <a:t>Water</a:t>
            </a:r>
          </a:p>
          <a:p>
            <a:pPr lvl="0"/>
            <a:r>
              <a:rPr lang="en-GB" sz="1800" dirty="0">
                <a:solidFill>
                  <a:srgbClr val="000000"/>
                </a:solidFill>
                <a:latin typeface="Calibri" pitchFamily="34"/>
                <a:cs typeface="Arial" pitchFamily="34"/>
              </a:rPr>
              <a:t>Green</a:t>
            </a:r>
          </a:p>
          <a:p>
            <a:pPr lvl="0"/>
            <a:r>
              <a:rPr lang="en-GB" sz="1800" dirty="0">
                <a:solidFill>
                  <a:srgbClr val="000000"/>
                </a:solidFill>
                <a:latin typeface="Calibri" pitchFamily="34"/>
                <a:cs typeface="Arial" pitchFamily="34"/>
              </a:rPr>
              <a:t>Stress relief</a:t>
            </a:r>
            <a:endParaRPr lang="en-GB" dirty="0">
              <a:solidFill>
                <a:srgbClr val="000000"/>
              </a:solidFill>
              <a:latin typeface="Calibri"/>
            </a:endParaRPr>
          </a:p>
          <a:p>
            <a:pPr lvl="0"/>
            <a:endParaRPr lang="en-GB" b="1" dirty="0">
              <a:solidFill>
                <a:srgbClr val="000000"/>
              </a:solidFill>
              <a:latin typeface="Calibri"/>
            </a:endParaRPr>
          </a:p>
          <a:p>
            <a:pPr lvl="0"/>
            <a:endParaRPr lang="en-GB" b="1" dirty="0">
              <a:solidFill>
                <a:srgbClr val="000000"/>
              </a:solidFill>
              <a:latin typeface="Calibri"/>
            </a:endParaRPr>
          </a:p>
          <a:p>
            <a:pPr lvl="0"/>
            <a:endParaRPr lang="en-GB" b="1" dirty="0">
              <a:solidFill>
                <a:srgbClr val="000000"/>
              </a:solidFill>
              <a:latin typeface="Calibri"/>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BBEF49-AB98-049F-4134-7F779274BD94}"/>
              </a:ext>
            </a:extLst>
          </p:cNvPr>
          <p:cNvSpPr>
            <a:spLocks noGrp="1" noRot="1" noChangeAspect="1"/>
          </p:cNvSpPr>
          <p:nvPr>
            <p:ph type="sldImg"/>
          </p:nvPr>
        </p:nvSpPr>
        <p:spPr>
          <a:xfrm>
            <a:off x="-457200" y="3048000"/>
            <a:ext cx="14630400" cy="8229600"/>
          </a:xfrm>
          <a:prstGeom prst="rect">
            <a:avLst/>
          </a:prstGeom>
          <a:noFill/>
          <a:ln w="12701">
            <a:solidFill>
              <a:srgbClr val="000000"/>
            </a:solidFill>
            <a:prstDash val="solid"/>
          </a:ln>
        </p:spPr>
      </p:sp>
      <p:sp>
        <p:nvSpPr>
          <p:cNvPr id="3" name="Notes Placeholder 2">
            <a:extLst>
              <a:ext uri="{FF2B5EF4-FFF2-40B4-BE49-F238E27FC236}">
                <a16:creationId xmlns:a16="http://schemas.microsoft.com/office/drawing/2014/main" id="{A40E6430-1ED8-9640-47F7-06AF3B3C222E}"/>
              </a:ext>
            </a:extLst>
          </p:cNvPr>
          <p:cNvSpPr txBox="1">
            <a:spLocks noGrp="1"/>
          </p:cNvSpPr>
          <p:nvPr>
            <p:ph type="body" idx="1"/>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r>
              <a:rPr lang="en-GB" b="1" dirty="0">
                <a:solidFill>
                  <a:srgbClr val="000000"/>
                </a:solidFill>
                <a:latin typeface="Calibri" pitchFamily="34"/>
                <a:cs typeface="Arial" pitchFamily="34"/>
              </a:rPr>
              <a:t>The developments can also be used as:</a:t>
            </a:r>
          </a:p>
          <a:p>
            <a:pPr lvl="0"/>
            <a:r>
              <a:rPr lang="en-GB" dirty="0">
                <a:solidFill>
                  <a:srgbClr val="000000"/>
                </a:solidFill>
                <a:latin typeface="Calibri" pitchFamily="34"/>
                <a:cs typeface="Arial" pitchFamily="34"/>
              </a:rPr>
              <a:t>Classrooms and teaching environments as well as free time and out of school hour zones</a:t>
            </a:r>
          </a:p>
          <a:p>
            <a:pPr lvl="0"/>
            <a:endParaRPr lang="en-GB" dirty="0">
              <a:solidFill>
                <a:srgbClr val="000000"/>
              </a:solidFill>
              <a:latin typeface="Calibri" pitchFamily="34"/>
              <a:cs typeface="Arial" pitchFamily="34"/>
            </a:endParaRPr>
          </a:p>
          <a:p>
            <a:pPr lvl="0"/>
            <a:r>
              <a:rPr lang="en-GB" dirty="0">
                <a:solidFill>
                  <a:srgbClr val="000000"/>
                </a:solidFill>
                <a:latin typeface="Calibri" pitchFamily="34"/>
                <a:cs typeface="Arial" pitchFamily="34"/>
              </a:rPr>
              <a:t> - this environment is available for bookable sessions by teachers, allowing the development to be positively beneficial to each AOLE</a:t>
            </a:r>
          </a:p>
          <a:p>
            <a:pPr lvl="0"/>
            <a:r>
              <a:rPr lang="en-GB" sz="1800" dirty="0">
                <a:solidFill>
                  <a:srgbClr val="000000"/>
                </a:solidFill>
                <a:latin typeface="Calibri" pitchFamily="34"/>
                <a:cs typeface="Arial" pitchFamily="34"/>
              </a:rPr>
              <a:t> - would be open to students throughout the day, During free sessions and before and after dedicated school times, allowing them to be used by students as relaxation areas and study areas</a:t>
            </a:r>
          </a:p>
          <a:p>
            <a:pPr lvl="0"/>
            <a:endParaRPr lang="en-GB" sz="1800" dirty="0">
              <a:solidFill>
                <a:srgbClr val="000000"/>
              </a:solidFill>
              <a:latin typeface="Calibri" pitchFamily="34"/>
              <a:cs typeface="Arial" pitchFamily="34"/>
            </a:endParaRPr>
          </a:p>
          <a:p>
            <a:pPr lvl="0"/>
            <a:r>
              <a:rPr lang="en-GB" sz="1800" dirty="0">
                <a:solidFill>
                  <a:srgbClr val="000000"/>
                </a:solidFill>
                <a:latin typeface="Calibri" pitchFamily="34"/>
                <a:cs typeface="Arial" pitchFamily="34"/>
              </a:rPr>
              <a:t>References to support:</a:t>
            </a:r>
          </a:p>
          <a:p>
            <a:pPr lvl="0"/>
            <a:r>
              <a:rPr lang="en-GB" sz="1800" dirty="0">
                <a:solidFill>
                  <a:srgbClr val="000000"/>
                </a:solidFill>
                <a:latin typeface="Calibri" pitchFamily="34"/>
                <a:cs typeface="Arial" pitchFamily="34"/>
              </a:rPr>
              <a:t>Focus</a:t>
            </a:r>
          </a:p>
          <a:p>
            <a:pPr lvl="0"/>
            <a:r>
              <a:rPr lang="en-GB" sz="1800" dirty="0">
                <a:solidFill>
                  <a:srgbClr val="000000"/>
                </a:solidFill>
                <a:latin typeface="Calibri" pitchFamily="34"/>
                <a:cs typeface="Arial" pitchFamily="34"/>
              </a:rPr>
              <a:t>Cognitive function and mental health</a:t>
            </a:r>
          </a:p>
          <a:p>
            <a:pPr lvl="0"/>
            <a:r>
              <a:rPr lang="en-GB" sz="1800" dirty="0">
                <a:solidFill>
                  <a:srgbClr val="000000"/>
                </a:solidFill>
                <a:latin typeface="Calibri" pitchFamily="34"/>
                <a:cs typeface="Arial" pitchFamily="34"/>
              </a:rPr>
              <a:t>Development</a:t>
            </a:r>
          </a:p>
          <a:p>
            <a:pPr lvl="0"/>
            <a:r>
              <a:rPr lang="en-GB" sz="1800" dirty="0">
                <a:solidFill>
                  <a:srgbClr val="000000"/>
                </a:solidFill>
                <a:latin typeface="Calibri" pitchFamily="34"/>
                <a:cs typeface="Arial" pitchFamily="34"/>
              </a:rPr>
              <a:t>Stress relief</a:t>
            </a:r>
          </a:p>
          <a:p>
            <a:pPr lvl="0"/>
            <a:r>
              <a:rPr lang="en-GB" sz="1800" dirty="0">
                <a:solidFill>
                  <a:srgbClr val="000000"/>
                </a:solidFill>
                <a:latin typeface="Calibri" pitchFamily="34"/>
                <a:cs typeface="Arial" pitchFamily="34"/>
              </a:rPr>
              <a:t>Mood</a:t>
            </a:r>
          </a:p>
          <a:p>
            <a:pPr lvl="0"/>
            <a:r>
              <a:rPr lang="en-GB" sz="1800" dirty="0">
                <a:solidFill>
                  <a:srgbClr val="000000"/>
                </a:solidFill>
                <a:latin typeface="Calibri" pitchFamily="34"/>
                <a:cs typeface="Arial" pitchFamily="34"/>
              </a:rPr>
              <a:t>Self-esteem</a:t>
            </a:r>
          </a:p>
          <a:p>
            <a:pPr lvl="0"/>
            <a:endParaRPr lang="en-GB" sz="1800" dirty="0">
              <a:solidFill>
                <a:srgbClr val="000000"/>
              </a:solidFill>
              <a:latin typeface="Calibri" pitchFamily="34"/>
              <a:cs typeface="Arial" pitchFamily="34"/>
            </a:endParaRPr>
          </a:p>
          <a:p>
            <a:pPr lvl="0"/>
            <a:endParaRPr lang="en-GB" sz="1800" dirty="0">
              <a:solidFill>
                <a:srgbClr val="000000"/>
              </a:solidFill>
              <a:latin typeface="Calibri" pitchFamily="34"/>
              <a:cs typeface="Arial" pitchFamily="34"/>
            </a:endParaRPr>
          </a:p>
          <a:p>
            <a:pPr lvl="0"/>
            <a:endParaRPr lang="en-GB" sz="1800" dirty="0">
              <a:solidFill>
                <a:srgbClr val="000000"/>
              </a:solidFill>
              <a:latin typeface="Calibri" pitchFamily="34"/>
              <a:cs typeface="Arial" pitchFamily="34"/>
            </a:endParaRPr>
          </a:p>
          <a:p>
            <a:pPr lvl="0"/>
            <a:endParaRPr lang="en-GB" sz="1800" dirty="0">
              <a:solidFill>
                <a:srgbClr val="000000"/>
              </a:solidFill>
              <a:latin typeface="Calibri" pitchFamily="34"/>
              <a:cs typeface="Arial" pitchFamily="34"/>
            </a:endParaRPr>
          </a:p>
          <a:p>
            <a:pPr lvl="0"/>
            <a:endParaRPr lang="en-GB" b="1" dirty="0">
              <a:solidFill>
                <a:srgbClr val="000000"/>
              </a:solidFill>
              <a:latin typeface="Calibri"/>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17CC9B-EDFC-2532-3B49-3C6A0DA04942}"/>
              </a:ext>
            </a:extLst>
          </p:cNvPr>
          <p:cNvSpPr>
            <a:spLocks noGrp="1" noRot="1" noChangeAspect="1"/>
          </p:cNvSpPr>
          <p:nvPr>
            <p:ph type="sldImg"/>
          </p:nvPr>
        </p:nvSpPr>
        <p:spPr>
          <a:xfrm>
            <a:off x="-457200" y="3048000"/>
            <a:ext cx="14630400" cy="8229600"/>
          </a:xfrm>
          <a:prstGeom prst="rect">
            <a:avLst/>
          </a:prstGeom>
          <a:noFill/>
          <a:ln w="12701">
            <a:solidFill>
              <a:srgbClr val="000000"/>
            </a:solidFill>
            <a:prstDash val="solid"/>
          </a:ln>
        </p:spPr>
      </p:sp>
      <p:sp>
        <p:nvSpPr>
          <p:cNvPr id="3" name="Notes Placeholder 2">
            <a:extLst>
              <a:ext uri="{FF2B5EF4-FFF2-40B4-BE49-F238E27FC236}">
                <a16:creationId xmlns:a16="http://schemas.microsoft.com/office/drawing/2014/main" id="{383568A3-7E94-6A59-DCE7-0266ECBF5395}"/>
              </a:ext>
            </a:extLst>
          </p:cNvPr>
          <p:cNvSpPr txBox="1">
            <a:spLocks noGrp="1"/>
          </p:cNvSpPr>
          <p:nvPr>
            <p:ph type="body" idx="1"/>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r>
              <a:rPr lang="en-GB" sz="1800" b="1" dirty="0">
                <a:solidFill>
                  <a:srgbClr val="000000"/>
                </a:solidFill>
                <a:latin typeface="Calibri" pitchFamily="34"/>
                <a:cs typeface="Arial" pitchFamily="34"/>
              </a:rPr>
              <a:t>Ambitious and capable learners:</a:t>
            </a:r>
          </a:p>
          <a:p>
            <a:pPr marL="285750" lvl="0" indent="-285750">
              <a:buSzPct val="100000"/>
              <a:buFont typeface="Arial" pitchFamily="34"/>
              <a:buChar char="•"/>
            </a:pPr>
            <a:r>
              <a:rPr lang="en-GB" sz="1800" dirty="0">
                <a:solidFill>
                  <a:srgbClr val="000000"/>
                </a:solidFill>
                <a:latin typeface="Calibri" pitchFamily="34"/>
                <a:cs typeface="Arial" pitchFamily="34"/>
              </a:rPr>
              <a:t>Areas can be used for problem solving activities and the areas can also be used for reflection and questioning of thoughts for individuals</a:t>
            </a:r>
          </a:p>
          <a:p>
            <a:pPr marL="285750" lvl="0" indent="-285750">
              <a:buSzPct val="100000"/>
              <a:buFont typeface="Arial" pitchFamily="34"/>
              <a:buChar char="•"/>
            </a:pPr>
            <a:r>
              <a:rPr lang="en-GB" sz="1800" dirty="0">
                <a:solidFill>
                  <a:srgbClr val="000000"/>
                </a:solidFill>
                <a:latin typeface="Calibri" pitchFamily="34"/>
                <a:cs typeface="Arial" pitchFamily="34"/>
              </a:rPr>
              <a:t>Session allocated areas and times allow for AOLE to be developed</a:t>
            </a:r>
          </a:p>
          <a:p>
            <a:pPr lvl="0"/>
            <a:r>
              <a:rPr lang="en-GB" sz="1800" b="1" dirty="0">
                <a:solidFill>
                  <a:srgbClr val="000000"/>
                </a:solidFill>
                <a:latin typeface="Calibri" pitchFamily="34"/>
                <a:cs typeface="Arial" pitchFamily="34"/>
              </a:rPr>
              <a:t>Enterprising and creative:</a:t>
            </a:r>
          </a:p>
          <a:p>
            <a:pPr marL="285750" lvl="0" indent="-285750">
              <a:buSzPct val="100000"/>
              <a:buFont typeface="Arial" pitchFamily="34"/>
              <a:buChar char="•"/>
            </a:pPr>
            <a:r>
              <a:rPr lang="en-GB" sz="1800" dirty="0">
                <a:solidFill>
                  <a:srgbClr val="000000"/>
                </a:solidFill>
                <a:latin typeface="Calibri" pitchFamily="34"/>
                <a:cs typeface="Arial" pitchFamily="34"/>
              </a:rPr>
              <a:t>Unlike a regular classroom the exposure to the natural environment induces and supports creative thinking </a:t>
            </a:r>
          </a:p>
          <a:p>
            <a:pPr marL="285750" lvl="0" indent="-285750">
              <a:buSzPct val="100000"/>
              <a:buFont typeface="Arial" pitchFamily="34"/>
              <a:buChar char="•"/>
            </a:pPr>
            <a:r>
              <a:rPr lang="en-GB" sz="1800" dirty="0">
                <a:solidFill>
                  <a:srgbClr val="000000"/>
                </a:solidFill>
                <a:latin typeface="Calibri" pitchFamily="34"/>
                <a:cs typeface="Arial" pitchFamily="34"/>
              </a:rPr>
              <a:t>Problem solving activities</a:t>
            </a:r>
          </a:p>
          <a:p>
            <a:pPr marL="285750" lvl="0" indent="-285750">
              <a:buSzPct val="100000"/>
              <a:buFont typeface="Arial" pitchFamily="34"/>
              <a:buChar char="•"/>
            </a:pPr>
            <a:endParaRPr lang="en-GB" sz="1800" dirty="0">
              <a:solidFill>
                <a:srgbClr val="000000"/>
              </a:solidFill>
              <a:latin typeface="Calibri" pitchFamily="34"/>
              <a:cs typeface="Arial" pitchFamily="34"/>
            </a:endParaRPr>
          </a:p>
          <a:p>
            <a:pPr marL="285750" lvl="0" indent="-285750">
              <a:buSzPct val="100000"/>
              <a:buFont typeface="Arial" pitchFamily="34"/>
              <a:buChar char="•"/>
            </a:pPr>
            <a:endParaRPr lang="en-GB" sz="1800" dirty="0">
              <a:solidFill>
                <a:srgbClr val="000000"/>
              </a:solidFill>
              <a:latin typeface="Calibri" pitchFamily="34"/>
              <a:cs typeface="Arial" pitchFamily="34"/>
            </a:endParaRPr>
          </a:p>
          <a:p>
            <a:pPr lvl="0"/>
            <a:r>
              <a:rPr lang="en-GB" sz="1800" dirty="0">
                <a:solidFill>
                  <a:srgbClr val="000000"/>
                </a:solidFill>
                <a:latin typeface="Calibri" pitchFamily="34"/>
                <a:cs typeface="Arial" pitchFamily="34"/>
              </a:rPr>
              <a:t>References:</a:t>
            </a:r>
          </a:p>
          <a:p>
            <a:pPr lvl="0"/>
            <a:r>
              <a:rPr lang="en-GB" sz="1800" dirty="0">
                <a:solidFill>
                  <a:srgbClr val="000000"/>
                </a:solidFill>
                <a:latin typeface="Calibri" pitchFamily="34"/>
                <a:cs typeface="Arial" pitchFamily="34"/>
              </a:rPr>
              <a:t>Focus</a:t>
            </a:r>
          </a:p>
          <a:p>
            <a:pPr lvl="0"/>
            <a:r>
              <a:rPr lang="en-GB" sz="1800" dirty="0">
                <a:solidFill>
                  <a:srgbClr val="000000"/>
                </a:solidFill>
                <a:latin typeface="Calibri" pitchFamily="34"/>
                <a:cs typeface="Arial" pitchFamily="34"/>
              </a:rPr>
              <a:t>Development</a:t>
            </a:r>
          </a:p>
          <a:p>
            <a:pPr lvl="0"/>
            <a:r>
              <a:rPr lang="en-GB" sz="1800" dirty="0">
                <a:solidFill>
                  <a:srgbClr val="000000"/>
                </a:solidFill>
                <a:latin typeface="Calibri" pitchFamily="34"/>
                <a:cs typeface="Arial" pitchFamily="34"/>
              </a:rPr>
              <a:t>Concentration and memory</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A28563-8362-0375-78CE-EFC5240069D5}"/>
              </a:ext>
            </a:extLst>
          </p:cNvPr>
          <p:cNvSpPr>
            <a:spLocks noGrp="1" noRot="1" noChangeAspect="1"/>
          </p:cNvSpPr>
          <p:nvPr>
            <p:ph type="sldImg"/>
          </p:nvPr>
        </p:nvSpPr>
        <p:spPr>
          <a:xfrm>
            <a:off x="-457200" y="3048000"/>
            <a:ext cx="14630400" cy="8229600"/>
          </a:xfrm>
          <a:prstGeom prst="rect">
            <a:avLst/>
          </a:prstGeom>
          <a:noFill/>
          <a:ln w="12701">
            <a:solidFill>
              <a:srgbClr val="000000"/>
            </a:solidFill>
            <a:prstDash val="solid"/>
          </a:ln>
        </p:spPr>
      </p:sp>
      <p:sp>
        <p:nvSpPr>
          <p:cNvPr id="3" name="Notes Placeholder 2">
            <a:extLst>
              <a:ext uri="{FF2B5EF4-FFF2-40B4-BE49-F238E27FC236}">
                <a16:creationId xmlns:a16="http://schemas.microsoft.com/office/drawing/2014/main" id="{64BDF5D8-97D0-2622-8CA1-A6A889BE2011}"/>
              </a:ext>
            </a:extLst>
          </p:cNvPr>
          <p:cNvSpPr txBox="1">
            <a:spLocks noGrp="1"/>
          </p:cNvSpPr>
          <p:nvPr>
            <p:ph type="body" idx="1"/>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r>
              <a:rPr lang="en-GB" sz="1800" b="1" dirty="0">
                <a:solidFill>
                  <a:srgbClr val="000000"/>
                </a:solidFill>
                <a:latin typeface="Calibri" pitchFamily="34"/>
                <a:cs typeface="Arial" pitchFamily="34"/>
              </a:rPr>
              <a:t>Ethical and informed:</a:t>
            </a:r>
          </a:p>
          <a:p>
            <a:pPr marL="285750" lvl="0" indent="-285750">
              <a:buSzPct val="100000"/>
              <a:buFont typeface="Arial" pitchFamily="34"/>
              <a:buChar char="•"/>
            </a:pPr>
            <a:r>
              <a:rPr lang="en-GB" sz="1800" dirty="0">
                <a:solidFill>
                  <a:srgbClr val="000000"/>
                </a:solidFill>
                <a:latin typeface="Calibri" pitchFamily="34"/>
                <a:cs typeface="Arial" pitchFamily="34"/>
              </a:rPr>
              <a:t>During sessions, linked to cognitive function, mental health and mental development</a:t>
            </a:r>
          </a:p>
          <a:p>
            <a:pPr marL="285750" lvl="0" indent="-285750">
              <a:buSzPct val="100000"/>
              <a:buFont typeface="Arial" pitchFamily="34"/>
              <a:buChar char="•"/>
            </a:pPr>
            <a:r>
              <a:rPr lang="en-GB" sz="1800" dirty="0">
                <a:solidFill>
                  <a:srgbClr val="000000"/>
                </a:solidFill>
                <a:latin typeface="Calibri" pitchFamily="34"/>
                <a:cs typeface="Arial" pitchFamily="34"/>
              </a:rPr>
              <a:t>Cooperation is in our nature</a:t>
            </a:r>
          </a:p>
          <a:p>
            <a:pPr lvl="0"/>
            <a:r>
              <a:rPr lang="en-GB" sz="1800" b="1" dirty="0">
                <a:solidFill>
                  <a:srgbClr val="000000"/>
                </a:solidFill>
                <a:latin typeface="Calibri" pitchFamily="34"/>
                <a:cs typeface="Arial" pitchFamily="34"/>
              </a:rPr>
              <a:t>Healthy and confident individuals:</a:t>
            </a:r>
          </a:p>
          <a:p>
            <a:pPr marL="285750" lvl="0" indent="-285750">
              <a:buSzPct val="100000"/>
              <a:buFont typeface="Arial" pitchFamily="34"/>
              <a:buChar char="•"/>
            </a:pPr>
            <a:r>
              <a:rPr lang="en-GB" sz="1800" dirty="0">
                <a:solidFill>
                  <a:srgbClr val="000000"/>
                </a:solidFill>
                <a:latin typeface="Calibri" pitchFamily="34"/>
                <a:cs typeface="Arial" pitchFamily="34"/>
              </a:rPr>
              <a:t>Can become more self-aware</a:t>
            </a:r>
          </a:p>
          <a:p>
            <a:pPr marL="285750" lvl="0" indent="-285750">
              <a:buSzPct val="100000"/>
              <a:buFont typeface="Arial" pitchFamily="34"/>
              <a:buChar char="•"/>
            </a:pPr>
            <a:r>
              <a:rPr lang="en-GB" sz="1800" dirty="0">
                <a:solidFill>
                  <a:srgbClr val="000000"/>
                </a:solidFill>
                <a:latin typeface="Calibri" pitchFamily="34"/>
                <a:cs typeface="Arial" pitchFamily="34"/>
              </a:rPr>
              <a:t>Stress, mood, focus ref</a:t>
            </a:r>
          </a:p>
          <a:p>
            <a:pPr marL="285750" lvl="0" indent="-285750">
              <a:buSzPct val="100000"/>
              <a:buFont typeface="Arial" pitchFamily="34"/>
              <a:buChar char="•"/>
            </a:pPr>
            <a:endParaRPr lang="en-GB" sz="1800" dirty="0">
              <a:solidFill>
                <a:srgbClr val="000000"/>
              </a:solidFill>
              <a:latin typeface="Calibri" pitchFamily="34"/>
              <a:cs typeface="Arial" pitchFamily="34"/>
            </a:endParaRPr>
          </a:p>
          <a:p>
            <a:pPr marL="285750" lvl="0" indent="-285750">
              <a:buSzPct val="100000"/>
              <a:buFont typeface="Arial" pitchFamily="34"/>
              <a:buChar char="•"/>
            </a:pPr>
            <a:endParaRPr lang="en-GB" sz="1800" dirty="0">
              <a:solidFill>
                <a:srgbClr val="000000"/>
              </a:solidFill>
              <a:latin typeface="Calibri" pitchFamily="34"/>
              <a:cs typeface="Arial" pitchFamily="34"/>
            </a:endParaRPr>
          </a:p>
          <a:p>
            <a:pPr lvl="0"/>
            <a:r>
              <a:rPr lang="en-GB" sz="1800" dirty="0">
                <a:solidFill>
                  <a:srgbClr val="000000"/>
                </a:solidFill>
                <a:latin typeface="Calibri" pitchFamily="34"/>
                <a:cs typeface="Arial" pitchFamily="34"/>
              </a:rPr>
              <a:t>References:</a:t>
            </a:r>
          </a:p>
          <a:p>
            <a:pPr lvl="0"/>
            <a:r>
              <a:rPr lang="en-GB" sz="1800" dirty="0">
                <a:solidFill>
                  <a:srgbClr val="000000"/>
                </a:solidFill>
                <a:latin typeface="Calibri" pitchFamily="34"/>
                <a:cs typeface="Arial" pitchFamily="34"/>
              </a:rPr>
              <a:t>Cognitive function and mental health</a:t>
            </a:r>
          </a:p>
          <a:p>
            <a:pPr lvl="0"/>
            <a:r>
              <a:rPr lang="en-GB" sz="1800" dirty="0">
                <a:solidFill>
                  <a:srgbClr val="000000"/>
                </a:solidFill>
                <a:latin typeface="Calibri" pitchFamily="34"/>
                <a:cs typeface="Arial" pitchFamily="34"/>
              </a:rPr>
              <a:t>Concentration and memory</a:t>
            </a:r>
          </a:p>
          <a:p>
            <a:pPr lvl="0"/>
            <a:r>
              <a:rPr lang="en-GB" sz="1800" dirty="0">
                <a:solidFill>
                  <a:srgbClr val="000000"/>
                </a:solidFill>
                <a:latin typeface="Calibri" pitchFamily="34"/>
                <a:cs typeface="Arial" pitchFamily="34"/>
              </a:rPr>
              <a:t>Development </a:t>
            </a:r>
          </a:p>
          <a:p>
            <a:pPr lvl="0"/>
            <a:r>
              <a:rPr lang="en-GB" sz="1800" dirty="0">
                <a:solidFill>
                  <a:srgbClr val="000000"/>
                </a:solidFill>
                <a:latin typeface="Calibri" pitchFamily="34"/>
                <a:cs typeface="Arial" pitchFamily="34"/>
              </a:rPr>
              <a:t>Cooperation is in our nature</a:t>
            </a:r>
          </a:p>
          <a:p>
            <a:pPr lvl="0"/>
            <a:r>
              <a:rPr lang="en-GB" sz="1800" dirty="0">
                <a:solidFill>
                  <a:srgbClr val="000000"/>
                </a:solidFill>
                <a:latin typeface="Calibri" pitchFamily="34"/>
                <a:cs typeface="Arial" pitchFamily="34"/>
              </a:rPr>
              <a:t>Self-esteem</a:t>
            </a:r>
          </a:p>
          <a:p>
            <a:pPr lvl="0"/>
            <a:r>
              <a:rPr lang="en-GB" sz="1800" dirty="0">
                <a:solidFill>
                  <a:srgbClr val="000000"/>
                </a:solidFill>
                <a:latin typeface="Calibri" pitchFamily="34"/>
                <a:cs typeface="Arial" pitchFamily="34"/>
              </a:rPr>
              <a:t>Stress</a:t>
            </a:r>
          </a:p>
          <a:p>
            <a:pPr lvl="0"/>
            <a:r>
              <a:rPr lang="en-GB" sz="1800" dirty="0">
                <a:solidFill>
                  <a:srgbClr val="000000"/>
                </a:solidFill>
                <a:latin typeface="Calibri" pitchFamily="34"/>
                <a:cs typeface="Arial" pitchFamily="34"/>
              </a:rPr>
              <a:t>Mood</a:t>
            </a:r>
          </a:p>
          <a:p>
            <a:pPr lvl="0"/>
            <a:r>
              <a:rPr lang="en-GB" sz="1800" dirty="0">
                <a:solidFill>
                  <a:srgbClr val="000000"/>
                </a:solidFill>
                <a:latin typeface="Calibri" pitchFamily="34"/>
                <a:cs typeface="Arial" pitchFamily="34"/>
              </a:rPr>
              <a:t>Focus</a:t>
            </a:r>
          </a:p>
          <a:p>
            <a:pPr lvl="0"/>
            <a:endParaRPr lang="en-GB" sz="1800" dirty="0">
              <a:solidFill>
                <a:srgbClr val="000000"/>
              </a:solidFill>
              <a:latin typeface="Calibri" pitchFamily="34"/>
              <a:cs typeface="Arial" pitchFamily="34"/>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3BD6A3-E75D-B9CE-C587-8766E8ABC77F}"/>
              </a:ext>
            </a:extLst>
          </p:cNvPr>
          <p:cNvSpPr>
            <a:spLocks noGrp="1" noRot="1" noChangeAspect="1"/>
          </p:cNvSpPr>
          <p:nvPr>
            <p:ph type="sldImg"/>
          </p:nvPr>
        </p:nvSpPr>
        <p:spPr>
          <a:xfrm>
            <a:off x="-457200" y="3048000"/>
            <a:ext cx="14630400" cy="8229600"/>
          </a:xfrm>
          <a:prstGeom prst="rect">
            <a:avLst/>
          </a:prstGeom>
          <a:noFill/>
          <a:ln w="12701">
            <a:solidFill>
              <a:srgbClr val="000000"/>
            </a:solidFill>
            <a:prstDash val="solid"/>
          </a:ln>
        </p:spPr>
      </p:sp>
      <p:sp>
        <p:nvSpPr>
          <p:cNvPr id="3" name="Notes Placeholder 2">
            <a:extLst>
              <a:ext uri="{FF2B5EF4-FFF2-40B4-BE49-F238E27FC236}">
                <a16:creationId xmlns:a16="http://schemas.microsoft.com/office/drawing/2014/main" id="{FA86103A-D759-0EF3-87AC-0CE76749B6AD}"/>
              </a:ext>
            </a:extLst>
          </p:cNvPr>
          <p:cNvSpPr txBox="1">
            <a:spLocks noGrp="1"/>
          </p:cNvSpPr>
          <p:nvPr>
            <p:ph type="body" idx="1"/>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lnSpc>
                <a:spcPct val="107000"/>
              </a:lnSpc>
              <a:spcAft>
                <a:spcPts val="800"/>
              </a:spcAft>
            </a:pPr>
            <a:r>
              <a:rPr lang="en-GB" sz="1800" dirty="0">
                <a:solidFill>
                  <a:srgbClr val="000000"/>
                </a:solidFill>
                <a:latin typeface="Calibri" pitchFamily="34"/>
                <a:cs typeface="Arial" pitchFamily="34"/>
              </a:rPr>
              <a:t>minimal time in a natural setting has an effect on mental, health and well-being</a:t>
            </a:r>
          </a:p>
          <a:p>
            <a:pPr lvl="0">
              <a:lnSpc>
                <a:spcPct val="107000"/>
              </a:lnSpc>
              <a:spcAft>
                <a:spcPts val="800"/>
              </a:spcAft>
            </a:pPr>
            <a:endParaRPr lang="en-GB" sz="1800" dirty="0">
              <a:solidFill>
                <a:srgbClr val="000000"/>
              </a:solidFill>
              <a:latin typeface="Calibri" pitchFamily="34"/>
              <a:cs typeface="Arial" pitchFamily="34"/>
            </a:endParaRPr>
          </a:p>
          <a:p>
            <a:pPr lvl="0">
              <a:lnSpc>
                <a:spcPct val="107000"/>
              </a:lnSpc>
              <a:spcAft>
                <a:spcPts val="800"/>
              </a:spcAft>
            </a:pPr>
            <a:r>
              <a:rPr lang="en-GB" sz="1800" dirty="0">
                <a:solidFill>
                  <a:srgbClr val="000000"/>
                </a:solidFill>
                <a:latin typeface="Calibri" pitchFamily="34"/>
                <a:cs typeface="Arial" pitchFamily="34"/>
              </a:rPr>
              <a:t>The free-time of these developments also allow for play and progression and for students to express themselves.</a:t>
            </a:r>
          </a:p>
          <a:p>
            <a:pPr lvl="0">
              <a:lnSpc>
                <a:spcPct val="107000"/>
              </a:lnSpc>
              <a:spcAft>
                <a:spcPts val="800"/>
              </a:spcAft>
            </a:pPr>
            <a:endParaRPr lang="en-GB" sz="1800" dirty="0">
              <a:solidFill>
                <a:srgbClr val="000000"/>
              </a:solidFill>
              <a:latin typeface="Calibri" pitchFamily="34"/>
              <a:cs typeface="Arial" pitchFamily="34"/>
            </a:endParaRPr>
          </a:p>
          <a:p>
            <a:pPr lvl="0">
              <a:lnSpc>
                <a:spcPct val="107000"/>
              </a:lnSpc>
              <a:spcAft>
                <a:spcPts val="800"/>
              </a:spcAft>
            </a:pPr>
            <a:r>
              <a:rPr lang="en-GB" sz="1800" dirty="0">
                <a:solidFill>
                  <a:srgbClr val="000000"/>
                </a:solidFill>
                <a:latin typeface="Calibri" pitchFamily="34"/>
                <a:cs typeface="Arial" pitchFamily="34"/>
              </a:rPr>
              <a:t>Indirectly the development has the potential for student progression in all other AOLE, research shows that nature induces improved concentration and  memory in those exposed </a:t>
            </a:r>
          </a:p>
          <a:p>
            <a:pPr lvl="0">
              <a:lnSpc>
                <a:spcPct val="107000"/>
              </a:lnSpc>
              <a:spcAft>
                <a:spcPts val="800"/>
              </a:spcAft>
            </a:pPr>
            <a:endParaRPr lang="en-GB" sz="1800" dirty="0">
              <a:solidFill>
                <a:srgbClr val="000000"/>
              </a:solidFill>
              <a:latin typeface="Calibri" pitchFamily="34"/>
              <a:cs typeface="Arial" pitchFamily="34"/>
            </a:endParaRPr>
          </a:p>
          <a:p>
            <a:pPr lvl="0">
              <a:lnSpc>
                <a:spcPct val="107000"/>
              </a:lnSpc>
              <a:spcAft>
                <a:spcPts val="800"/>
              </a:spcAft>
            </a:pPr>
            <a:r>
              <a:rPr lang="en-GB" sz="1800" dirty="0">
                <a:solidFill>
                  <a:srgbClr val="000000"/>
                </a:solidFill>
                <a:latin typeface="Calibri" pitchFamily="34"/>
                <a:cs typeface="Arial" pitchFamily="34"/>
              </a:rPr>
              <a:t>References</a:t>
            </a:r>
          </a:p>
          <a:p>
            <a:pPr lvl="0">
              <a:lnSpc>
                <a:spcPct val="107000"/>
              </a:lnSpc>
              <a:spcAft>
                <a:spcPts val="800"/>
              </a:spcAft>
            </a:pPr>
            <a:r>
              <a:rPr lang="en-GB" sz="1800" dirty="0">
                <a:solidFill>
                  <a:srgbClr val="000000"/>
                </a:solidFill>
                <a:latin typeface="Calibri" pitchFamily="34"/>
                <a:cs typeface="Arial" pitchFamily="34"/>
              </a:rPr>
              <a:t>Focus</a:t>
            </a:r>
          </a:p>
          <a:p>
            <a:pPr lvl="0">
              <a:lnSpc>
                <a:spcPct val="107000"/>
              </a:lnSpc>
              <a:spcAft>
                <a:spcPts val="800"/>
              </a:spcAft>
            </a:pPr>
            <a:r>
              <a:rPr lang="en-GB" sz="1800" dirty="0">
                <a:solidFill>
                  <a:srgbClr val="000000"/>
                </a:solidFill>
                <a:latin typeface="Calibri" pitchFamily="34"/>
                <a:cs typeface="Arial" pitchFamily="34"/>
              </a:rPr>
              <a:t>Time</a:t>
            </a:r>
          </a:p>
          <a:p>
            <a:pPr lvl="0">
              <a:lnSpc>
                <a:spcPct val="107000"/>
              </a:lnSpc>
              <a:spcAft>
                <a:spcPts val="800"/>
              </a:spcAft>
            </a:pPr>
            <a:r>
              <a:rPr lang="en-GB" sz="1800" dirty="0">
                <a:solidFill>
                  <a:srgbClr val="000000"/>
                </a:solidFill>
                <a:latin typeface="Calibri" pitchFamily="34"/>
                <a:cs typeface="Arial" pitchFamily="34"/>
              </a:rPr>
              <a:t>Memory</a:t>
            </a:r>
          </a:p>
          <a:p>
            <a:pPr lvl="0">
              <a:lnSpc>
                <a:spcPct val="107000"/>
              </a:lnSpc>
              <a:spcAft>
                <a:spcPts val="800"/>
              </a:spcAft>
            </a:pPr>
            <a:r>
              <a:rPr lang="en-GB" sz="1800" dirty="0">
                <a:solidFill>
                  <a:srgbClr val="000000"/>
                </a:solidFill>
                <a:latin typeface="Calibri" pitchFamily="34"/>
                <a:cs typeface="Arial" pitchFamily="34"/>
              </a:rPr>
              <a:t>Concentration</a:t>
            </a:r>
          </a:p>
          <a:p>
            <a:pPr lvl="0">
              <a:lnSpc>
                <a:spcPct val="107000"/>
              </a:lnSpc>
              <a:spcAft>
                <a:spcPts val="800"/>
              </a:spcAft>
            </a:pPr>
            <a:endParaRPr lang="en-GB" sz="1800" dirty="0">
              <a:solidFill>
                <a:srgbClr val="000000"/>
              </a:solidFill>
              <a:latin typeface="Calibri" pitchFamily="34"/>
              <a:cs typeface="Arial" pitchFamily="34"/>
            </a:endParaRPr>
          </a:p>
          <a:p>
            <a:pPr lvl="0">
              <a:lnSpc>
                <a:spcPct val="107000"/>
              </a:lnSpc>
              <a:spcAft>
                <a:spcPts val="800"/>
              </a:spcAft>
            </a:pPr>
            <a:endParaRPr lang="en-GB" sz="1800" dirty="0">
              <a:solidFill>
                <a:srgbClr val="000000"/>
              </a:solidFill>
              <a:latin typeface="Calibri" pitchFamily="34"/>
              <a:cs typeface="Arial" pitchFamily="34"/>
            </a:endParaRPr>
          </a:p>
          <a:p>
            <a:pPr lvl="0"/>
            <a:endParaRPr lang="en-GB" sz="1800" b="1" dirty="0">
              <a:solidFill>
                <a:srgbClr val="000000"/>
              </a:solidFill>
              <a:latin typeface="Calibri"/>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9E4091-F530-CFA5-3D2D-28753EAA4247}"/>
              </a:ext>
            </a:extLst>
          </p:cNvPr>
          <p:cNvSpPr>
            <a:spLocks noGrp="1" noRot="1" noChangeAspect="1"/>
          </p:cNvSpPr>
          <p:nvPr>
            <p:ph type="sldImg"/>
          </p:nvPr>
        </p:nvSpPr>
        <p:spPr>
          <a:xfrm>
            <a:off x="-457200" y="3048000"/>
            <a:ext cx="14630400" cy="8229600"/>
          </a:xfrm>
          <a:prstGeom prst="rect">
            <a:avLst/>
          </a:prstGeom>
          <a:noFill/>
          <a:ln w="12701">
            <a:solidFill>
              <a:srgbClr val="000000"/>
            </a:solidFill>
            <a:prstDash val="solid"/>
          </a:ln>
        </p:spPr>
      </p:sp>
      <p:sp>
        <p:nvSpPr>
          <p:cNvPr id="3" name="Notes Placeholder 2">
            <a:extLst>
              <a:ext uri="{FF2B5EF4-FFF2-40B4-BE49-F238E27FC236}">
                <a16:creationId xmlns:a16="http://schemas.microsoft.com/office/drawing/2014/main" id="{F5AE4D31-B7A2-2A18-4DE1-A3770C16AE81}"/>
              </a:ext>
            </a:extLst>
          </p:cNvPr>
          <p:cNvSpPr txBox="1">
            <a:spLocks noGrp="1"/>
          </p:cNvSpPr>
          <p:nvPr>
            <p:ph type="body" idx="1"/>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r>
              <a:rPr lang="en-GB" dirty="0">
                <a:solidFill>
                  <a:srgbClr val="000000"/>
                </a:solidFill>
                <a:latin typeface="Calibri"/>
              </a:rPr>
              <a:t>Bouldering wall being built within the school</a:t>
            </a:r>
          </a:p>
          <a:p>
            <a:pPr lvl="0"/>
            <a:endParaRPr lang="en-GB" dirty="0">
              <a:solidFill>
                <a:srgbClr val="000000"/>
              </a:solidFill>
              <a:latin typeface="Calibri"/>
            </a:endParaRPr>
          </a:p>
          <a:p>
            <a:pPr lvl="0"/>
            <a:r>
              <a:rPr lang="en-GB" dirty="0">
                <a:solidFill>
                  <a:srgbClr val="000000"/>
                </a:solidFill>
                <a:latin typeface="Calibri"/>
              </a:rPr>
              <a:t>The wall itself would be placed the large entrance hall, maxing out at 4.5 meters</a:t>
            </a:r>
          </a:p>
          <a:p>
            <a:pPr lvl="0"/>
            <a:r>
              <a:rPr lang="en-GB" dirty="0">
                <a:solidFill>
                  <a:srgbClr val="000000"/>
                </a:solidFill>
                <a:latin typeface="Calibri"/>
              </a:rPr>
              <a:t>And consists of areas of:</a:t>
            </a:r>
          </a:p>
          <a:p>
            <a:pPr lvl="0"/>
            <a:endParaRPr lang="en-GB" dirty="0">
              <a:solidFill>
                <a:srgbClr val="000000"/>
              </a:solidFill>
              <a:latin typeface="Calibri"/>
            </a:endParaRPr>
          </a:p>
          <a:p>
            <a:pPr lvl="0"/>
            <a:r>
              <a:rPr lang="en-GB" dirty="0">
                <a:solidFill>
                  <a:srgbClr val="000000"/>
                </a:solidFill>
                <a:latin typeface="Calibri"/>
              </a:rPr>
              <a:t>The overall look of the entrance hall would look something like this…</a:t>
            </a:r>
          </a:p>
          <a:p>
            <a:pPr lvl="0"/>
            <a:endParaRPr lang="en-GB" dirty="0">
              <a:solidFill>
                <a:srgbClr val="000000"/>
              </a:solidFill>
              <a:latin typeface="Calibri"/>
            </a:endParaRPr>
          </a:p>
          <a:p>
            <a:pPr lvl="0"/>
            <a:endParaRPr lang="en-GB" dirty="0">
              <a:solidFill>
                <a:srgbClr val="000000"/>
              </a:solidFill>
              <a:latin typeface="Calibri"/>
            </a:endParaRPr>
          </a:p>
          <a:p>
            <a:pPr lvl="0"/>
            <a:endParaRPr lang="en-GB" dirty="0">
              <a:solidFill>
                <a:srgbClr val="000000"/>
              </a:solidFill>
              <a:latin typeface="Calibri"/>
            </a:endParaRPr>
          </a:p>
          <a:p>
            <a:pPr lvl="0"/>
            <a:r>
              <a:rPr lang="en-GB" dirty="0">
                <a:solidFill>
                  <a:srgbClr val="000000"/>
                </a:solidFill>
                <a:latin typeface="Calibri"/>
              </a:rPr>
              <a:t>Reference</a:t>
            </a:r>
          </a:p>
          <a:p>
            <a:pPr lvl="0"/>
            <a:r>
              <a:rPr lang="en-GB" dirty="0">
                <a:solidFill>
                  <a:srgbClr val="000000"/>
                </a:solidFill>
                <a:latin typeface="Calibri"/>
              </a:rPr>
              <a:t>Average height of a bouldering wall </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344663-44F7-06E4-F7AE-20B7F94B30B5}"/>
              </a:ext>
            </a:extLst>
          </p:cNvPr>
          <p:cNvSpPr>
            <a:spLocks noGrp="1" noRot="1" noChangeAspect="1"/>
          </p:cNvSpPr>
          <p:nvPr>
            <p:ph type="sldImg"/>
          </p:nvPr>
        </p:nvSpPr>
        <p:spPr>
          <a:xfrm>
            <a:off x="-457200" y="3048000"/>
            <a:ext cx="14630400" cy="8229600"/>
          </a:xfrm>
          <a:prstGeom prst="rect">
            <a:avLst/>
          </a:prstGeom>
          <a:noFill/>
          <a:ln w="12701">
            <a:solidFill>
              <a:srgbClr val="000000"/>
            </a:solidFill>
            <a:prstDash val="solid"/>
          </a:ln>
        </p:spPr>
      </p:sp>
      <p:sp>
        <p:nvSpPr>
          <p:cNvPr id="3" name="Notes Placeholder 2">
            <a:extLst>
              <a:ext uri="{FF2B5EF4-FFF2-40B4-BE49-F238E27FC236}">
                <a16:creationId xmlns:a16="http://schemas.microsoft.com/office/drawing/2014/main" id="{01A66299-AB5E-F936-6F9C-3831F609A77C}"/>
              </a:ext>
            </a:extLst>
          </p:cNvPr>
          <p:cNvSpPr txBox="1">
            <a:spLocks noGrp="1"/>
          </p:cNvSpPr>
          <p:nvPr>
            <p:ph type="body" idx="1"/>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r>
              <a:rPr lang="en-GB" dirty="0">
                <a:solidFill>
                  <a:srgbClr val="000000"/>
                </a:solidFill>
                <a:latin typeface="Calibri"/>
              </a:rPr>
              <a:t>School would have contents of there own climbing shoes</a:t>
            </a:r>
          </a:p>
          <a:p>
            <a:pPr lvl="0"/>
            <a:endParaRPr lang="en-GB" dirty="0">
              <a:solidFill>
                <a:srgbClr val="000000"/>
              </a:solidFill>
              <a:latin typeface="Calibri"/>
            </a:endParaRPr>
          </a:p>
          <a:p>
            <a:pPr lvl="0"/>
            <a:r>
              <a:rPr lang="en-GB" dirty="0">
                <a:solidFill>
                  <a:srgbClr val="000000"/>
                </a:solidFill>
                <a:latin typeface="Calibri"/>
              </a:rPr>
              <a:t>Routes offered on the wall will consist of 5 difficulties, each colour coded to specific holds, this can be noted as a difficulty/grading system</a:t>
            </a:r>
          </a:p>
          <a:p>
            <a:pPr lvl="0"/>
            <a:endParaRPr lang="en-GB" dirty="0">
              <a:solidFill>
                <a:srgbClr val="000000"/>
              </a:solidFill>
              <a:latin typeface="Calibri"/>
            </a:endParaRPr>
          </a:p>
          <a:p>
            <a:pPr lvl="0"/>
            <a:r>
              <a:rPr lang="en-GB" dirty="0">
                <a:solidFill>
                  <a:srgbClr val="000000"/>
                </a:solidFill>
                <a:latin typeface="Calibri"/>
              </a:rPr>
              <a:t>Each wall will have at least of each grade present, allowing for appropriate challenge levels to suit learner requirements. </a:t>
            </a:r>
          </a:p>
          <a:p>
            <a:pPr lvl="0"/>
            <a:endParaRPr lang="en-GB" dirty="0">
              <a:solidFill>
                <a:srgbClr val="000000"/>
              </a:solidFill>
              <a:latin typeface="Calibri"/>
            </a:endParaRPr>
          </a:p>
          <a:p>
            <a:pPr lvl="0"/>
            <a:r>
              <a:rPr lang="en-GB" dirty="0">
                <a:solidFill>
                  <a:srgbClr val="000000"/>
                </a:solidFill>
                <a:latin typeface="Calibri"/>
              </a:rPr>
              <a:t>Minimum of 60 route varieties, note to mention this excludes its traverse opportunities</a:t>
            </a:r>
          </a:p>
          <a:p>
            <a:pPr lvl="0"/>
            <a:endParaRPr lang="en-GB" dirty="0">
              <a:solidFill>
                <a:srgbClr val="000000"/>
              </a:solidFill>
              <a:latin typeface="Calibri"/>
            </a:endParaRPr>
          </a:p>
          <a:p>
            <a:pPr lvl="0"/>
            <a:endParaRPr lang="en-GB" dirty="0">
              <a:solidFill>
                <a:srgbClr val="000000"/>
              </a:solidFill>
              <a:latin typeface="Calibri"/>
            </a:endParaRPr>
          </a:p>
          <a:p>
            <a:pPr lvl="0"/>
            <a:endParaRPr lang="en-GB" dirty="0">
              <a:solidFill>
                <a:srgbClr val="000000"/>
              </a:solidFill>
              <a:latin typeface="Calibri"/>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008CA1-84DF-D4D0-8C7E-8DEE60D791BA}"/>
              </a:ext>
            </a:extLst>
          </p:cNvPr>
          <p:cNvSpPr>
            <a:spLocks noGrp="1" noRot="1" noChangeAspect="1"/>
          </p:cNvSpPr>
          <p:nvPr>
            <p:ph type="sldImg"/>
          </p:nvPr>
        </p:nvSpPr>
        <p:spPr>
          <a:xfrm>
            <a:off x="-457200" y="3048000"/>
            <a:ext cx="14630400" cy="8229600"/>
          </a:xfrm>
          <a:prstGeom prst="rect">
            <a:avLst/>
          </a:prstGeom>
          <a:noFill/>
          <a:ln w="12701">
            <a:solidFill>
              <a:srgbClr val="000000"/>
            </a:solidFill>
            <a:prstDash val="solid"/>
          </a:ln>
        </p:spPr>
      </p:sp>
      <p:sp>
        <p:nvSpPr>
          <p:cNvPr id="3" name="Notes Placeholder 2">
            <a:extLst>
              <a:ext uri="{FF2B5EF4-FFF2-40B4-BE49-F238E27FC236}">
                <a16:creationId xmlns:a16="http://schemas.microsoft.com/office/drawing/2014/main" id="{1E7020EF-1F3F-FCA1-932E-08F393558C2E}"/>
              </a:ext>
            </a:extLst>
          </p:cNvPr>
          <p:cNvSpPr txBox="1">
            <a:spLocks noGrp="1"/>
          </p:cNvSpPr>
          <p:nvPr>
            <p:ph type="body" idx="1"/>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r>
              <a:rPr lang="en-GB" dirty="0">
                <a:solidFill>
                  <a:srgbClr val="000000"/>
                </a:solidFill>
                <a:latin typeface="Calibri"/>
              </a:rPr>
              <a:t>Can be used my anyone and everyone, with no prior existing experience needed to take part, </a:t>
            </a:r>
          </a:p>
          <a:p>
            <a:pPr lvl="0"/>
            <a:endParaRPr lang="en-GB" dirty="0">
              <a:solidFill>
                <a:srgbClr val="000000"/>
              </a:solidFill>
              <a:latin typeface="Calibri"/>
            </a:endParaRPr>
          </a:p>
          <a:p>
            <a:pPr lvl="0"/>
            <a:endParaRPr lang="en-GB" dirty="0">
              <a:solidFill>
                <a:srgbClr val="000000"/>
              </a:solidFill>
              <a:latin typeface="Calibri"/>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A98A6A-4549-309D-1692-43C44409C173}"/>
              </a:ext>
            </a:extLst>
          </p:cNvPr>
          <p:cNvSpPr>
            <a:spLocks noGrp="1" noRot="1" noChangeAspect="1"/>
          </p:cNvSpPr>
          <p:nvPr>
            <p:ph type="sldImg"/>
          </p:nvPr>
        </p:nvSpPr>
        <p:spPr>
          <a:xfrm>
            <a:off x="-457200" y="3048000"/>
            <a:ext cx="14630400" cy="8229600"/>
          </a:xfrm>
          <a:prstGeom prst="rect">
            <a:avLst/>
          </a:prstGeom>
          <a:noFill/>
          <a:ln w="12701">
            <a:solidFill>
              <a:srgbClr val="000000"/>
            </a:solidFill>
            <a:prstDash val="solid"/>
          </a:ln>
        </p:spPr>
      </p:sp>
      <p:sp>
        <p:nvSpPr>
          <p:cNvPr id="3" name="Notes Placeholder 2">
            <a:extLst>
              <a:ext uri="{FF2B5EF4-FFF2-40B4-BE49-F238E27FC236}">
                <a16:creationId xmlns:a16="http://schemas.microsoft.com/office/drawing/2014/main" id="{562504D3-55CA-155F-8E60-6CDF2F24B223}"/>
              </a:ext>
            </a:extLst>
          </p:cNvPr>
          <p:cNvSpPr txBox="1">
            <a:spLocks noGrp="1"/>
          </p:cNvSpPr>
          <p:nvPr>
            <p:ph type="body" idx="1"/>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endParaRPr lang="en-GB" dirty="0">
              <a:solidFill>
                <a:srgbClr val="000000"/>
              </a:solidFill>
              <a:latin typeface="Calibri"/>
            </a:endParaRPr>
          </a:p>
          <a:p>
            <a:pPr lvl="0"/>
            <a:r>
              <a:rPr lang="en-GB" dirty="0">
                <a:solidFill>
                  <a:srgbClr val="000000"/>
                </a:solidFill>
                <a:latin typeface="Calibri"/>
              </a:rPr>
              <a:t>Free time</a:t>
            </a:r>
          </a:p>
          <a:p>
            <a:pPr marL="171450" lvl="0" indent="-171450">
              <a:buSzPct val="100000"/>
              <a:buFont typeface="Arial" pitchFamily="34"/>
              <a:buChar char="•"/>
            </a:pPr>
            <a:r>
              <a:rPr lang="en-GB" dirty="0">
                <a:solidFill>
                  <a:srgbClr val="000000"/>
                </a:solidFill>
                <a:latin typeface="Calibri"/>
              </a:rPr>
              <a:t>independent learning and progression</a:t>
            </a:r>
          </a:p>
          <a:p>
            <a:pPr marL="171450" lvl="0" indent="-171450">
              <a:buSzPct val="100000"/>
              <a:buFont typeface="Arial" pitchFamily="34"/>
              <a:buChar char="•"/>
            </a:pPr>
            <a:r>
              <a:rPr lang="en-GB" sz="1800" dirty="0">
                <a:solidFill>
                  <a:srgbClr val="000000"/>
                </a:solidFill>
                <a:latin typeface="Calibri" pitchFamily="34"/>
                <a:cs typeface="Arial" pitchFamily="34"/>
              </a:rPr>
              <a:t>Increased confidence, physical ability, technique</a:t>
            </a:r>
          </a:p>
          <a:p>
            <a:pPr marL="171450" lvl="0" indent="-171450">
              <a:buSzPct val="100000"/>
              <a:buFont typeface="Arial" pitchFamily="34"/>
              <a:buChar char="•"/>
            </a:pPr>
            <a:r>
              <a:rPr lang="en-GB" sz="1800" dirty="0">
                <a:solidFill>
                  <a:srgbClr val="000000"/>
                </a:solidFill>
                <a:latin typeface="Calibri" pitchFamily="34"/>
                <a:cs typeface="Arial" pitchFamily="34"/>
              </a:rPr>
              <a:t>Increased competence of fine and gross motor skills</a:t>
            </a:r>
          </a:p>
          <a:p>
            <a:pPr marL="171450" lvl="0" indent="-171450">
              <a:buSzPct val="100000"/>
              <a:buFont typeface="Arial" pitchFamily="34"/>
              <a:buChar char="•"/>
            </a:pPr>
            <a:endParaRPr lang="en-GB" sz="1800" dirty="0">
              <a:solidFill>
                <a:srgbClr val="000000"/>
              </a:solidFill>
              <a:latin typeface="Calibri" pitchFamily="34"/>
              <a:cs typeface="Arial" pitchFamily="34"/>
            </a:endParaRPr>
          </a:p>
          <a:p>
            <a:pPr lvl="0"/>
            <a:r>
              <a:rPr lang="en-GB" sz="1800" dirty="0">
                <a:solidFill>
                  <a:srgbClr val="000000"/>
                </a:solidFill>
                <a:latin typeface="Calibri" pitchFamily="34"/>
                <a:cs typeface="Arial" pitchFamily="34"/>
              </a:rPr>
              <a:t>Designated class slots</a:t>
            </a:r>
          </a:p>
          <a:p>
            <a:pPr marL="285750" lvl="0" indent="-285750">
              <a:buSzPct val="100000"/>
              <a:buFont typeface="Arial" pitchFamily="34"/>
              <a:buChar char="•"/>
            </a:pPr>
            <a:r>
              <a:rPr lang="en-GB" sz="1800" dirty="0">
                <a:solidFill>
                  <a:srgbClr val="000000"/>
                </a:solidFill>
                <a:latin typeface="Calibri" pitchFamily="34"/>
                <a:cs typeface="Arial" pitchFamily="34"/>
              </a:rPr>
              <a:t>Allowing teacher presence and guidance for those that request it, </a:t>
            </a:r>
          </a:p>
          <a:p>
            <a:pPr marL="285750" lvl="0" indent="-285750">
              <a:buSzPct val="100000"/>
              <a:buFont typeface="Arial" pitchFamily="34"/>
              <a:buChar char="•"/>
            </a:pPr>
            <a:r>
              <a:rPr lang="en-GB" sz="1800" dirty="0">
                <a:solidFill>
                  <a:srgbClr val="000000"/>
                </a:solidFill>
                <a:latin typeface="Calibri" pitchFamily="34"/>
                <a:cs typeface="Arial" pitchFamily="34"/>
              </a:rPr>
              <a:t>Look into how students are developing in aspects of the 4 purposes, that contributes towards overall achievement and future progression</a:t>
            </a:r>
          </a:p>
          <a:p>
            <a:pPr marL="285750" lvl="0" indent="-285750">
              <a:buSzPct val="100000"/>
              <a:buFont typeface="Arial" pitchFamily="34"/>
              <a:buChar char="•"/>
            </a:pPr>
            <a:r>
              <a:rPr lang="en-GB" sz="1800" dirty="0">
                <a:solidFill>
                  <a:srgbClr val="000000"/>
                </a:solidFill>
                <a:latin typeface="Calibri" pitchFamily="34"/>
                <a:cs typeface="Arial" pitchFamily="34"/>
              </a:rPr>
              <a:t>lightly formatted structure that allows for reflection and for session adjustment that allow AOLE to be further achieved.</a:t>
            </a:r>
          </a:p>
          <a:p>
            <a:pPr marL="285750" lvl="0" indent="-285750">
              <a:buSzPct val="100000"/>
              <a:buFont typeface="Arial" pitchFamily="34"/>
              <a:buChar char="•"/>
            </a:pPr>
            <a:r>
              <a:rPr lang="en-GB" sz="1800" dirty="0">
                <a:solidFill>
                  <a:srgbClr val="000000"/>
                </a:solidFill>
                <a:latin typeface="Calibri" pitchFamily="34"/>
                <a:cs typeface="Arial" pitchFamily="34"/>
              </a:rPr>
              <a:t>Used for purposes other than its immediate use of bouldering and traverse</a:t>
            </a:r>
          </a:p>
          <a:p>
            <a:pPr marL="285750" lvl="0" indent="-285750">
              <a:buSzPct val="100000"/>
              <a:buFont typeface="Arial" pitchFamily="34"/>
              <a:buChar char="•"/>
            </a:pPr>
            <a:r>
              <a:rPr lang="en-GB" sz="1800" dirty="0">
                <a:solidFill>
                  <a:srgbClr val="000000"/>
                </a:solidFill>
                <a:latin typeface="Calibri" pitchFamily="34"/>
                <a:cs typeface="Arial" pitchFamily="34"/>
              </a:rPr>
              <a:t>AOLE to be incorporated into activity</a:t>
            </a:r>
          </a:p>
          <a:p>
            <a:pPr marL="285750" lvl="0" indent="-285750">
              <a:buSzPct val="100000"/>
              <a:buFont typeface="Arial" pitchFamily="34"/>
              <a:buChar char="•"/>
            </a:pPr>
            <a:r>
              <a:rPr lang="en-GB" sz="1800" dirty="0">
                <a:solidFill>
                  <a:srgbClr val="000000"/>
                </a:solidFill>
                <a:latin typeface="Calibri" pitchFamily="34"/>
                <a:cs typeface="Arial" pitchFamily="34"/>
              </a:rPr>
              <a:t>Play based learning experiences</a:t>
            </a:r>
          </a:p>
          <a:p>
            <a:pPr marL="285750" lvl="0" indent="-285750">
              <a:buSzPct val="100000"/>
              <a:buFont typeface="Arial" pitchFamily="34"/>
              <a:buChar char="•"/>
            </a:pPr>
            <a:endParaRPr lang="en-GB" sz="1800" dirty="0">
              <a:solidFill>
                <a:srgbClr val="000000"/>
              </a:solidFill>
              <a:latin typeface="Calibri" pitchFamily="34"/>
              <a:cs typeface="Arial" pitchFamily="34"/>
            </a:endParaRPr>
          </a:p>
          <a:p>
            <a:pPr lvl="0"/>
            <a:r>
              <a:rPr lang="en-GB" sz="1800" dirty="0">
                <a:solidFill>
                  <a:srgbClr val="000000"/>
                </a:solidFill>
                <a:latin typeface="Calibri" pitchFamily="34"/>
                <a:cs typeface="Arial" pitchFamily="34"/>
              </a:rPr>
              <a:t>Before and after school</a:t>
            </a:r>
          </a:p>
          <a:p>
            <a:pPr marL="285750" lvl="0" indent="-285750">
              <a:buSzPct val="100000"/>
              <a:buFont typeface="Arial" pitchFamily="34"/>
              <a:buChar char="•"/>
            </a:pPr>
            <a:r>
              <a:rPr lang="en-GB" sz="1800" dirty="0">
                <a:solidFill>
                  <a:srgbClr val="000000"/>
                </a:solidFill>
                <a:latin typeface="Calibri" pitchFamily="34"/>
                <a:cs typeface="Arial" pitchFamily="34"/>
              </a:rPr>
              <a:t>Plan own physical activity, leading them into healthier lifestyles of incorporating activity into daily life</a:t>
            </a:r>
          </a:p>
          <a:p>
            <a:pPr marL="285750" lvl="0" indent="-285750">
              <a:buSzPct val="100000"/>
              <a:buFont typeface="Arial" pitchFamily="34"/>
              <a:buChar char="•"/>
            </a:pPr>
            <a:endParaRPr lang="en-GB" sz="1800" dirty="0">
              <a:solidFill>
                <a:srgbClr val="000000"/>
              </a:solidFill>
              <a:latin typeface="Calibri" pitchFamily="34"/>
              <a:cs typeface="Arial" pitchFamily="34"/>
            </a:endParaRPr>
          </a:p>
          <a:p>
            <a:pPr lvl="0"/>
            <a:endParaRPr lang="en-GB" sz="1800" dirty="0">
              <a:solidFill>
                <a:srgbClr val="000000"/>
              </a:solidFill>
              <a:latin typeface="Calibri" pitchFamily="34"/>
              <a:cs typeface="Arial" pitchFamily="34"/>
            </a:endParaRPr>
          </a:p>
          <a:p>
            <a:pPr lvl="0"/>
            <a:endParaRPr lang="en-GB" dirty="0">
              <a:solidFill>
                <a:srgbClr val="000000"/>
              </a:solidFill>
              <a:latin typeface="Calibri"/>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488AC0-27EE-6AA0-DDCA-4E424453C221}"/>
              </a:ext>
            </a:extLst>
          </p:cNvPr>
          <p:cNvSpPr>
            <a:spLocks noGrp="1" noRot="1" noChangeAspect="1"/>
          </p:cNvSpPr>
          <p:nvPr>
            <p:ph type="sldImg"/>
          </p:nvPr>
        </p:nvSpPr>
        <p:spPr>
          <a:xfrm>
            <a:off x="-457200" y="3048000"/>
            <a:ext cx="14630400" cy="8229600"/>
          </a:xfrm>
          <a:prstGeom prst="rect">
            <a:avLst/>
          </a:prstGeom>
          <a:noFill/>
          <a:ln w="12701">
            <a:solidFill>
              <a:srgbClr val="000000"/>
            </a:solidFill>
            <a:prstDash val="solid"/>
          </a:ln>
        </p:spPr>
      </p:sp>
      <p:sp>
        <p:nvSpPr>
          <p:cNvPr id="3" name="Notes Placeholder 2">
            <a:extLst>
              <a:ext uri="{FF2B5EF4-FFF2-40B4-BE49-F238E27FC236}">
                <a16:creationId xmlns:a16="http://schemas.microsoft.com/office/drawing/2014/main" id="{99034A11-E27B-6F3F-109B-8EB9021B9571}"/>
              </a:ext>
            </a:extLst>
          </p:cNvPr>
          <p:cNvSpPr txBox="1">
            <a:spLocks noGrp="1"/>
          </p:cNvSpPr>
          <p:nvPr>
            <p:ph type="body" idx="1"/>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endParaRPr lang="en-GB" b="1" dirty="0">
              <a:solidFill>
                <a:srgbClr val="000000"/>
              </a:solidFill>
              <a:latin typeface="Calibri"/>
            </a:endParaRPr>
          </a:p>
          <a:p>
            <a:pPr lvl="0"/>
            <a:r>
              <a:rPr lang="en-GB" b="1" dirty="0">
                <a:solidFill>
                  <a:srgbClr val="000000"/>
                </a:solidFill>
                <a:latin typeface="Sabon Next LT" pitchFamily="2"/>
              </a:rPr>
              <a:t>Ambitious and Capable learners who…</a:t>
            </a:r>
          </a:p>
          <a:p>
            <a:pPr marL="171450" lvl="0" indent="-171450">
              <a:buSzPct val="100000"/>
              <a:buFont typeface="Arial" pitchFamily="34"/>
              <a:buChar char="•"/>
            </a:pPr>
            <a:r>
              <a:rPr lang="en-GB" dirty="0">
                <a:solidFill>
                  <a:srgbClr val="000000"/>
                </a:solidFill>
                <a:latin typeface="Calibri"/>
              </a:rPr>
              <a:t>Independent learning allows for management of there own progression</a:t>
            </a:r>
          </a:p>
          <a:p>
            <a:pPr marL="171450" lvl="0" indent="-171450">
              <a:buSzPct val="100000"/>
              <a:buFont typeface="Arial" pitchFamily="34"/>
              <a:buChar char="•"/>
            </a:pPr>
            <a:r>
              <a:rPr lang="en-GB" dirty="0">
                <a:solidFill>
                  <a:srgbClr val="000000"/>
                </a:solidFill>
                <a:latin typeface="Calibri"/>
              </a:rPr>
              <a:t>Teacher guided sessions allow for progression in all AOLE </a:t>
            </a:r>
          </a:p>
          <a:p>
            <a:pPr marL="171450" lvl="0" indent="-171450">
              <a:buSzPct val="100000"/>
              <a:buFont typeface="Arial" pitchFamily="34"/>
              <a:buChar char="•"/>
            </a:pPr>
            <a:r>
              <a:rPr lang="en-GB" sz="1800" dirty="0">
                <a:solidFill>
                  <a:srgbClr val="000000"/>
                </a:solidFill>
                <a:latin typeface="Calibri" pitchFamily="34"/>
                <a:cs typeface="Arial" pitchFamily="34"/>
              </a:rPr>
              <a:t>Challenging themselves to specific levels and games</a:t>
            </a:r>
          </a:p>
          <a:p>
            <a:pPr marL="171450" lvl="0" indent="-171450">
              <a:buSzPct val="100000"/>
              <a:buFont typeface="Arial" pitchFamily="34"/>
              <a:buChar char="•"/>
            </a:pPr>
            <a:r>
              <a:rPr lang="en-GB" sz="1800" dirty="0">
                <a:solidFill>
                  <a:srgbClr val="000000"/>
                </a:solidFill>
                <a:latin typeface="Calibri" pitchFamily="34"/>
                <a:cs typeface="Arial" pitchFamily="34"/>
              </a:rPr>
              <a:t>When projecting climbers often share information with one another about routes, this allows them to develop thinking and communication skills and is transferable into other aspects of life</a:t>
            </a:r>
          </a:p>
          <a:p>
            <a:pPr marL="171450" lvl="0" indent="-171450">
              <a:buSzPct val="100000"/>
              <a:buFont typeface="Arial" pitchFamily="34"/>
              <a:buChar char="•"/>
            </a:pPr>
            <a:r>
              <a:rPr lang="en-GB" sz="1800" dirty="0">
                <a:solidFill>
                  <a:srgbClr val="000000"/>
                </a:solidFill>
                <a:latin typeface="Calibri" pitchFamily="34"/>
                <a:cs typeface="Arial" pitchFamily="34"/>
              </a:rPr>
              <a:t>6AOLE during guided sessions</a:t>
            </a:r>
          </a:p>
          <a:p>
            <a:pPr marL="171450" lvl="0" indent="-171450">
              <a:buSzPct val="100000"/>
              <a:buFont typeface="Arial" pitchFamily="34"/>
              <a:buChar char="•"/>
            </a:pPr>
            <a:r>
              <a:rPr lang="en-GB" sz="1800" dirty="0">
                <a:solidFill>
                  <a:srgbClr val="000000"/>
                </a:solidFill>
                <a:latin typeface="Calibri" pitchFamily="34"/>
                <a:cs typeface="Arial" pitchFamily="34"/>
              </a:rPr>
              <a:t>Mathematical and scientific equations can be used in a relatable context and therefore allows for a greater understanding and drawing of knowledge into everyday life </a:t>
            </a:r>
          </a:p>
          <a:p>
            <a:pPr marL="171450" lvl="0" indent="-171450">
              <a:buSzPct val="100000"/>
              <a:buFont typeface="Arial" pitchFamily="34"/>
              <a:buChar char="•"/>
            </a:pPr>
            <a:endParaRPr lang="en-GB" sz="1800" dirty="0">
              <a:solidFill>
                <a:srgbClr val="000000"/>
              </a:solidFill>
              <a:latin typeface="Calibri" pitchFamily="34"/>
              <a:cs typeface="Arial" pitchFamily="34"/>
            </a:endParaRPr>
          </a:p>
          <a:p>
            <a:pPr lvl="0"/>
            <a:r>
              <a:rPr lang="en-GB" sz="1800" b="1" dirty="0">
                <a:solidFill>
                  <a:srgbClr val="000000"/>
                </a:solidFill>
                <a:latin typeface="Calibri" pitchFamily="34"/>
                <a:cs typeface="Arial" pitchFamily="34"/>
              </a:rPr>
              <a:t>Enterprising and creative:</a:t>
            </a:r>
          </a:p>
          <a:p>
            <a:pPr marL="285750" lvl="0" indent="-285750">
              <a:buSzPct val="100000"/>
              <a:buFont typeface="Arial" pitchFamily="34"/>
              <a:buChar char="•"/>
            </a:pPr>
            <a:r>
              <a:rPr lang="en-GB" sz="1800" dirty="0">
                <a:solidFill>
                  <a:srgbClr val="000000"/>
                </a:solidFill>
                <a:latin typeface="Calibri" pitchFamily="34"/>
                <a:cs typeface="Arial" pitchFamily="34"/>
              </a:rPr>
              <a:t>connect knowledge from others and there own to solve project routes and guide others</a:t>
            </a:r>
          </a:p>
          <a:p>
            <a:pPr marL="285750" lvl="0" indent="-285750">
              <a:buSzPct val="100000"/>
              <a:buFont typeface="Arial" pitchFamily="34"/>
              <a:buChar char="•"/>
            </a:pPr>
            <a:r>
              <a:rPr lang="en-GB" sz="1800" dirty="0">
                <a:solidFill>
                  <a:srgbClr val="000000"/>
                </a:solidFill>
                <a:latin typeface="Calibri" pitchFamily="34"/>
                <a:cs typeface="Arial" pitchFamily="34"/>
              </a:rPr>
              <a:t>“”</a:t>
            </a:r>
          </a:p>
          <a:p>
            <a:pPr marL="285750" lvl="0" indent="-285750">
              <a:buSzPct val="100000"/>
              <a:buFont typeface="Arial" pitchFamily="34"/>
              <a:buChar char="•"/>
            </a:pPr>
            <a:r>
              <a:rPr lang="en-GB" sz="1800" dirty="0">
                <a:solidFill>
                  <a:srgbClr val="000000"/>
                </a:solidFill>
                <a:latin typeface="Calibri" pitchFamily="34"/>
                <a:cs typeface="Arial" pitchFamily="34"/>
              </a:rPr>
              <a:t>form a greater understanding on there body’s physical capabilities and take risks based on these, also form a greater understanding on there body’s mental capabilities and strain , understanding the same concept)</a:t>
            </a:r>
          </a:p>
          <a:p>
            <a:pPr marL="285750" lvl="0" indent="-285750">
              <a:buSzPct val="100000"/>
              <a:buFont typeface="Arial" pitchFamily="34"/>
              <a:buChar char="•"/>
            </a:pPr>
            <a:r>
              <a:rPr lang="en-GB" sz="1800" dirty="0">
                <a:solidFill>
                  <a:srgbClr val="000000"/>
                </a:solidFill>
                <a:latin typeface="Calibri" pitchFamily="34"/>
                <a:cs typeface="Arial" pitchFamily="34"/>
              </a:rPr>
              <a:t>provides a suitable </a:t>
            </a:r>
            <a:r>
              <a:rPr lang="en-GB" sz="1800" dirty="0" err="1">
                <a:solidFill>
                  <a:srgbClr val="000000"/>
                </a:solidFill>
                <a:latin typeface="Calibri" pitchFamily="34"/>
                <a:cs typeface="Arial" pitchFamily="34"/>
              </a:rPr>
              <a:t>enviroenmtnt</a:t>
            </a:r>
            <a:r>
              <a:rPr lang="en-GB" sz="1800" dirty="0">
                <a:solidFill>
                  <a:srgbClr val="000000"/>
                </a:solidFill>
                <a:latin typeface="Calibri" pitchFamily="34"/>
                <a:cs typeface="Arial" pitchFamily="34"/>
              </a:rPr>
              <a:t> for learning a variety of learning conditions and games</a:t>
            </a:r>
          </a:p>
          <a:p>
            <a:pPr marL="171450" lvl="0" indent="-171450">
              <a:buSzPct val="100000"/>
              <a:buFont typeface="Arial" pitchFamily="34"/>
              <a:buChar char="•"/>
            </a:pPr>
            <a:r>
              <a:rPr lang="en-GB" dirty="0">
                <a:solidFill>
                  <a:srgbClr val="000000"/>
                </a:solidFill>
                <a:latin typeface="Calibri"/>
              </a:rPr>
              <a:t>“”</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8A67FA-0713-DC3F-5852-B21F5256A5ED}"/>
              </a:ext>
            </a:extLst>
          </p:cNvPr>
          <p:cNvSpPr>
            <a:spLocks noGrp="1" noRot="1" noChangeAspect="1"/>
          </p:cNvSpPr>
          <p:nvPr>
            <p:ph type="sldImg"/>
          </p:nvPr>
        </p:nvSpPr>
        <p:spPr>
          <a:xfrm>
            <a:off x="-457200" y="3048000"/>
            <a:ext cx="14630400" cy="8229600"/>
          </a:xfrm>
          <a:prstGeom prst="rect">
            <a:avLst/>
          </a:prstGeom>
          <a:noFill/>
          <a:ln w="12701">
            <a:solidFill>
              <a:srgbClr val="000000"/>
            </a:solidFill>
            <a:prstDash val="solid"/>
          </a:ln>
        </p:spPr>
      </p:sp>
      <p:sp>
        <p:nvSpPr>
          <p:cNvPr id="3" name="Notes Placeholder 2">
            <a:extLst>
              <a:ext uri="{FF2B5EF4-FFF2-40B4-BE49-F238E27FC236}">
                <a16:creationId xmlns:a16="http://schemas.microsoft.com/office/drawing/2014/main" id="{E219F596-8BC1-1478-3EDC-2227E705A819}"/>
              </a:ext>
            </a:extLst>
          </p:cNvPr>
          <p:cNvSpPr txBox="1">
            <a:spLocks noGrp="1"/>
          </p:cNvSpPr>
          <p:nvPr>
            <p:ph type="body" idx="1"/>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endParaRPr lang="en-GB" b="1" dirty="0">
              <a:solidFill>
                <a:srgbClr val="000000"/>
              </a:solidFill>
              <a:latin typeface="Calibri"/>
            </a:endParaRPr>
          </a:p>
          <a:p>
            <a:pPr lvl="0"/>
            <a:r>
              <a:rPr lang="en-GB" b="1" dirty="0">
                <a:solidFill>
                  <a:srgbClr val="000000"/>
                </a:solidFill>
                <a:latin typeface="Sabon Next LT" pitchFamily="2"/>
              </a:rPr>
              <a:t>Ethical and informed citizens who</a:t>
            </a:r>
          </a:p>
          <a:p>
            <a:pPr marL="171450" lvl="0" indent="-171450">
              <a:buSzPct val="100000"/>
              <a:buFont typeface="Arial" pitchFamily="34"/>
              <a:buChar char="•"/>
            </a:pPr>
            <a:r>
              <a:rPr lang="en-GB" sz="1800" dirty="0">
                <a:solidFill>
                  <a:srgbClr val="000000"/>
                </a:solidFill>
                <a:latin typeface="Calibri" pitchFamily="34"/>
                <a:cs typeface="Arial" pitchFamily="34"/>
              </a:rPr>
              <a:t>Understand human body language and others emotions</a:t>
            </a:r>
            <a:endParaRPr lang="en-GB" b="1" dirty="0">
              <a:solidFill>
                <a:srgbClr val="000000"/>
              </a:solidFill>
              <a:latin typeface="Sabon Next LT" pitchFamily="2"/>
            </a:endParaRPr>
          </a:p>
          <a:p>
            <a:pPr marL="171450" lvl="0" indent="-171450">
              <a:buSzPct val="100000"/>
              <a:buFont typeface="Arial" pitchFamily="34"/>
              <a:buChar char="•"/>
            </a:pPr>
            <a:r>
              <a:rPr lang="en-GB" sz="1800" dirty="0">
                <a:solidFill>
                  <a:srgbClr val="000000"/>
                </a:solidFill>
                <a:latin typeface="Calibri" pitchFamily="34"/>
                <a:cs typeface="Arial" pitchFamily="34"/>
              </a:rPr>
              <a:t> Community feel to bouldering, respecting others physical and mental boundaries)</a:t>
            </a:r>
            <a:endParaRPr lang="en-GB" b="1" dirty="0">
              <a:solidFill>
                <a:srgbClr val="000000"/>
              </a:solidFill>
              <a:latin typeface="Sabon Next LT" pitchFamily="2"/>
            </a:endParaRPr>
          </a:p>
          <a:p>
            <a:pPr lvl="0"/>
            <a:endParaRPr lang="en-GB" b="1" dirty="0">
              <a:solidFill>
                <a:srgbClr val="000000"/>
              </a:solidFill>
              <a:latin typeface="Sabon Next LT" pitchFamily="2"/>
            </a:endParaRPr>
          </a:p>
          <a:p>
            <a:pPr lvl="0"/>
            <a:r>
              <a:rPr lang="en-GB" b="1" dirty="0">
                <a:solidFill>
                  <a:srgbClr val="000000"/>
                </a:solidFill>
                <a:latin typeface="Sabon Next LT" pitchFamily="2"/>
              </a:rPr>
              <a:t>Healthy, Confident Individuals who…</a:t>
            </a:r>
          </a:p>
          <a:p>
            <a:pPr marL="171450" lvl="0" indent="-171450">
              <a:buSzPct val="100000"/>
              <a:buFont typeface="Arial" pitchFamily="34"/>
              <a:buChar char="•"/>
            </a:pPr>
            <a:r>
              <a:rPr lang="en-GB" sz="1800" dirty="0">
                <a:solidFill>
                  <a:srgbClr val="000000"/>
                </a:solidFill>
                <a:latin typeface="Calibri" pitchFamily="34"/>
                <a:cs typeface="Arial" pitchFamily="34"/>
              </a:rPr>
              <a:t>Bouldering outs physical and mental challenges in front of its users and these can often be daunting, working through these and learning to ask for help from others battles these ad builds there mental and emotional well-being</a:t>
            </a:r>
          </a:p>
          <a:p>
            <a:pPr marL="171450" lvl="0" indent="-171450">
              <a:buSzPct val="100000"/>
              <a:buFont typeface="Arial" pitchFamily="34"/>
              <a:buChar char="•"/>
            </a:pPr>
            <a:r>
              <a:rPr lang="en-GB" sz="1800" dirty="0">
                <a:solidFill>
                  <a:srgbClr val="000000"/>
                </a:solidFill>
                <a:latin typeface="Calibri" pitchFamily="34"/>
                <a:cs typeface="Arial" pitchFamily="34"/>
              </a:rPr>
              <a:t>open before and after school allows for students to plan physical activity into their daily lives, teaching them about types of foods that help before sessions and recovery foods etc</a:t>
            </a:r>
            <a:endParaRPr lang="en-GB" b="1" dirty="0">
              <a:solidFill>
                <a:srgbClr val="000000"/>
              </a:solidFill>
              <a:latin typeface="Sabon Next LT" pitchFamily="2"/>
            </a:endParaRPr>
          </a:p>
          <a:p>
            <a:pPr marL="171450" lvl="0" indent="-171450">
              <a:buSzPct val="100000"/>
              <a:buFont typeface="Arial" pitchFamily="34"/>
              <a:buChar char="•"/>
            </a:pPr>
            <a:r>
              <a:rPr lang="en-GB" b="1" dirty="0">
                <a:solidFill>
                  <a:srgbClr val="000000"/>
                </a:solidFill>
                <a:latin typeface="Sabon Next LT" pitchFamily="2"/>
              </a:rPr>
              <a:t>PA</a:t>
            </a:r>
          </a:p>
          <a:p>
            <a:pPr marL="171450" lvl="0" indent="-171450">
              <a:buSzPct val="100000"/>
              <a:buFont typeface="Arial" pitchFamily="34"/>
              <a:buChar char="•"/>
            </a:pPr>
            <a:r>
              <a:rPr lang="en-GB" sz="1800" dirty="0">
                <a:solidFill>
                  <a:srgbClr val="000000"/>
                </a:solidFill>
                <a:latin typeface="Calibri" pitchFamily="34"/>
                <a:cs typeface="Arial" pitchFamily="34"/>
              </a:rPr>
              <a:t>earning about others and their needs</a:t>
            </a:r>
            <a:endParaRPr lang="en-GB" b="1" dirty="0">
              <a:solidFill>
                <a:srgbClr val="000000"/>
              </a:solidFill>
              <a:latin typeface="Sabon Next LT" pitchFamily="2"/>
            </a:endParaRPr>
          </a:p>
          <a:p>
            <a:pPr marL="171450" lvl="0" indent="-171450">
              <a:buSzPct val="100000"/>
              <a:buFont typeface="Arial" pitchFamily="34"/>
              <a:buChar char="•"/>
            </a:pPr>
            <a:r>
              <a:rPr lang="en-GB" sz="1800" dirty="0">
                <a:solidFill>
                  <a:srgbClr val="000000"/>
                </a:solidFill>
                <a:latin typeface="Calibri" pitchFamily="34"/>
                <a:cs typeface="Arial" pitchFamily="34"/>
              </a:rPr>
              <a:t>Face challenges during the direct side of this development)</a:t>
            </a:r>
            <a:endParaRPr lang="en-GB" b="1" dirty="0">
              <a:solidFill>
                <a:srgbClr val="000000"/>
              </a:solidFill>
              <a:latin typeface="Sabon Next LT" pitchFamily="2"/>
            </a:endParaRPr>
          </a:p>
          <a:p>
            <a:pPr lvl="0"/>
            <a:endParaRPr lang="en-GB" b="1" dirty="0">
              <a:solidFill>
                <a:srgbClr val="000000"/>
              </a:solidFill>
              <a:latin typeface="Sabon Next LT" pitchFamily="2"/>
            </a:endParaRPr>
          </a:p>
          <a:p>
            <a:pPr lvl="0"/>
            <a:endParaRPr lang="en-GB" dirty="0">
              <a:solidFill>
                <a:srgbClr val="000000"/>
              </a:solidFill>
              <a:latin typeface="Calibri"/>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1CCCBB-68FC-82CD-4FDE-7C63192E847B}"/>
              </a:ext>
            </a:extLst>
          </p:cNvPr>
          <p:cNvSpPr>
            <a:spLocks noGrp="1" noRot="1" noChangeAspect="1"/>
          </p:cNvSpPr>
          <p:nvPr>
            <p:ph type="sldImg"/>
          </p:nvPr>
        </p:nvSpPr>
        <p:spPr>
          <a:xfrm>
            <a:off x="-457200" y="3048000"/>
            <a:ext cx="14630400" cy="8229600"/>
          </a:xfrm>
          <a:prstGeom prst="rect">
            <a:avLst/>
          </a:prstGeom>
          <a:noFill/>
          <a:ln w="12701">
            <a:solidFill>
              <a:srgbClr val="000000"/>
            </a:solidFill>
            <a:prstDash val="solid"/>
          </a:ln>
        </p:spPr>
      </p:sp>
      <p:sp>
        <p:nvSpPr>
          <p:cNvPr id="3" name="Notes Placeholder 2">
            <a:extLst>
              <a:ext uri="{FF2B5EF4-FFF2-40B4-BE49-F238E27FC236}">
                <a16:creationId xmlns:a16="http://schemas.microsoft.com/office/drawing/2014/main" id="{F28F2A87-8AD5-419D-E376-8D907ECCCF08}"/>
              </a:ext>
            </a:extLst>
          </p:cNvPr>
          <p:cNvSpPr txBox="1">
            <a:spLocks noGrp="1"/>
          </p:cNvSpPr>
          <p:nvPr>
            <p:ph type="body" idx="1"/>
          </p:nvPr>
        </p:nvSpPr>
        <p:spPr>
          <a:xfrm>
            <a:off x="1371600" y="11734796"/>
            <a:ext cx="10972800" cy="9601200"/>
          </a:xfrm>
          <a:prstGeom prst="rect">
            <a:avLst/>
          </a:prstGeom>
          <a:noFill/>
          <a:ln>
            <a:noFill/>
          </a:ln>
        </p:spPr>
        <p:txBody>
          <a:bodyPr vert="horz" wrap="square" lIns="91440" tIns="45720" rIns="91440" bIns="45720" anchor="t" anchorCtr="0" compatLnSpc="1">
            <a:noAutofit/>
          </a:bodyPr>
          <a:lstStyle/>
          <a:p>
            <a:pPr lvl="0"/>
            <a:endParaRPr lang="en-GB" b="1" dirty="0">
              <a:solidFill>
                <a:srgbClr val="000000"/>
              </a:solidFill>
              <a:latin typeface="Calibri"/>
            </a:endParaRPr>
          </a:p>
          <a:p>
            <a:pPr lvl="0"/>
            <a:endParaRPr lang="en-GB" dirty="0">
              <a:solidFill>
                <a:srgbClr val="000000"/>
              </a:solidFill>
              <a:latin typeface="Calibri"/>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lvl="0"/>
            <a:endParaRPr lang="en-GB" dirty="0">
              <a:solidFill>
                <a:srgbClr val="000000"/>
              </a:solidFill>
              <a:highlight>
                <a:srgbClr val="808000"/>
              </a:highlight>
              <a:latin typeface="Calibri"/>
            </a:endParaRPr>
          </a:p>
          <a:p>
            <a:pPr lvl="0"/>
            <a:r>
              <a:rPr lang="en-GB" dirty="0">
                <a:solidFill>
                  <a:srgbClr val="000000"/>
                </a:solidFill>
                <a:highlight>
                  <a:srgbClr val="808000"/>
                </a:highlight>
                <a:latin typeface="Calibri"/>
              </a:rPr>
              <a:t>ACL: </a:t>
            </a:r>
            <a:r>
              <a:rPr lang="en-GB" dirty="0">
                <a:solidFill>
                  <a:srgbClr val="000000"/>
                </a:solidFill>
                <a:highlight>
                  <a:srgbClr val="808000"/>
                </a:highlight>
                <a:latin typeface="Sabon Next LT" pitchFamily="2"/>
              </a:rPr>
              <a:t>Use digital technologies creatively to communicate, find and analyse information</a:t>
            </a:r>
            <a:endParaRPr lang="en-GB" dirty="0">
              <a:solidFill>
                <a:srgbClr val="000000"/>
              </a:solidFill>
              <a:highlight>
                <a:srgbClr val="808000"/>
              </a:highlight>
              <a:latin typeface="Calibri"/>
            </a:endParaRPr>
          </a:p>
          <a:p>
            <a:pPr lvl="0"/>
            <a:endParaRPr lang="en-GB" dirty="0">
              <a:solidFill>
                <a:srgbClr val="000000"/>
              </a:solidFill>
              <a:highlight>
                <a:srgbClr val="808000"/>
              </a:highlight>
              <a:latin typeface="Calibri"/>
            </a:endParaRPr>
          </a:p>
          <a:p>
            <a:pPr lvl="0"/>
            <a:r>
              <a:rPr lang="en-GB" dirty="0">
                <a:solidFill>
                  <a:srgbClr val="000000"/>
                </a:solidFill>
                <a:highlight>
                  <a:srgbClr val="808000"/>
                </a:highlight>
                <a:latin typeface="Calibri"/>
              </a:rPr>
              <a:t>EIC:</a:t>
            </a:r>
          </a:p>
          <a:p>
            <a:pPr marL="285750" lvl="0" indent="-285750">
              <a:lnSpc>
                <a:spcPct val="150000"/>
              </a:lnSpc>
              <a:buSzPct val="100000"/>
              <a:buFont typeface="Arial" pitchFamily="34"/>
              <a:buChar char="•"/>
            </a:pPr>
            <a:r>
              <a:rPr lang="en-GB" dirty="0">
                <a:solidFill>
                  <a:srgbClr val="000000"/>
                </a:solidFill>
                <a:highlight>
                  <a:srgbClr val="808000"/>
                </a:highlight>
                <a:latin typeface="Sabon Next LT" pitchFamily="2"/>
              </a:rPr>
              <a:t>Find, evaluate and use evidence in forming views</a:t>
            </a:r>
          </a:p>
          <a:p>
            <a:pPr marL="285750" lvl="0" indent="-285750">
              <a:lnSpc>
                <a:spcPct val="150000"/>
              </a:lnSpc>
              <a:buSzPct val="100000"/>
              <a:buFont typeface="Arial" pitchFamily="34"/>
              <a:buChar char="•"/>
            </a:pPr>
            <a:r>
              <a:rPr lang="en-GB" dirty="0">
                <a:solidFill>
                  <a:srgbClr val="000000"/>
                </a:solidFill>
                <a:highlight>
                  <a:srgbClr val="808000"/>
                </a:highlight>
                <a:latin typeface="Sabon Next LT" pitchFamily="2"/>
              </a:rPr>
              <a:t>Engage with </a:t>
            </a:r>
            <a:r>
              <a:rPr lang="en-GB" dirty="0">
                <a:solidFill>
                  <a:srgbClr val="1F1F1F"/>
                </a:solidFill>
                <a:highlight>
                  <a:srgbClr val="808000"/>
                </a:highlight>
                <a:latin typeface="Sabon Next LT" pitchFamily="2"/>
              </a:rPr>
              <a:t>contemporary issues, upon their knowledge and values</a:t>
            </a:r>
          </a:p>
          <a:p>
            <a:pPr marL="285750" lvl="0" indent="-285750">
              <a:lnSpc>
                <a:spcPct val="150000"/>
              </a:lnSpc>
              <a:buSzPct val="100000"/>
              <a:buFont typeface="Arial" pitchFamily="34"/>
              <a:buChar char="•"/>
            </a:pPr>
            <a:r>
              <a:rPr lang="en-GB" dirty="0">
                <a:solidFill>
                  <a:srgbClr val="1F1F1F"/>
                </a:solidFill>
                <a:highlight>
                  <a:srgbClr val="808000"/>
                </a:highlight>
                <a:latin typeface="Sabon Next LT" pitchFamily="2"/>
              </a:rPr>
              <a:t>Understand and exercise their human and democratic responsibilities and rights</a:t>
            </a:r>
          </a:p>
          <a:p>
            <a:pPr marL="285750" lvl="0" indent="-285750">
              <a:lnSpc>
                <a:spcPct val="150000"/>
              </a:lnSpc>
              <a:buSzPct val="100000"/>
              <a:buFont typeface="Arial" pitchFamily="34"/>
              <a:buChar char="•"/>
            </a:pPr>
            <a:r>
              <a:rPr lang="en-GB" dirty="0">
                <a:solidFill>
                  <a:srgbClr val="1F1F1F"/>
                </a:solidFill>
                <a:highlight>
                  <a:srgbClr val="808000"/>
                </a:highlight>
                <a:latin typeface="Sabon Next LT" pitchFamily="2"/>
              </a:rPr>
              <a:t>Knowledgeable about their culture, community, society and the world, now and in the past</a:t>
            </a:r>
          </a:p>
          <a:p>
            <a:pPr marL="285750" lvl="0" indent="-285750">
              <a:lnSpc>
                <a:spcPct val="150000"/>
              </a:lnSpc>
              <a:buSzPct val="100000"/>
              <a:buFont typeface="Arial" pitchFamily="34"/>
              <a:buChar char="•"/>
            </a:pPr>
            <a:endParaRPr lang="en-GB" dirty="0">
              <a:solidFill>
                <a:srgbClr val="1F1F1F"/>
              </a:solidFill>
              <a:highlight>
                <a:srgbClr val="808000"/>
              </a:highlight>
              <a:latin typeface="Sabon Next LT" pitchFamily="2"/>
            </a:endParaRPr>
          </a:p>
          <a:p>
            <a:pPr lvl="0">
              <a:lnSpc>
                <a:spcPct val="150000"/>
              </a:lnSpc>
            </a:pPr>
            <a:r>
              <a:rPr lang="en-GB" dirty="0">
                <a:solidFill>
                  <a:srgbClr val="1F1F1F"/>
                </a:solidFill>
                <a:highlight>
                  <a:srgbClr val="808000"/>
                </a:highlight>
                <a:latin typeface="Sabon Next LT" pitchFamily="2"/>
              </a:rPr>
              <a:t>HCI:</a:t>
            </a:r>
          </a:p>
          <a:p>
            <a:pPr lvl="0">
              <a:lnSpc>
                <a:spcPct val="150000"/>
              </a:lnSpc>
            </a:pPr>
            <a:r>
              <a:rPr lang="en-GB" dirty="0">
                <a:solidFill>
                  <a:srgbClr val="1F1F1F"/>
                </a:solidFill>
                <a:highlight>
                  <a:srgbClr val="808000"/>
                </a:highlight>
                <a:latin typeface="Sabon Next LT" pitchFamily="2"/>
              </a:rPr>
              <a:t>Know how to source information and support to keep safe and well</a:t>
            </a:r>
          </a:p>
          <a:p>
            <a:pPr lvl="0">
              <a:lnSpc>
                <a:spcPct val="150000"/>
              </a:lnSpc>
            </a:pPr>
            <a:r>
              <a:rPr lang="en-GB" dirty="0">
                <a:solidFill>
                  <a:srgbClr val="1F1F1F"/>
                </a:solidFill>
                <a:highlight>
                  <a:srgbClr val="808000"/>
                </a:highlight>
                <a:latin typeface="Sabon Next LT" pitchFamily="2"/>
              </a:rPr>
              <a:t>Have the confidence to participate in performance</a:t>
            </a:r>
          </a:p>
          <a:p>
            <a:pPr lvl="0">
              <a:lnSpc>
                <a:spcPct val="150000"/>
              </a:lnSpc>
            </a:pPr>
            <a:endParaRPr lang="en-GB" dirty="0">
              <a:solidFill>
                <a:srgbClr val="1F1F1F"/>
              </a:solidFill>
              <a:highlight>
                <a:srgbClr val="808000"/>
              </a:highlight>
              <a:latin typeface="Sabon Next LT" pitchFamily="2"/>
            </a:endParaRPr>
          </a:p>
          <a:p>
            <a:pPr lvl="0">
              <a:lnSpc>
                <a:spcPct val="150000"/>
              </a:lnSpc>
            </a:pPr>
            <a:r>
              <a:rPr lang="en-GB" dirty="0">
                <a:solidFill>
                  <a:srgbClr val="1F1F1F"/>
                </a:solidFill>
                <a:highlight>
                  <a:srgbClr val="808000"/>
                </a:highlight>
                <a:latin typeface="Sabon Next LT" pitchFamily="2"/>
              </a:rPr>
              <a:t>However I believe for these to be achievable if developments were looked into further</a:t>
            </a:r>
          </a:p>
          <a:p>
            <a:pPr lvl="0">
              <a:lnSpc>
                <a:spcPct val="150000"/>
              </a:lnSpc>
            </a:pPr>
            <a:endParaRPr lang="en-GB" dirty="0">
              <a:solidFill>
                <a:srgbClr val="1F1F1F"/>
              </a:solidFill>
              <a:highlight>
                <a:srgbClr val="808000"/>
              </a:highlight>
              <a:latin typeface="Sabon Next LT" pitchFamily="2"/>
            </a:endParaRPr>
          </a:p>
          <a:p>
            <a:pPr marL="0" marR="0" lvl="0" indent="0" algn="l" defTabSz="914400" rtl="0" eaLnBrk="1" fontAlgn="auto" latinLnBrk="0" hangingPunct="1">
              <a:lnSpc>
                <a:spcPct val="150000"/>
              </a:lnSpc>
              <a:spcBef>
                <a:spcPts val="0"/>
              </a:spcBef>
              <a:spcAft>
                <a:spcPts val="0"/>
              </a:spcAft>
              <a:buClrTx/>
              <a:buSzTx/>
              <a:buFontTx/>
              <a:buNone/>
              <a:tabLst/>
              <a:defRPr/>
            </a:pPr>
            <a:r>
              <a:rPr lang="en-GB" b="1" dirty="0"/>
              <a:t>Boost Activity numbers and engage pupils back into Adventurous Activities following the downfall of the Covid-19 Pandemic</a:t>
            </a:r>
          </a:p>
          <a:p>
            <a:pPr lvl="0">
              <a:lnSpc>
                <a:spcPct val="150000"/>
              </a:lnSpc>
            </a:pPr>
            <a:endParaRPr lang="en-GB" dirty="0">
              <a:solidFill>
                <a:srgbClr val="1F1F1F"/>
              </a:solidFill>
              <a:highlight>
                <a:srgbClr val="808000"/>
              </a:highlight>
              <a:latin typeface="Sabon Next LT" pitchFamily="2"/>
            </a:endParaRPr>
          </a:p>
          <a:p>
            <a:endParaRPr lang="en-GB" dirty="0"/>
          </a:p>
        </p:txBody>
      </p:sp>
    </p:spTree>
    <p:extLst>
      <p:ext uri="{BB962C8B-B14F-4D97-AF65-F5344CB8AC3E}">
        <p14:creationId xmlns:p14="http://schemas.microsoft.com/office/powerpoint/2010/main" val="21148991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F5CDCE"/>
        </a:solidFill>
        <a:effectLst/>
      </p:bgPr>
    </p:bg>
    <p:spTree>
      <p:nvGrpSpPr>
        <p:cNvPr id="1" name=""/>
        <p:cNvGrpSpPr/>
        <p:nvPr/>
      </p:nvGrpSpPr>
      <p:grpSpPr>
        <a:xfrm>
          <a:off x="0" y="0"/>
          <a:ext cx="0" cy="0"/>
          <a:chOff x="0" y="0"/>
          <a:chExt cx="0" cy="0"/>
        </a:xfrm>
      </p:grpSpPr>
      <p:sp>
        <p:nvSpPr>
          <p:cNvPr id="2" name="Image 0" descr="preencoded.png">
            <a:extLst>
              <a:ext uri="{FF2B5EF4-FFF2-40B4-BE49-F238E27FC236}">
                <a16:creationId xmlns:a16="http://schemas.microsoft.com/office/drawing/2014/main" id="{132C536B-D9D0-6F30-5AD4-41AB32E90BD1}"/>
              </a:ext>
            </a:extLst>
          </p:cNvPr>
          <p:cNvSpPr/>
          <p:nvPr/>
        </p:nvSpPr>
        <p:spPr>
          <a:xfrm>
            <a:off x="0" y="0"/>
            <a:ext cx="5295903" cy="6877046"/>
          </a:xfrm>
          <a:custGeom>
            <a:avLst/>
            <a:gdLst>
              <a:gd name="f0" fmla="val 10800000"/>
              <a:gd name="f1" fmla="val 5400000"/>
              <a:gd name="f2" fmla="val 180"/>
              <a:gd name="f3" fmla="val w"/>
              <a:gd name="f4" fmla="val h"/>
              <a:gd name="f5" fmla="val 0"/>
              <a:gd name="f6" fmla="val 5295900"/>
              <a:gd name="f7" fmla="val 6877050"/>
              <a:gd name="f8" fmla="+- 0 0 -90"/>
              <a:gd name="f9" fmla="*/ f3 1 5295900"/>
              <a:gd name="f10" fmla="*/ f4 1 6877050"/>
              <a:gd name="f11" fmla="+- f7 0 f5"/>
              <a:gd name="f12" fmla="+- f6 0 f5"/>
              <a:gd name="f13" fmla="*/ f8 f0 1"/>
              <a:gd name="f14" fmla="*/ f12 1 5295900"/>
              <a:gd name="f15" fmla="*/ f11 1 6877050"/>
              <a:gd name="f16" fmla="*/ 0 f12 1"/>
              <a:gd name="f17" fmla="*/ 0 f11 1"/>
              <a:gd name="f18" fmla="*/ 5295900 f12 1"/>
              <a:gd name="f19" fmla="*/ 6877050 f11 1"/>
              <a:gd name="f20" fmla="*/ f13 1 f2"/>
              <a:gd name="f21" fmla="*/ f16 1 5295900"/>
              <a:gd name="f22" fmla="*/ f17 1 6877050"/>
              <a:gd name="f23" fmla="*/ f18 1 5295900"/>
              <a:gd name="f24" fmla="*/ f19 1 687705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Lst>
            <a:rect l="f34" t="f37" r="f35" b="f36"/>
            <a:pathLst>
              <a:path w="5295900" h="6877050">
                <a:moveTo>
                  <a:pt x="f5" y="f5"/>
                </a:moveTo>
                <a:lnTo>
                  <a:pt x="f6" y="f5"/>
                </a:lnTo>
                <a:lnTo>
                  <a:pt x="f6" y="f7"/>
                </a:lnTo>
                <a:lnTo>
                  <a:pt x="f5" y="f7"/>
                </a:lnTo>
                <a:close/>
              </a:path>
            </a:pathLst>
          </a:custGeom>
          <a:solidFill>
            <a:srgbClr val="AAC3E8"/>
          </a:solid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3" name="Freeform: Shape 19">
            <a:extLst>
              <a:ext uri="{FF2B5EF4-FFF2-40B4-BE49-F238E27FC236}">
                <a16:creationId xmlns:a16="http://schemas.microsoft.com/office/drawing/2014/main" id="{A2A5CF95-DC9D-B453-8A5C-C3FA67F12EAB}"/>
              </a:ext>
            </a:extLst>
          </p:cNvPr>
          <p:cNvSpPr/>
          <p:nvPr/>
        </p:nvSpPr>
        <p:spPr>
          <a:xfrm>
            <a:off x="1600200" y="1153232"/>
            <a:ext cx="9191621" cy="5704767"/>
          </a:xfrm>
          <a:custGeom>
            <a:avLst/>
            <a:gdLst>
              <a:gd name="f0" fmla="val 10800000"/>
              <a:gd name="f1" fmla="val 5400000"/>
              <a:gd name="f2" fmla="val 180"/>
              <a:gd name="f3" fmla="val w"/>
              <a:gd name="f4" fmla="val h"/>
              <a:gd name="f5" fmla="val 0"/>
              <a:gd name="f6" fmla="val 9191625"/>
              <a:gd name="f7" fmla="val 5704772"/>
              <a:gd name="f8" fmla="val 4595813"/>
              <a:gd name="f9" fmla="val 7133987"/>
              <a:gd name="f10" fmla="val 2055957"/>
              <a:gd name="f11" fmla="val 4592108"/>
              <a:gd name="f12" fmla="val 2057614"/>
              <a:gd name="f13" fmla="+- 0 0 -90"/>
              <a:gd name="f14" fmla="*/ f3 1 9191625"/>
              <a:gd name="f15" fmla="*/ f4 1 5704772"/>
              <a:gd name="f16" fmla="+- f7 0 f5"/>
              <a:gd name="f17" fmla="+- f6 0 f5"/>
              <a:gd name="f18" fmla="*/ f13 f0 1"/>
              <a:gd name="f19" fmla="*/ f17 1 9191625"/>
              <a:gd name="f20" fmla="*/ f16 1 5704772"/>
              <a:gd name="f21" fmla="*/ 4595813 f17 1"/>
              <a:gd name="f22" fmla="*/ 0 f16 1"/>
              <a:gd name="f23" fmla="*/ 9191625 f17 1"/>
              <a:gd name="f24" fmla="*/ 4592108 f16 1"/>
              <a:gd name="f25" fmla="*/ 5704772 f16 1"/>
              <a:gd name="f26" fmla="*/ 0 f17 1"/>
              <a:gd name="f27" fmla="*/ f18 1 f2"/>
              <a:gd name="f28" fmla="*/ f21 1 9191625"/>
              <a:gd name="f29" fmla="*/ f22 1 5704772"/>
              <a:gd name="f30" fmla="*/ f23 1 9191625"/>
              <a:gd name="f31" fmla="*/ f24 1 5704772"/>
              <a:gd name="f32" fmla="*/ f25 1 5704772"/>
              <a:gd name="f33" fmla="*/ f26 1 9191625"/>
              <a:gd name="f34" fmla="*/ f5 1 f19"/>
              <a:gd name="f35" fmla="*/ f6 1 f19"/>
              <a:gd name="f36" fmla="*/ f5 1 f20"/>
              <a:gd name="f37" fmla="*/ f7 1 f20"/>
              <a:gd name="f38" fmla="+- f27 0 f1"/>
              <a:gd name="f39" fmla="*/ f28 1 f19"/>
              <a:gd name="f40" fmla="*/ f29 1 f20"/>
              <a:gd name="f41" fmla="*/ f30 1 f19"/>
              <a:gd name="f42" fmla="*/ f31 1 f20"/>
              <a:gd name="f43" fmla="*/ f32 1 f20"/>
              <a:gd name="f44" fmla="*/ f33 1 f19"/>
              <a:gd name="f45" fmla="*/ f34 f14 1"/>
              <a:gd name="f46" fmla="*/ f35 f14 1"/>
              <a:gd name="f47" fmla="*/ f37 f15 1"/>
              <a:gd name="f48" fmla="*/ f36 f15 1"/>
              <a:gd name="f49" fmla="*/ f39 f14 1"/>
              <a:gd name="f50" fmla="*/ f40 f15 1"/>
              <a:gd name="f51" fmla="*/ f41 f14 1"/>
              <a:gd name="f52" fmla="*/ f42 f15 1"/>
              <a:gd name="f53" fmla="*/ f43 f15 1"/>
              <a:gd name="f54" fmla="*/ f44 f14 1"/>
            </a:gdLst>
            <a:ahLst/>
            <a:cxnLst>
              <a:cxn ang="3cd4">
                <a:pos x="hc" y="t"/>
              </a:cxn>
              <a:cxn ang="0">
                <a:pos x="r" y="vc"/>
              </a:cxn>
              <a:cxn ang="cd4">
                <a:pos x="hc" y="b"/>
              </a:cxn>
              <a:cxn ang="cd2">
                <a:pos x="l" y="vc"/>
              </a:cxn>
              <a:cxn ang="f38">
                <a:pos x="f49" y="f50"/>
              </a:cxn>
              <a:cxn ang="f38">
                <a:pos x="f51" y="f52"/>
              </a:cxn>
              <a:cxn ang="f38">
                <a:pos x="f51" y="f53"/>
              </a:cxn>
              <a:cxn ang="f38">
                <a:pos x="f54" y="f53"/>
              </a:cxn>
              <a:cxn ang="f38">
                <a:pos x="f54" y="f52"/>
              </a:cxn>
              <a:cxn ang="f38">
                <a:pos x="f49" y="f50"/>
              </a:cxn>
            </a:cxnLst>
            <a:rect l="f45" t="f48" r="f46" b="f47"/>
            <a:pathLst>
              <a:path w="9191625" h="5704772">
                <a:moveTo>
                  <a:pt x="f8" y="f5"/>
                </a:moveTo>
                <a:cubicBezTo>
                  <a:pt x="f9" y="f5"/>
                  <a:pt x="f6" y="f10"/>
                  <a:pt x="f6" y="f11"/>
                </a:cubicBezTo>
                <a:lnTo>
                  <a:pt x="f6" y="f7"/>
                </a:lnTo>
                <a:lnTo>
                  <a:pt x="f5" y="f7"/>
                </a:lnTo>
                <a:lnTo>
                  <a:pt x="f5" y="f11"/>
                </a:lnTo>
                <a:cubicBezTo>
                  <a:pt x="f5" y="f10"/>
                  <a:pt x="f12" y="f5"/>
                  <a:pt x="f8" y="f5"/>
                </a:cubicBezTo>
                <a:close/>
              </a:path>
            </a:pathLst>
          </a:custGeom>
          <a:solidFill>
            <a:srgbClr val="1F2C8F"/>
          </a:solid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4" name="Freeform: Shape 17">
            <a:extLst>
              <a:ext uri="{FF2B5EF4-FFF2-40B4-BE49-F238E27FC236}">
                <a16:creationId xmlns:a16="http://schemas.microsoft.com/office/drawing/2014/main" id="{06E79D2C-8D62-507A-AF89-57BC6C6A221C}"/>
              </a:ext>
            </a:extLst>
          </p:cNvPr>
          <p:cNvSpPr/>
          <p:nvPr/>
        </p:nvSpPr>
        <p:spPr>
          <a:xfrm>
            <a:off x="2795585" y="0"/>
            <a:ext cx="6803145" cy="5396477"/>
          </a:xfrm>
          <a:custGeom>
            <a:avLst/>
            <a:gdLst>
              <a:gd name="f0" fmla="val 10800000"/>
              <a:gd name="f1" fmla="val 5400000"/>
              <a:gd name="f2" fmla="val 180"/>
              <a:gd name="f3" fmla="val w"/>
              <a:gd name="f4" fmla="val h"/>
              <a:gd name="f5" fmla="val 0"/>
              <a:gd name="f6" fmla="val 6803142"/>
              <a:gd name="f7" fmla="val 5396474"/>
              <a:gd name="f8" fmla="val 1997094"/>
              <a:gd name="f9" fmla="val 3874511"/>
              <a:gd name="f10" fmla="val 5280228"/>
              <a:gd name="f11" fmla="val 3401576"/>
              <a:gd name="f12" fmla="val 1522938"/>
              <a:gd name="f13" fmla="+- 0 0 -90"/>
              <a:gd name="f14" fmla="*/ f3 1 6803142"/>
              <a:gd name="f15" fmla="*/ f4 1 5396474"/>
              <a:gd name="f16" fmla="+- f7 0 f5"/>
              <a:gd name="f17" fmla="+- f6 0 f5"/>
              <a:gd name="f18" fmla="*/ f13 f0 1"/>
              <a:gd name="f19" fmla="*/ f17 1 6803142"/>
              <a:gd name="f20" fmla="*/ f16 1 5396474"/>
              <a:gd name="f21" fmla="*/ 0 f17 1"/>
              <a:gd name="f22" fmla="*/ 0 f16 1"/>
              <a:gd name="f23" fmla="*/ 6803142 f17 1"/>
              <a:gd name="f24" fmla="*/ 1997094 f16 1"/>
              <a:gd name="f25" fmla="*/ 3401576 f17 1"/>
              <a:gd name="f26" fmla="*/ 5396474 f16 1"/>
              <a:gd name="f27" fmla="*/ f18 1 f2"/>
              <a:gd name="f28" fmla="*/ f21 1 6803142"/>
              <a:gd name="f29" fmla="*/ f22 1 5396474"/>
              <a:gd name="f30" fmla="*/ f23 1 6803142"/>
              <a:gd name="f31" fmla="*/ f24 1 5396474"/>
              <a:gd name="f32" fmla="*/ f25 1 6803142"/>
              <a:gd name="f33" fmla="*/ f26 1 5396474"/>
              <a:gd name="f34" fmla="*/ f5 1 f19"/>
              <a:gd name="f35" fmla="*/ f6 1 f19"/>
              <a:gd name="f36" fmla="*/ f5 1 f20"/>
              <a:gd name="f37" fmla="*/ f7 1 f20"/>
              <a:gd name="f38" fmla="+- f27 0 f1"/>
              <a:gd name="f39" fmla="*/ f28 1 f19"/>
              <a:gd name="f40" fmla="*/ f29 1 f20"/>
              <a:gd name="f41" fmla="*/ f30 1 f19"/>
              <a:gd name="f42" fmla="*/ f31 1 f20"/>
              <a:gd name="f43" fmla="*/ f32 1 f19"/>
              <a:gd name="f44" fmla="*/ f33 1 f20"/>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51" y="f50"/>
              </a:cxn>
              <a:cxn ang="f38">
                <a:pos x="f51" y="f52"/>
              </a:cxn>
              <a:cxn ang="f38">
                <a:pos x="f53" y="f54"/>
              </a:cxn>
              <a:cxn ang="f38">
                <a:pos x="f49" y="f52"/>
              </a:cxn>
            </a:cxnLst>
            <a:rect l="f45" t="f48" r="f46" b="f47"/>
            <a:pathLst>
              <a:path w="6803142" h="5396474">
                <a:moveTo>
                  <a:pt x="f5" y="f5"/>
                </a:moveTo>
                <a:lnTo>
                  <a:pt x="f6" y="f5"/>
                </a:lnTo>
                <a:lnTo>
                  <a:pt x="f6" y="f8"/>
                </a:lnTo>
                <a:cubicBezTo>
                  <a:pt x="f6" y="f9"/>
                  <a:pt x="f10" y="f7"/>
                  <a:pt x="f11" y="f7"/>
                </a:cubicBezTo>
                <a:cubicBezTo>
                  <a:pt x="f12" y="f7"/>
                  <a:pt x="f5" y="f9"/>
                  <a:pt x="f5" y="f8"/>
                </a:cubicBezTo>
                <a:close/>
              </a:path>
            </a:pathLst>
          </a:custGeom>
          <a:solidFill>
            <a:srgbClr val="FDFAF6">
              <a:alpha val="99000"/>
            </a:srgbClr>
          </a:solid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5" name="Title 1">
            <a:extLst>
              <a:ext uri="{FF2B5EF4-FFF2-40B4-BE49-F238E27FC236}">
                <a16:creationId xmlns:a16="http://schemas.microsoft.com/office/drawing/2014/main" id="{352BEDD2-024A-D2F5-8830-0732E9F3B5CE}"/>
              </a:ext>
            </a:extLst>
          </p:cNvPr>
          <p:cNvSpPr txBox="1">
            <a:spLocks noGrp="1"/>
          </p:cNvSpPr>
          <p:nvPr>
            <p:ph type="ctrTitle"/>
          </p:nvPr>
        </p:nvSpPr>
        <p:spPr>
          <a:xfrm>
            <a:off x="3403095" y="1984248"/>
            <a:ext cx="5385816" cy="1225296"/>
          </a:xfrm>
        </p:spPr>
        <p:txBody>
          <a:bodyPr tIns="0">
            <a:noAutofit/>
          </a:bodyPr>
          <a:lstStyle>
            <a:lvl1pPr>
              <a:defRPr/>
            </a:lvl1pPr>
          </a:lstStyle>
          <a:p>
            <a:pPr lvl="0"/>
            <a:r>
              <a:rPr lang="en-US"/>
              <a:t>Click to edit Master title style</a:t>
            </a:r>
          </a:p>
        </p:txBody>
      </p:sp>
      <p:sp>
        <p:nvSpPr>
          <p:cNvPr id="6" name="Subtitle 2">
            <a:extLst>
              <a:ext uri="{FF2B5EF4-FFF2-40B4-BE49-F238E27FC236}">
                <a16:creationId xmlns:a16="http://schemas.microsoft.com/office/drawing/2014/main" id="{C1E555D4-BF89-8C34-F556-58C0600530A6}"/>
              </a:ext>
            </a:extLst>
          </p:cNvPr>
          <p:cNvSpPr txBox="1">
            <a:spLocks noGrp="1"/>
          </p:cNvSpPr>
          <p:nvPr>
            <p:ph type="subTitle" idx="1"/>
          </p:nvPr>
        </p:nvSpPr>
        <p:spPr>
          <a:xfrm>
            <a:off x="4349499" y="3483863"/>
            <a:ext cx="3493008" cy="878912"/>
          </a:xfrm>
        </p:spPr>
        <p:txBody>
          <a:bodyPr lIns="0" tIns="0" rIns="0" bIns="0" anchorCtr="1">
            <a:noAutofit/>
          </a:bodyPr>
          <a:lstStyle>
            <a:lvl1pPr marL="0" indent="0" algn="ctr">
              <a:buNone/>
              <a:defRPr sz="2400"/>
            </a:lvl1pPr>
          </a:lstStyle>
          <a:p>
            <a:pPr lvl="0"/>
            <a:r>
              <a:rPr lang="en-US"/>
              <a:t>Click to edit Master subtitle style</a:t>
            </a:r>
          </a:p>
        </p:txBody>
      </p:sp>
    </p:spTree>
    <p:extLst>
      <p:ext uri="{BB962C8B-B14F-4D97-AF65-F5344CB8AC3E}">
        <p14:creationId xmlns:p14="http://schemas.microsoft.com/office/powerpoint/2010/main" val="171154294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grpSp>
        <p:nvGrpSpPr>
          <p:cNvPr id="2" name="Group 5">
            <a:extLst>
              <a:ext uri="{FF2B5EF4-FFF2-40B4-BE49-F238E27FC236}">
                <a16:creationId xmlns:a16="http://schemas.microsoft.com/office/drawing/2014/main" id="{6AFD501D-6597-446D-83CE-FED8385AB389}"/>
              </a:ext>
            </a:extLst>
          </p:cNvPr>
          <p:cNvGrpSpPr/>
          <p:nvPr/>
        </p:nvGrpSpPr>
        <p:grpSpPr>
          <a:xfrm>
            <a:off x="6452299" y="3405015"/>
            <a:ext cx="5739697" cy="3467971"/>
            <a:chOff x="6452299" y="3405015"/>
            <a:chExt cx="5739697" cy="3467971"/>
          </a:xfrm>
        </p:grpSpPr>
        <p:sp>
          <p:nvSpPr>
            <p:cNvPr id="3" name="Freeform 7">
              <a:extLst>
                <a:ext uri="{FF2B5EF4-FFF2-40B4-BE49-F238E27FC236}">
                  <a16:creationId xmlns:a16="http://schemas.microsoft.com/office/drawing/2014/main" id="{1C2A02E6-01B8-B2CF-145B-930A597BC57E}"/>
                </a:ext>
              </a:extLst>
            </p:cNvPr>
            <p:cNvSpPr/>
            <p:nvPr/>
          </p:nvSpPr>
          <p:spPr>
            <a:xfrm>
              <a:off x="6452299" y="3405015"/>
              <a:ext cx="2883158" cy="3467971"/>
            </a:xfrm>
            <a:custGeom>
              <a:avLst/>
              <a:gdLst>
                <a:gd name="f0" fmla="val 10800000"/>
                <a:gd name="f1" fmla="val 5400000"/>
                <a:gd name="f2" fmla="val 180"/>
                <a:gd name="f3" fmla="val w"/>
                <a:gd name="f4" fmla="val h"/>
                <a:gd name="f5" fmla="val 0"/>
                <a:gd name="f6" fmla="val 1198"/>
                <a:gd name="f7" fmla="val 1441"/>
                <a:gd name="f8" fmla="+- 0 0 -90"/>
                <a:gd name="f9" fmla="*/ f3 1 1198"/>
                <a:gd name="f10" fmla="*/ f4 1 1441"/>
                <a:gd name="f11" fmla="+- f7 0 f5"/>
                <a:gd name="f12" fmla="+- f6 0 f5"/>
                <a:gd name="f13" fmla="*/ f8 f0 1"/>
                <a:gd name="f14" fmla="*/ f12 1 1198"/>
                <a:gd name="f15" fmla="*/ f11 1 1441"/>
                <a:gd name="f16" fmla="*/ 1198 f12 1"/>
                <a:gd name="f17" fmla="*/ 0 f11 1"/>
                <a:gd name="f18" fmla="*/ 0 f12 1"/>
                <a:gd name="f19" fmla="*/ 1441 f11 1"/>
                <a:gd name="f20" fmla="*/ f13 1 f2"/>
                <a:gd name="f21" fmla="*/ f16 1 1198"/>
                <a:gd name="f22" fmla="*/ f17 1 1441"/>
                <a:gd name="f23" fmla="*/ f18 1 1198"/>
                <a:gd name="f24" fmla="*/ f19 1 1441"/>
                <a:gd name="f25" fmla="*/ 0 1 f14"/>
                <a:gd name="f26" fmla="*/ f6 1 f14"/>
                <a:gd name="f27" fmla="*/ 0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41"/>
                </a:cxn>
                <a:cxn ang="f29">
                  <a:pos x="f38" y="f41"/>
                </a:cxn>
                <a:cxn ang="f29">
                  <a:pos x="f38" y="f39"/>
                </a:cxn>
              </a:cxnLst>
              <a:rect l="f34" t="f37" r="f35" b="f36"/>
              <a:pathLst>
                <a:path w="1198" h="1441">
                  <a:moveTo>
                    <a:pt x="f6" y="f5"/>
                  </a:moveTo>
                  <a:lnTo>
                    <a:pt x="f5" y="f7"/>
                  </a:lnTo>
                  <a:lnTo>
                    <a:pt x="f6" y="f7"/>
                  </a:lnTo>
                  <a:lnTo>
                    <a:pt x="f6" y="f5"/>
                  </a:lnTo>
                  <a:close/>
                </a:path>
              </a:pathLst>
            </a:custGeom>
            <a:solidFill>
              <a:srgbClr val="F5CDCE"/>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4" name="Freeform 6">
              <a:extLst>
                <a:ext uri="{FF2B5EF4-FFF2-40B4-BE49-F238E27FC236}">
                  <a16:creationId xmlns:a16="http://schemas.microsoft.com/office/drawing/2014/main" id="{A3378874-4676-CD21-E13C-74B4FB7ADCAA}"/>
                </a:ext>
              </a:extLst>
            </p:cNvPr>
            <p:cNvSpPr/>
            <p:nvPr/>
          </p:nvSpPr>
          <p:spPr>
            <a:xfrm>
              <a:off x="9318467" y="3405015"/>
              <a:ext cx="2873529" cy="3467971"/>
            </a:xfrm>
            <a:custGeom>
              <a:avLst/>
              <a:gdLst>
                <a:gd name="f0" fmla="val 10800000"/>
                <a:gd name="f1" fmla="val 5400000"/>
                <a:gd name="f2" fmla="val 180"/>
                <a:gd name="f3" fmla="val w"/>
                <a:gd name="f4" fmla="val h"/>
                <a:gd name="f5" fmla="val 0"/>
                <a:gd name="f6" fmla="val 1194"/>
                <a:gd name="f7" fmla="val 1441"/>
                <a:gd name="f8" fmla="+- 0 0 -90"/>
                <a:gd name="f9" fmla="*/ f3 1 1194"/>
                <a:gd name="f10" fmla="*/ f4 1 1441"/>
                <a:gd name="f11" fmla="+- f7 0 f5"/>
                <a:gd name="f12" fmla="+- f6 0 f5"/>
                <a:gd name="f13" fmla="*/ f8 f0 1"/>
                <a:gd name="f14" fmla="*/ f12 1 1194"/>
                <a:gd name="f15" fmla="*/ f11 1 1441"/>
                <a:gd name="f16" fmla="*/ 0 f12 1"/>
                <a:gd name="f17" fmla="*/ 0 f11 1"/>
                <a:gd name="f18" fmla="*/ 1194 f12 1"/>
                <a:gd name="f19" fmla="*/ 1441 f11 1"/>
                <a:gd name="f20" fmla="*/ f13 1 f2"/>
                <a:gd name="f21" fmla="*/ f16 1 1194"/>
                <a:gd name="f22" fmla="*/ f17 1 1441"/>
                <a:gd name="f23" fmla="*/ f18 1 1194"/>
                <a:gd name="f24" fmla="*/ f19 1 1441"/>
                <a:gd name="f25" fmla="*/ 0 1 f14"/>
                <a:gd name="f26" fmla="*/ f6 1 f14"/>
                <a:gd name="f27" fmla="*/ 0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41"/>
                </a:cxn>
                <a:cxn ang="f29">
                  <a:pos x="f38" y="f41"/>
                </a:cxn>
                <a:cxn ang="f29">
                  <a:pos x="f38" y="f39"/>
                </a:cxn>
              </a:cxnLst>
              <a:rect l="f34" t="f37" r="f35" b="f36"/>
              <a:pathLst>
                <a:path w="1194" h="1441">
                  <a:moveTo>
                    <a:pt x="f5" y="f5"/>
                  </a:moveTo>
                  <a:lnTo>
                    <a:pt x="f6" y="f7"/>
                  </a:lnTo>
                  <a:lnTo>
                    <a:pt x="f5" y="f7"/>
                  </a:lnTo>
                  <a:lnTo>
                    <a:pt x="f5" y="f5"/>
                  </a:lnTo>
                  <a:close/>
                </a:path>
              </a:pathLst>
            </a:custGeom>
            <a:solidFill>
              <a:srgbClr val="DE8C8C"/>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grpSp>
      <p:grpSp>
        <p:nvGrpSpPr>
          <p:cNvPr id="5" name="Group 8">
            <a:extLst>
              <a:ext uri="{FF2B5EF4-FFF2-40B4-BE49-F238E27FC236}">
                <a16:creationId xmlns:a16="http://schemas.microsoft.com/office/drawing/2014/main" id="{48787FC4-E894-7C43-9B38-5976D024A5E2}"/>
              </a:ext>
            </a:extLst>
          </p:cNvPr>
          <p:cNvGrpSpPr/>
          <p:nvPr/>
        </p:nvGrpSpPr>
        <p:grpSpPr>
          <a:xfrm>
            <a:off x="6465612" y="0"/>
            <a:ext cx="5739698" cy="3467971"/>
            <a:chOff x="6465612" y="0"/>
            <a:chExt cx="5739698" cy="3467971"/>
          </a:xfrm>
        </p:grpSpPr>
        <p:sp>
          <p:nvSpPr>
            <p:cNvPr id="6" name="Freeform 7">
              <a:extLst>
                <a:ext uri="{FF2B5EF4-FFF2-40B4-BE49-F238E27FC236}">
                  <a16:creationId xmlns:a16="http://schemas.microsoft.com/office/drawing/2014/main" id="{D1E1C003-2173-CD41-5E7B-09B6022AD42F}"/>
                </a:ext>
              </a:extLst>
            </p:cNvPr>
            <p:cNvSpPr/>
            <p:nvPr/>
          </p:nvSpPr>
          <p:spPr>
            <a:xfrm flipH="1" flipV="1">
              <a:off x="9322152" y="0"/>
              <a:ext cx="2883158" cy="3467971"/>
            </a:xfrm>
            <a:custGeom>
              <a:avLst/>
              <a:gdLst>
                <a:gd name="f0" fmla="val 10800000"/>
                <a:gd name="f1" fmla="val 5400000"/>
                <a:gd name="f2" fmla="val 180"/>
                <a:gd name="f3" fmla="val w"/>
                <a:gd name="f4" fmla="val h"/>
                <a:gd name="f5" fmla="val 0"/>
                <a:gd name="f6" fmla="val 1198"/>
                <a:gd name="f7" fmla="val 1441"/>
                <a:gd name="f8" fmla="+- 0 0 -90"/>
                <a:gd name="f9" fmla="*/ f3 1 1198"/>
                <a:gd name="f10" fmla="*/ f4 1 1441"/>
                <a:gd name="f11" fmla="+- f7 0 f5"/>
                <a:gd name="f12" fmla="+- f6 0 f5"/>
                <a:gd name="f13" fmla="*/ f8 f0 1"/>
                <a:gd name="f14" fmla="*/ f12 1 1198"/>
                <a:gd name="f15" fmla="*/ f11 1 1441"/>
                <a:gd name="f16" fmla="*/ 1198 f12 1"/>
                <a:gd name="f17" fmla="*/ 0 f11 1"/>
                <a:gd name="f18" fmla="*/ 0 f12 1"/>
                <a:gd name="f19" fmla="*/ 1441 f11 1"/>
                <a:gd name="f20" fmla="*/ f13 1 f2"/>
                <a:gd name="f21" fmla="*/ f16 1 1198"/>
                <a:gd name="f22" fmla="*/ f17 1 1441"/>
                <a:gd name="f23" fmla="*/ f18 1 1198"/>
                <a:gd name="f24" fmla="*/ f19 1 1441"/>
                <a:gd name="f25" fmla="*/ 0 1 f14"/>
                <a:gd name="f26" fmla="*/ f6 1 f14"/>
                <a:gd name="f27" fmla="*/ 0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41"/>
                </a:cxn>
                <a:cxn ang="f29">
                  <a:pos x="f38" y="f41"/>
                </a:cxn>
                <a:cxn ang="f29">
                  <a:pos x="f38" y="f39"/>
                </a:cxn>
              </a:cxnLst>
              <a:rect l="f34" t="f37" r="f35" b="f36"/>
              <a:pathLst>
                <a:path w="1198" h="1441">
                  <a:moveTo>
                    <a:pt x="f6" y="f5"/>
                  </a:moveTo>
                  <a:lnTo>
                    <a:pt x="f5" y="f7"/>
                  </a:lnTo>
                  <a:lnTo>
                    <a:pt x="f6" y="f7"/>
                  </a:lnTo>
                  <a:lnTo>
                    <a:pt x="f6" y="f5"/>
                  </a:lnTo>
                  <a:close/>
                </a:path>
              </a:pathLst>
            </a:custGeom>
            <a:solidFill>
              <a:srgbClr val="D2D592"/>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7" name="Freeform 6">
              <a:extLst>
                <a:ext uri="{FF2B5EF4-FFF2-40B4-BE49-F238E27FC236}">
                  <a16:creationId xmlns:a16="http://schemas.microsoft.com/office/drawing/2014/main" id="{4A264B7D-5745-9A4E-AB2B-DAC82A728CBB}"/>
                </a:ext>
              </a:extLst>
            </p:cNvPr>
            <p:cNvSpPr/>
            <p:nvPr/>
          </p:nvSpPr>
          <p:spPr>
            <a:xfrm flipH="1" flipV="1">
              <a:off x="6465612" y="0"/>
              <a:ext cx="2873529" cy="3467971"/>
            </a:xfrm>
            <a:custGeom>
              <a:avLst/>
              <a:gdLst>
                <a:gd name="f0" fmla="val 10800000"/>
                <a:gd name="f1" fmla="val 5400000"/>
                <a:gd name="f2" fmla="val 180"/>
                <a:gd name="f3" fmla="val w"/>
                <a:gd name="f4" fmla="val h"/>
                <a:gd name="f5" fmla="val 0"/>
                <a:gd name="f6" fmla="val 1194"/>
                <a:gd name="f7" fmla="val 1441"/>
                <a:gd name="f8" fmla="+- 0 0 -90"/>
                <a:gd name="f9" fmla="*/ f3 1 1194"/>
                <a:gd name="f10" fmla="*/ f4 1 1441"/>
                <a:gd name="f11" fmla="+- f7 0 f5"/>
                <a:gd name="f12" fmla="+- f6 0 f5"/>
                <a:gd name="f13" fmla="*/ f8 f0 1"/>
                <a:gd name="f14" fmla="*/ f12 1 1194"/>
                <a:gd name="f15" fmla="*/ f11 1 1441"/>
                <a:gd name="f16" fmla="*/ 0 f12 1"/>
                <a:gd name="f17" fmla="*/ 0 f11 1"/>
                <a:gd name="f18" fmla="*/ 1194 f12 1"/>
                <a:gd name="f19" fmla="*/ 1441 f11 1"/>
                <a:gd name="f20" fmla="*/ f13 1 f2"/>
                <a:gd name="f21" fmla="*/ f16 1 1194"/>
                <a:gd name="f22" fmla="*/ f17 1 1441"/>
                <a:gd name="f23" fmla="*/ f18 1 1194"/>
                <a:gd name="f24" fmla="*/ f19 1 1441"/>
                <a:gd name="f25" fmla="*/ 0 1 f14"/>
                <a:gd name="f26" fmla="*/ f6 1 f14"/>
                <a:gd name="f27" fmla="*/ 0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41"/>
                </a:cxn>
                <a:cxn ang="f29">
                  <a:pos x="f38" y="f41"/>
                </a:cxn>
                <a:cxn ang="f29">
                  <a:pos x="f38" y="f39"/>
                </a:cxn>
              </a:cxnLst>
              <a:rect l="f34" t="f37" r="f35" b="f36"/>
              <a:pathLst>
                <a:path w="1194" h="1441">
                  <a:moveTo>
                    <a:pt x="f5" y="f5"/>
                  </a:moveTo>
                  <a:lnTo>
                    <a:pt x="f6" y="f7"/>
                  </a:lnTo>
                  <a:lnTo>
                    <a:pt x="f5" y="f7"/>
                  </a:lnTo>
                  <a:lnTo>
                    <a:pt x="f5" y="f5"/>
                  </a:lnTo>
                  <a:close/>
                </a:path>
              </a:pathLst>
            </a:custGeom>
            <a:solidFill>
              <a:srgbClr val="CCBE89"/>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grpSp>
      <p:sp>
        <p:nvSpPr>
          <p:cNvPr id="8" name="Image 2" descr="preencoded.png">
            <a:extLst>
              <a:ext uri="{FF2B5EF4-FFF2-40B4-BE49-F238E27FC236}">
                <a16:creationId xmlns:a16="http://schemas.microsoft.com/office/drawing/2014/main" id="{8290ECDC-4A6D-0C1E-375C-97B5D7FF4CA2}"/>
              </a:ext>
            </a:extLst>
          </p:cNvPr>
          <p:cNvSpPr/>
          <p:nvPr/>
        </p:nvSpPr>
        <p:spPr>
          <a:xfrm>
            <a:off x="7642518" y="4577660"/>
            <a:ext cx="775018" cy="775018"/>
          </a:xfrm>
          <a:custGeom>
            <a:avLst/>
            <a:gdLst>
              <a:gd name="f0" fmla="val 10800000"/>
              <a:gd name="f1" fmla="val 5400000"/>
              <a:gd name="f2" fmla="val 180"/>
              <a:gd name="f3" fmla="val w"/>
              <a:gd name="f4" fmla="val h"/>
              <a:gd name="f5" fmla="val 0"/>
              <a:gd name="f6" fmla="val 775021"/>
              <a:gd name="f7" fmla="val 387511"/>
              <a:gd name="f8" fmla="val 601527"/>
              <a:gd name="f9" fmla="val 173494"/>
              <a:gd name="f10" fmla="+- 0 0 -90"/>
              <a:gd name="f11" fmla="*/ f3 1 775021"/>
              <a:gd name="f12" fmla="*/ f4 1 775021"/>
              <a:gd name="f13" fmla="+- f6 0 f5"/>
              <a:gd name="f14" fmla="*/ f10 f0 1"/>
              <a:gd name="f15" fmla="*/ f13 1 775021"/>
              <a:gd name="f16" fmla="*/ 387511 f13 1"/>
              <a:gd name="f17" fmla="*/ 775021 f13 1"/>
              <a:gd name="f18" fmla="*/ 0 f13 1"/>
              <a:gd name="f19" fmla="*/ f14 1 f2"/>
              <a:gd name="f20" fmla="*/ f16 1 775021"/>
              <a:gd name="f21" fmla="*/ f17 1 775021"/>
              <a:gd name="f22" fmla="*/ f18 1 775021"/>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2 1"/>
              <a:gd name="f38" fmla="*/ f28 f11 1"/>
            </a:gdLst>
            <a:ahLst/>
            <a:cxnLst>
              <a:cxn ang="3cd4">
                <a:pos x="hc" y="t"/>
              </a:cxn>
              <a:cxn ang="0">
                <a:pos x="r" y="vc"/>
              </a:cxn>
              <a:cxn ang="cd4">
                <a:pos x="hc" y="b"/>
              </a:cxn>
              <a:cxn ang="cd2">
                <a:pos x="l" y="vc"/>
              </a:cxn>
              <a:cxn ang="f25">
                <a:pos x="f33" y="f34"/>
              </a:cxn>
              <a:cxn ang="f25">
                <a:pos x="f35" y="f36"/>
              </a:cxn>
              <a:cxn ang="f25">
                <a:pos x="f33" y="f37"/>
              </a:cxn>
              <a:cxn ang="f25">
                <a:pos x="f38" y="f36"/>
              </a:cxn>
              <a:cxn ang="f25">
                <a:pos x="f33" y="f34"/>
              </a:cxn>
            </a:cxnLst>
            <a:rect l="f29" t="f32" r="f30" b="f31"/>
            <a:pathLst>
              <a:path w="775021" h="775021">
                <a:moveTo>
                  <a:pt x="f7" y="f6"/>
                </a:moveTo>
                <a:cubicBezTo>
                  <a:pt x="f8" y="f6"/>
                  <a:pt x="f6" y="f8"/>
                  <a:pt x="f6" y="f7"/>
                </a:cubicBezTo>
                <a:cubicBezTo>
                  <a:pt x="f6" y="f9"/>
                  <a:pt x="f8" y="f5"/>
                  <a:pt x="f7" y="f5"/>
                </a:cubicBezTo>
                <a:cubicBezTo>
                  <a:pt x="f9" y="f5"/>
                  <a:pt x="f5" y="f9"/>
                  <a:pt x="f5" y="f7"/>
                </a:cubicBezTo>
                <a:cubicBezTo>
                  <a:pt x="f5" y="f8"/>
                  <a:pt x="f9" y="f6"/>
                  <a:pt x="f7" y="f6"/>
                </a:cubicBezTo>
                <a:close/>
              </a:path>
            </a:pathLst>
          </a:custGeom>
          <a:solidFill>
            <a:srgbClr val="1F2C8F"/>
          </a:solid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9" name="Title 1">
            <a:extLst>
              <a:ext uri="{FF2B5EF4-FFF2-40B4-BE49-F238E27FC236}">
                <a16:creationId xmlns:a16="http://schemas.microsoft.com/office/drawing/2014/main" id="{236B3269-257F-2644-4141-817F626E1F5C}"/>
              </a:ext>
            </a:extLst>
          </p:cNvPr>
          <p:cNvSpPr txBox="1">
            <a:spLocks noGrp="1"/>
          </p:cNvSpPr>
          <p:nvPr>
            <p:ph type="title"/>
          </p:nvPr>
        </p:nvSpPr>
        <p:spPr>
          <a:xfrm>
            <a:off x="1499616" y="1901952"/>
            <a:ext cx="5693667" cy="768096"/>
          </a:xfrm>
        </p:spPr>
        <p:txBody>
          <a:bodyPr anchorCtr="0">
            <a:noAutofit/>
          </a:bodyPr>
          <a:lstStyle>
            <a:lvl1pPr algn="l">
              <a:lnSpc>
                <a:spcPct val="100000"/>
              </a:lnSpc>
              <a:defRPr/>
            </a:lvl1pPr>
          </a:lstStyle>
          <a:p>
            <a:pPr lvl="0"/>
            <a:r>
              <a:rPr lang="en-US"/>
              <a:t>Click to edit Master title style</a:t>
            </a:r>
          </a:p>
        </p:txBody>
      </p:sp>
      <p:sp>
        <p:nvSpPr>
          <p:cNvPr id="10" name="Content Placeholder 2">
            <a:extLst>
              <a:ext uri="{FF2B5EF4-FFF2-40B4-BE49-F238E27FC236}">
                <a16:creationId xmlns:a16="http://schemas.microsoft.com/office/drawing/2014/main" id="{E0680617-BBB7-7064-4D0A-E14072A47377}"/>
              </a:ext>
            </a:extLst>
          </p:cNvPr>
          <p:cNvSpPr txBox="1">
            <a:spLocks noGrp="1"/>
          </p:cNvSpPr>
          <p:nvPr>
            <p:ph idx="4294967295"/>
          </p:nvPr>
        </p:nvSpPr>
        <p:spPr>
          <a:xfrm>
            <a:off x="1499616" y="2770632"/>
            <a:ext cx="5693667" cy="3122163"/>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92819978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 name="Freeform: Shape 22">
            <a:extLst>
              <a:ext uri="{FF2B5EF4-FFF2-40B4-BE49-F238E27FC236}">
                <a16:creationId xmlns:a16="http://schemas.microsoft.com/office/drawing/2014/main" id="{CF4109A9-D7AC-33EF-08CB-8E7757BE7BFE}"/>
              </a:ext>
            </a:extLst>
          </p:cNvPr>
          <p:cNvSpPr/>
          <p:nvPr/>
        </p:nvSpPr>
        <p:spPr>
          <a:xfrm>
            <a:off x="0" y="3427335"/>
            <a:ext cx="3430197" cy="3430664"/>
          </a:xfrm>
          <a:custGeom>
            <a:avLst/>
            <a:gdLst>
              <a:gd name="f0" fmla="val 10800000"/>
              <a:gd name="f1" fmla="val 5400000"/>
              <a:gd name="f2" fmla="val 180"/>
              <a:gd name="f3" fmla="val w"/>
              <a:gd name="f4" fmla="val h"/>
              <a:gd name="f5" fmla="val 0"/>
              <a:gd name="f6" fmla="val 3430200"/>
              <a:gd name="f7" fmla="val 3430665"/>
              <a:gd name="f8" fmla="+- 0 0 -90"/>
              <a:gd name="f9" fmla="*/ f3 1 3430200"/>
              <a:gd name="f10" fmla="*/ f4 1 3430665"/>
              <a:gd name="f11" fmla="+- f7 0 f5"/>
              <a:gd name="f12" fmla="+- f6 0 f5"/>
              <a:gd name="f13" fmla="*/ f8 f0 1"/>
              <a:gd name="f14" fmla="*/ f12 1 3430200"/>
              <a:gd name="f15" fmla="*/ f11 1 3430665"/>
              <a:gd name="f16" fmla="*/ 0 f12 1"/>
              <a:gd name="f17" fmla="*/ 0 f11 1"/>
              <a:gd name="f18" fmla="*/ 3430200 f12 1"/>
              <a:gd name="f19" fmla="*/ 3430665 f11 1"/>
              <a:gd name="f20" fmla="*/ f13 1 f2"/>
              <a:gd name="f21" fmla="*/ f16 1 3430200"/>
              <a:gd name="f22" fmla="*/ f17 1 3430665"/>
              <a:gd name="f23" fmla="*/ f18 1 3430200"/>
              <a:gd name="f24" fmla="*/ f19 1 3430665"/>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Lst>
            <a:rect l="f34" t="f37" r="f35" b="f36"/>
            <a:pathLst>
              <a:path w="3430200" h="3430665">
                <a:moveTo>
                  <a:pt x="f5" y="f5"/>
                </a:moveTo>
                <a:lnTo>
                  <a:pt x="f6" y="f5"/>
                </a:lnTo>
                <a:lnTo>
                  <a:pt x="f6" y="f7"/>
                </a:lnTo>
                <a:lnTo>
                  <a:pt x="f5" y="f7"/>
                </a:lnTo>
                <a:close/>
              </a:path>
            </a:pathLst>
          </a:custGeom>
          <a:solidFill>
            <a:srgbClr val="AAC3E8"/>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3" name="Freeform: Shape 19">
            <a:extLst>
              <a:ext uri="{FF2B5EF4-FFF2-40B4-BE49-F238E27FC236}">
                <a16:creationId xmlns:a16="http://schemas.microsoft.com/office/drawing/2014/main" id="{E91AAE14-95F0-7A16-A6BC-511047EB3CD0}"/>
              </a:ext>
            </a:extLst>
          </p:cNvPr>
          <p:cNvSpPr/>
          <p:nvPr/>
        </p:nvSpPr>
        <p:spPr>
          <a:xfrm>
            <a:off x="0" y="3427335"/>
            <a:ext cx="3430197" cy="3430664"/>
          </a:xfrm>
          <a:custGeom>
            <a:avLst/>
            <a:gdLst>
              <a:gd name="f0" fmla="val 10800000"/>
              <a:gd name="f1" fmla="val 5400000"/>
              <a:gd name="f2" fmla="val 180"/>
              <a:gd name="f3" fmla="val w"/>
              <a:gd name="f4" fmla="val h"/>
              <a:gd name="f5" fmla="val 0"/>
              <a:gd name="f6" fmla="val 3430200"/>
              <a:gd name="f7" fmla="val 3430665"/>
              <a:gd name="f8" fmla="val 3417531"/>
              <a:gd name="f9" fmla="+- 0 0 -90"/>
              <a:gd name="f10" fmla="*/ f3 1 3430200"/>
              <a:gd name="f11" fmla="*/ f4 1 3430665"/>
              <a:gd name="f12" fmla="+- f7 0 f5"/>
              <a:gd name="f13" fmla="+- f6 0 f5"/>
              <a:gd name="f14" fmla="*/ f9 f0 1"/>
              <a:gd name="f15" fmla="*/ f13 1 3430200"/>
              <a:gd name="f16" fmla="*/ f12 1 3430665"/>
              <a:gd name="f17" fmla="*/ 3430200 f13 1"/>
              <a:gd name="f18" fmla="*/ 0 f12 1"/>
              <a:gd name="f19" fmla="*/ 3430665 f12 1"/>
              <a:gd name="f20" fmla="*/ 0 f13 1"/>
              <a:gd name="f21" fmla="*/ 3417531 f12 1"/>
              <a:gd name="f22" fmla="*/ f14 1 f2"/>
              <a:gd name="f23" fmla="*/ f17 1 3430200"/>
              <a:gd name="f24" fmla="*/ f18 1 3430665"/>
              <a:gd name="f25" fmla="*/ f19 1 3430665"/>
              <a:gd name="f26" fmla="*/ f20 1 3430200"/>
              <a:gd name="f27" fmla="*/ f21 1 3430665"/>
              <a:gd name="f28" fmla="*/ f5 1 f15"/>
              <a:gd name="f29" fmla="*/ f6 1 f15"/>
              <a:gd name="f30" fmla="*/ f5 1 f16"/>
              <a:gd name="f31" fmla="*/ f7 1 f16"/>
              <a:gd name="f32" fmla="+- f22 0 f1"/>
              <a:gd name="f33" fmla="*/ f23 1 f15"/>
              <a:gd name="f34" fmla="*/ f24 1 f16"/>
              <a:gd name="f35" fmla="*/ f25 1 f16"/>
              <a:gd name="f36" fmla="*/ f26 1 f15"/>
              <a:gd name="f37" fmla="*/ f27 1 f16"/>
              <a:gd name="f38" fmla="*/ f28 f10 1"/>
              <a:gd name="f39" fmla="*/ f29 f10 1"/>
              <a:gd name="f40" fmla="*/ f31 f11 1"/>
              <a:gd name="f41" fmla="*/ f30 f11 1"/>
              <a:gd name="f42" fmla="*/ f33 f10 1"/>
              <a:gd name="f43" fmla="*/ f34 f11 1"/>
              <a:gd name="f44" fmla="*/ f35 f11 1"/>
              <a:gd name="f45" fmla="*/ f36 f10 1"/>
              <a:gd name="f46" fmla="*/ f37 f11 1"/>
            </a:gdLst>
            <a:ahLst/>
            <a:cxnLst>
              <a:cxn ang="3cd4">
                <a:pos x="hc" y="t"/>
              </a:cxn>
              <a:cxn ang="0">
                <a:pos x="r" y="vc"/>
              </a:cxn>
              <a:cxn ang="cd4">
                <a:pos x="hc" y="b"/>
              </a:cxn>
              <a:cxn ang="cd2">
                <a:pos x="l" y="vc"/>
              </a:cxn>
              <a:cxn ang="f32">
                <a:pos x="f42" y="f43"/>
              </a:cxn>
              <a:cxn ang="f32">
                <a:pos x="f42" y="f44"/>
              </a:cxn>
              <a:cxn ang="f32">
                <a:pos x="f45" y="f44"/>
              </a:cxn>
              <a:cxn ang="f32">
                <a:pos x="f45" y="f46"/>
              </a:cxn>
            </a:cxnLst>
            <a:rect l="f38" t="f41" r="f39" b="f40"/>
            <a:pathLst>
              <a:path w="3430200" h="3430665">
                <a:moveTo>
                  <a:pt x="f6" y="f5"/>
                </a:moveTo>
                <a:lnTo>
                  <a:pt x="f6" y="f7"/>
                </a:lnTo>
                <a:lnTo>
                  <a:pt x="f5" y="f7"/>
                </a:lnTo>
                <a:lnTo>
                  <a:pt x="f5" y="f8"/>
                </a:lnTo>
                <a:close/>
              </a:path>
            </a:pathLst>
          </a:custGeom>
          <a:solidFill>
            <a:srgbClr val="F5CDCE"/>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4" name="Freeform: Shape 13">
            <a:extLst>
              <a:ext uri="{FF2B5EF4-FFF2-40B4-BE49-F238E27FC236}">
                <a16:creationId xmlns:a16="http://schemas.microsoft.com/office/drawing/2014/main" id="{A3CC417A-72F8-DBC0-C1BE-77CCD085673D}"/>
              </a:ext>
            </a:extLst>
          </p:cNvPr>
          <p:cNvSpPr/>
          <p:nvPr/>
        </p:nvSpPr>
        <p:spPr>
          <a:xfrm>
            <a:off x="0" y="0"/>
            <a:ext cx="3423787" cy="3437348"/>
          </a:xfrm>
          <a:custGeom>
            <a:avLst/>
            <a:gdLst>
              <a:gd name="f0" fmla="val 10800000"/>
              <a:gd name="f1" fmla="val 5400000"/>
              <a:gd name="f2" fmla="val 180"/>
              <a:gd name="f3" fmla="val w"/>
              <a:gd name="f4" fmla="val h"/>
              <a:gd name="f5" fmla="val 0"/>
              <a:gd name="f6" fmla="val 3423785"/>
              <a:gd name="f7" fmla="val 3437345"/>
              <a:gd name="f8" fmla="+- 0 0 -90"/>
              <a:gd name="f9" fmla="*/ f3 1 3423785"/>
              <a:gd name="f10" fmla="*/ f4 1 3437345"/>
              <a:gd name="f11" fmla="+- f7 0 f5"/>
              <a:gd name="f12" fmla="+- f6 0 f5"/>
              <a:gd name="f13" fmla="*/ f8 f0 1"/>
              <a:gd name="f14" fmla="*/ f12 1 3423785"/>
              <a:gd name="f15" fmla="*/ f11 1 3437345"/>
              <a:gd name="f16" fmla="*/ 0 f12 1"/>
              <a:gd name="f17" fmla="*/ 0 f11 1"/>
              <a:gd name="f18" fmla="*/ 3423785 f12 1"/>
              <a:gd name="f19" fmla="*/ 3437345 f11 1"/>
              <a:gd name="f20" fmla="*/ f13 1 f2"/>
              <a:gd name="f21" fmla="*/ f16 1 3423785"/>
              <a:gd name="f22" fmla="*/ f17 1 3437345"/>
              <a:gd name="f23" fmla="*/ f18 1 3423785"/>
              <a:gd name="f24" fmla="*/ f19 1 3437345"/>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Lst>
            <a:rect l="f34" t="f37" r="f35" b="f36"/>
            <a:pathLst>
              <a:path w="3423785" h="3437345">
                <a:moveTo>
                  <a:pt x="f5" y="f5"/>
                </a:moveTo>
                <a:lnTo>
                  <a:pt x="f6" y="f5"/>
                </a:lnTo>
                <a:lnTo>
                  <a:pt x="f6" y="f7"/>
                </a:lnTo>
                <a:lnTo>
                  <a:pt x="f5" y="f7"/>
                </a:lnTo>
                <a:close/>
              </a:path>
            </a:pathLst>
          </a:custGeom>
          <a:solidFill>
            <a:srgbClr val="CCBE89"/>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5" name="Title 1">
            <a:extLst>
              <a:ext uri="{FF2B5EF4-FFF2-40B4-BE49-F238E27FC236}">
                <a16:creationId xmlns:a16="http://schemas.microsoft.com/office/drawing/2014/main" id="{4F9FA90C-97C6-7399-6697-9F1E9CA89036}"/>
              </a:ext>
            </a:extLst>
          </p:cNvPr>
          <p:cNvSpPr txBox="1">
            <a:spLocks noGrp="1"/>
          </p:cNvSpPr>
          <p:nvPr>
            <p:ph type="title"/>
          </p:nvPr>
        </p:nvSpPr>
        <p:spPr>
          <a:xfrm>
            <a:off x="4224527" y="2276856"/>
            <a:ext cx="6766560" cy="768096"/>
          </a:xfrm>
        </p:spPr>
        <p:txBody>
          <a:bodyPr anchorCtr="0">
            <a:noAutofit/>
          </a:bodyPr>
          <a:lstStyle>
            <a:lvl1pPr algn="l">
              <a:lnSpc>
                <a:spcPct val="100000"/>
              </a:lnSpc>
              <a:defRPr/>
            </a:lvl1pPr>
          </a:lstStyle>
          <a:p>
            <a:pPr lvl="0"/>
            <a:r>
              <a:rPr lang="en-US"/>
              <a:t>Click to edit Master title style</a:t>
            </a:r>
          </a:p>
        </p:txBody>
      </p:sp>
      <p:sp>
        <p:nvSpPr>
          <p:cNvPr id="6" name="Content Placeholder 2">
            <a:extLst>
              <a:ext uri="{FF2B5EF4-FFF2-40B4-BE49-F238E27FC236}">
                <a16:creationId xmlns:a16="http://schemas.microsoft.com/office/drawing/2014/main" id="{7BD32167-C1D0-D57F-FFED-9D6D4999E60F}"/>
              </a:ext>
            </a:extLst>
          </p:cNvPr>
          <p:cNvSpPr txBox="1">
            <a:spLocks noGrp="1"/>
          </p:cNvSpPr>
          <p:nvPr>
            <p:ph idx="1"/>
          </p:nvPr>
        </p:nvSpPr>
        <p:spPr>
          <a:xfrm>
            <a:off x="4224527" y="3222747"/>
            <a:ext cx="6766560" cy="2700524"/>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4">
            <a:extLst>
              <a:ext uri="{FF2B5EF4-FFF2-40B4-BE49-F238E27FC236}">
                <a16:creationId xmlns:a16="http://schemas.microsoft.com/office/drawing/2014/main" id="{77DB8C66-36FF-F77B-8899-282C1EE1513F}"/>
              </a:ext>
            </a:extLst>
          </p:cNvPr>
          <p:cNvSpPr txBox="1">
            <a:spLocks noGrp="1"/>
          </p:cNvSpPr>
          <p:nvPr>
            <p:ph type="ftr" sz="quarter" idx="9"/>
          </p:nvPr>
        </p:nvSpPr>
        <p:spPr>
          <a:xfrm>
            <a:off x="4224527" y="457200"/>
            <a:ext cx="3200400" cy="274320"/>
          </a:xfrm>
        </p:spPr>
        <p:txBody>
          <a:bodyPr/>
          <a:lstStyle>
            <a:lvl1pPr>
              <a:defRPr/>
            </a:lvl1pPr>
          </a:lstStyle>
          <a:p>
            <a:pPr lvl="0"/>
            <a:r>
              <a:rPr lang="en-US"/>
              <a:t>Presentation title</a:t>
            </a:r>
          </a:p>
        </p:txBody>
      </p:sp>
      <p:sp>
        <p:nvSpPr>
          <p:cNvPr id="8" name="Slide Number Placeholder 5">
            <a:extLst>
              <a:ext uri="{FF2B5EF4-FFF2-40B4-BE49-F238E27FC236}">
                <a16:creationId xmlns:a16="http://schemas.microsoft.com/office/drawing/2014/main" id="{35078C8E-F892-2ED7-27D0-65914AE6B993}"/>
              </a:ext>
            </a:extLst>
          </p:cNvPr>
          <p:cNvSpPr txBox="1">
            <a:spLocks noGrp="1"/>
          </p:cNvSpPr>
          <p:nvPr>
            <p:ph type="sldNum" sz="quarter" idx="8"/>
          </p:nvPr>
        </p:nvSpPr>
        <p:spPr/>
        <p:txBody>
          <a:bodyPr/>
          <a:lstStyle>
            <a:lvl1pPr>
              <a:defRPr/>
            </a:lvl1pPr>
          </a:lstStyle>
          <a:p>
            <a:pPr lvl="0"/>
            <a:fld id="{BA8B9F90-E49F-4ED4-910F-2A1B09E85FA1}" type="slidenum">
              <a:t>‹#›</a:t>
            </a:fld>
            <a:endParaRPr lang="en-US"/>
          </a:p>
        </p:txBody>
      </p:sp>
      <p:sp>
        <p:nvSpPr>
          <p:cNvPr id="9" name="Freeform: Shape 16">
            <a:extLst>
              <a:ext uri="{FF2B5EF4-FFF2-40B4-BE49-F238E27FC236}">
                <a16:creationId xmlns:a16="http://schemas.microsoft.com/office/drawing/2014/main" id="{3BAADC2B-A0E0-6849-67BE-5013B980C987}"/>
              </a:ext>
            </a:extLst>
          </p:cNvPr>
          <p:cNvSpPr/>
          <p:nvPr/>
        </p:nvSpPr>
        <p:spPr>
          <a:xfrm>
            <a:off x="0" y="868"/>
            <a:ext cx="3423787" cy="3436479"/>
          </a:xfrm>
          <a:custGeom>
            <a:avLst/>
            <a:gdLst>
              <a:gd name="f0" fmla="val 10800000"/>
              <a:gd name="f1" fmla="val 5400000"/>
              <a:gd name="f2" fmla="val 180"/>
              <a:gd name="f3" fmla="val w"/>
              <a:gd name="f4" fmla="val h"/>
              <a:gd name="f5" fmla="val 0"/>
              <a:gd name="f6" fmla="val 3423785"/>
              <a:gd name="f7" fmla="val 3436477"/>
              <a:gd name="f8" fmla="+- 0 0 -90"/>
              <a:gd name="f9" fmla="*/ f3 1 3423785"/>
              <a:gd name="f10" fmla="*/ f4 1 3436477"/>
              <a:gd name="f11" fmla="+- f7 0 f5"/>
              <a:gd name="f12" fmla="+- f6 0 f5"/>
              <a:gd name="f13" fmla="*/ f8 f0 1"/>
              <a:gd name="f14" fmla="*/ f12 1 3423785"/>
              <a:gd name="f15" fmla="*/ f11 1 3436477"/>
              <a:gd name="f16" fmla="*/ 0 f12 1"/>
              <a:gd name="f17" fmla="*/ 0 f11 1"/>
              <a:gd name="f18" fmla="*/ 3423785 f12 1"/>
              <a:gd name="f19" fmla="*/ 3436477 f11 1"/>
              <a:gd name="f20" fmla="*/ f13 1 f2"/>
              <a:gd name="f21" fmla="*/ f16 1 3423785"/>
              <a:gd name="f22" fmla="*/ f17 1 3436477"/>
              <a:gd name="f23" fmla="*/ f18 1 3423785"/>
              <a:gd name="f24" fmla="*/ f19 1 3436477"/>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41"/>
              </a:cxn>
              <a:cxn ang="f29">
                <a:pos x="f38" y="f41"/>
              </a:cxn>
            </a:cxnLst>
            <a:rect l="f34" t="f37" r="f35" b="f36"/>
            <a:pathLst>
              <a:path w="3423785" h="3436477">
                <a:moveTo>
                  <a:pt x="f5" y="f5"/>
                </a:moveTo>
                <a:lnTo>
                  <a:pt x="f6" y="f7"/>
                </a:lnTo>
                <a:lnTo>
                  <a:pt x="f5" y="f7"/>
                </a:lnTo>
                <a:close/>
              </a:path>
            </a:pathLst>
          </a:custGeom>
          <a:solidFill>
            <a:srgbClr val="F5CDCE"/>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Tree>
    <p:extLst>
      <p:ext uri="{BB962C8B-B14F-4D97-AF65-F5344CB8AC3E}">
        <p14:creationId xmlns:p14="http://schemas.microsoft.com/office/powerpoint/2010/main" val="1226043090"/>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Freeform: Shape 33">
            <a:extLst>
              <a:ext uri="{FF2B5EF4-FFF2-40B4-BE49-F238E27FC236}">
                <a16:creationId xmlns:a16="http://schemas.microsoft.com/office/drawing/2014/main" id="{14BFC45D-3892-2704-32E6-E7720CB0EF28}"/>
              </a:ext>
            </a:extLst>
          </p:cNvPr>
          <p:cNvSpPr/>
          <p:nvPr/>
        </p:nvSpPr>
        <p:spPr>
          <a:xfrm>
            <a:off x="2062831" y="686476"/>
            <a:ext cx="7774631" cy="6193020"/>
          </a:xfrm>
          <a:custGeom>
            <a:avLst/>
            <a:gdLst>
              <a:gd name="f0" fmla="val 10800000"/>
              <a:gd name="f1" fmla="val 5400000"/>
              <a:gd name="f2" fmla="val 180"/>
              <a:gd name="f3" fmla="val w"/>
              <a:gd name="f4" fmla="val h"/>
              <a:gd name="f5" fmla="val 0"/>
              <a:gd name="f6" fmla="val 7774629"/>
              <a:gd name="f7" fmla="val 6193018"/>
              <a:gd name="f8" fmla="val 3887320"/>
              <a:gd name="f9" fmla="val 6034243"/>
              <a:gd name="f10" fmla="val 1739299"/>
              <a:gd name="f11" fmla="val 3884811"/>
              <a:gd name="f12" fmla="val 1740414"/>
              <a:gd name="f13" fmla="+- 0 0 -90"/>
              <a:gd name="f14" fmla="*/ f3 1 7774629"/>
              <a:gd name="f15" fmla="*/ f4 1 6193018"/>
              <a:gd name="f16" fmla="+- f7 0 f5"/>
              <a:gd name="f17" fmla="+- f6 0 f5"/>
              <a:gd name="f18" fmla="*/ f13 f0 1"/>
              <a:gd name="f19" fmla="*/ f17 1 7774629"/>
              <a:gd name="f20" fmla="*/ f16 1 6193018"/>
              <a:gd name="f21" fmla="*/ 3887320 f17 1"/>
              <a:gd name="f22" fmla="*/ 0 f16 1"/>
              <a:gd name="f23" fmla="*/ 7774629 f17 1"/>
              <a:gd name="f24" fmla="*/ 3884811 f16 1"/>
              <a:gd name="f25" fmla="*/ 6193018 f16 1"/>
              <a:gd name="f26" fmla="*/ 0 f17 1"/>
              <a:gd name="f27" fmla="*/ f18 1 f2"/>
              <a:gd name="f28" fmla="*/ f21 1 7774629"/>
              <a:gd name="f29" fmla="*/ f22 1 6193018"/>
              <a:gd name="f30" fmla="*/ f23 1 7774629"/>
              <a:gd name="f31" fmla="*/ f24 1 6193018"/>
              <a:gd name="f32" fmla="*/ f25 1 6193018"/>
              <a:gd name="f33" fmla="*/ f26 1 7774629"/>
              <a:gd name="f34" fmla="*/ f5 1 f19"/>
              <a:gd name="f35" fmla="*/ f6 1 f19"/>
              <a:gd name="f36" fmla="*/ f5 1 f20"/>
              <a:gd name="f37" fmla="*/ f7 1 f20"/>
              <a:gd name="f38" fmla="+- f27 0 f1"/>
              <a:gd name="f39" fmla="*/ f28 1 f19"/>
              <a:gd name="f40" fmla="*/ f29 1 f20"/>
              <a:gd name="f41" fmla="*/ f30 1 f19"/>
              <a:gd name="f42" fmla="*/ f31 1 f20"/>
              <a:gd name="f43" fmla="*/ f32 1 f20"/>
              <a:gd name="f44" fmla="*/ f33 1 f19"/>
              <a:gd name="f45" fmla="*/ f34 f14 1"/>
              <a:gd name="f46" fmla="*/ f35 f14 1"/>
              <a:gd name="f47" fmla="*/ f37 f15 1"/>
              <a:gd name="f48" fmla="*/ f36 f15 1"/>
              <a:gd name="f49" fmla="*/ f39 f14 1"/>
              <a:gd name="f50" fmla="*/ f40 f15 1"/>
              <a:gd name="f51" fmla="*/ f41 f14 1"/>
              <a:gd name="f52" fmla="*/ f42 f15 1"/>
              <a:gd name="f53" fmla="*/ f43 f15 1"/>
              <a:gd name="f54" fmla="*/ f44 f14 1"/>
            </a:gdLst>
            <a:ahLst/>
            <a:cxnLst>
              <a:cxn ang="3cd4">
                <a:pos x="hc" y="t"/>
              </a:cxn>
              <a:cxn ang="0">
                <a:pos x="r" y="vc"/>
              </a:cxn>
              <a:cxn ang="cd4">
                <a:pos x="hc" y="b"/>
              </a:cxn>
              <a:cxn ang="cd2">
                <a:pos x="l" y="vc"/>
              </a:cxn>
              <a:cxn ang="f38">
                <a:pos x="f49" y="f50"/>
              </a:cxn>
              <a:cxn ang="f38">
                <a:pos x="f51" y="f52"/>
              </a:cxn>
              <a:cxn ang="f38">
                <a:pos x="f51" y="f53"/>
              </a:cxn>
              <a:cxn ang="f38">
                <a:pos x="f54" y="f53"/>
              </a:cxn>
              <a:cxn ang="f38">
                <a:pos x="f54" y="f52"/>
              </a:cxn>
              <a:cxn ang="f38">
                <a:pos x="f49" y="f50"/>
              </a:cxn>
            </a:cxnLst>
            <a:rect l="f45" t="f48" r="f46" b="f47"/>
            <a:pathLst>
              <a:path w="7774629" h="6193018">
                <a:moveTo>
                  <a:pt x="f8" y="f5"/>
                </a:moveTo>
                <a:cubicBezTo>
                  <a:pt x="f9" y="f5"/>
                  <a:pt x="f6" y="f10"/>
                  <a:pt x="f6" y="f11"/>
                </a:cubicBezTo>
                <a:lnTo>
                  <a:pt x="f6" y="f7"/>
                </a:lnTo>
                <a:lnTo>
                  <a:pt x="f5" y="f7"/>
                </a:lnTo>
                <a:lnTo>
                  <a:pt x="f5" y="f11"/>
                </a:lnTo>
                <a:cubicBezTo>
                  <a:pt x="f5" y="f10"/>
                  <a:pt x="f12" y="f5"/>
                  <a:pt x="f8" y="f5"/>
                </a:cubicBezTo>
                <a:close/>
              </a:path>
            </a:pathLst>
          </a:custGeom>
          <a:solidFill>
            <a:srgbClr val="F8E8E8">
              <a:alpha val="99000"/>
            </a:srgbClr>
          </a:solid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3" name="Freeform: Shape 45">
            <a:extLst>
              <a:ext uri="{FF2B5EF4-FFF2-40B4-BE49-F238E27FC236}">
                <a16:creationId xmlns:a16="http://schemas.microsoft.com/office/drawing/2014/main" id="{992F5304-0A72-14BC-1EFF-CE446BAC3FCB}"/>
              </a:ext>
            </a:extLst>
          </p:cNvPr>
          <p:cNvSpPr/>
          <p:nvPr/>
        </p:nvSpPr>
        <p:spPr>
          <a:xfrm>
            <a:off x="7610249" y="0"/>
            <a:ext cx="2273664" cy="3147995"/>
          </a:xfrm>
          <a:custGeom>
            <a:avLst/>
            <a:gdLst>
              <a:gd name="f0" fmla="val 10800000"/>
              <a:gd name="f1" fmla="val 5400000"/>
              <a:gd name="f2" fmla="val 180"/>
              <a:gd name="f3" fmla="val w"/>
              <a:gd name="f4" fmla="val h"/>
              <a:gd name="f5" fmla="val 0"/>
              <a:gd name="f6" fmla="val 2273668"/>
              <a:gd name="f7" fmla="val 3147998"/>
              <a:gd name="f8" fmla="val 183295"/>
              <a:gd name="f9" fmla="val 2096300"/>
              <a:gd name="f10" fmla="val 2033714"/>
              <a:gd name="f11" fmla="val 3144814"/>
              <a:gd name="f12" fmla="val 895944"/>
              <a:gd name="f13" fmla="val 3028420"/>
              <a:gd name="f14" fmla="val 2060597"/>
              <a:gd name="f15" fmla="val 886966"/>
              <a:gd name="f16" fmla="val 576250"/>
              <a:gd name="f17" fmla="val 63712"/>
              <a:gd name="f18" fmla="val 279606"/>
              <a:gd name="f19" fmla="val 178732"/>
              <a:gd name="f20" fmla="val 9417"/>
              <a:gd name="f21" fmla="+- 0 0 -90"/>
              <a:gd name="f22" fmla="*/ f3 1 2273668"/>
              <a:gd name="f23" fmla="*/ f4 1 3147998"/>
              <a:gd name="f24" fmla="+- f7 0 f5"/>
              <a:gd name="f25" fmla="+- f6 0 f5"/>
              <a:gd name="f26" fmla="*/ f21 f0 1"/>
              <a:gd name="f27" fmla="*/ f25 1 2273668"/>
              <a:gd name="f28" fmla="*/ f24 1 3147998"/>
              <a:gd name="f29" fmla="*/ 183295 f25 1"/>
              <a:gd name="f30" fmla="*/ 0 f24 1"/>
              <a:gd name="f31" fmla="*/ 2273668 f25 1"/>
              <a:gd name="f32" fmla="*/ 3147998 f24 1"/>
              <a:gd name="f33" fmla="*/ 2096300 f25 1"/>
              <a:gd name="f34" fmla="*/ 2033714 f25 1"/>
              <a:gd name="f35" fmla="*/ 3144814 f24 1"/>
              <a:gd name="f36" fmla="*/ 0 f25 1"/>
              <a:gd name="f37" fmla="*/ 886966 f24 1"/>
              <a:gd name="f38" fmla="*/ 178732 f25 1"/>
              <a:gd name="f39" fmla="*/ 9417 f24 1"/>
              <a:gd name="f40" fmla="*/ f26 1 f2"/>
              <a:gd name="f41" fmla="*/ f29 1 2273668"/>
              <a:gd name="f42" fmla="*/ f30 1 3147998"/>
              <a:gd name="f43" fmla="*/ f31 1 2273668"/>
              <a:gd name="f44" fmla="*/ f32 1 3147998"/>
              <a:gd name="f45" fmla="*/ f33 1 2273668"/>
              <a:gd name="f46" fmla="*/ f34 1 2273668"/>
              <a:gd name="f47" fmla="*/ f35 1 3147998"/>
              <a:gd name="f48" fmla="*/ f36 1 2273668"/>
              <a:gd name="f49" fmla="*/ f37 1 3147998"/>
              <a:gd name="f50" fmla="*/ f38 1 2273668"/>
              <a:gd name="f51" fmla="*/ f39 1 3147998"/>
              <a:gd name="f52" fmla="*/ f5 1 f27"/>
              <a:gd name="f53" fmla="*/ f6 1 f27"/>
              <a:gd name="f54" fmla="*/ f5 1 f28"/>
              <a:gd name="f55" fmla="*/ f7 1 f28"/>
              <a:gd name="f56" fmla="+- f40 0 f1"/>
              <a:gd name="f57" fmla="*/ f41 1 f27"/>
              <a:gd name="f58" fmla="*/ f42 1 f28"/>
              <a:gd name="f59" fmla="*/ f43 1 f27"/>
              <a:gd name="f60" fmla="*/ f44 1 f28"/>
              <a:gd name="f61" fmla="*/ f45 1 f27"/>
              <a:gd name="f62" fmla="*/ f46 1 f27"/>
              <a:gd name="f63" fmla="*/ f47 1 f28"/>
              <a:gd name="f64" fmla="*/ f48 1 f27"/>
              <a:gd name="f65" fmla="*/ f49 1 f28"/>
              <a:gd name="f66" fmla="*/ f50 1 f27"/>
              <a:gd name="f67" fmla="*/ f51 1 f28"/>
              <a:gd name="f68" fmla="*/ f52 f22 1"/>
              <a:gd name="f69" fmla="*/ f53 f22 1"/>
              <a:gd name="f70" fmla="*/ f55 f23 1"/>
              <a:gd name="f71" fmla="*/ f54 f23 1"/>
              <a:gd name="f72" fmla="*/ f57 f22 1"/>
              <a:gd name="f73" fmla="*/ f58 f23 1"/>
              <a:gd name="f74" fmla="*/ f59 f22 1"/>
              <a:gd name="f75" fmla="*/ f60 f23 1"/>
              <a:gd name="f76" fmla="*/ f61 f22 1"/>
              <a:gd name="f77" fmla="*/ f62 f22 1"/>
              <a:gd name="f78" fmla="*/ f63 f23 1"/>
              <a:gd name="f79" fmla="*/ f64 f22 1"/>
              <a:gd name="f80" fmla="*/ f65 f23 1"/>
              <a:gd name="f81" fmla="*/ f66 f22 1"/>
              <a:gd name="f82" fmla="*/ f67 f23 1"/>
            </a:gdLst>
            <a:ahLst/>
            <a:cxnLst>
              <a:cxn ang="3cd4">
                <a:pos x="hc" y="t"/>
              </a:cxn>
              <a:cxn ang="0">
                <a:pos x="r" y="vc"/>
              </a:cxn>
              <a:cxn ang="cd4">
                <a:pos x="hc" y="b"/>
              </a:cxn>
              <a:cxn ang="cd2">
                <a:pos x="l" y="vc"/>
              </a:cxn>
              <a:cxn ang="f56">
                <a:pos x="f72" y="f73"/>
              </a:cxn>
              <a:cxn ang="f56">
                <a:pos x="f74" y="f73"/>
              </a:cxn>
              <a:cxn ang="f56">
                <a:pos x="f74" y="f75"/>
              </a:cxn>
              <a:cxn ang="f56">
                <a:pos x="f76" y="f75"/>
              </a:cxn>
              <a:cxn ang="f56">
                <a:pos x="f77" y="f78"/>
              </a:cxn>
              <a:cxn ang="f56">
                <a:pos x="f79" y="f80"/>
              </a:cxn>
              <a:cxn ang="f56">
                <a:pos x="f81" y="f82"/>
              </a:cxn>
            </a:cxnLst>
            <a:rect l="f68" t="f71" r="f69" b="f70"/>
            <a:pathLst>
              <a:path w="2273668" h="3147998">
                <a:moveTo>
                  <a:pt x="f8" y="f5"/>
                </a:moveTo>
                <a:lnTo>
                  <a:pt x="f6" y="f5"/>
                </a:lnTo>
                <a:lnTo>
                  <a:pt x="f6" y="f7"/>
                </a:lnTo>
                <a:lnTo>
                  <a:pt x="f9" y="f7"/>
                </a:lnTo>
                <a:lnTo>
                  <a:pt x="f10" y="f11"/>
                </a:lnTo>
                <a:cubicBezTo>
                  <a:pt x="f12" y="f13"/>
                  <a:pt x="f5" y="f14"/>
                  <a:pt x="f5" y="f15"/>
                </a:cubicBezTo>
                <a:cubicBezTo>
                  <a:pt x="f5" y="f16"/>
                  <a:pt x="f17" y="f18"/>
                  <a:pt x="f19" y="f20"/>
                </a:cubicBezTo>
                <a:close/>
              </a:path>
            </a:pathLst>
          </a:custGeom>
          <a:solidFill>
            <a:srgbClr val="DE8C8C"/>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4" name="Freeform: Shape 42">
            <a:extLst>
              <a:ext uri="{FF2B5EF4-FFF2-40B4-BE49-F238E27FC236}">
                <a16:creationId xmlns:a16="http://schemas.microsoft.com/office/drawing/2014/main" id="{5FC5D371-3E3F-2675-6D58-E18A4A136210}"/>
              </a:ext>
            </a:extLst>
          </p:cNvPr>
          <p:cNvSpPr/>
          <p:nvPr/>
        </p:nvSpPr>
        <p:spPr>
          <a:xfrm>
            <a:off x="9883923" y="0"/>
            <a:ext cx="2254928" cy="3141558"/>
          </a:xfrm>
          <a:custGeom>
            <a:avLst/>
            <a:gdLst>
              <a:gd name="f0" fmla="val 10800000"/>
              <a:gd name="f1" fmla="val 5400000"/>
              <a:gd name="f2" fmla="val 180"/>
              <a:gd name="f3" fmla="val w"/>
              <a:gd name="f4" fmla="val h"/>
              <a:gd name="f5" fmla="val 0"/>
              <a:gd name="f6" fmla="val 2254928"/>
              <a:gd name="f7" fmla="val 3141557"/>
              <a:gd name="f8" fmla="val 2080472"/>
              <a:gd name="f9" fmla="val 2154269"/>
              <a:gd name="f10" fmla="val 202607"/>
              <a:gd name="f11" fmla="val 2219730"/>
              <a:gd name="f12" fmla="val 414134"/>
              <a:gd name="f13" fmla="val 638939"/>
              <a:gd name="f14" fmla="val 871976"/>
              <a:gd name="f15" fmla="val 2045607"/>
              <a:gd name="f16" fmla="val 1374977"/>
              <a:gd name="f17" fmla="val 3005515"/>
              <a:gd name="f18" fmla="val 231934"/>
              <a:gd name="f19" fmla="val 3128339"/>
              <a:gd name="f20" fmla="val 19"/>
              <a:gd name="f21" fmla="val 2729990"/>
              <a:gd name="f22" fmla="val 2344136"/>
              <a:gd name="f23" fmla="val 1983167"/>
              <a:gd name="f24" fmla="val 1646252"/>
              <a:gd name="f25" fmla="val 1332565"/>
              <a:gd name="f26" fmla="val 1041273"/>
              <a:gd name="f27" fmla="val 771549"/>
              <a:gd name="f28" fmla="val 522561"/>
              <a:gd name="f29" fmla="val 293482"/>
              <a:gd name="f30" fmla="val 83481"/>
              <a:gd name="f31" fmla="+- 0 0 -90"/>
              <a:gd name="f32" fmla="*/ f3 1 2254928"/>
              <a:gd name="f33" fmla="*/ f4 1 3141557"/>
              <a:gd name="f34" fmla="+- f7 0 f5"/>
              <a:gd name="f35" fmla="+- f6 0 f5"/>
              <a:gd name="f36" fmla="*/ f31 f0 1"/>
              <a:gd name="f37" fmla="*/ f35 1 2254928"/>
              <a:gd name="f38" fmla="*/ f34 1 3141557"/>
              <a:gd name="f39" fmla="*/ 0 f35 1"/>
              <a:gd name="f40" fmla="*/ 0 f34 1"/>
              <a:gd name="f41" fmla="*/ 2080472 f35 1"/>
              <a:gd name="f42" fmla="*/ 2154269 f35 1"/>
              <a:gd name="f43" fmla="*/ 202607 f34 1"/>
              <a:gd name="f44" fmla="*/ 2254928 f35 1"/>
              <a:gd name="f45" fmla="*/ 871976 f34 1"/>
              <a:gd name="f46" fmla="*/ 231934 f35 1"/>
              <a:gd name="f47" fmla="*/ 3128339 f34 1"/>
              <a:gd name="f48" fmla="*/ 19 f35 1"/>
              <a:gd name="f49" fmla="*/ 3141557 f34 1"/>
              <a:gd name="f50" fmla="*/ 2729990 f34 1"/>
              <a:gd name="f51" fmla="*/ 2344136 f34 1"/>
              <a:gd name="f52" fmla="*/ 1983167 f34 1"/>
              <a:gd name="f53" fmla="*/ 1646252 f34 1"/>
              <a:gd name="f54" fmla="*/ 1332565 f34 1"/>
              <a:gd name="f55" fmla="*/ 1041273 f34 1"/>
              <a:gd name="f56" fmla="*/ 771549 f34 1"/>
              <a:gd name="f57" fmla="*/ 522561 f34 1"/>
              <a:gd name="f58" fmla="*/ 293482 f34 1"/>
              <a:gd name="f59" fmla="*/ 83481 f34 1"/>
              <a:gd name="f60" fmla="*/ f36 1 f2"/>
              <a:gd name="f61" fmla="*/ f39 1 2254928"/>
              <a:gd name="f62" fmla="*/ f40 1 3141557"/>
              <a:gd name="f63" fmla="*/ f41 1 2254928"/>
              <a:gd name="f64" fmla="*/ f42 1 2254928"/>
              <a:gd name="f65" fmla="*/ f43 1 3141557"/>
              <a:gd name="f66" fmla="*/ f44 1 2254928"/>
              <a:gd name="f67" fmla="*/ f45 1 3141557"/>
              <a:gd name="f68" fmla="*/ f46 1 2254928"/>
              <a:gd name="f69" fmla="*/ f47 1 3141557"/>
              <a:gd name="f70" fmla="*/ f48 1 2254928"/>
              <a:gd name="f71" fmla="*/ f49 1 3141557"/>
              <a:gd name="f72" fmla="*/ f50 1 3141557"/>
              <a:gd name="f73" fmla="*/ f51 1 3141557"/>
              <a:gd name="f74" fmla="*/ f52 1 3141557"/>
              <a:gd name="f75" fmla="*/ f53 1 3141557"/>
              <a:gd name="f76" fmla="*/ f54 1 3141557"/>
              <a:gd name="f77" fmla="*/ f55 1 3141557"/>
              <a:gd name="f78" fmla="*/ f56 1 3141557"/>
              <a:gd name="f79" fmla="*/ f57 1 3141557"/>
              <a:gd name="f80" fmla="*/ f58 1 3141557"/>
              <a:gd name="f81" fmla="*/ f59 1 3141557"/>
              <a:gd name="f82" fmla="*/ f5 1 f37"/>
              <a:gd name="f83" fmla="*/ f6 1 f37"/>
              <a:gd name="f84" fmla="*/ f5 1 f38"/>
              <a:gd name="f85" fmla="*/ f7 1 f38"/>
              <a:gd name="f86" fmla="+- f60 0 f1"/>
              <a:gd name="f87" fmla="*/ f61 1 f37"/>
              <a:gd name="f88" fmla="*/ f62 1 f38"/>
              <a:gd name="f89" fmla="*/ f63 1 f37"/>
              <a:gd name="f90" fmla="*/ f64 1 f37"/>
              <a:gd name="f91" fmla="*/ f65 1 f38"/>
              <a:gd name="f92" fmla="*/ f66 1 f37"/>
              <a:gd name="f93" fmla="*/ f67 1 f38"/>
              <a:gd name="f94" fmla="*/ f68 1 f37"/>
              <a:gd name="f95" fmla="*/ f69 1 f38"/>
              <a:gd name="f96" fmla="*/ f70 1 f37"/>
              <a:gd name="f97" fmla="*/ f71 1 f38"/>
              <a:gd name="f98" fmla="*/ f72 1 f38"/>
              <a:gd name="f99" fmla="*/ f73 1 f38"/>
              <a:gd name="f100" fmla="*/ f74 1 f38"/>
              <a:gd name="f101" fmla="*/ f75 1 f38"/>
              <a:gd name="f102" fmla="*/ f76 1 f38"/>
              <a:gd name="f103" fmla="*/ f77 1 f38"/>
              <a:gd name="f104" fmla="*/ f78 1 f38"/>
              <a:gd name="f105" fmla="*/ f79 1 f38"/>
              <a:gd name="f106" fmla="*/ f80 1 f38"/>
              <a:gd name="f107" fmla="*/ f81 1 f38"/>
              <a:gd name="f108" fmla="*/ f82 f32 1"/>
              <a:gd name="f109" fmla="*/ f83 f32 1"/>
              <a:gd name="f110" fmla="*/ f85 f33 1"/>
              <a:gd name="f111" fmla="*/ f84 f33 1"/>
              <a:gd name="f112" fmla="*/ f87 f32 1"/>
              <a:gd name="f113" fmla="*/ f88 f33 1"/>
              <a:gd name="f114" fmla="*/ f89 f32 1"/>
              <a:gd name="f115" fmla="*/ f90 f32 1"/>
              <a:gd name="f116" fmla="*/ f91 f33 1"/>
              <a:gd name="f117" fmla="*/ f92 f32 1"/>
              <a:gd name="f118" fmla="*/ f93 f33 1"/>
              <a:gd name="f119" fmla="*/ f94 f32 1"/>
              <a:gd name="f120" fmla="*/ f95 f33 1"/>
              <a:gd name="f121" fmla="*/ f96 f32 1"/>
              <a:gd name="f122" fmla="*/ f97 f33 1"/>
              <a:gd name="f123" fmla="*/ f98 f33 1"/>
              <a:gd name="f124" fmla="*/ f99 f33 1"/>
              <a:gd name="f125" fmla="*/ f100 f33 1"/>
              <a:gd name="f126" fmla="*/ f101 f33 1"/>
              <a:gd name="f127" fmla="*/ f102 f33 1"/>
              <a:gd name="f128" fmla="*/ f103 f33 1"/>
              <a:gd name="f129" fmla="*/ f104 f33 1"/>
              <a:gd name="f130" fmla="*/ f105 f33 1"/>
              <a:gd name="f131" fmla="*/ f106 f33 1"/>
              <a:gd name="f132" fmla="*/ f107 f33 1"/>
            </a:gdLst>
            <a:ahLst/>
            <a:cxnLst>
              <a:cxn ang="3cd4">
                <a:pos x="hc" y="t"/>
              </a:cxn>
              <a:cxn ang="0">
                <a:pos x="r" y="vc"/>
              </a:cxn>
              <a:cxn ang="cd4">
                <a:pos x="hc" y="b"/>
              </a:cxn>
              <a:cxn ang="cd2">
                <a:pos x="l" y="vc"/>
              </a:cxn>
              <a:cxn ang="f86">
                <a:pos x="f112" y="f113"/>
              </a:cxn>
              <a:cxn ang="f86">
                <a:pos x="f114" y="f113"/>
              </a:cxn>
              <a:cxn ang="f86">
                <a:pos x="f115" y="f116"/>
              </a:cxn>
              <a:cxn ang="f86">
                <a:pos x="f117" y="f118"/>
              </a:cxn>
              <a:cxn ang="f86">
                <a:pos x="f119" y="f120"/>
              </a:cxn>
              <a:cxn ang="f86">
                <a:pos x="f121" y="f122"/>
              </a:cxn>
              <a:cxn ang="f86">
                <a:pos x="f112" y="f122"/>
              </a:cxn>
              <a:cxn ang="f86">
                <a:pos x="f112" y="f123"/>
              </a:cxn>
              <a:cxn ang="f86">
                <a:pos x="f112" y="f124"/>
              </a:cxn>
              <a:cxn ang="f86">
                <a:pos x="f112" y="f125"/>
              </a:cxn>
              <a:cxn ang="f86">
                <a:pos x="f112" y="f126"/>
              </a:cxn>
              <a:cxn ang="f86">
                <a:pos x="f112" y="f127"/>
              </a:cxn>
              <a:cxn ang="f86">
                <a:pos x="f112" y="f128"/>
              </a:cxn>
              <a:cxn ang="f86">
                <a:pos x="f112" y="f129"/>
              </a:cxn>
              <a:cxn ang="f86">
                <a:pos x="f112" y="f130"/>
              </a:cxn>
              <a:cxn ang="f86">
                <a:pos x="f112" y="f131"/>
              </a:cxn>
              <a:cxn ang="f86">
                <a:pos x="f112" y="f132"/>
              </a:cxn>
            </a:cxnLst>
            <a:rect l="f108" t="f111" r="f109" b="f110"/>
            <a:pathLst>
              <a:path w="2254928" h="3141557">
                <a:moveTo>
                  <a:pt x="f5" y="f5"/>
                </a:moveTo>
                <a:lnTo>
                  <a:pt x="f8" y="f5"/>
                </a:lnTo>
                <a:lnTo>
                  <a:pt x="f9" y="f10"/>
                </a:lnTo>
                <a:cubicBezTo>
                  <a:pt x="f11" y="f12"/>
                  <a:pt x="f6" y="f13"/>
                  <a:pt x="f6" y="f14"/>
                </a:cubicBezTo>
                <a:cubicBezTo>
                  <a:pt x="f6" y="f15"/>
                  <a:pt x="f16" y="f17"/>
                  <a:pt x="f18" y="f19"/>
                </a:cubicBezTo>
                <a:lnTo>
                  <a:pt x="f20" y="f7"/>
                </a:lnTo>
                <a:lnTo>
                  <a:pt x="f5" y="f7"/>
                </a:lnTo>
                <a:lnTo>
                  <a:pt x="f5" y="f21"/>
                </a:lnTo>
                <a:lnTo>
                  <a:pt x="f5" y="f22"/>
                </a:lnTo>
                <a:lnTo>
                  <a:pt x="f5" y="f23"/>
                </a:lnTo>
                <a:lnTo>
                  <a:pt x="f5" y="f24"/>
                </a:lnTo>
                <a:lnTo>
                  <a:pt x="f5" y="f25"/>
                </a:lnTo>
                <a:lnTo>
                  <a:pt x="f5" y="f26"/>
                </a:lnTo>
                <a:lnTo>
                  <a:pt x="f5" y="f27"/>
                </a:lnTo>
                <a:lnTo>
                  <a:pt x="f5" y="f28"/>
                </a:lnTo>
                <a:lnTo>
                  <a:pt x="f5" y="f29"/>
                </a:lnTo>
                <a:lnTo>
                  <a:pt x="f5" y="f30"/>
                </a:lnTo>
                <a:close/>
              </a:path>
            </a:pathLst>
          </a:custGeom>
          <a:solidFill>
            <a:srgbClr val="1F2C8F"/>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5" name="Freeform: Shape 48">
            <a:extLst>
              <a:ext uri="{FF2B5EF4-FFF2-40B4-BE49-F238E27FC236}">
                <a16:creationId xmlns:a16="http://schemas.microsoft.com/office/drawing/2014/main" id="{8F8B2B9F-3840-AD0A-7A35-0EA3D28B4D3F}"/>
              </a:ext>
            </a:extLst>
          </p:cNvPr>
          <p:cNvSpPr/>
          <p:nvPr/>
        </p:nvSpPr>
        <p:spPr>
          <a:xfrm>
            <a:off x="8395728" y="0"/>
            <a:ext cx="2959199" cy="2352796"/>
          </a:xfrm>
          <a:custGeom>
            <a:avLst/>
            <a:gdLst>
              <a:gd name="f0" fmla="val 10800000"/>
              <a:gd name="f1" fmla="val 5400000"/>
              <a:gd name="f2" fmla="val 180"/>
              <a:gd name="f3" fmla="val w"/>
              <a:gd name="f4" fmla="val h"/>
              <a:gd name="f5" fmla="val 0"/>
              <a:gd name="f6" fmla="val 2959203"/>
              <a:gd name="f7" fmla="val 2352793"/>
              <a:gd name="f8" fmla="val 289830"/>
              <a:gd name="f9" fmla="val 2669374"/>
              <a:gd name="f10" fmla="val 2706511"/>
              <a:gd name="f11" fmla="val 49584"/>
              <a:gd name="f12" fmla="val 2839459"/>
              <a:gd name="f13" fmla="val 246061"/>
              <a:gd name="f14" fmla="val 2926309"/>
              <a:gd name="f15" fmla="val 476187"/>
              <a:gd name="f16" fmla="val 2951565"/>
              <a:gd name="f17" fmla="val 724493"/>
              <a:gd name="f18" fmla="val 875514"/>
              <a:gd name="f19" fmla="val 875554"/>
              <a:gd name="f20" fmla="val 1026575"/>
              <a:gd name="f21" fmla="val 2875795"/>
              <a:gd name="f22" fmla="val 1771492"/>
              <a:gd name="f23" fmla="val 2245691"/>
              <a:gd name="f24" fmla="val 1479602"/>
              <a:gd name="f25" fmla="val 662440"/>
              <a:gd name="f26" fmla="val 1691401"/>
              <a:gd name="f27" fmla="val 875534"/>
              <a:gd name="f28" fmla="val 569583"/>
              <a:gd name="f29" fmla="val 93156"/>
              <a:gd name="f30" fmla="val 285356"/>
              <a:gd name="f31" fmla="val 252694"/>
              <a:gd name="f32" fmla="+- 0 0 -90"/>
              <a:gd name="f33" fmla="*/ f3 1 2959203"/>
              <a:gd name="f34" fmla="*/ f4 1 2352793"/>
              <a:gd name="f35" fmla="+- f7 0 f5"/>
              <a:gd name="f36" fmla="+- f6 0 f5"/>
              <a:gd name="f37" fmla="*/ f32 f0 1"/>
              <a:gd name="f38" fmla="*/ f36 1 2959203"/>
              <a:gd name="f39" fmla="*/ f35 1 2352793"/>
              <a:gd name="f40" fmla="*/ 289830 f36 1"/>
              <a:gd name="f41" fmla="*/ 0 f35 1"/>
              <a:gd name="f42" fmla="*/ 2669374 f36 1"/>
              <a:gd name="f43" fmla="*/ 2706511 f36 1"/>
              <a:gd name="f44" fmla="*/ 49584 f35 1"/>
              <a:gd name="f45" fmla="*/ 2951565 f36 1"/>
              <a:gd name="f46" fmla="*/ 724493 f35 1"/>
              <a:gd name="f47" fmla="*/ 2959203 f36 1"/>
              <a:gd name="f48" fmla="*/ 875514 f35 1"/>
              <a:gd name="f49" fmla="*/ 875554 f35 1"/>
              <a:gd name="f50" fmla="*/ 1026575 f35 1"/>
              <a:gd name="f51" fmla="*/ 1479602 f36 1"/>
              <a:gd name="f52" fmla="*/ 2352793 f35 1"/>
              <a:gd name="f53" fmla="*/ 0 f36 1"/>
              <a:gd name="f54" fmla="*/ 875534 f35 1"/>
              <a:gd name="f55" fmla="*/ 252694 f36 1"/>
              <a:gd name="f56" fmla="*/ f37 1 f2"/>
              <a:gd name="f57" fmla="*/ f40 1 2959203"/>
              <a:gd name="f58" fmla="*/ f41 1 2352793"/>
              <a:gd name="f59" fmla="*/ f42 1 2959203"/>
              <a:gd name="f60" fmla="*/ f43 1 2959203"/>
              <a:gd name="f61" fmla="*/ f44 1 2352793"/>
              <a:gd name="f62" fmla="*/ f45 1 2959203"/>
              <a:gd name="f63" fmla="*/ f46 1 2352793"/>
              <a:gd name="f64" fmla="*/ f47 1 2959203"/>
              <a:gd name="f65" fmla="*/ f48 1 2352793"/>
              <a:gd name="f66" fmla="*/ f49 1 2352793"/>
              <a:gd name="f67" fmla="*/ f50 1 2352793"/>
              <a:gd name="f68" fmla="*/ f51 1 2959203"/>
              <a:gd name="f69" fmla="*/ f52 1 2352793"/>
              <a:gd name="f70" fmla="*/ f53 1 2959203"/>
              <a:gd name="f71" fmla="*/ f54 1 2352793"/>
              <a:gd name="f72" fmla="*/ f55 1 2959203"/>
              <a:gd name="f73" fmla="*/ f5 1 f38"/>
              <a:gd name="f74" fmla="*/ f6 1 f38"/>
              <a:gd name="f75" fmla="*/ f5 1 f39"/>
              <a:gd name="f76" fmla="*/ f7 1 f39"/>
              <a:gd name="f77" fmla="+- f56 0 f1"/>
              <a:gd name="f78" fmla="*/ f57 1 f38"/>
              <a:gd name="f79" fmla="*/ f58 1 f39"/>
              <a:gd name="f80" fmla="*/ f59 1 f38"/>
              <a:gd name="f81" fmla="*/ f60 1 f38"/>
              <a:gd name="f82" fmla="*/ f61 1 f39"/>
              <a:gd name="f83" fmla="*/ f62 1 f38"/>
              <a:gd name="f84" fmla="*/ f63 1 f39"/>
              <a:gd name="f85" fmla="*/ f64 1 f38"/>
              <a:gd name="f86" fmla="*/ f65 1 f39"/>
              <a:gd name="f87" fmla="*/ f66 1 f39"/>
              <a:gd name="f88" fmla="*/ f67 1 f39"/>
              <a:gd name="f89" fmla="*/ f68 1 f38"/>
              <a:gd name="f90" fmla="*/ f69 1 f39"/>
              <a:gd name="f91" fmla="*/ f70 1 f38"/>
              <a:gd name="f92" fmla="*/ f71 1 f39"/>
              <a:gd name="f93" fmla="*/ f72 1 f38"/>
              <a:gd name="f94" fmla="*/ f73 f33 1"/>
              <a:gd name="f95" fmla="*/ f74 f33 1"/>
              <a:gd name="f96" fmla="*/ f76 f34 1"/>
              <a:gd name="f97" fmla="*/ f75 f34 1"/>
              <a:gd name="f98" fmla="*/ f78 f33 1"/>
              <a:gd name="f99" fmla="*/ f79 f34 1"/>
              <a:gd name="f100" fmla="*/ f80 f33 1"/>
              <a:gd name="f101" fmla="*/ f81 f33 1"/>
              <a:gd name="f102" fmla="*/ f82 f34 1"/>
              <a:gd name="f103" fmla="*/ f83 f33 1"/>
              <a:gd name="f104" fmla="*/ f84 f34 1"/>
              <a:gd name="f105" fmla="*/ f85 f33 1"/>
              <a:gd name="f106" fmla="*/ f86 f34 1"/>
              <a:gd name="f107" fmla="*/ f87 f34 1"/>
              <a:gd name="f108" fmla="*/ f88 f34 1"/>
              <a:gd name="f109" fmla="*/ f89 f33 1"/>
              <a:gd name="f110" fmla="*/ f90 f34 1"/>
              <a:gd name="f111" fmla="*/ f91 f33 1"/>
              <a:gd name="f112" fmla="*/ f92 f34 1"/>
              <a:gd name="f113" fmla="*/ f93 f33 1"/>
            </a:gdLst>
            <a:ahLst/>
            <a:cxnLst>
              <a:cxn ang="3cd4">
                <a:pos x="hc" y="t"/>
              </a:cxn>
              <a:cxn ang="0">
                <a:pos x="r" y="vc"/>
              </a:cxn>
              <a:cxn ang="cd4">
                <a:pos x="hc" y="b"/>
              </a:cxn>
              <a:cxn ang="cd2">
                <a:pos x="l" y="vc"/>
              </a:cxn>
              <a:cxn ang="f77">
                <a:pos x="f98" y="f99"/>
              </a:cxn>
              <a:cxn ang="f77">
                <a:pos x="f100" y="f99"/>
              </a:cxn>
              <a:cxn ang="f77">
                <a:pos x="f101" y="f102"/>
              </a:cxn>
              <a:cxn ang="f77">
                <a:pos x="f103" y="f104"/>
              </a:cxn>
              <a:cxn ang="f77">
                <a:pos x="f105" y="f106"/>
              </a:cxn>
              <a:cxn ang="f77">
                <a:pos x="f105" y="f107"/>
              </a:cxn>
              <a:cxn ang="f77">
                <a:pos x="f103" y="f108"/>
              </a:cxn>
              <a:cxn ang="f77">
                <a:pos x="f109" y="f110"/>
              </a:cxn>
              <a:cxn ang="f77">
                <a:pos x="f111" y="f112"/>
              </a:cxn>
              <a:cxn ang="f77">
                <a:pos x="f113" y="f102"/>
              </a:cxn>
            </a:cxnLst>
            <a:rect l="f94" t="f97" r="f95" b="f96"/>
            <a:pathLst>
              <a:path w="2959203" h="2352793">
                <a:moveTo>
                  <a:pt x="f8" y="f5"/>
                </a:moveTo>
                <a:lnTo>
                  <a:pt x="f9" y="f5"/>
                </a:lnTo>
                <a:lnTo>
                  <a:pt x="f10" y="f11"/>
                </a:lnTo>
                <a:cubicBezTo>
                  <a:pt x="f12" y="f13"/>
                  <a:pt x="f14" y="f15"/>
                  <a:pt x="f16" y="f17"/>
                </a:cubicBezTo>
                <a:lnTo>
                  <a:pt x="f6" y="f18"/>
                </a:lnTo>
                <a:lnTo>
                  <a:pt x="f6" y="f19"/>
                </a:lnTo>
                <a:lnTo>
                  <a:pt x="f16" y="f20"/>
                </a:lnTo>
                <a:cubicBezTo>
                  <a:pt x="f21" y="f22"/>
                  <a:pt x="f23" y="f7"/>
                  <a:pt x="f24" y="f7"/>
                </a:cubicBezTo>
                <a:cubicBezTo>
                  <a:pt x="f25" y="f7"/>
                  <a:pt x="f5" y="f26"/>
                  <a:pt x="f5" y="f27"/>
                </a:cubicBezTo>
                <a:cubicBezTo>
                  <a:pt x="f5" y="f28"/>
                  <a:pt x="f29" y="f30"/>
                  <a:pt x="f31" y="f11"/>
                </a:cubicBezTo>
                <a:close/>
              </a:path>
            </a:pathLst>
          </a:custGeom>
          <a:solidFill>
            <a:srgbClr val="FDFAF6"/>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6" name="Freeform: Shape 39">
            <a:extLst>
              <a:ext uri="{FF2B5EF4-FFF2-40B4-BE49-F238E27FC236}">
                <a16:creationId xmlns:a16="http://schemas.microsoft.com/office/drawing/2014/main" id="{7E29429E-BC87-6F80-64C2-8D0A274F04C9}"/>
              </a:ext>
            </a:extLst>
          </p:cNvPr>
          <p:cNvSpPr/>
          <p:nvPr/>
        </p:nvSpPr>
        <p:spPr>
          <a:xfrm>
            <a:off x="1390857" y="3130658"/>
            <a:ext cx="3106244" cy="3748829"/>
          </a:xfrm>
          <a:custGeom>
            <a:avLst/>
            <a:gdLst>
              <a:gd name="f0" fmla="val 10800000"/>
              <a:gd name="f1" fmla="val 5400000"/>
              <a:gd name="f2" fmla="val 180"/>
              <a:gd name="f3" fmla="val w"/>
              <a:gd name="f4" fmla="val h"/>
              <a:gd name="f5" fmla="val 0"/>
              <a:gd name="f6" fmla="val 3106248"/>
              <a:gd name="f7" fmla="val 3748831"/>
              <a:gd name="f8" fmla="+- 0 0 -90"/>
              <a:gd name="f9" fmla="*/ f3 1 3106248"/>
              <a:gd name="f10" fmla="*/ f4 1 3748831"/>
              <a:gd name="f11" fmla="+- f7 0 f5"/>
              <a:gd name="f12" fmla="+- f6 0 f5"/>
              <a:gd name="f13" fmla="*/ f8 f0 1"/>
              <a:gd name="f14" fmla="*/ f12 1 3106248"/>
              <a:gd name="f15" fmla="*/ f11 1 3748831"/>
              <a:gd name="f16" fmla="*/ 0 f12 1"/>
              <a:gd name="f17" fmla="*/ 0 f11 1"/>
              <a:gd name="f18" fmla="*/ 3106248 f12 1"/>
              <a:gd name="f19" fmla="*/ 3748831 f11 1"/>
              <a:gd name="f20" fmla="*/ f13 1 f2"/>
              <a:gd name="f21" fmla="*/ f16 1 3106248"/>
              <a:gd name="f22" fmla="*/ f17 1 3748831"/>
              <a:gd name="f23" fmla="*/ f18 1 3106248"/>
              <a:gd name="f24" fmla="*/ f19 1 3748831"/>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41"/>
              </a:cxn>
              <a:cxn ang="f29">
                <a:pos x="f38" y="f41"/>
              </a:cxn>
            </a:cxnLst>
            <a:rect l="f34" t="f37" r="f35" b="f36"/>
            <a:pathLst>
              <a:path w="3106248" h="3748831">
                <a:moveTo>
                  <a:pt x="f5" y="f5"/>
                </a:moveTo>
                <a:lnTo>
                  <a:pt x="f6" y="f7"/>
                </a:lnTo>
                <a:lnTo>
                  <a:pt x="f5" y="f7"/>
                </a:lnTo>
                <a:close/>
              </a:path>
            </a:pathLst>
          </a:custGeom>
          <a:solidFill>
            <a:srgbClr val="DE8C8C">
              <a:alpha val="99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7" name="Freeform: Shape 36">
            <a:extLst>
              <a:ext uri="{FF2B5EF4-FFF2-40B4-BE49-F238E27FC236}">
                <a16:creationId xmlns:a16="http://schemas.microsoft.com/office/drawing/2014/main" id="{C5B2B28A-0649-73B7-EAED-634B9A1E5FE8}"/>
              </a:ext>
            </a:extLst>
          </p:cNvPr>
          <p:cNvSpPr/>
          <p:nvPr/>
        </p:nvSpPr>
        <p:spPr>
          <a:xfrm>
            <a:off x="0" y="3130658"/>
            <a:ext cx="1400641" cy="3748829"/>
          </a:xfrm>
          <a:custGeom>
            <a:avLst/>
            <a:gdLst>
              <a:gd name="f0" fmla="val 10800000"/>
              <a:gd name="f1" fmla="val 5400000"/>
              <a:gd name="f2" fmla="val 180"/>
              <a:gd name="f3" fmla="val w"/>
              <a:gd name="f4" fmla="val h"/>
              <a:gd name="f5" fmla="val 0"/>
              <a:gd name="f6" fmla="val 1400640"/>
              <a:gd name="f7" fmla="val 3748832"/>
              <a:gd name="f8" fmla="val 1684743"/>
              <a:gd name="f9" fmla="+- 0 0 -90"/>
              <a:gd name="f10" fmla="*/ f3 1 1400640"/>
              <a:gd name="f11" fmla="*/ f4 1 3748832"/>
              <a:gd name="f12" fmla="+- f7 0 f5"/>
              <a:gd name="f13" fmla="+- f6 0 f5"/>
              <a:gd name="f14" fmla="*/ f9 f0 1"/>
              <a:gd name="f15" fmla="*/ f13 1 1400640"/>
              <a:gd name="f16" fmla="*/ f12 1 3748832"/>
              <a:gd name="f17" fmla="*/ 1400640 f13 1"/>
              <a:gd name="f18" fmla="*/ 0 f12 1"/>
              <a:gd name="f19" fmla="*/ 3748832 f12 1"/>
              <a:gd name="f20" fmla="*/ 0 f13 1"/>
              <a:gd name="f21" fmla="*/ 1684743 f12 1"/>
              <a:gd name="f22" fmla="*/ f14 1 f2"/>
              <a:gd name="f23" fmla="*/ f17 1 1400640"/>
              <a:gd name="f24" fmla="*/ f18 1 3748832"/>
              <a:gd name="f25" fmla="*/ f19 1 3748832"/>
              <a:gd name="f26" fmla="*/ f20 1 1400640"/>
              <a:gd name="f27" fmla="*/ f21 1 3748832"/>
              <a:gd name="f28" fmla="*/ f5 1 f15"/>
              <a:gd name="f29" fmla="*/ f6 1 f15"/>
              <a:gd name="f30" fmla="*/ f5 1 f16"/>
              <a:gd name="f31" fmla="*/ f7 1 f16"/>
              <a:gd name="f32" fmla="+- f22 0 f1"/>
              <a:gd name="f33" fmla="*/ f23 1 f15"/>
              <a:gd name="f34" fmla="*/ f24 1 f16"/>
              <a:gd name="f35" fmla="*/ f25 1 f16"/>
              <a:gd name="f36" fmla="*/ f26 1 f15"/>
              <a:gd name="f37" fmla="*/ f27 1 f16"/>
              <a:gd name="f38" fmla="*/ f28 f10 1"/>
              <a:gd name="f39" fmla="*/ f29 f10 1"/>
              <a:gd name="f40" fmla="*/ f31 f11 1"/>
              <a:gd name="f41" fmla="*/ f30 f11 1"/>
              <a:gd name="f42" fmla="*/ f33 f10 1"/>
              <a:gd name="f43" fmla="*/ f34 f11 1"/>
              <a:gd name="f44" fmla="*/ f35 f11 1"/>
              <a:gd name="f45" fmla="*/ f36 f10 1"/>
              <a:gd name="f46" fmla="*/ f37 f11 1"/>
            </a:gdLst>
            <a:ahLst/>
            <a:cxnLst>
              <a:cxn ang="3cd4">
                <a:pos x="hc" y="t"/>
              </a:cxn>
              <a:cxn ang="0">
                <a:pos x="r" y="vc"/>
              </a:cxn>
              <a:cxn ang="cd4">
                <a:pos x="hc" y="b"/>
              </a:cxn>
              <a:cxn ang="cd2">
                <a:pos x="l" y="vc"/>
              </a:cxn>
              <a:cxn ang="f32">
                <a:pos x="f42" y="f43"/>
              </a:cxn>
              <a:cxn ang="f32">
                <a:pos x="f42" y="f44"/>
              </a:cxn>
              <a:cxn ang="f32">
                <a:pos x="f45" y="f44"/>
              </a:cxn>
              <a:cxn ang="f32">
                <a:pos x="f45" y="f46"/>
              </a:cxn>
            </a:cxnLst>
            <a:rect l="f38" t="f41" r="f39" b="f40"/>
            <a:pathLst>
              <a:path w="1400640" h="3748832">
                <a:moveTo>
                  <a:pt x="f6" y="f5"/>
                </a:moveTo>
                <a:lnTo>
                  <a:pt x="f6" y="f7"/>
                </a:lnTo>
                <a:lnTo>
                  <a:pt x="f5" y="f7"/>
                </a:lnTo>
                <a:lnTo>
                  <a:pt x="f5" y="f8"/>
                </a:lnTo>
                <a:close/>
              </a:path>
            </a:pathLst>
          </a:custGeom>
          <a:solidFill>
            <a:srgbClr val="AAC3E8"/>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DFAF6"/>
              </a:solidFill>
              <a:uFillTx/>
              <a:latin typeface="Sabon Next LT"/>
            </a:endParaRPr>
          </a:p>
        </p:txBody>
      </p:sp>
      <p:sp>
        <p:nvSpPr>
          <p:cNvPr id="8" name="Title 1">
            <a:extLst>
              <a:ext uri="{FF2B5EF4-FFF2-40B4-BE49-F238E27FC236}">
                <a16:creationId xmlns:a16="http://schemas.microsoft.com/office/drawing/2014/main" id="{B4F7718E-25D9-6624-60C6-2C1239181E8B}"/>
              </a:ext>
            </a:extLst>
          </p:cNvPr>
          <p:cNvSpPr txBox="1">
            <a:spLocks noGrp="1"/>
          </p:cNvSpPr>
          <p:nvPr>
            <p:ph type="title"/>
          </p:nvPr>
        </p:nvSpPr>
        <p:spPr>
          <a:xfrm>
            <a:off x="2895603" y="3776472"/>
            <a:ext cx="6400800" cy="768096"/>
          </a:xfrm>
        </p:spPr>
        <p:txBody>
          <a:bodyPr>
            <a:noAutofit/>
          </a:bodyPr>
          <a:lstStyle>
            <a:lvl1pPr>
              <a:lnSpc>
                <a:spcPct val="100000"/>
              </a:lnSpc>
              <a:defRPr/>
            </a:lvl1pPr>
          </a:lstStyle>
          <a:p>
            <a:pPr lvl="0"/>
            <a:r>
              <a:rPr lang="en-US"/>
              <a:t>Click to edit Master title style</a:t>
            </a:r>
          </a:p>
        </p:txBody>
      </p:sp>
      <p:sp>
        <p:nvSpPr>
          <p:cNvPr id="9" name="Text Placeholder 2">
            <a:extLst>
              <a:ext uri="{FF2B5EF4-FFF2-40B4-BE49-F238E27FC236}">
                <a16:creationId xmlns:a16="http://schemas.microsoft.com/office/drawing/2014/main" id="{536AD3E3-7248-42D7-CA69-3E1AC4EAFFD8}"/>
              </a:ext>
            </a:extLst>
          </p:cNvPr>
          <p:cNvSpPr txBox="1">
            <a:spLocks noGrp="1"/>
          </p:cNvSpPr>
          <p:nvPr>
            <p:ph type="body" idx="1"/>
          </p:nvPr>
        </p:nvSpPr>
        <p:spPr>
          <a:xfrm>
            <a:off x="2895603" y="4718303"/>
            <a:ext cx="6400800" cy="512064"/>
          </a:xfrm>
        </p:spPr>
        <p:txBody>
          <a:bodyPr lIns="0" tIns="0" rIns="0" bIns="0" anchorCtr="1">
            <a:noAutofit/>
          </a:bodyPr>
          <a:lstStyle>
            <a:lvl1pPr marL="0" indent="0" algn="ctr">
              <a:spcBef>
                <a:spcPts val="0"/>
              </a:spcBef>
              <a:buNone/>
              <a:defRPr sz="2400"/>
            </a:lvl1pPr>
          </a:lstStyle>
          <a:p>
            <a:pPr lvl="0"/>
            <a:r>
              <a:rPr lang="en-US"/>
              <a:t>Click to edit Master text styles</a:t>
            </a:r>
          </a:p>
        </p:txBody>
      </p:sp>
    </p:spTree>
    <p:extLst>
      <p:ext uri="{BB962C8B-B14F-4D97-AF65-F5344CB8AC3E}">
        <p14:creationId xmlns:p14="http://schemas.microsoft.com/office/powerpoint/2010/main" val="27944032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and Chart">
    <p:spTree>
      <p:nvGrpSpPr>
        <p:cNvPr id="1" name=""/>
        <p:cNvGrpSpPr/>
        <p:nvPr/>
      </p:nvGrpSpPr>
      <p:grpSpPr>
        <a:xfrm>
          <a:off x="0" y="0"/>
          <a:ext cx="0" cy="0"/>
          <a:chOff x="0" y="0"/>
          <a:chExt cx="0" cy="0"/>
        </a:xfrm>
      </p:grpSpPr>
      <p:sp>
        <p:nvSpPr>
          <p:cNvPr id="2" name="Freeform: Shape 29">
            <a:extLst>
              <a:ext uri="{FF2B5EF4-FFF2-40B4-BE49-F238E27FC236}">
                <a16:creationId xmlns:a16="http://schemas.microsoft.com/office/drawing/2014/main" id="{10E7C873-4044-B994-9DAB-224E4A4ABCEC}"/>
              </a:ext>
            </a:extLst>
          </p:cNvPr>
          <p:cNvSpPr/>
          <p:nvPr/>
        </p:nvSpPr>
        <p:spPr>
          <a:xfrm>
            <a:off x="0" y="0"/>
            <a:ext cx="2242831" cy="2102964"/>
          </a:xfrm>
          <a:custGeom>
            <a:avLst/>
            <a:gdLst>
              <a:gd name="f0" fmla="val 10800000"/>
              <a:gd name="f1" fmla="val 5400000"/>
              <a:gd name="f2" fmla="val 180"/>
              <a:gd name="f3" fmla="val w"/>
              <a:gd name="f4" fmla="val h"/>
              <a:gd name="f5" fmla="val 0"/>
              <a:gd name="f6" fmla="val 2242827"/>
              <a:gd name="f7" fmla="val 2102966"/>
              <a:gd name="f8" fmla="val 2220549"/>
              <a:gd name="f9" fmla="val 2238641"/>
              <a:gd name="f10" fmla="val 82607"/>
              <a:gd name="f11" fmla="val 2123193"/>
              <a:gd name="f12" fmla="val 1215807"/>
              <a:gd name="f13" fmla="val 1163255"/>
              <a:gd name="f14" fmla="val 1"/>
              <a:gd name="f15" fmla="val 2080690"/>
              <a:gd name="f16" fmla="val 1151759"/>
              <a:gd name="f17" fmla="val 2102176"/>
              <a:gd name="f18" fmla="val 1202330"/>
              <a:gd name="f19" fmla="val 2216479"/>
              <a:gd name="f20" fmla="val 80336"/>
              <a:gd name="f21" fmla="val 2098030"/>
              <a:gd name="f22" fmla="val 2120412"/>
              <a:gd name="f23" fmla="val 2116859"/>
              <a:gd name="f24" fmla="val 70117"/>
              <a:gd name="f25" fmla="val 2007691"/>
              <a:gd name="f26" fmla="val 1141666"/>
              <a:gd name="f27" fmla="val 1099966"/>
              <a:gd name="f28" fmla="val 1980571"/>
              <a:gd name="f29" fmla="val 1958295"/>
              <a:gd name="f30" fmla="val 1088470"/>
              <a:gd name="f31" fmla="val 1986577"/>
              <a:gd name="f32" fmla="val 1128187"/>
              <a:gd name="f33" fmla="val 2094588"/>
              <a:gd name="f34" fmla="val 67938"/>
              <a:gd name="f35" fmla="val 1975608"/>
              <a:gd name="f36" fmla="val 1997887"/>
              <a:gd name="f37" fmla="val 1994968"/>
              <a:gd name="f38" fmla="val 57611"/>
              <a:gd name="f39" fmla="val 1892090"/>
              <a:gd name="f40" fmla="val 1067493"/>
              <a:gd name="f41" fmla="val 1036676"/>
              <a:gd name="f42" fmla="val 1858047"/>
              <a:gd name="f43" fmla="val 1835771"/>
              <a:gd name="f44" fmla="val 1025181"/>
              <a:gd name="f45" fmla="val 1871073"/>
              <a:gd name="f46" fmla="val 1053919"/>
              <a:gd name="f47" fmla="val 1972805"/>
              <a:gd name="f48" fmla="val 55322"/>
              <a:gd name="f49" fmla="val 1853193"/>
              <a:gd name="f50" fmla="val 1875472"/>
              <a:gd name="f51" fmla="val 1873186"/>
              <a:gd name="f52" fmla="val 45119"/>
              <a:gd name="f53" fmla="val 1776588"/>
              <a:gd name="f54" fmla="val 993350"/>
              <a:gd name="f55" fmla="val 973388"/>
              <a:gd name="f56" fmla="val 1735650"/>
              <a:gd name="f57" fmla="val 1713374"/>
              <a:gd name="f58" fmla="val 961784"/>
              <a:gd name="f59" fmla="val 1755557"/>
              <a:gd name="f60" fmla="val 979877"/>
              <a:gd name="f61" fmla="val 1851022"/>
              <a:gd name="f62" fmla="val 42848"/>
              <a:gd name="f63" fmla="val 1730668"/>
              <a:gd name="f64" fmla="val 1753056"/>
              <a:gd name="f65" fmla="val 1751404"/>
              <a:gd name="f66" fmla="val 32610"/>
              <a:gd name="f67" fmla="val 1661086"/>
              <a:gd name="f68" fmla="val 919190"/>
              <a:gd name="f69" fmla="val 910098"/>
              <a:gd name="f70" fmla="val 1613232"/>
              <a:gd name="f71" fmla="val 1590961"/>
              <a:gd name="f72" fmla="val 898495"/>
              <a:gd name="f73" fmla="val 1639954"/>
              <a:gd name="f74" fmla="val 905712"/>
              <a:gd name="f75" fmla="val 1729127"/>
              <a:gd name="f76" fmla="val 30432"/>
              <a:gd name="f77" fmla="val 1608247"/>
              <a:gd name="f78" fmla="val 1630525"/>
              <a:gd name="f79" fmla="val 1629507"/>
              <a:gd name="f80" fmla="val 20086"/>
              <a:gd name="f81" fmla="val 1545469"/>
              <a:gd name="f82" fmla="val 844919"/>
              <a:gd name="f83" fmla="val 846701"/>
              <a:gd name="f84" fmla="val 1490712"/>
              <a:gd name="f85" fmla="val 1468436"/>
              <a:gd name="f86" fmla="val 835206"/>
              <a:gd name="f87" fmla="val 1524451"/>
              <a:gd name="f88" fmla="val 831445"/>
              <a:gd name="f89" fmla="val 1607345"/>
              <a:gd name="f90" fmla="val 17816"/>
              <a:gd name="f91" fmla="val 1485833"/>
              <a:gd name="f92" fmla="val 1508109"/>
              <a:gd name="f93" fmla="val 1507724"/>
              <a:gd name="f94" fmla="val 7596"/>
              <a:gd name="f95" fmla="val 1429966"/>
              <a:gd name="f96" fmla="val 770778"/>
              <a:gd name="f97" fmla="val 783416"/>
              <a:gd name="f98" fmla="val 1368317"/>
              <a:gd name="f99" fmla="val 1346041"/>
              <a:gd name="f100" fmla="val 771917"/>
              <a:gd name="f101" fmla="val 1408949"/>
              <a:gd name="f102" fmla="val 757304"/>
              <a:gd name="f103" fmla="val 1485563"/>
              <a:gd name="f104" fmla="val 5325"/>
              <a:gd name="f105" fmla="val 1362591"/>
              <a:gd name="f106" fmla="val 1385194"/>
              <a:gd name="f107" fmla="val 1364797"/>
              <a:gd name="f108" fmla="val 133264"/>
              <a:gd name="f109" fmla="val 1234684"/>
              <a:gd name="f110" fmla="val 767432"/>
              <a:gd name="f111" fmla="val 672215"/>
              <a:gd name="f112" fmla="val 1245917"/>
              <a:gd name="f113" fmla="val 1223641"/>
              <a:gd name="f114" fmla="val 661385"/>
              <a:gd name="f115" fmla="val 1214835"/>
              <a:gd name="f116" fmla="val 752908"/>
              <a:gd name="f117" fmla="val 1342864"/>
              <a:gd name="f118" fmla="val 128894"/>
              <a:gd name="f119" fmla="val 1238878"/>
              <a:gd name="f120" fmla="val 1261388"/>
              <a:gd name="f121" fmla="val 1244763"/>
              <a:gd name="f122" fmla="val 108614"/>
              <a:gd name="f123" fmla="val 1126083"/>
              <a:gd name="f124" fmla="val 687031"/>
              <a:gd name="f125" fmla="val 613049"/>
              <a:gd name="f126" fmla="val 1123397"/>
              <a:gd name="f127" fmla="val 1101121"/>
              <a:gd name="f128" fmla="val 602316"/>
              <a:gd name="f129" fmla="val 1106344"/>
              <a:gd name="f130" fmla="val 672419"/>
              <a:gd name="f131" fmla="val 1222940"/>
              <a:gd name="f132" fmla="val 104135"/>
              <a:gd name="f133" fmla="val 1115178"/>
              <a:gd name="f134" fmla="val 1137688"/>
              <a:gd name="f135" fmla="val 1124836"/>
              <a:gd name="f136" fmla="val 83962"/>
              <a:gd name="f137" fmla="val 1017592"/>
              <a:gd name="f138" fmla="val 606647"/>
              <a:gd name="f139" fmla="val 553979"/>
              <a:gd name="f140" fmla="val 1000978"/>
              <a:gd name="f141" fmla="val 978703"/>
              <a:gd name="f142" fmla="val 543246"/>
              <a:gd name="f143" fmla="val 997852"/>
              <a:gd name="f144" fmla="val 592039"/>
              <a:gd name="f145" fmla="val 1103012"/>
              <a:gd name="f146" fmla="val 79485"/>
              <a:gd name="f147" fmla="val 991375"/>
              <a:gd name="f148" fmla="val 1013997"/>
              <a:gd name="f149" fmla="val 1004915"/>
              <a:gd name="f150" fmla="val 59331"/>
              <a:gd name="f151" fmla="val 909100"/>
              <a:gd name="f152" fmla="val 526286"/>
              <a:gd name="f153" fmla="val 494909"/>
              <a:gd name="f154" fmla="val 878583"/>
              <a:gd name="f155" fmla="val 856307"/>
              <a:gd name="f156" fmla="val 484176"/>
              <a:gd name="f157" fmla="val 889272"/>
              <a:gd name="f158" fmla="val 511676"/>
              <a:gd name="f159" fmla="val 982981"/>
              <a:gd name="f160" fmla="val 54853"/>
              <a:gd name="f161" fmla="val 866108"/>
              <a:gd name="f162" fmla="val 888384"/>
              <a:gd name="f163" fmla="val 884876"/>
              <a:gd name="f164" fmla="val 34680"/>
              <a:gd name="f165" fmla="val 800495"/>
              <a:gd name="f166" fmla="val 445883"/>
              <a:gd name="f167" fmla="val 435739"/>
              <a:gd name="f168" fmla="val 756058"/>
              <a:gd name="f169" fmla="val 733782"/>
              <a:gd name="f170" fmla="val 425107"/>
              <a:gd name="f171" fmla="val 780781"/>
              <a:gd name="f172" fmla="val 431187"/>
              <a:gd name="f173" fmla="val 863057"/>
              <a:gd name="f174" fmla="val 30169"/>
              <a:gd name="f175" fmla="val 743692"/>
              <a:gd name="f176" fmla="val 765973"/>
              <a:gd name="f177" fmla="val 764957"/>
              <a:gd name="f178" fmla="val 10048"/>
              <a:gd name="f179" fmla="val 692029"/>
              <a:gd name="f180" fmla="val 365521"/>
              <a:gd name="f181" fmla="val 376767"/>
              <a:gd name="f182" fmla="val 633662"/>
              <a:gd name="f183" fmla="val 611386"/>
              <a:gd name="f184" fmla="val 365938"/>
              <a:gd name="f185" fmla="val 672265"/>
              <a:gd name="f186" fmla="val 350911"/>
              <a:gd name="f187" fmla="val 743129"/>
              <a:gd name="f188" fmla="val 5570"/>
              <a:gd name="f189" fmla="val 617163"/>
              <a:gd name="f190" fmla="val 640489"/>
              <a:gd name="f191" fmla="val 606611"/>
              <a:gd name="f192" fmla="val 108906"/>
              <a:gd name="f193" fmla="val 506524"/>
              <a:gd name="f194" fmla="val 345128"/>
              <a:gd name="f195" fmla="val 272312"/>
              <a:gd name="f196" fmla="val 511248"/>
              <a:gd name="f197" fmla="val 488972"/>
              <a:gd name="f198" fmla="val 263030"/>
              <a:gd name="f199" fmla="val 489290"/>
              <a:gd name="f200" fmla="val 328485"/>
              <a:gd name="f201" fmla="val 585980"/>
              <a:gd name="f202" fmla="val 100252"/>
              <a:gd name="f203" fmla="val 489561"/>
              <a:gd name="f204" fmla="val 512789"/>
              <a:gd name="f205" fmla="val 493721"/>
              <a:gd name="f206" fmla="val 61289"/>
              <a:gd name="f207" fmla="val 412246"/>
              <a:gd name="f208" fmla="val 253561"/>
              <a:gd name="f209" fmla="val 221597"/>
              <a:gd name="f210" fmla="val 388735"/>
              <a:gd name="f211" fmla="val 366459"/>
              <a:gd name="f212" fmla="val 212399"/>
              <a:gd name="f213" fmla="val 395116"/>
              <a:gd name="f214" fmla="val 236854"/>
              <a:gd name="f215" fmla="val 473199"/>
              <a:gd name="f216" fmla="val 52587"/>
              <a:gd name="f217" fmla="val 361966"/>
              <a:gd name="f218" fmla="val 385181"/>
              <a:gd name="f219" fmla="val 380937"/>
              <a:gd name="f220" fmla="val 13636"/>
              <a:gd name="f221" fmla="val 318070"/>
              <a:gd name="f222" fmla="val 161973"/>
              <a:gd name="f223" fmla="val 170965"/>
              <a:gd name="f224" fmla="val 266328"/>
              <a:gd name="f225" fmla="val 244052"/>
              <a:gd name="f226" fmla="val 161767"/>
              <a:gd name="f227" fmla="val 300940"/>
              <a:gd name="f228" fmla="val 145329"/>
              <a:gd name="f229" fmla="val 360416"/>
              <a:gd name="f230" fmla="val 4982"/>
              <a:gd name="f231" fmla="val 218905"/>
              <a:gd name="f232" fmla="val 249720"/>
              <a:gd name="f233" fmla="val 241311"/>
              <a:gd name="f234" fmla="val 15475"/>
              <a:gd name="f235" fmla="val 188962"/>
              <a:gd name="f236" fmla="val 92909"/>
              <a:gd name="f237" fmla="val 100349"/>
              <a:gd name="f238" fmla="val 143932"/>
              <a:gd name="f239" fmla="val 121656"/>
              <a:gd name="f240" fmla="val 74091"/>
              <a:gd name="f241" fmla="val 141290"/>
              <a:gd name="f242" fmla="val 91533"/>
              <a:gd name="f243" fmla="val 189966"/>
              <a:gd name="f244" fmla="val 42875"/>
              <a:gd name="f245" fmla="+- 0 0 -90"/>
              <a:gd name="f246" fmla="*/ f3 1 2242827"/>
              <a:gd name="f247" fmla="*/ f4 1 2102966"/>
              <a:gd name="f248" fmla="+- f7 0 f5"/>
              <a:gd name="f249" fmla="+- f6 0 f5"/>
              <a:gd name="f250" fmla="*/ f245 f0 1"/>
              <a:gd name="f251" fmla="*/ f249 1 2242827"/>
              <a:gd name="f252" fmla="*/ f248 1 2102966"/>
              <a:gd name="f253" fmla="*/ 2220549 f249 1"/>
              <a:gd name="f254" fmla="*/ 0 f248 1"/>
              <a:gd name="f255" fmla="*/ 2242827 f249 1"/>
              <a:gd name="f256" fmla="*/ 2238641 f249 1"/>
              <a:gd name="f257" fmla="*/ 82607 f248 1"/>
              <a:gd name="f258" fmla="*/ 1 f249 1"/>
              <a:gd name="f259" fmla="*/ 2102966 f248 1"/>
              <a:gd name="f260" fmla="*/ 2080690 f248 1"/>
              <a:gd name="f261" fmla="*/ 2216479 f249 1"/>
              <a:gd name="f262" fmla="*/ 80336 f248 1"/>
              <a:gd name="f263" fmla="*/ 2098030 f249 1"/>
              <a:gd name="f264" fmla="*/ 2120412 f249 1"/>
              <a:gd name="f265" fmla="*/ 2116859 f249 1"/>
              <a:gd name="f266" fmla="*/ 70117 f248 1"/>
              <a:gd name="f267" fmla="*/ 1980571 f248 1"/>
              <a:gd name="f268" fmla="*/ 1958295 f248 1"/>
              <a:gd name="f269" fmla="*/ 2094588 f249 1"/>
              <a:gd name="f270" fmla="*/ 67938 f248 1"/>
              <a:gd name="f271" fmla="*/ 1975608 f249 1"/>
              <a:gd name="f272" fmla="*/ 1997887 f249 1"/>
              <a:gd name="f273" fmla="*/ 1994968 f249 1"/>
              <a:gd name="f274" fmla="*/ 57611 f248 1"/>
              <a:gd name="f275" fmla="*/ 1858047 f248 1"/>
              <a:gd name="f276" fmla="*/ 1835771 f248 1"/>
              <a:gd name="f277" fmla="*/ 1972805 f249 1"/>
              <a:gd name="f278" fmla="*/ 55322 f248 1"/>
              <a:gd name="f279" fmla="*/ 1853193 f249 1"/>
              <a:gd name="f280" fmla="*/ 1875472 f249 1"/>
              <a:gd name="f281" fmla="*/ 1873186 f249 1"/>
              <a:gd name="f282" fmla="*/ 45119 f248 1"/>
              <a:gd name="f283" fmla="*/ 0 f249 1"/>
              <a:gd name="f284" fmla="*/ 1735650 f248 1"/>
              <a:gd name="f285" fmla="*/ 1713374 f248 1"/>
              <a:gd name="f286" fmla="*/ 1851022 f249 1"/>
              <a:gd name="f287" fmla="*/ 42848 f248 1"/>
              <a:gd name="f288" fmla="*/ 1730668 f249 1"/>
              <a:gd name="f289" fmla="*/ 1753056 f249 1"/>
              <a:gd name="f290" fmla="*/ 1751404 f249 1"/>
              <a:gd name="f291" fmla="*/ 32610 f248 1"/>
              <a:gd name="f292" fmla="*/ 1613232 f248 1"/>
              <a:gd name="f293" fmla="*/ 1590961 f248 1"/>
              <a:gd name="f294" fmla="*/ 1729127 f249 1"/>
              <a:gd name="f295" fmla="*/ 30432 f248 1"/>
              <a:gd name="f296" fmla="*/ 1608247 f249 1"/>
              <a:gd name="f297" fmla="*/ 1630525 f249 1"/>
              <a:gd name="f298" fmla="*/ 1629507 f249 1"/>
              <a:gd name="f299" fmla="*/ 20086 f248 1"/>
              <a:gd name="f300" fmla="*/ 1490712 f248 1"/>
              <a:gd name="f301" fmla="*/ 1468436 f248 1"/>
              <a:gd name="f302" fmla="*/ 1607345 f249 1"/>
              <a:gd name="f303" fmla="*/ 17816 f248 1"/>
              <a:gd name="f304" fmla="*/ 1485833 f249 1"/>
              <a:gd name="f305" fmla="*/ 1508109 f249 1"/>
              <a:gd name="f306" fmla="*/ 1507724 f249 1"/>
              <a:gd name="f307" fmla="*/ 7596 f248 1"/>
              <a:gd name="f308" fmla="*/ 1368317 f248 1"/>
              <a:gd name="f309" fmla="*/ 1346041 f248 1"/>
              <a:gd name="f310" fmla="*/ 1485563 f249 1"/>
              <a:gd name="f311" fmla="*/ 5325 f248 1"/>
              <a:gd name="f312" fmla="*/ 1362591 f249 1"/>
              <a:gd name="f313" fmla="*/ 1385194 f249 1"/>
              <a:gd name="f314" fmla="*/ 1364797 f249 1"/>
              <a:gd name="f315" fmla="*/ 133264 f248 1"/>
              <a:gd name="f316" fmla="*/ 1245917 f248 1"/>
              <a:gd name="f317" fmla="*/ 1223641 f248 1"/>
              <a:gd name="f318" fmla="*/ 1342864 f249 1"/>
              <a:gd name="f319" fmla="*/ 128894 f248 1"/>
              <a:gd name="f320" fmla="*/ 1238878 f249 1"/>
              <a:gd name="f321" fmla="*/ 1261388 f249 1"/>
              <a:gd name="f322" fmla="*/ 1244763 f249 1"/>
              <a:gd name="f323" fmla="*/ 108614 f248 1"/>
              <a:gd name="f324" fmla="*/ 1123397 f248 1"/>
              <a:gd name="f325" fmla="*/ 1101121 f248 1"/>
              <a:gd name="f326" fmla="*/ 1222940 f249 1"/>
              <a:gd name="f327" fmla="*/ 104135 f248 1"/>
              <a:gd name="f328" fmla="*/ 1115178 f249 1"/>
              <a:gd name="f329" fmla="*/ 1137688 f249 1"/>
              <a:gd name="f330" fmla="*/ 1124836 f249 1"/>
              <a:gd name="f331" fmla="*/ 83962 f248 1"/>
              <a:gd name="f332" fmla="*/ 1000978 f248 1"/>
              <a:gd name="f333" fmla="*/ 978703 f248 1"/>
              <a:gd name="f334" fmla="*/ 1103012 f249 1"/>
              <a:gd name="f335" fmla="*/ 79485 f248 1"/>
              <a:gd name="f336" fmla="*/ 991375 f249 1"/>
              <a:gd name="f337" fmla="*/ 1013997 f249 1"/>
              <a:gd name="f338" fmla="*/ 1004915 f249 1"/>
              <a:gd name="f339" fmla="*/ 59331 f248 1"/>
              <a:gd name="f340" fmla="*/ 878583 f248 1"/>
              <a:gd name="f341" fmla="*/ 856307 f248 1"/>
              <a:gd name="f342" fmla="*/ 982981 f249 1"/>
              <a:gd name="f343" fmla="*/ 54853 f248 1"/>
              <a:gd name="f344" fmla="*/ 866108 f249 1"/>
              <a:gd name="f345" fmla="*/ 888384 f249 1"/>
              <a:gd name="f346" fmla="*/ 884876 f249 1"/>
              <a:gd name="f347" fmla="*/ 34680 f248 1"/>
              <a:gd name="f348" fmla="*/ 756058 f248 1"/>
              <a:gd name="f349" fmla="*/ 733782 f248 1"/>
              <a:gd name="f350" fmla="*/ 863057 f249 1"/>
              <a:gd name="f351" fmla="*/ 30169 f248 1"/>
              <a:gd name="f352" fmla="*/ 743692 f249 1"/>
              <a:gd name="f353" fmla="*/ 765973 f249 1"/>
              <a:gd name="f354" fmla="*/ 764957 f249 1"/>
              <a:gd name="f355" fmla="*/ 10048 f248 1"/>
              <a:gd name="f356" fmla="*/ 633662 f248 1"/>
              <a:gd name="f357" fmla="*/ 611386 f248 1"/>
              <a:gd name="f358" fmla="*/ 743129 f249 1"/>
              <a:gd name="f359" fmla="*/ 5570 f248 1"/>
              <a:gd name="f360" fmla="*/ 617163 f249 1"/>
              <a:gd name="f361" fmla="*/ 640489 f249 1"/>
              <a:gd name="f362" fmla="*/ 606611 f249 1"/>
              <a:gd name="f363" fmla="*/ 108906 f248 1"/>
              <a:gd name="f364" fmla="*/ 511248 f248 1"/>
              <a:gd name="f365" fmla="*/ 488972 f248 1"/>
              <a:gd name="f366" fmla="*/ 585980 f249 1"/>
              <a:gd name="f367" fmla="*/ 100252 f248 1"/>
              <a:gd name="f368" fmla="*/ 489561 f249 1"/>
              <a:gd name="f369" fmla="*/ 512789 f249 1"/>
              <a:gd name="f370" fmla="*/ 493721 f249 1"/>
              <a:gd name="f371" fmla="*/ 61289 f248 1"/>
              <a:gd name="f372" fmla="*/ 388735 f248 1"/>
              <a:gd name="f373" fmla="*/ 366459 f248 1"/>
              <a:gd name="f374" fmla="*/ 473199 f249 1"/>
              <a:gd name="f375" fmla="*/ 52587 f248 1"/>
              <a:gd name="f376" fmla="*/ 361966 f249 1"/>
              <a:gd name="f377" fmla="*/ 385181 f249 1"/>
              <a:gd name="f378" fmla="*/ 380937 f249 1"/>
              <a:gd name="f379" fmla="*/ 13636 f248 1"/>
              <a:gd name="f380" fmla="*/ 266328 f248 1"/>
              <a:gd name="f381" fmla="*/ 244052 f248 1"/>
              <a:gd name="f382" fmla="*/ 360416 f249 1"/>
              <a:gd name="f383" fmla="*/ 4982 f248 1"/>
              <a:gd name="f384" fmla="*/ 218905 f249 1"/>
              <a:gd name="f385" fmla="*/ 249720 f249 1"/>
              <a:gd name="f386" fmla="*/ 241311 f249 1"/>
              <a:gd name="f387" fmla="*/ 15475 f248 1"/>
              <a:gd name="f388" fmla="*/ 143932 f248 1"/>
              <a:gd name="f389" fmla="*/ 121656 f248 1"/>
              <a:gd name="f390" fmla="*/ 189966 f249 1"/>
              <a:gd name="f391" fmla="*/ 42875 f248 1"/>
              <a:gd name="f392" fmla="*/ f250 1 f2"/>
              <a:gd name="f393" fmla="*/ f253 1 2242827"/>
              <a:gd name="f394" fmla="*/ f254 1 2102966"/>
              <a:gd name="f395" fmla="*/ f255 1 2242827"/>
              <a:gd name="f396" fmla="*/ f256 1 2242827"/>
              <a:gd name="f397" fmla="*/ f257 1 2102966"/>
              <a:gd name="f398" fmla="*/ f258 1 2242827"/>
              <a:gd name="f399" fmla="*/ f259 1 2102966"/>
              <a:gd name="f400" fmla="*/ f260 1 2102966"/>
              <a:gd name="f401" fmla="*/ f261 1 2242827"/>
              <a:gd name="f402" fmla="*/ f262 1 2102966"/>
              <a:gd name="f403" fmla="*/ f263 1 2242827"/>
              <a:gd name="f404" fmla="*/ f264 1 2242827"/>
              <a:gd name="f405" fmla="*/ f265 1 2242827"/>
              <a:gd name="f406" fmla="*/ f266 1 2102966"/>
              <a:gd name="f407" fmla="*/ f267 1 2102966"/>
              <a:gd name="f408" fmla="*/ f268 1 2102966"/>
              <a:gd name="f409" fmla="*/ f269 1 2242827"/>
              <a:gd name="f410" fmla="*/ f270 1 2102966"/>
              <a:gd name="f411" fmla="*/ f271 1 2242827"/>
              <a:gd name="f412" fmla="*/ f272 1 2242827"/>
              <a:gd name="f413" fmla="*/ f273 1 2242827"/>
              <a:gd name="f414" fmla="*/ f274 1 2102966"/>
              <a:gd name="f415" fmla="*/ f275 1 2102966"/>
              <a:gd name="f416" fmla="*/ f276 1 2102966"/>
              <a:gd name="f417" fmla="*/ f277 1 2242827"/>
              <a:gd name="f418" fmla="*/ f278 1 2102966"/>
              <a:gd name="f419" fmla="*/ f279 1 2242827"/>
              <a:gd name="f420" fmla="*/ f280 1 2242827"/>
              <a:gd name="f421" fmla="*/ f281 1 2242827"/>
              <a:gd name="f422" fmla="*/ f282 1 2102966"/>
              <a:gd name="f423" fmla="*/ f283 1 2242827"/>
              <a:gd name="f424" fmla="*/ f284 1 2102966"/>
              <a:gd name="f425" fmla="*/ f285 1 2102966"/>
              <a:gd name="f426" fmla="*/ f286 1 2242827"/>
              <a:gd name="f427" fmla="*/ f287 1 2102966"/>
              <a:gd name="f428" fmla="*/ f288 1 2242827"/>
              <a:gd name="f429" fmla="*/ f289 1 2242827"/>
              <a:gd name="f430" fmla="*/ f290 1 2242827"/>
              <a:gd name="f431" fmla="*/ f291 1 2102966"/>
              <a:gd name="f432" fmla="*/ f292 1 2102966"/>
              <a:gd name="f433" fmla="*/ f293 1 2102966"/>
              <a:gd name="f434" fmla="*/ f294 1 2242827"/>
              <a:gd name="f435" fmla="*/ f295 1 2102966"/>
              <a:gd name="f436" fmla="*/ f296 1 2242827"/>
              <a:gd name="f437" fmla="*/ f297 1 2242827"/>
              <a:gd name="f438" fmla="*/ f298 1 2242827"/>
              <a:gd name="f439" fmla="*/ f299 1 2102966"/>
              <a:gd name="f440" fmla="*/ f300 1 2102966"/>
              <a:gd name="f441" fmla="*/ f301 1 2102966"/>
              <a:gd name="f442" fmla="*/ f302 1 2242827"/>
              <a:gd name="f443" fmla="*/ f303 1 2102966"/>
              <a:gd name="f444" fmla="*/ f304 1 2242827"/>
              <a:gd name="f445" fmla="*/ f305 1 2242827"/>
              <a:gd name="f446" fmla="*/ f306 1 2242827"/>
              <a:gd name="f447" fmla="*/ f307 1 2102966"/>
              <a:gd name="f448" fmla="*/ f308 1 2102966"/>
              <a:gd name="f449" fmla="*/ f309 1 2102966"/>
              <a:gd name="f450" fmla="*/ f310 1 2242827"/>
              <a:gd name="f451" fmla="*/ f311 1 2102966"/>
              <a:gd name="f452" fmla="*/ f312 1 2242827"/>
              <a:gd name="f453" fmla="*/ f313 1 2242827"/>
              <a:gd name="f454" fmla="*/ f314 1 2242827"/>
              <a:gd name="f455" fmla="*/ f315 1 2102966"/>
              <a:gd name="f456" fmla="*/ f316 1 2102966"/>
              <a:gd name="f457" fmla="*/ f317 1 2102966"/>
              <a:gd name="f458" fmla="*/ f318 1 2242827"/>
              <a:gd name="f459" fmla="*/ f319 1 2102966"/>
              <a:gd name="f460" fmla="*/ f320 1 2242827"/>
              <a:gd name="f461" fmla="*/ f321 1 2242827"/>
              <a:gd name="f462" fmla="*/ f322 1 2242827"/>
              <a:gd name="f463" fmla="*/ f323 1 2102966"/>
              <a:gd name="f464" fmla="*/ f324 1 2102966"/>
              <a:gd name="f465" fmla="*/ f325 1 2102966"/>
              <a:gd name="f466" fmla="*/ f326 1 2242827"/>
              <a:gd name="f467" fmla="*/ f327 1 2102966"/>
              <a:gd name="f468" fmla="*/ f328 1 2242827"/>
              <a:gd name="f469" fmla="*/ f329 1 2242827"/>
              <a:gd name="f470" fmla="*/ f330 1 2242827"/>
              <a:gd name="f471" fmla="*/ f331 1 2102966"/>
              <a:gd name="f472" fmla="*/ f332 1 2102966"/>
              <a:gd name="f473" fmla="*/ f333 1 2102966"/>
              <a:gd name="f474" fmla="*/ f334 1 2242827"/>
              <a:gd name="f475" fmla="*/ f335 1 2102966"/>
              <a:gd name="f476" fmla="*/ f336 1 2242827"/>
              <a:gd name="f477" fmla="*/ f337 1 2242827"/>
              <a:gd name="f478" fmla="*/ f338 1 2242827"/>
              <a:gd name="f479" fmla="*/ f339 1 2102966"/>
              <a:gd name="f480" fmla="*/ f340 1 2102966"/>
              <a:gd name="f481" fmla="*/ f341 1 2102966"/>
              <a:gd name="f482" fmla="*/ f342 1 2242827"/>
              <a:gd name="f483" fmla="*/ f343 1 2102966"/>
              <a:gd name="f484" fmla="*/ f344 1 2242827"/>
              <a:gd name="f485" fmla="*/ f345 1 2242827"/>
              <a:gd name="f486" fmla="*/ f346 1 2242827"/>
              <a:gd name="f487" fmla="*/ f347 1 2102966"/>
              <a:gd name="f488" fmla="*/ f348 1 2102966"/>
              <a:gd name="f489" fmla="*/ f349 1 2102966"/>
              <a:gd name="f490" fmla="*/ f350 1 2242827"/>
              <a:gd name="f491" fmla="*/ f351 1 2102966"/>
              <a:gd name="f492" fmla="*/ f352 1 2242827"/>
              <a:gd name="f493" fmla="*/ f353 1 2242827"/>
              <a:gd name="f494" fmla="*/ f354 1 2242827"/>
              <a:gd name="f495" fmla="*/ f355 1 2102966"/>
              <a:gd name="f496" fmla="*/ f356 1 2102966"/>
              <a:gd name="f497" fmla="*/ f357 1 2102966"/>
              <a:gd name="f498" fmla="*/ f358 1 2242827"/>
              <a:gd name="f499" fmla="*/ f359 1 2102966"/>
              <a:gd name="f500" fmla="*/ f360 1 2242827"/>
              <a:gd name="f501" fmla="*/ f361 1 2242827"/>
              <a:gd name="f502" fmla="*/ f362 1 2242827"/>
              <a:gd name="f503" fmla="*/ f363 1 2102966"/>
              <a:gd name="f504" fmla="*/ f364 1 2102966"/>
              <a:gd name="f505" fmla="*/ f365 1 2102966"/>
              <a:gd name="f506" fmla="*/ f366 1 2242827"/>
              <a:gd name="f507" fmla="*/ f367 1 2102966"/>
              <a:gd name="f508" fmla="*/ f368 1 2242827"/>
              <a:gd name="f509" fmla="*/ f369 1 2242827"/>
              <a:gd name="f510" fmla="*/ f370 1 2242827"/>
              <a:gd name="f511" fmla="*/ f371 1 2102966"/>
              <a:gd name="f512" fmla="*/ f372 1 2102966"/>
              <a:gd name="f513" fmla="*/ f373 1 2102966"/>
              <a:gd name="f514" fmla="*/ f374 1 2242827"/>
              <a:gd name="f515" fmla="*/ f375 1 2102966"/>
              <a:gd name="f516" fmla="*/ f376 1 2242827"/>
              <a:gd name="f517" fmla="*/ f377 1 2242827"/>
              <a:gd name="f518" fmla="*/ f378 1 2242827"/>
              <a:gd name="f519" fmla="*/ f379 1 2102966"/>
              <a:gd name="f520" fmla="*/ f380 1 2102966"/>
              <a:gd name="f521" fmla="*/ f381 1 2102966"/>
              <a:gd name="f522" fmla="*/ f382 1 2242827"/>
              <a:gd name="f523" fmla="*/ f383 1 2102966"/>
              <a:gd name="f524" fmla="*/ f384 1 2242827"/>
              <a:gd name="f525" fmla="*/ f385 1 2242827"/>
              <a:gd name="f526" fmla="*/ f386 1 2242827"/>
              <a:gd name="f527" fmla="*/ f387 1 2102966"/>
              <a:gd name="f528" fmla="*/ f388 1 2102966"/>
              <a:gd name="f529" fmla="*/ f389 1 2102966"/>
              <a:gd name="f530" fmla="*/ f390 1 2242827"/>
              <a:gd name="f531" fmla="*/ f391 1 2102966"/>
              <a:gd name="f532" fmla="*/ f5 1 f251"/>
              <a:gd name="f533" fmla="*/ f6 1 f251"/>
              <a:gd name="f534" fmla="*/ f5 1 f252"/>
              <a:gd name="f535" fmla="*/ f7 1 f252"/>
              <a:gd name="f536" fmla="+- f392 0 f1"/>
              <a:gd name="f537" fmla="*/ f393 1 f251"/>
              <a:gd name="f538" fmla="*/ f394 1 f252"/>
              <a:gd name="f539" fmla="*/ f395 1 f251"/>
              <a:gd name="f540" fmla="*/ f396 1 f251"/>
              <a:gd name="f541" fmla="*/ f397 1 f252"/>
              <a:gd name="f542" fmla="*/ f398 1 f251"/>
              <a:gd name="f543" fmla="*/ f399 1 f252"/>
              <a:gd name="f544" fmla="*/ f400 1 f252"/>
              <a:gd name="f545" fmla="*/ f401 1 f251"/>
              <a:gd name="f546" fmla="*/ f402 1 f252"/>
              <a:gd name="f547" fmla="*/ f403 1 f251"/>
              <a:gd name="f548" fmla="*/ f404 1 f251"/>
              <a:gd name="f549" fmla="*/ f405 1 f251"/>
              <a:gd name="f550" fmla="*/ f406 1 f252"/>
              <a:gd name="f551" fmla="*/ f407 1 f252"/>
              <a:gd name="f552" fmla="*/ f408 1 f252"/>
              <a:gd name="f553" fmla="*/ f409 1 f251"/>
              <a:gd name="f554" fmla="*/ f410 1 f252"/>
              <a:gd name="f555" fmla="*/ f411 1 f251"/>
              <a:gd name="f556" fmla="*/ f412 1 f251"/>
              <a:gd name="f557" fmla="*/ f413 1 f251"/>
              <a:gd name="f558" fmla="*/ f414 1 f252"/>
              <a:gd name="f559" fmla="*/ f415 1 f252"/>
              <a:gd name="f560" fmla="*/ f416 1 f252"/>
              <a:gd name="f561" fmla="*/ f417 1 f251"/>
              <a:gd name="f562" fmla="*/ f418 1 f252"/>
              <a:gd name="f563" fmla="*/ f419 1 f251"/>
              <a:gd name="f564" fmla="*/ f420 1 f251"/>
              <a:gd name="f565" fmla="*/ f421 1 f251"/>
              <a:gd name="f566" fmla="*/ f422 1 f252"/>
              <a:gd name="f567" fmla="*/ f423 1 f251"/>
              <a:gd name="f568" fmla="*/ f424 1 f252"/>
              <a:gd name="f569" fmla="*/ f425 1 f252"/>
              <a:gd name="f570" fmla="*/ f426 1 f251"/>
              <a:gd name="f571" fmla="*/ f427 1 f252"/>
              <a:gd name="f572" fmla="*/ f428 1 f251"/>
              <a:gd name="f573" fmla="*/ f429 1 f251"/>
              <a:gd name="f574" fmla="*/ f430 1 f251"/>
              <a:gd name="f575" fmla="*/ f431 1 f252"/>
              <a:gd name="f576" fmla="*/ f432 1 f252"/>
              <a:gd name="f577" fmla="*/ f433 1 f252"/>
              <a:gd name="f578" fmla="*/ f434 1 f251"/>
              <a:gd name="f579" fmla="*/ f435 1 f252"/>
              <a:gd name="f580" fmla="*/ f436 1 f251"/>
              <a:gd name="f581" fmla="*/ f437 1 f251"/>
              <a:gd name="f582" fmla="*/ f438 1 f251"/>
              <a:gd name="f583" fmla="*/ f439 1 f252"/>
              <a:gd name="f584" fmla="*/ f440 1 f252"/>
              <a:gd name="f585" fmla="*/ f441 1 f252"/>
              <a:gd name="f586" fmla="*/ f442 1 f251"/>
              <a:gd name="f587" fmla="*/ f443 1 f252"/>
              <a:gd name="f588" fmla="*/ f444 1 f251"/>
              <a:gd name="f589" fmla="*/ f445 1 f251"/>
              <a:gd name="f590" fmla="*/ f446 1 f251"/>
              <a:gd name="f591" fmla="*/ f447 1 f252"/>
              <a:gd name="f592" fmla="*/ f448 1 f252"/>
              <a:gd name="f593" fmla="*/ f449 1 f252"/>
              <a:gd name="f594" fmla="*/ f450 1 f251"/>
              <a:gd name="f595" fmla="*/ f451 1 f252"/>
              <a:gd name="f596" fmla="*/ f452 1 f251"/>
              <a:gd name="f597" fmla="*/ f453 1 f251"/>
              <a:gd name="f598" fmla="*/ f454 1 f251"/>
              <a:gd name="f599" fmla="*/ f455 1 f252"/>
              <a:gd name="f600" fmla="*/ f456 1 f252"/>
              <a:gd name="f601" fmla="*/ f457 1 f252"/>
              <a:gd name="f602" fmla="*/ f458 1 f251"/>
              <a:gd name="f603" fmla="*/ f459 1 f252"/>
              <a:gd name="f604" fmla="*/ f460 1 f251"/>
              <a:gd name="f605" fmla="*/ f461 1 f251"/>
              <a:gd name="f606" fmla="*/ f462 1 f251"/>
              <a:gd name="f607" fmla="*/ f463 1 f252"/>
              <a:gd name="f608" fmla="*/ f464 1 f252"/>
              <a:gd name="f609" fmla="*/ f465 1 f252"/>
              <a:gd name="f610" fmla="*/ f466 1 f251"/>
              <a:gd name="f611" fmla="*/ f467 1 f252"/>
              <a:gd name="f612" fmla="*/ f468 1 f251"/>
              <a:gd name="f613" fmla="*/ f469 1 f251"/>
              <a:gd name="f614" fmla="*/ f470 1 f251"/>
              <a:gd name="f615" fmla="*/ f471 1 f252"/>
              <a:gd name="f616" fmla="*/ f472 1 f252"/>
              <a:gd name="f617" fmla="*/ f473 1 f252"/>
              <a:gd name="f618" fmla="*/ f474 1 f251"/>
              <a:gd name="f619" fmla="*/ f475 1 f252"/>
              <a:gd name="f620" fmla="*/ f476 1 f251"/>
              <a:gd name="f621" fmla="*/ f477 1 f251"/>
              <a:gd name="f622" fmla="*/ f478 1 f251"/>
              <a:gd name="f623" fmla="*/ f479 1 f252"/>
              <a:gd name="f624" fmla="*/ f480 1 f252"/>
              <a:gd name="f625" fmla="*/ f481 1 f252"/>
              <a:gd name="f626" fmla="*/ f482 1 f251"/>
              <a:gd name="f627" fmla="*/ f483 1 f252"/>
              <a:gd name="f628" fmla="*/ f484 1 f251"/>
              <a:gd name="f629" fmla="*/ f485 1 f251"/>
              <a:gd name="f630" fmla="*/ f486 1 f251"/>
              <a:gd name="f631" fmla="*/ f487 1 f252"/>
              <a:gd name="f632" fmla="*/ f488 1 f252"/>
              <a:gd name="f633" fmla="*/ f489 1 f252"/>
              <a:gd name="f634" fmla="*/ f490 1 f251"/>
              <a:gd name="f635" fmla="*/ f491 1 f252"/>
              <a:gd name="f636" fmla="*/ f492 1 f251"/>
              <a:gd name="f637" fmla="*/ f493 1 f251"/>
              <a:gd name="f638" fmla="*/ f494 1 f251"/>
              <a:gd name="f639" fmla="*/ f495 1 f252"/>
              <a:gd name="f640" fmla="*/ f496 1 f252"/>
              <a:gd name="f641" fmla="*/ f497 1 f252"/>
              <a:gd name="f642" fmla="*/ f498 1 f251"/>
              <a:gd name="f643" fmla="*/ f499 1 f252"/>
              <a:gd name="f644" fmla="*/ f500 1 f251"/>
              <a:gd name="f645" fmla="*/ f501 1 f251"/>
              <a:gd name="f646" fmla="*/ f502 1 f251"/>
              <a:gd name="f647" fmla="*/ f503 1 f252"/>
              <a:gd name="f648" fmla="*/ f504 1 f252"/>
              <a:gd name="f649" fmla="*/ f505 1 f252"/>
              <a:gd name="f650" fmla="*/ f506 1 f251"/>
              <a:gd name="f651" fmla="*/ f507 1 f252"/>
              <a:gd name="f652" fmla="*/ f508 1 f251"/>
              <a:gd name="f653" fmla="*/ f509 1 f251"/>
              <a:gd name="f654" fmla="*/ f510 1 f251"/>
              <a:gd name="f655" fmla="*/ f511 1 f252"/>
              <a:gd name="f656" fmla="*/ f512 1 f252"/>
              <a:gd name="f657" fmla="*/ f513 1 f252"/>
              <a:gd name="f658" fmla="*/ f514 1 f251"/>
              <a:gd name="f659" fmla="*/ f515 1 f252"/>
              <a:gd name="f660" fmla="*/ f516 1 f251"/>
              <a:gd name="f661" fmla="*/ f517 1 f251"/>
              <a:gd name="f662" fmla="*/ f518 1 f251"/>
              <a:gd name="f663" fmla="*/ f519 1 f252"/>
              <a:gd name="f664" fmla="*/ f520 1 f252"/>
              <a:gd name="f665" fmla="*/ f521 1 f252"/>
              <a:gd name="f666" fmla="*/ f522 1 f251"/>
              <a:gd name="f667" fmla="*/ f523 1 f252"/>
              <a:gd name="f668" fmla="*/ f524 1 f251"/>
              <a:gd name="f669" fmla="*/ f525 1 f251"/>
              <a:gd name="f670" fmla="*/ f526 1 f251"/>
              <a:gd name="f671" fmla="*/ f527 1 f252"/>
              <a:gd name="f672" fmla="*/ f528 1 f252"/>
              <a:gd name="f673" fmla="*/ f529 1 f252"/>
              <a:gd name="f674" fmla="*/ f530 1 f251"/>
              <a:gd name="f675" fmla="*/ f531 1 f252"/>
              <a:gd name="f676" fmla="*/ f532 f246 1"/>
              <a:gd name="f677" fmla="*/ f533 f246 1"/>
              <a:gd name="f678" fmla="*/ f535 f247 1"/>
              <a:gd name="f679" fmla="*/ f534 f247 1"/>
              <a:gd name="f680" fmla="*/ f537 f246 1"/>
              <a:gd name="f681" fmla="*/ f538 f247 1"/>
              <a:gd name="f682" fmla="*/ f539 f246 1"/>
              <a:gd name="f683" fmla="*/ f540 f246 1"/>
              <a:gd name="f684" fmla="*/ f541 f247 1"/>
              <a:gd name="f685" fmla="*/ f542 f246 1"/>
              <a:gd name="f686" fmla="*/ f543 f247 1"/>
              <a:gd name="f687" fmla="*/ f544 f247 1"/>
              <a:gd name="f688" fmla="*/ f545 f246 1"/>
              <a:gd name="f689" fmla="*/ f546 f247 1"/>
              <a:gd name="f690" fmla="*/ f547 f246 1"/>
              <a:gd name="f691" fmla="*/ f548 f246 1"/>
              <a:gd name="f692" fmla="*/ f549 f246 1"/>
              <a:gd name="f693" fmla="*/ f550 f247 1"/>
              <a:gd name="f694" fmla="*/ f551 f247 1"/>
              <a:gd name="f695" fmla="*/ f552 f247 1"/>
              <a:gd name="f696" fmla="*/ f553 f246 1"/>
              <a:gd name="f697" fmla="*/ f554 f247 1"/>
              <a:gd name="f698" fmla="*/ f555 f246 1"/>
              <a:gd name="f699" fmla="*/ f556 f246 1"/>
              <a:gd name="f700" fmla="*/ f557 f246 1"/>
              <a:gd name="f701" fmla="*/ f558 f247 1"/>
              <a:gd name="f702" fmla="*/ f559 f247 1"/>
              <a:gd name="f703" fmla="*/ f560 f247 1"/>
              <a:gd name="f704" fmla="*/ f561 f246 1"/>
              <a:gd name="f705" fmla="*/ f562 f247 1"/>
              <a:gd name="f706" fmla="*/ f563 f246 1"/>
              <a:gd name="f707" fmla="*/ f564 f246 1"/>
              <a:gd name="f708" fmla="*/ f565 f246 1"/>
              <a:gd name="f709" fmla="*/ f566 f247 1"/>
              <a:gd name="f710" fmla="*/ f567 f246 1"/>
              <a:gd name="f711" fmla="*/ f568 f247 1"/>
              <a:gd name="f712" fmla="*/ f569 f247 1"/>
              <a:gd name="f713" fmla="*/ f570 f246 1"/>
              <a:gd name="f714" fmla="*/ f571 f247 1"/>
              <a:gd name="f715" fmla="*/ f572 f246 1"/>
              <a:gd name="f716" fmla="*/ f573 f246 1"/>
              <a:gd name="f717" fmla="*/ f574 f246 1"/>
              <a:gd name="f718" fmla="*/ f575 f247 1"/>
              <a:gd name="f719" fmla="*/ f576 f247 1"/>
              <a:gd name="f720" fmla="*/ f577 f247 1"/>
              <a:gd name="f721" fmla="*/ f578 f246 1"/>
              <a:gd name="f722" fmla="*/ f579 f247 1"/>
              <a:gd name="f723" fmla="*/ f580 f246 1"/>
              <a:gd name="f724" fmla="*/ f581 f246 1"/>
              <a:gd name="f725" fmla="*/ f582 f246 1"/>
              <a:gd name="f726" fmla="*/ f583 f247 1"/>
              <a:gd name="f727" fmla="*/ f584 f247 1"/>
              <a:gd name="f728" fmla="*/ f585 f247 1"/>
              <a:gd name="f729" fmla="*/ f586 f246 1"/>
              <a:gd name="f730" fmla="*/ f587 f247 1"/>
              <a:gd name="f731" fmla="*/ f588 f246 1"/>
              <a:gd name="f732" fmla="*/ f589 f246 1"/>
              <a:gd name="f733" fmla="*/ f590 f246 1"/>
              <a:gd name="f734" fmla="*/ f591 f247 1"/>
              <a:gd name="f735" fmla="*/ f592 f247 1"/>
              <a:gd name="f736" fmla="*/ f593 f247 1"/>
              <a:gd name="f737" fmla="*/ f594 f246 1"/>
              <a:gd name="f738" fmla="*/ f595 f247 1"/>
              <a:gd name="f739" fmla="*/ f596 f246 1"/>
              <a:gd name="f740" fmla="*/ f597 f246 1"/>
              <a:gd name="f741" fmla="*/ f598 f246 1"/>
              <a:gd name="f742" fmla="*/ f599 f247 1"/>
              <a:gd name="f743" fmla="*/ f600 f247 1"/>
              <a:gd name="f744" fmla="*/ f601 f247 1"/>
              <a:gd name="f745" fmla="*/ f602 f246 1"/>
              <a:gd name="f746" fmla="*/ f603 f247 1"/>
              <a:gd name="f747" fmla="*/ f604 f246 1"/>
              <a:gd name="f748" fmla="*/ f605 f246 1"/>
              <a:gd name="f749" fmla="*/ f606 f246 1"/>
              <a:gd name="f750" fmla="*/ f607 f247 1"/>
              <a:gd name="f751" fmla="*/ f608 f247 1"/>
              <a:gd name="f752" fmla="*/ f609 f247 1"/>
              <a:gd name="f753" fmla="*/ f610 f246 1"/>
              <a:gd name="f754" fmla="*/ f611 f247 1"/>
              <a:gd name="f755" fmla="*/ f612 f246 1"/>
              <a:gd name="f756" fmla="*/ f613 f246 1"/>
              <a:gd name="f757" fmla="*/ f614 f246 1"/>
              <a:gd name="f758" fmla="*/ f615 f247 1"/>
              <a:gd name="f759" fmla="*/ f616 f247 1"/>
              <a:gd name="f760" fmla="*/ f617 f247 1"/>
              <a:gd name="f761" fmla="*/ f618 f246 1"/>
              <a:gd name="f762" fmla="*/ f619 f247 1"/>
              <a:gd name="f763" fmla="*/ f620 f246 1"/>
              <a:gd name="f764" fmla="*/ f621 f246 1"/>
              <a:gd name="f765" fmla="*/ f622 f246 1"/>
              <a:gd name="f766" fmla="*/ f623 f247 1"/>
              <a:gd name="f767" fmla="*/ f624 f247 1"/>
              <a:gd name="f768" fmla="*/ f625 f247 1"/>
              <a:gd name="f769" fmla="*/ f626 f246 1"/>
              <a:gd name="f770" fmla="*/ f627 f247 1"/>
              <a:gd name="f771" fmla="*/ f628 f246 1"/>
              <a:gd name="f772" fmla="*/ f629 f246 1"/>
              <a:gd name="f773" fmla="*/ f630 f246 1"/>
              <a:gd name="f774" fmla="*/ f631 f247 1"/>
              <a:gd name="f775" fmla="*/ f632 f247 1"/>
              <a:gd name="f776" fmla="*/ f633 f247 1"/>
              <a:gd name="f777" fmla="*/ f634 f246 1"/>
              <a:gd name="f778" fmla="*/ f635 f247 1"/>
              <a:gd name="f779" fmla="*/ f636 f246 1"/>
              <a:gd name="f780" fmla="*/ f637 f246 1"/>
              <a:gd name="f781" fmla="*/ f638 f246 1"/>
              <a:gd name="f782" fmla="*/ f639 f247 1"/>
              <a:gd name="f783" fmla="*/ f640 f247 1"/>
              <a:gd name="f784" fmla="*/ f641 f247 1"/>
              <a:gd name="f785" fmla="*/ f642 f246 1"/>
              <a:gd name="f786" fmla="*/ f643 f247 1"/>
              <a:gd name="f787" fmla="*/ f644 f246 1"/>
              <a:gd name="f788" fmla="*/ f645 f246 1"/>
              <a:gd name="f789" fmla="*/ f646 f246 1"/>
              <a:gd name="f790" fmla="*/ f647 f247 1"/>
              <a:gd name="f791" fmla="*/ f648 f247 1"/>
              <a:gd name="f792" fmla="*/ f649 f247 1"/>
              <a:gd name="f793" fmla="*/ f650 f246 1"/>
              <a:gd name="f794" fmla="*/ f651 f247 1"/>
              <a:gd name="f795" fmla="*/ f652 f246 1"/>
              <a:gd name="f796" fmla="*/ f653 f246 1"/>
              <a:gd name="f797" fmla="*/ f654 f246 1"/>
              <a:gd name="f798" fmla="*/ f655 f247 1"/>
              <a:gd name="f799" fmla="*/ f656 f247 1"/>
              <a:gd name="f800" fmla="*/ f657 f247 1"/>
              <a:gd name="f801" fmla="*/ f658 f246 1"/>
              <a:gd name="f802" fmla="*/ f659 f247 1"/>
              <a:gd name="f803" fmla="*/ f660 f246 1"/>
              <a:gd name="f804" fmla="*/ f661 f246 1"/>
              <a:gd name="f805" fmla="*/ f662 f246 1"/>
              <a:gd name="f806" fmla="*/ f663 f247 1"/>
              <a:gd name="f807" fmla="*/ f664 f247 1"/>
              <a:gd name="f808" fmla="*/ f665 f247 1"/>
              <a:gd name="f809" fmla="*/ f666 f246 1"/>
              <a:gd name="f810" fmla="*/ f667 f247 1"/>
              <a:gd name="f811" fmla="*/ f668 f246 1"/>
              <a:gd name="f812" fmla="*/ f669 f246 1"/>
              <a:gd name="f813" fmla="*/ f670 f246 1"/>
              <a:gd name="f814" fmla="*/ f671 f247 1"/>
              <a:gd name="f815" fmla="*/ f672 f247 1"/>
              <a:gd name="f816" fmla="*/ f673 f247 1"/>
              <a:gd name="f817" fmla="*/ f674 f246 1"/>
              <a:gd name="f818" fmla="*/ f675 f247 1"/>
            </a:gdLst>
            <a:ahLst/>
            <a:cxnLst>
              <a:cxn ang="3cd4">
                <a:pos x="hc" y="t"/>
              </a:cxn>
              <a:cxn ang="0">
                <a:pos x="r" y="vc"/>
              </a:cxn>
              <a:cxn ang="cd4">
                <a:pos x="hc" y="b"/>
              </a:cxn>
              <a:cxn ang="cd2">
                <a:pos x="l" y="vc"/>
              </a:cxn>
              <a:cxn ang="f536">
                <a:pos x="f680" y="f681"/>
              </a:cxn>
              <a:cxn ang="f536">
                <a:pos x="f682" y="f681"/>
              </a:cxn>
              <a:cxn ang="f536">
                <a:pos x="f683" y="f684"/>
              </a:cxn>
              <a:cxn ang="f536">
                <a:pos x="f685" y="f686"/>
              </a:cxn>
              <a:cxn ang="f536">
                <a:pos x="f685" y="f687"/>
              </a:cxn>
              <a:cxn ang="f536">
                <a:pos x="f688" y="f689"/>
              </a:cxn>
              <a:cxn ang="f536">
                <a:pos x="f690" y="f681"/>
              </a:cxn>
              <a:cxn ang="f536">
                <a:pos x="f691" y="f681"/>
              </a:cxn>
              <a:cxn ang="f536">
                <a:pos x="f692" y="f693"/>
              </a:cxn>
              <a:cxn ang="f536">
                <a:pos x="f685" y="f694"/>
              </a:cxn>
              <a:cxn ang="f536">
                <a:pos x="f685" y="f695"/>
              </a:cxn>
              <a:cxn ang="f536">
                <a:pos x="f696" y="f697"/>
              </a:cxn>
              <a:cxn ang="f536">
                <a:pos x="f698" y="f681"/>
              </a:cxn>
              <a:cxn ang="f536">
                <a:pos x="f699" y="f681"/>
              </a:cxn>
              <a:cxn ang="f536">
                <a:pos x="f700" y="f701"/>
              </a:cxn>
              <a:cxn ang="f536">
                <a:pos x="f685" y="f702"/>
              </a:cxn>
              <a:cxn ang="f536">
                <a:pos x="f685" y="f703"/>
              </a:cxn>
              <a:cxn ang="f536">
                <a:pos x="f704" y="f705"/>
              </a:cxn>
              <a:cxn ang="f536">
                <a:pos x="f706" y="f681"/>
              </a:cxn>
              <a:cxn ang="f536">
                <a:pos x="f707" y="f681"/>
              </a:cxn>
              <a:cxn ang="f536">
                <a:pos x="f708" y="f709"/>
              </a:cxn>
              <a:cxn ang="f536">
                <a:pos x="f710" y="f711"/>
              </a:cxn>
              <a:cxn ang="f536">
                <a:pos x="f710" y="f712"/>
              </a:cxn>
              <a:cxn ang="f536">
                <a:pos x="f713" y="f714"/>
              </a:cxn>
              <a:cxn ang="f536">
                <a:pos x="f715" y="f681"/>
              </a:cxn>
              <a:cxn ang="f536">
                <a:pos x="f716" y="f681"/>
              </a:cxn>
              <a:cxn ang="f536">
                <a:pos x="f717" y="f718"/>
              </a:cxn>
              <a:cxn ang="f536">
                <a:pos x="f710" y="f719"/>
              </a:cxn>
              <a:cxn ang="f536">
                <a:pos x="f710" y="f720"/>
              </a:cxn>
              <a:cxn ang="f536">
                <a:pos x="f721" y="f722"/>
              </a:cxn>
              <a:cxn ang="f536">
                <a:pos x="f723" y="f681"/>
              </a:cxn>
              <a:cxn ang="f536">
                <a:pos x="f724" y="f681"/>
              </a:cxn>
              <a:cxn ang="f536">
                <a:pos x="f725" y="f726"/>
              </a:cxn>
              <a:cxn ang="f536">
                <a:pos x="f710" y="f727"/>
              </a:cxn>
              <a:cxn ang="f536">
                <a:pos x="f710" y="f728"/>
              </a:cxn>
              <a:cxn ang="f536">
                <a:pos x="f729" y="f730"/>
              </a:cxn>
              <a:cxn ang="f536">
                <a:pos x="f731" y="f681"/>
              </a:cxn>
              <a:cxn ang="f536">
                <a:pos x="f732" y="f681"/>
              </a:cxn>
              <a:cxn ang="f536">
                <a:pos x="f733" y="f734"/>
              </a:cxn>
              <a:cxn ang="f536">
                <a:pos x="f710" y="f735"/>
              </a:cxn>
              <a:cxn ang="f536">
                <a:pos x="f710" y="f736"/>
              </a:cxn>
              <a:cxn ang="f536">
                <a:pos x="f737" y="f738"/>
              </a:cxn>
              <a:cxn ang="f536">
                <a:pos x="f739" y="f681"/>
              </a:cxn>
              <a:cxn ang="f536">
                <a:pos x="f740" y="f681"/>
              </a:cxn>
              <a:cxn ang="f536">
                <a:pos x="f741" y="f742"/>
              </a:cxn>
              <a:cxn ang="f536">
                <a:pos x="f710" y="f743"/>
              </a:cxn>
              <a:cxn ang="f536">
                <a:pos x="f710" y="f744"/>
              </a:cxn>
              <a:cxn ang="f536">
                <a:pos x="f745" y="f746"/>
              </a:cxn>
              <a:cxn ang="f536">
                <a:pos x="f747" y="f681"/>
              </a:cxn>
              <a:cxn ang="f536">
                <a:pos x="f748" y="f681"/>
              </a:cxn>
              <a:cxn ang="f536">
                <a:pos x="f749" y="f750"/>
              </a:cxn>
              <a:cxn ang="f536">
                <a:pos x="f710" y="f751"/>
              </a:cxn>
              <a:cxn ang="f536">
                <a:pos x="f710" y="f752"/>
              </a:cxn>
              <a:cxn ang="f536">
                <a:pos x="f753" y="f754"/>
              </a:cxn>
              <a:cxn ang="f536">
                <a:pos x="f755" y="f681"/>
              </a:cxn>
              <a:cxn ang="f536">
                <a:pos x="f756" y="f681"/>
              </a:cxn>
              <a:cxn ang="f536">
                <a:pos x="f757" y="f758"/>
              </a:cxn>
              <a:cxn ang="f536">
                <a:pos x="f710" y="f759"/>
              </a:cxn>
              <a:cxn ang="f536">
                <a:pos x="f710" y="f760"/>
              </a:cxn>
              <a:cxn ang="f536">
                <a:pos x="f761" y="f762"/>
              </a:cxn>
              <a:cxn ang="f536">
                <a:pos x="f763" y="f681"/>
              </a:cxn>
              <a:cxn ang="f536">
                <a:pos x="f764" y="f681"/>
              </a:cxn>
              <a:cxn ang="f536">
                <a:pos x="f765" y="f766"/>
              </a:cxn>
              <a:cxn ang="f536">
                <a:pos x="f710" y="f767"/>
              </a:cxn>
              <a:cxn ang="f536">
                <a:pos x="f710" y="f768"/>
              </a:cxn>
              <a:cxn ang="f536">
                <a:pos x="f769" y="f770"/>
              </a:cxn>
              <a:cxn ang="f536">
                <a:pos x="f771" y="f681"/>
              </a:cxn>
              <a:cxn ang="f536">
                <a:pos x="f772" y="f681"/>
              </a:cxn>
              <a:cxn ang="f536">
                <a:pos x="f773" y="f774"/>
              </a:cxn>
              <a:cxn ang="f536">
                <a:pos x="f710" y="f775"/>
              </a:cxn>
              <a:cxn ang="f536">
                <a:pos x="f710" y="f776"/>
              </a:cxn>
              <a:cxn ang="f536">
                <a:pos x="f777" y="f778"/>
              </a:cxn>
              <a:cxn ang="f536">
                <a:pos x="f779" y="f681"/>
              </a:cxn>
              <a:cxn ang="f536">
                <a:pos x="f780" y="f681"/>
              </a:cxn>
              <a:cxn ang="f536">
                <a:pos x="f781" y="f782"/>
              </a:cxn>
              <a:cxn ang="f536">
                <a:pos x="f710" y="f783"/>
              </a:cxn>
              <a:cxn ang="f536">
                <a:pos x="f710" y="f784"/>
              </a:cxn>
              <a:cxn ang="f536">
                <a:pos x="f785" y="f786"/>
              </a:cxn>
              <a:cxn ang="f536">
                <a:pos x="f787" y="f681"/>
              </a:cxn>
              <a:cxn ang="f536">
                <a:pos x="f788" y="f681"/>
              </a:cxn>
              <a:cxn ang="f536">
                <a:pos x="f789" y="f790"/>
              </a:cxn>
              <a:cxn ang="f536">
                <a:pos x="f710" y="f791"/>
              </a:cxn>
              <a:cxn ang="f536">
                <a:pos x="f710" y="f792"/>
              </a:cxn>
              <a:cxn ang="f536">
                <a:pos x="f793" y="f794"/>
              </a:cxn>
              <a:cxn ang="f536">
                <a:pos x="f795" y="f681"/>
              </a:cxn>
              <a:cxn ang="f536">
                <a:pos x="f796" y="f681"/>
              </a:cxn>
              <a:cxn ang="f536">
                <a:pos x="f797" y="f798"/>
              </a:cxn>
              <a:cxn ang="f536">
                <a:pos x="f710" y="f799"/>
              </a:cxn>
              <a:cxn ang="f536">
                <a:pos x="f710" y="f800"/>
              </a:cxn>
              <a:cxn ang="f536">
                <a:pos x="f801" y="f802"/>
              </a:cxn>
              <a:cxn ang="f536">
                <a:pos x="f803" y="f681"/>
              </a:cxn>
              <a:cxn ang="f536">
                <a:pos x="f804" y="f681"/>
              </a:cxn>
              <a:cxn ang="f536">
                <a:pos x="f805" y="f806"/>
              </a:cxn>
              <a:cxn ang="f536">
                <a:pos x="f710" y="f807"/>
              </a:cxn>
              <a:cxn ang="f536">
                <a:pos x="f710" y="f808"/>
              </a:cxn>
              <a:cxn ang="f536">
                <a:pos x="f809" y="f810"/>
              </a:cxn>
              <a:cxn ang="f536">
                <a:pos x="f811" y="f681"/>
              </a:cxn>
              <a:cxn ang="f536">
                <a:pos x="f812" y="f681"/>
              </a:cxn>
              <a:cxn ang="f536">
                <a:pos x="f813" y="f814"/>
              </a:cxn>
              <a:cxn ang="f536">
                <a:pos x="f710" y="f815"/>
              </a:cxn>
              <a:cxn ang="f536">
                <a:pos x="f710" y="f816"/>
              </a:cxn>
              <a:cxn ang="f536">
                <a:pos x="f817" y="f818"/>
              </a:cxn>
            </a:cxnLst>
            <a:rect l="f676" t="f679" r="f677" b="f678"/>
            <a:pathLst>
              <a:path w="2242827" h="2102966">
                <a:moveTo>
                  <a:pt x="f8" y="f5"/>
                </a:moveTo>
                <a:lnTo>
                  <a:pt x="f6" y="f5"/>
                </a:lnTo>
                <a:lnTo>
                  <a:pt x="f9" y="f10"/>
                </a:lnTo>
                <a:cubicBezTo>
                  <a:pt x="f11" y="f12"/>
                  <a:pt x="f13" y="f7"/>
                  <a:pt x="f14" y="f7"/>
                </a:cubicBezTo>
                <a:lnTo>
                  <a:pt x="f14" y="f15"/>
                </a:lnTo>
                <a:cubicBezTo>
                  <a:pt x="f16" y="f15"/>
                  <a:pt x="f17" y="f18"/>
                  <a:pt x="f19" y="f20"/>
                </a:cubicBezTo>
                <a:close/>
                <a:moveTo>
                  <a:pt x="f21" y="f5"/>
                </a:moveTo>
                <a:lnTo>
                  <a:pt x="f22" y="f5"/>
                </a:lnTo>
                <a:lnTo>
                  <a:pt x="f23" y="f24"/>
                </a:lnTo>
                <a:cubicBezTo>
                  <a:pt x="f25" y="f26"/>
                  <a:pt x="f27" y="f28"/>
                  <a:pt x="f14" y="f28"/>
                </a:cubicBezTo>
                <a:lnTo>
                  <a:pt x="f14" y="f29"/>
                </a:lnTo>
                <a:cubicBezTo>
                  <a:pt x="f30" y="f29"/>
                  <a:pt x="f31" y="f32"/>
                  <a:pt x="f33" y="f34"/>
                </a:cubicBezTo>
                <a:close/>
                <a:moveTo>
                  <a:pt x="f35" y="f5"/>
                </a:moveTo>
                <a:lnTo>
                  <a:pt x="f36" y="f5"/>
                </a:lnTo>
                <a:lnTo>
                  <a:pt x="f37" y="f38"/>
                </a:lnTo>
                <a:cubicBezTo>
                  <a:pt x="f39" y="f40"/>
                  <a:pt x="f41" y="f42"/>
                  <a:pt x="f14" y="f42"/>
                </a:cubicBezTo>
                <a:lnTo>
                  <a:pt x="f14" y="f43"/>
                </a:lnTo>
                <a:cubicBezTo>
                  <a:pt x="f44" y="f43"/>
                  <a:pt x="f45" y="f46"/>
                  <a:pt x="f47" y="f48"/>
                </a:cubicBezTo>
                <a:close/>
                <a:moveTo>
                  <a:pt x="f49" y="f5"/>
                </a:moveTo>
                <a:lnTo>
                  <a:pt x="f50" y="f5"/>
                </a:lnTo>
                <a:lnTo>
                  <a:pt x="f51" y="f52"/>
                </a:lnTo>
                <a:cubicBezTo>
                  <a:pt x="f53" y="f54"/>
                  <a:pt x="f55" y="f56"/>
                  <a:pt x="f5" y="f56"/>
                </a:cubicBezTo>
                <a:lnTo>
                  <a:pt x="f5" y="f57"/>
                </a:lnTo>
                <a:cubicBezTo>
                  <a:pt x="f58" y="f57"/>
                  <a:pt x="f59" y="f60"/>
                  <a:pt x="f61" y="f62"/>
                </a:cubicBezTo>
                <a:close/>
                <a:moveTo>
                  <a:pt x="f63" y="f5"/>
                </a:moveTo>
                <a:lnTo>
                  <a:pt x="f64" y="f5"/>
                </a:lnTo>
                <a:lnTo>
                  <a:pt x="f65" y="f66"/>
                </a:lnTo>
                <a:cubicBezTo>
                  <a:pt x="f67" y="f68"/>
                  <a:pt x="f69" y="f70"/>
                  <a:pt x="f5" y="f70"/>
                </a:cubicBezTo>
                <a:lnTo>
                  <a:pt x="f5" y="f71"/>
                </a:lnTo>
                <a:cubicBezTo>
                  <a:pt x="f72" y="f71"/>
                  <a:pt x="f73" y="f74"/>
                  <a:pt x="f75" y="f76"/>
                </a:cubicBezTo>
                <a:close/>
                <a:moveTo>
                  <a:pt x="f77" y="f5"/>
                </a:moveTo>
                <a:lnTo>
                  <a:pt x="f78" y="f5"/>
                </a:lnTo>
                <a:lnTo>
                  <a:pt x="f79" y="f80"/>
                </a:lnTo>
                <a:cubicBezTo>
                  <a:pt x="f81" y="f82"/>
                  <a:pt x="f83" y="f84"/>
                  <a:pt x="f5" y="f84"/>
                </a:cubicBezTo>
                <a:lnTo>
                  <a:pt x="f5" y="f85"/>
                </a:lnTo>
                <a:cubicBezTo>
                  <a:pt x="f86" y="f85"/>
                  <a:pt x="f87" y="f88"/>
                  <a:pt x="f89" y="f90"/>
                </a:cubicBezTo>
                <a:close/>
                <a:moveTo>
                  <a:pt x="f91" y="f5"/>
                </a:moveTo>
                <a:lnTo>
                  <a:pt x="f92" y="f5"/>
                </a:lnTo>
                <a:lnTo>
                  <a:pt x="f93" y="f94"/>
                </a:lnTo>
                <a:cubicBezTo>
                  <a:pt x="f95" y="f96"/>
                  <a:pt x="f97" y="f98"/>
                  <a:pt x="f5" y="f98"/>
                </a:cubicBezTo>
                <a:lnTo>
                  <a:pt x="f5" y="f99"/>
                </a:lnTo>
                <a:cubicBezTo>
                  <a:pt x="f100" y="f99"/>
                  <a:pt x="f101" y="f102"/>
                  <a:pt x="f103" y="f104"/>
                </a:cubicBezTo>
                <a:close/>
                <a:moveTo>
                  <a:pt x="f105" y="f5"/>
                </a:moveTo>
                <a:lnTo>
                  <a:pt x="f106" y="f5"/>
                </a:lnTo>
                <a:lnTo>
                  <a:pt x="f107" y="f108"/>
                </a:lnTo>
                <a:cubicBezTo>
                  <a:pt x="f109" y="f110"/>
                  <a:pt x="f111" y="f112"/>
                  <a:pt x="f5" y="f112"/>
                </a:cubicBezTo>
                <a:lnTo>
                  <a:pt x="f5" y="f113"/>
                </a:lnTo>
                <a:cubicBezTo>
                  <a:pt x="f114" y="f113"/>
                  <a:pt x="f115" y="f116"/>
                  <a:pt x="f117" y="f118"/>
                </a:cubicBezTo>
                <a:close/>
                <a:moveTo>
                  <a:pt x="f119" y="f5"/>
                </a:moveTo>
                <a:lnTo>
                  <a:pt x="f120" y="f5"/>
                </a:lnTo>
                <a:lnTo>
                  <a:pt x="f121" y="f122"/>
                </a:lnTo>
                <a:cubicBezTo>
                  <a:pt x="f123" y="f124"/>
                  <a:pt x="f125" y="f126"/>
                  <a:pt x="f5" y="f126"/>
                </a:cubicBezTo>
                <a:lnTo>
                  <a:pt x="f5" y="f127"/>
                </a:lnTo>
                <a:cubicBezTo>
                  <a:pt x="f128" y="f127"/>
                  <a:pt x="f129" y="f130"/>
                  <a:pt x="f131" y="f132"/>
                </a:cubicBezTo>
                <a:close/>
                <a:moveTo>
                  <a:pt x="f133" y="f5"/>
                </a:moveTo>
                <a:lnTo>
                  <a:pt x="f134" y="f5"/>
                </a:lnTo>
                <a:lnTo>
                  <a:pt x="f135" y="f136"/>
                </a:lnTo>
                <a:cubicBezTo>
                  <a:pt x="f137" y="f138"/>
                  <a:pt x="f139" y="f140"/>
                  <a:pt x="f5" y="f140"/>
                </a:cubicBezTo>
                <a:lnTo>
                  <a:pt x="f5" y="f141"/>
                </a:lnTo>
                <a:cubicBezTo>
                  <a:pt x="f142" y="f141"/>
                  <a:pt x="f143" y="f144"/>
                  <a:pt x="f145" y="f146"/>
                </a:cubicBezTo>
                <a:close/>
                <a:moveTo>
                  <a:pt x="f147" y="f5"/>
                </a:moveTo>
                <a:lnTo>
                  <a:pt x="f148" y="f5"/>
                </a:lnTo>
                <a:lnTo>
                  <a:pt x="f149" y="f150"/>
                </a:lnTo>
                <a:cubicBezTo>
                  <a:pt x="f151" y="f152"/>
                  <a:pt x="f153" y="f154"/>
                  <a:pt x="f5" y="f154"/>
                </a:cubicBezTo>
                <a:lnTo>
                  <a:pt x="f5" y="f155"/>
                </a:lnTo>
                <a:cubicBezTo>
                  <a:pt x="f156" y="f155"/>
                  <a:pt x="f157" y="f158"/>
                  <a:pt x="f159" y="f160"/>
                </a:cubicBezTo>
                <a:close/>
                <a:moveTo>
                  <a:pt x="f161" y="f5"/>
                </a:moveTo>
                <a:lnTo>
                  <a:pt x="f162" y="f5"/>
                </a:lnTo>
                <a:lnTo>
                  <a:pt x="f163" y="f164"/>
                </a:lnTo>
                <a:cubicBezTo>
                  <a:pt x="f165" y="f166"/>
                  <a:pt x="f167" y="f168"/>
                  <a:pt x="f5" y="f168"/>
                </a:cubicBezTo>
                <a:lnTo>
                  <a:pt x="f5" y="f169"/>
                </a:lnTo>
                <a:cubicBezTo>
                  <a:pt x="f170" y="f169"/>
                  <a:pt x="f171" y="f172"/>
                  <a:pt x="f173" y="f174"/>
                </a:cubicBezTo>
                <a:close/>
                <a:moveTo>
                  <a:pt x="f175" y="f5"/>
                </a:moveTo>
                <a:lnTo>
                  <a:pt x="f176" y="f5"/>
                </a:lnTo>
                <a:lnTo>
                  <a:pt x="f177" y="f178"/>
                </a:lnTo>
                <a:cubicBezTo>
                  <a:pt x="f179" y="f180"/>
                  <a:pt x="f181" y="f182"/>
                  <a:pt x="f5" y="f182"/>
                </a:cubicBezTo>
                <a:lnTo>
                  <a:pt x="f5" y="f183"/>
                </a:lnTo>
                <a:cubicBezTo>
                  <a:pt x="f184" y="f183"/>
                  <a:pt x="f185" y="f186"/>
                  <a:pt x="f187" y="f188"/>
                </a:cubicBezTo>
                <a:close/>
                <a:moveTo>
                  <a:pt x="f189" y="f5"/>
                </a:moveTo>
                <a:lnTo>
                  <a:pt x="f190" y="f5"/>
                </a:lnTo>
                <a:lnTo>
                  <a:pt x="f191" y="f192"/>
                </a:lnTo>
                <a:cubicBezTo>
                  <a:pt x="f193" y="f194"/>
                  <a:pt x="f195" y="f196"/>
                  <a:pt x="f5" y="f196"/>
                </a:cubicBezTo>
                <a:lnTo>
                  <a:pt x="f5" y="f197"/>
                </a:lnTo>
                <a:cubicBezTo>
                  <a:pt x="f198" y="f197"/>
                  <a:pt x="f199" y="f200"/>
                  <a:pt x="f201" y="f202"/>
                </a:cubicBezTo>
                <a:close/>
                <a:moveTo>
                  <a:pt x="f203" y="f5"/>
                </a:moveTo>
                <a:lnTo>
                  <a:pt x="f204" y="f5"/>
                </a:lnTo>
                <a:lnTo>
                  <a:pt x="f205" y="f206"/>
                </a:lnTo>
                <a:cubicBezTo>
                  <a:pt x="f207" y="f208"/>
                  <a:pt x="f209" y="f210"/>
                  <a:pt x="f5" y="f210"/>
                </a:cubicBezTo>
                <a:lnTo>
                  <a:pt x="f5" y="f211"/>
                </a:lnTo>
                <a:cubicBezTo>
                  <a:pt x="f212" y="f211"/>
                  <a:pt x="f213" y="f214"/>
                  <a:pt x="f215" y="f216"/>
                </a:cubicBezTo>
                <a:close/>
                <a:moveTo>
                  <a:pt x="f217" y="f5"/>
                </a:moveTo>
                <a:lnTo>
                  <a:pt x="f218" y="f5"/>
                </a:lnTo>
                <a:lnTo>
                  <a:pt x="f219" y="f220"/>
                </a:lnTo>
                <a:cubicBezTo>
                  <a:pt x="f221" y="f222"/>
                  <a:pt x="f223" y="f224"/>
                  <a:pt x="f5" y="f224"/>
                </a:cubicBezTo>
                <a:lnTo>
                  <a:pt x="f5" y="f225"/>
                </a:lnTo>
                <a:cubicBezTo>
                  <a:pt x="f226" y="f225"/>
                  <a:pt x="f227" y="f228"/>
                  <a:pt x="f229" y="f230"/>
                </a:cubicBezTo>
                <a:close/>
                <a:moveTo>
                  <a:pt x="f231" y="f5"/>
                </a:moveTo>
                <a:lnTo>
                  <a:pt x="f232" y="f5"/>
                </a:lnTo>
                <a:lnTo>
                  <a:pt x="f233" y="f234"/>
                </a:lnTo>
                <a:cubicBezTo>
                  <a:pt x="f235" y="f236"/>
                  <a:pt x="f237" y="f238"/>
                  <a:pt x="f5" y="f238"/>
                </a:cubicBezTo>
                <a:lnTo>
                  <a:pt x="f5" y="f239"/>
                </a:lnTo>
                <a:cubicBezTo>
                  <a:pt x="f240" y="f239"/>
                  <a:pt x="f241" y="f242"/>
                  <a:pt x="f243" y="f244"/>
                </a:cubicBezTo>
                <a:close/>
              </a:path>
            </a:pathLst>
          </a:custGeom>
          <a:solidFill>
            <a:srgbClr val="EEF3FA"/>
          </a:solid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3" name="Title 1">
            <a:extLst>
              <a:ext uri="{FF2B5EF4-FFF2-40B4-BE49-F238E27FC236}">
                <a16:creationId xmlns:a16="http://schemas.microsoft.com/office/drawing/2014/main" id="{70BAFA90-41B5-5DA1-5AC5-4CB76944D894}"/>
              </a:ext>
            </a:extLst>
          </p:cNvPr>
          <p:cNvSpPr txBox="1">
            <a:spLocks noGrp="1"/>
          </p:cNvSpPr>
          <p:nvPr>
            <p:ph type="title"/>
          </p:nvPr>
        </p:nvSpPr>
        <p:spPr/>
        <p:txBody>
          <a:bodyPr>
            <a:noAutofit/>
          </a:bodyPr>
          <a:lstStyle>
            <a:lvl1pPr>
              <a:lnSpc>
                <a:spcPct val="100000"/>
              </a:lnSpc>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AC432853-8D53-5250-19E0-F53751FFC41F}"/>
              </a:ext>
            </a:extLst>
          </p:cNvPr>
          <p:cNvSpPr txBox="1">
            <a:spLocks noGrp="1"/>
          </p:cNvSpPr>
          <p:nvPr>
            <p:ph idx="4294967295"/>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5">
            <a:extLst>
              <a:ext uri="{FF2B5EF4-FFF2-40B4-BE49-F238E27FC236}">
                <a16:creationId xmlns:a16="http://schemas.microsoft.com/office/drawing/2014/main" id="{41C534F8-FE41-B465-0B26-C01391CC4AC4}"/>
              </a:ext>
            </a:extLst>
          </p:cNvPr>
          <p:cNvSpPr txBox="1">
            <a:spLocks noGrp="1"/>
          </p:cNvSpPr>
          <p:nvPr>
            <p:ph type="ftr" sz="quarter" idx="9"/>
          </p:nvPr>
        </p:nvSpPr>
        <p:spPr/>
        <p:txBody>
          <a:bodyPr/>
          <a:lstStyle>
            <a:lvl1pPr>
              <a:defRPr/>
            </a:lvl1pPr>
          </a:lstStyle>
          <a:p>
            <a:pPr lvl="0"/>
            <a:r>
              <a:rPr lang="en-US"/>
              <a:t>Presentation title</a:t>
            </a:r>
          </a:p>
        </p:txBody>
      </p:sp>
      <p:sp>
        <p:nvSpPr>
          <p:cNvPr id="6" name="Slide Number Placeholder 6">
            <a:extLst>
              <a:ext uri="{FF2B5EF4-FFF2-40B4-BE49-F238E27FC236}">
                <a16:creationId xmlns:a16="http://schemas.microsoft.com/office/drawing/2014/main" id="{196472C5-CFA7-0120-BCBE-D20A18FA7A33}"/>
              </a:ext>
            </a:extLst>
          </p:cNvPr>
          <p:cNvSpPr txBox="1">
            <a:spLocks noGrp="1"/>
          </p:cNvSpPr>
          <p:nvPr>
            <p:ph type="sldNum" sz="quarter" idx="8"/>
          </p:nvPr>
        </p:nvSpPr>
        <p:spPr/>
        <p:txBody>
          <a:bodyPr/>
          <a:lstStyle>
            <a:lvl1pPr>
              <a:defRPr/>
            </a:lvl1pPr>
          </a:lstStyle>
          <a:p>
            <a:pPr lvl="0"/>
            <a:fld id="{FF47611E-115C-4549-9709-B60649F8D0A9}" type="slidenum">
              <a:t>‹#›</a:t>
            </a:fld>
            <a:endParaRPr lang="en-US"/>
          </a:p>
        </p:txBody>
      </p:sp>
    </p:spTree>
    <p:extLst>
      <p:ext uri="{BB962C8B-B14F-4D97-AF65-F5344CB8AC3E}">
        <p14:creationId xmlns:p14="http://schemas.microsoft.com/office/powerpoint/2010/main" val="369831337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and Table">
    <p:spTree>
      <p:nvGrpSpPr>
        <p:cNvPr id="1" name=""/>
        <p:cNvGrpSpPr/>
        <p:nvPr/>
      </p:nvGrpSpPr>
      <p:grpSpPr>
        <a:xfrm>
          <a:off x="0" y="0"/>
          <a:ext cx="0" cy="0"/>
          <a:chOff x="0" y="0"/>
          <a:chExt cx="0" cy="0"/>
        </a:xfrm>
      </p:grpSpPr>
      <p:sp>
        <p:nvSpPr>
          <p:cNvPr id="2" name="Freeform: Shape 27">
            <a:extLst>
              <a:ext uri="{FF2B5EF4-FFF2-40B4-BE49-F238E27FC236}">
                <a16:creationId xmlns:a16="http://schemas.microsoft.com/office/drawing/2014/main" id="{A98A00D6-302C-0092-F6E8-1EA72962DADD}"/>
              </a:ext>
            </a:extLst>
          </p:cNvPr>
          <p:cNvSpPr/>
          <p:nvPr/>
        </p:nvSpPr>
        <p:spPr>
          <a:xfrm>
            <a:off x="9866101" y="0"/>
            <a:ext cx="2325895" cy="2180853"/>
          </a:xfrm>
          <a:custGeom>
            <a:avLst/>
            <a:gdLst>
              <a:gd name="f0" fmla="val 10800000"/>
              <a:gd name="f1" fmla="val 5400000"/>
              <a:gd name="f2" fmla="val 180"/>
              <a:gd name="f3" fmla="val w"/>
              <a:gd name="f4" fmla="val h"/>
              <a:gd name="f5" fmla="val 0"/>
              <a:gd name="f6" fmla="val 2325894"/>
              <a:gd name="f7" fmla="val 2180854"/>
              <a:gd name="f8" fmla="val 2066927"/>
              <a:gd name="f9" fmla="val 2098882"/>
              <a:gd name="f10" fmla="val 2128893"/>
              <a:gd name="f11" fmla="val 44463"/>
              <a:gd name="f12" fmla="val 2166753"/>
              <a:gd name="f13" fmla="val 82308"/>
              <a:gd name="f14" fmla="val 2215417"/>
              <a:gd name="f15" fmla="val 109341"/>
              <a:gd name="f16" fmla="val 2269798"/>
              <a:gd name="f17" fmla="val 120493"/>
              <a:gd name="f18" fmla="val 126162"/>
              <a:gd name="f19" fmla="val 149263"/>
              <a:gd name="f20" fmla="val 2265120"/>
              <a:gd name="f21" fmla="val 143117"/>
              <a:gd name="f22" fmla="val 2186576"/>
              <a:gd name="f23" fmla="val 127002"/>
              <a:gd name="f24" fmla="val 2119077"/>
              <a:gd name="f25" fmla="val 80290"/>
              <a:gd name="f26" fmla="val 2075647"/>
              <a:gd name="f27" fmla="val 16048"/>
              <a:gd name="f28" fmla="val 1926448"/>
              <a:gd name="f29" fmla="val 1950522"/>
              <a:gd name="f30" fmla="val 1952130"/>
              <a:gd name="f31" fmla="val 5167"/>
              <a:gd name="f32" fmla="val 2003529"/>
              <a:gd name="f33" fmla="val 126455"/>
              <a:gd name="f34" fmla="val 2112323"/>
              <a:gd name="f35" fmla="val 217766"/>
              <a:gd name="f36" fmla="val 2244242"/>
              <a:gd name="f37" fmla="val 244834"/>
              <a:gd name="f38" fmla="val 253091"/>
              <a:gd name="f39" fmla="val 276192"/>
              <a:gd name="f40" fmla="val 2239598"/>
              <a:gd name="f41" fmla="val 267464"/>
              <a:gd name="f42" fmla="val 2100173"/>
              <a:gd name="f43" fmla="val 238852"/>
              <a:gd name="f44" fmla="val 1985178"/>
              <a:gd name="f45" fmla="val 142334"/>
              <a:gd name="f46" fmla="val 1930848"/>
              <a:gd name="f47" fmla="val 14141"/>
              <a:gd name="f48" fmla="val 1794114"/>
              <a:gd name="f49" fmla="val 1818202"/>
              <a:gd name="f50" fmla="val 1835170"/>
              <a:gd name="f51" fmla="val 54535"/>
              <a:gd name="f52" fmla="val 1902650"/>
              <a:gd name="f53" fmla="val 213778"/>
              <a:gd name="f54" fmla="val 2045483"/>
              <a:gd name="f55" fmla="val 333656"/>
              <a:gd name="f56" fmla="val 2218687"/>
              <a:gd name="f57" fmla="val 369191"/>
              <a:gd name="f58" fmla="val 380032"/>
              <a:gd name="f59" fmla="val 403132"/>
              <a:gd name="f60" fmla="val 2214043"/>
              <a:gd name="f61" fmla="val 391825"/>
              <a:gd name="f62" fmla="val 2033333"/>
              <a:gd name="f63" fmla="val 354761"/>
              <a:gd name="f64" fmla="val 1884299"/>
              <a:gd name="f65" fmla="val 229720"/>
              <a:gd name="f66" fmla="val 1813889"/>
              <a:gd name="f67" fmla="val 63559"/>
              <a:gd name="f68" fmla="val 1661683"/>
              <a:gd name="f69" fmla="val 1685874"/>
              <a:gd name="f70" fmla="val 1718212"/>
              <a:gd name="f71" fmla="val 103965"/>
              <a:gd name="f72" fmla="val 1801772"/>
              <a:gd name="f73" fmla="val 301203"/>
              <a:gd name="f74" fmla="val 1978643"/>
              <a:gd name="f75" fmla="val 449654"/>
              <a:gd name="f76" fmla="val 2193133"/>
              <a:gd name="f77" fmla="val 493659"/>
              <a:gd name="f78" fmla="val 507083"/>
              <a:gd name="f79" fmla="val 530183"/>
              <a:gd name="f80" fmla="val 2188450"/>
              <a:gd name="f81" fmla="val 516288"/>
              <a:gd name="f82" fmla="val 1966399"/>
              <a:gd name="f83" fmla="val 470740"/>
              <a:gd name="f84" fmla="val 1783312"/>
              <a:gd name="f85" fmla="val 317082"/>
              <a:gd name="f86" fmla="val 1696817"/>
              <a:gd name="f87" fmla="val 112939"/>
              <a:gd name="f88" fmla="val 1531553"/>
              <a:gd name="f89" fmla="val 1554659"/>
              <a:gd name="f90" fmla="val 1555243"/>
              <a:gd name="f91" fmla="val 5776"/>
              <a:gd name="f92" fmla="val 1623483"/>
              <a:gd name="f93" fmla="val 338327"/>
              <a:gd name="f94" fmla="val 1902268"/>
              <a:gd name="f95" fmla="val 594992"/>
              <a:gd name="f96" fmla="val 2245588"/>
              <a:gd name="f97" fmla="val 629962"/>
              <a:gd name="f98" fmla="val 634030"/>
              <a:gd name="f99" fmla="val 657131"/>
              <a:gd name="f100" fmla="val 2243214"/>
              <a:gd name="f101" fmla="val 652943"/>
              <a:gd name="f102" fmla="val 1889750"/>
              <a:gd name="f103" fmla="val 616944"/>
              <a:gd name="f104" fmla="val 1602834"/>
              <a:gd name="f105" fmla="val 352727"/>
              <a:gd name="f106" fmla="val 1532607"/>
              <a:gd name="f107" fmla="val 10419"/>
              <a:gd name="f108" fmla="val 1404609"/>
              <a:gd name="f109" fmla="val 1427709"/>
              <a:gd name="f110" fmla="val 1430873"/>
              <a:gd name="f111" fmla="val 31287"/>
              <a:gd name="f112" fmla="val 1510102"/>
              <a:gd name="f113" fmla="val 417452"/>
              <a:gd name="f114" fmla="val 1833798"/>
              <a:gd name="f115" fmla="val 715609"/>
              <a:gd name="f116" fmla="val 2232606"/>
              <a:gd name="f117" fmla="val 756233"/>
              <a:gd name="f118" fmla="val 760959"/>
              <a:gd name="f119" fmla="val 784060"/>
              <a:gd name="f120" fmla="val 2230270"/>
              <a:gd name="f121" fmla="val 779216"/>
              <a:gd name="f122" fmla="val 1821463"/>
              <a:gd name="f123" fmla="val 737574"/>
              <a:gd name="f124" fmla="val 1489501"/>
              <a:gd name="f125" fmla="val 431938"/>
              <a:gd name="f126" fmla="val 1408246"/>
              <a:gd name="f127" fmla="val 35964"/>
              <a:gd name="f128" fmla="val 1274343"/>
              <a:gd name="f129" fmla="val 1300756"/>
              <a:gd name="f130" fmla="val 1306507"/>
              <a:gd name="f131" fmla="val 56884"/>
              <a:gd name="f132" fmla="val 1396745"/>
              <a:gd name="f133" fmla="val 496788"/>
              <a:gd name="f134" fmla="val 1765420"/>
              <a:gd name="f135" fmla="val 836372"/>
              <a:gd name="f136" fmla="val 2219643"/>
              <a:gd name="f137" fmla="val 882640"/>
              <a:gd name="f138" fmla="val 888022"/>
              <a:gd name="f139" fmla="val 911123"/>
              <a:gd name="f140" fmla="val 2217286"/>
              <a:gd name="f141" fmla="val 905621"/>
              <a:gd name="f142" fmla="val 1752979"/>
              <a:gd name="f143" fmla="val 858324"/>
              <a:gd name="f144" fmla="val 1376027"/>
              <a:gd name="f145" fmla="val 511189"/>
              <a:gd name="f146" fmla="val 1283761"/>
              <a:gd name="f147" fmla="val 61528"/>
              <a:gd name="f148" fmla="val 1146071"/>
              <a:gd name="f149" fmla="val 1169414"/>
              <a:gd name="f150" fmla="val 1182030"/>
              <a:gd name="f151" fmla="val 82429"/>
              <a:gd name="f152" fmla="val 1283296"/>
              <a:gd name="f153" fmla="val 576000"/>
              <a:gd name="f154" fmla="val 1697029"/>
              <a:gd name="f155" fmla="val 957001"/>
              <a:gd name="f156" fmla="val 2206679"/>
              <a:gd name="f157" fmla="val 1008912"/>
              <a:gd name="f158" fmla="val 1014951"/>
              <a:gd name="f159" fmla="val 1038052"/>
              <a:gd name="f160" fmla="val 2204323"/>
              <a:gd name="f161" fmla="val 1031893"/>
              <a:gd name="f162" fmla="val 1684600"/>
              <a:gd name="f163" fmla="val 978953"/>
              <a:gd name="f164" fmla="val 1262670"/>
              <a:gd name="f165" fmla="val 590398"/>
              <a:gd name="f166" fmla="val 1159398"/>
              <a:gd name="f167" fmla="val 87072"/>
              <a:gd name="f168" fmla="val 1017789"/>
              <a:gd name="f169" fmla="val 1041132"/>
              <a:gd name="f170" fmla="val 1057661"/>
              <a:gd name="f171" fmla="val 107992"/>
              <a:gd name="f172" fmla="val 1169939"/>
              <a:gd name="f173" fmla="val 655229"/>
              <a:gd name="f174" fmla="val 1628650"/>
              <a:gd name="f175" fmla="val 1077653"/>
              <a:gd name="f176" fmla="val 2193716"/>
              <a:gd name="f177" fmla="val 1135208"/>
              <a:gd name="f178" fmla="val 1141903"/>
              <a:gd name="f179" fmla="val 1165004"/>
              <a:gd name="f180" fmla="val 2191361"/>
              <a:gd name="f181" fmla="val 1158189"/>
              <a:gd name="f182" fmla="val 1616222"/>
              <a:gd name="f183" fmla="val 1099606"/>
              <a:gd name="f184" fmla="val 1149313"/>
              <a:gd name="f185" fmla="val 669630"/>
              <a:gd name="f186" fmla="val 1035029"/>
              <a:gd name="f187" fmla="val 112636"/>
              <a:gd name="f188" fmla="val 889397"/>
              <a:gd name="f189" fmla="val 912837"/>
              <a:gd name="f190" fmla="val 933296"/>
              <a:gd name="f191" fmla="val 133667"/>
              <a:gd name="f192" fmla="val 1056582"/>
              <a:gd name="f193" fmla="val 734570"/>
              <a:gd name="f194" fmla="val 1560272"/>
              <a:gd name="f195" fmla="val 1198411"/>
              <a:gd name="f196" fmla="val 2180754"/>
              <a:gd name="f197" fmla="val 1261608"/>
              <a:gd name="f198" fmla="val 1268960"/>
              <a:gd name="f199" fmla="val 1292061"/>
              <a:gd name="f200" fmla="val 2178378"/>
              <a:gd name="f201" fmla="val 1284588"/>
              <a:gd name="f202" fmla="val 1547742"/>
              <a:gd name="f203" fmla="val 1220351"/>
              <a:gd name="f204" fmla="val 1035844"/>
              <a:gd name="f205" fmla="val 748879"/>
              <a:gd name="f206" fmla="val 910550"/>
              <a:gd name="f207" fmla="val 138199"/>
              <a:gd name="f208" fmla="val 761929"/>
              <a:gd name="f209" fmla="val 785032"/>
              <a:gd name="f210" fmla="val 785312"/>
              <a:gd name="f211" fmla="val 5523"/>
              <a:gd name="f212" fmla="val 859466"/>
              <a:gd name="f213" fmla="val 733364"/>
              <a:gd name="f214" fmla="val 1439889"/>
              <a:gd name="f215" fmla="val 1313736"/>
              <a:gd name="f216" fmla="val 2167790"/>
              <a:gd name="f217" fmla="val 1387884"/>
              <a:gd name="f218" fmla="val 1395894"/>
              <a:gd name="f219" fmla="val 1418995"/>
              <a:gd name="f220" fmla="val 2165434"/>
              <a:gd name="f221" fmla="val 1410866"/>
              <a:gd name="f222" fmla="val 1426685"/>
              <a:gd name="f223" fmla="val 1335609"/>
              <a:gd name="f224" fmla="val 837591"/>
              <a:gd name="f225" fmla="val 746563"/>
              <a:gd name="f226" fmla="val 762328"/>
              <a:gd name="f227" fmla="val 7877"/>
              <a:gd name="f228" fmla="val 634980"/>
              <a:gd name="f229" fmla="val 658083"/>
              <a:gd name="f230" fmla="val 659019"/>
              <a:gd name="f231" fmla="val 18476"/>
              <a:gd name="f232" fmla="val 739252"/>
              <a:gd name="f233" fmla="val 805990"/>
              <a:gd name="f234" fmla="val 1367247"/>
              <a:gd name="f235" fmla="val 1433931"/>
              <a:gd name="f236" fmla="val 2154827"/>
              <a:gd name="f237" fmla="val 1514157"/>
              <a:gd name="f238" fmla="val 1522823"/>
              <a:gd name="f239" fmla="val 1545924"/>
              <a:gd name="f240" fmla="val 2152472"/>
              <a:gd name="f241" fmla="val 1537138"/>
              <a:gd name="f242" fmla="val 1354048"/>
              <a:gd name="f243" fmla="val 1455804"/>
              <a:gd name="f244" fmla="val 717377"/>
              <a:gd name="f245" fmla="val 819188"/>
              <a:gd name="f246" fmla="val 636036"/>
              <a:gd name="f247" fmla="val 20831"/>
              <a:gd name="f248" fmla="val 507911"/>
              <a:gd name="f249" fmla="val 531128"/>
              <a:gd name="f250" fmla="val 532727"/>
              <a:gd name="f251" fmla="val 31559"/>
              <a:gd name="f252" fmla="val 619037"/>
              <a:gd name="f253" fmla="val 878744"/>
              <a:gd name="f254" fmla="val 1294606"/>
              <a:gd name="f255" fmla="val 1554259"/>
              <a:gd name="f256" fmla="val 2141864"/>
              <a:gd name="f257" fmla="val 1640562"/>
              <a:gd name="f258" fmla="val 1649885"/>
              <a:gd name="f259" fmla="val 1672981"/>
              <a:gd name="f260" fmla="val 2139488"/>
              <a:gd name="f261" fmla="val 1663539"/>
              <a:gd name="f262" fmla="val 1281294"/>
              <a:gd name="f263" fmla="val 1576127"/>
              <a:gd name="f264" fmla="val 597044"/>
              <a:gd name="f265" fmla="val 891939"/>
              <a:gd name="f266" fmla="val 509624"/>
              <a:gd name="f267" fmla="val 33818"/>
              <a:gd name="f268" fmla="val 380961"/>
              <a:gd name="f269" fmla="val 404065"/>
              <a:gd name="f270" fmla="val 406316"/>
              <a:gd name="f271" fmla="val 44437"/>
              <a:gd name="f272" fmla="val 498717"/>
              <a:gd name="f273" fmla="val 951387"/>
              <a:gd name="f274" fmla="val 1221951"/>
              <a:gd name="f275" fmla="val 1674473"/>
              <a:gd name="f276" fmla="val 2128900"/>
              <a:gd name="f277" fmla="val 1766854"/>
              <a:gd name="f278" fmla="val 1776833"/>
              <a:gd name="f279" fmla="val 1799934"/>
              <a:gd name="f280" fmla="val 2126525"/>
              <a:gd name="f281" fmla="val 1789835"/>
              <a:gd name="f282" fmla="val 1208653"/>
              <a:gd name="f283" fmla="val 1696346"/>
              <a:gd name="f284" fmla="val 476829"/>
              <a:gd name="f285" fmla="val 964585"/>
              <a:gd name="f286" fmla="val 383332"/>
              <a:gd name="f287" fmla="val 46792"/>
              <a:gd name="f288" fmla="val 254013"/>
              <a:gd name="f289" fmla="val 277116"/>
              <a:gd name="f290" fmla="val 280023"/>
              <a:gd name="f291" fmla="val 57371"/>
              <a:gd name="f292" fmla="val 378489"/>
              <a:gd name="f293" fmla="val 1023914"/>
              <a:gd name="f294" fmla="val 1149211"/>
              <a:gd name="f295" fmla="val 1794655"/>
              <a:gd name="f296" fmla="val 2115917"/>
              <a:gd name="f297" fmla="val 1893125"/>
              <a:gd name="f298" fmla="val 1903762"/>
              <a:gd name="f299" fmla="val 1926863"/>
              <a:gd name="f300" fmla="val 2113563"/>
              <a:gd name="f301" fmla="val 1916107"/>
              <a:gd name="f302" fmla="val 1136012"/>
              <a:gd name="f303" fmla="val 1816541"/>
              <a:gd name="f304" fmla="val 356615"/>
              <a:gd name="f305" fmla="val 1037211"/>
              <a:gd name="f306" fmla="val 257040"/>
              <a:gd name="f307" fmla="val 59745"/>
              <a:gd name="f308" fmla="val 126949"/>
              <a:gd name="f309" fmla="val 150160"/>
              <a:gd name="f310" fmla="val 153729"/>
              <a:gd name="f311" fmla="val 70454"/>
              <a:gd name="f312" fmla="val 258274"/>
              <a:gd name="f313" fmla="val 1096671"/>
              <a:gd name="f314" fmla="val 1076570"/>
              <a:gd name="f315" fmla="val 1914983"/>
              <a:gd name="f316" fmla="val 2102955"/>
              <a:gd name="f317" fmla="val 2019530"/>
              <a:gd name="f318" fmla="val 2030824"/>
              <a:gd name="f319" fmla="val 2053925"/>
              <a:gd name="f320" fmla="val 2100598"/>
              <a:gd name="f321" fmla="val 2042512"/>
              <a:gd name="f322" fmla="val 1063358"/>
              <a:gd name="f323" fmla="val 1936856"/>
              <a:gd name="f324" fmla="val 236298"/>
              <a:gd name="f325" fmla="val 1109866"/>
              <a:gd name="f326" fmla="val 130633"/>
              <a:gd name="f327" fmla="val 72714"/>
              <a:gd name="f328" fmla="val 23103"/>
              <a:gd name="f329" fmla="val 27324"/>
              <a:gd name="f330" fmla="val 83311"/>
              <a:gd name="f331" fmla="val 137958"/>
              <a:gd name="f332" fmla="val 1169290"/>
              <a:gd name="f333" fmla="val 1003916"/>
              <a:gd name="f334" fmla="val 2035178"/>
              <a:gd name="f335" fmla="val 2089991"/>
              <a:gd name="f336" fmla="val 2145803"/>
              <a:gd name="f337" fmla="val 2157753"/>
              <a:gd name="f338" fmla="val 2087636"/>
              <a:gd name="f339" fmla="val 2168784"/>
              <a:gd name="f340" fmla="val 990717"/>
              <a:gd name="f341" fmla="val 2057051"/>
              <a:gd name="f342" fmla="val 116084"/>
              <a:gd name="f343" fmla="val 1182492"/>
              <a:gd name="f344" fmla="val 4341"/>
              <a:gd name="f345" fmla="val 85667"/>
              <a:gd name="f346" fmla="+- 0 0 -90"/>
              <a:gd name="f347" fmla="*/ f3 1 2325894"/>
              <a:gd name="f348" fmla="*/ f4 1 2180854"/>
              <a:gd name="f349" fmla="+- f7 0 f5"/>
              <a:gd name="f350" fmla="+- f6 0 f5"/>
              <a:gd name="f351" fmla="*/ f346 f0 1"/>
              <a:gd name="f352" fmla="*/ f350 1 2325894"/>
              <a:gd name="f353" fmla="*/ f349 1 2180854"/>
              <a:gd name="f354" fmla="*/ 2066927 f350 1"/>
              <a:gd name="f355" fmla="*/ 0 f349 1"/>
              <a:gd name="f356" fmla="*/ 2098882 f350 1"/>
              <a:gd name="f357" fmla="*/ 2128893 f350 1"/>
              <a:gd name="f358" fmla="*/ 44463 f349 1"/>
              <a:gd name="f359" fmla="*/ 2269798 f350 1"/>
              <a:gd name="f360" fmla="*/ 120493 f349 1"/>
              <a:gd name="f361" fmla="*/ 2325894 f350 1"/>
              <a:gd name="f362" fmla="*/ 126162 f349 1"/>
              <a:gd name="f363" fmla="*/ 149263 f349 1"/>
              <a:gd name="f364" fmla="*/ 2265120 f350 1"/>
              <a:gd name="f365" fmla="*/ 143117 f349 1"/>
              <a:gd name="f366" fmla="*/ 2075647 f350 1"/>
              <a:gd name="f367" fmla="*/ 16048 f349 1"/>
              <a:gd name="f368" fmla="*/ 1926448 f350 1"/>
              <a:gd name="f369" fmla="*/ 1950522 f350 1"/>
              <a:gd name="f370" fmla="*/ 1952130 f350 1"/>
              <a:gd name="f371" fmla="*/ 5167 f349 1"/>
              <a:gd name="f372" fmla="*/ 2244242 f350 1"/>
              <a:gd name="f373" fmla="*/ 244834 f349 1"/>
              <a:gd name="f374" fmla="*/ 253091 f349 1"/>
              <a:gd name="f375" fmla="*/ 276192 f349 1"/>
              <a:gd name="f376" fmla="*/ 2239598 f350 1"/>
              <a:gd name="f377" fmla="*/ 267464 f349 1"/>
              <a:gd name="f378" fmla="*/ 1930848 f350 1"/>
              <a:gd name="f379" fmla="*/ 14141 f349 1"/>
              <a:gd name="f380" fmla="*/ 1794114 f350 1"/>
              <a:gd name="f381" fmla="*/ 1818202 f350 1"/>
              <a:gd name="f382" fmla="*/ 1835170 f350 1"/>
              <a:gd name="f383" fmla="*/ 54535 f349 1"/>
              <a:gd name="f384" fmla="*/ 2218687 f350 1"/>
              <a:gd name="f385" fmla="*/ 369191 f349 1"/>
              <a:gd name="f386" fmla="*/ 380032 f349 1"/>
              <a:gd name="f387" fmla="*/ 403132 f349 1"/>
              <a:gd name="f388" fmla="*/ 2214043 f350 1"/>
              <a:gd name="f389" fmla="*/ 391825 f349 1"/>
              <a:gd name="f390" fmla="*/ 1813889 f350 1"/>
              <a:gd name="f391" fmla="*/ 63559 f349 1"/>
              <a:gd name="f392" fmla="*/ 1661683 f350 1"/>
              <a:gd name="f393" fmla="*/ 1685874 f350 1"/>
              <a:gd name="f394" fmla="*/ 1718212 f350 1"/>
              <a:gd name="f395" fmla="*/ 103965 f349 1"/>
              <a:gd name="f396" fmla="*/ 2193133 f350 1"/>
              <a:gd name="f397" fmla="*/ 493659 f349 1"/>
              <a:gd name="f398" fmla="*/ 507083 f349 1"/>
              <a:gd name="f399" fmla="*/ 530183 f349 1"/>
              <a:gd name="f400" fmla="*/ 2188450 f350 1"/>
              <a:gd name="f401" fmla="*/ 516288 f349 1"/>
              <a:gd name="f402" fmla="*/ 1696817 f350 1"/>
              <a:gd name="f403" fmla="*/ 112939 f349 1"/>
              <a:gd name="f404" fmla="*/ 1531553 f350 1"/>
              <a:gd name="f405" fmla="*/ 1554659 f350 1"/>
              <a:gd name="f406" fmla="*/ 1555243 f350 1"/>
              <a:gd name="f407" fmla="*/ 5776 f349 1"/>
              <a:gd name="f408" fmla="*/ 2245588 f350 1"/>
              <a:gd name="f409" fmla="*/ 629962 f349 1"/>
              <a:gd name="f410" fmla="*/ 634030 f349 1"/>
              <a:gd name="f411" fmla="*/ 657131 f349 1"/>
              <a:gd name="f412" fmla="*/ 2243214 f350 1"/>
              <a:gd name="f413" fmla="*/ 652943 f349 1"/>
              <a:gd name="f414" fmla="*/ 1532607 f350 1"/>
              <a:gd name="f415" fmla="*/ 10419 f349 1"/>
              <a:gd name="f416" fmla="*/ 1404609 f350 1"/>
              <a:gd name="f417" fmla="*/ 1427709 f350 1"/>
              <a:gd name="f418" fmla="*/ 1430873 f350 1"/>
              <a:gd name="f419" fmla="*/ 31287 f349 1"/>
              <a:gd name="f420" fmla="*/ 2232606 f350 1"/>
              <a:gd name="f421" fmla="*/ 756233 f349 1"/>
              <a:gd name="f422" fmla="*/ 760959 f349 1"/>
              <a:gd name="f423" fmla="*/ 784060 f349 1"/>
              <a:gd name="f424" fmla="*/ 2230270 f350 1"/>
              <a:gd name="f425" fmla="*/ 779216 f349 1"/>
              <a:gd name="f426" fmla="*/ 1408246 f350 1"/>
              <a:gd name="f427" fmla="*/ 35964 f349 1"/>
              <a:gd name="f428" fmla="*/ 1274343 f350 1"/>
              <a:gd name="f429" fmla="*/ 1300756 f350 1"/>
              <a:gd name="f430" fmla="*/ 1306507 f350 1"/>
              <a:gd name="f431" fmla="*/ 56884 f349 1"/>
              <a:gd name="f432" fmla="*/ 2219643 f350 1"/>
              <a:gd name="f433" fmla="*/ 882640 f349 1"/>
              <a:gd name="f434" fmla="*/ 888022 f349 1"/>
              <a:gd name="f435" fmla="*/ 911123 f349 1"/>
              <a:gd name="f436" fmla="*/ 2217286 f350 1"/>
              <a:gd name="f437" fmla="*/ 905621 f349 1"/>
              <a:gd name="f438" fmla="*/ 1283761 f350 1"/>
              <a:gd name="f439" fmla="*/ 61528 f349 1"/>
              <a:gd name="f440" fmla="*/ 1146071 f350 1"/>
              <a:gd name="f441" fmla="*/ 1169414 f350 1"/>
              <a:gd name="f442" fmla="*/ 1182030 f350 1"/>
              <a:gd name="f443" fmla="*/ 82429 f349 1"/>
              <a:gd name="f444" fmla="*/ 2206679 f350 1"/>
              <a:gd name="f445" fmla="*/ 1008912 f349 1"/>
              <a:gd name="f446" fmla="*/ 1014951 f349 1"/>
              <a:gd name="f447" fmla="*/ 1038052 f349 1"/>
              <a:gd name="f448" fmla="*/ 2204323 f350 1"/>
              <a:gd name="f449" fmla="*/ 1031893 f349 1"/>
              <a:gd name="f450" fmla="*/ 1159398 f350 1"/>
              <a:gd name="f451" fmla="*/ 87072 f349 1"/>
              <a:gd name="f452" fmla="*/ 1017789 f350 1"/>
              <a:gd name="f453" fmla="*/ 1041132 f350 1"/>
              <a:gd name="f454" fmla="*/ 1057661 f350 1"/>
              <a:gd name="f455" fmla="*/ 107992 f349 1"/>
              <a:gd name="f456" fmla="*/ 2193716 f350 1"/>
              <a:gd name="f457" fmla="*/ 1135208 f349 1"/>
              <a:gd name="f458" fmla="*/ 1141903 f349 1"/>
              <a:gd name="f459" fmla="*/ 1165004 f349 1"/>
              <a:gd name="f460" fmla="*/ 2191361 f350 1"/>
              <a:gd name="f461" fmla="*/ 1158189 f349 1"/>
              <a:gd name="f462" fmla="*/ 1035029 f350 1"/>
              <a:gd name="f463" fmla="*/ 112636 f349 1"/>
              <a:gd name="f464" fmla="*/ 889397 f350 1"/>
              <a:gd name="f465" fmla="*/ 912837 f350 1"/>
              <a:gd name="f466" fmla="*/ 933296 f350 1"/>
              <a:gd name="f467" fmla="*/ 133667 f349 1"/>
              <a:gd name="f468" fmla="*/ 2180754 f350 1"/>
              <a:gd name="f469" fmla="*/ 1261608 f349 1"/>
              <a:gd name="f470" fmla="*/ 1268960 f349 1"/>
              <a:gd name="f471" fmla="*/ 1292061 f349 1"/>
              <a:gd name="f472" fmla="*/ 2178378 f350 1"/>
              <a:gd name="f473" fmla="*/ 1284588 f349 1"/>
              <a:gd name="f474" fmla="*/ 910550 f350 1"/>
              <a:gd name="f475" fmla="*/ 138199 f349 1"/>
              <a:gd name="f476" fmla="*/ 761929 f350 1"/>
              <a:gd name="f477" fmla="*/ 785032 f350 1"/>
              <a:gd name="f478" fmla="*/ 785312 f350 1"/>
              <a:gd name="f479" fmla="*/ 5523 f349 1"/>
              <a:gd name="f480" fmla="*/ 2167790 f350 1"/>
              <a:gd name="f481" fmla="*/ 1387884 f349 1"/>
              <a:gd name="f482" fmla="*/ 1395894 f349 1"/>
              <a:gd name="f483" fmla="*/ 1418995 f349 1"/>
              <a:gd name="f484" fmla="*/ 2165434 f350 1"/>
              <a:gd name="f485" fmla="*/ 1410866 f349 1"/>
              <a:gd name="f486" fmla="*/ 762328 f350 1"/>
              <a:gd name="f487" fmla="*/ 7877 f349 1"/>
              <a:gd name="f488" fmla="*/ 634980 f350 1"/>
              <a:gd name="f489" fmla="*/ 658083 f350 1"/>
              <a:gd name="f490" fmla="*/ 659019 f350 1"/>
              <a:gd name="f491" fmla="*/ 18476 f349 1"/>
              <a:gd name="f492" fmla="*/ 2154827 f350 1"/>
              <a:gd name="f493" fmla="*/ 1514157 f349 1"/>
              <a:gd name="f494" fmla="*/ 1522823 f349 1"/>
              <a:gd name="f495" fmla="*/ 1545924 f349 1"/>
              <a:gd name="f496" fmla="*/ 2152472 f350 1"/>
              <a:gd name="f497" fmla="*/ 1537138 f349 1"/>
              <a:gd name="f498" fmla="*/ 636036 f350 1"/>
              <a:gd name="f499" fmla="*/ 20831 f349 1"/>
              <a:gd name="f500" fmla="*/ 507911 f350 1"/>
              <a:gd name="f501" fmla="*/ 531128 f350 1"/>
              <a:gd name="f502" fmla="*/ 532727 f350 1"/>
              <a:gd name="f503" fmla="*/ 31559 f349 1"/>
              <a:gd name="f504" fmla="*/ 2141864 f350 1"/>
              <a:gd name="f505" fmla="*/ 1640562 f349 1"/>
              <a:gd name="f506" fmla="*/ 1649885 f349 1"/>
              <a:gd name="f507" fmla="*/ 1672981 f349 1"/>
              <a:gd name="f508" fmla="*/ 2139488 f350 1"/>
              <a:gd name="f509" fmla="*/ 1663539 f349 1"/>
              <a:gd name="f510" fmla="*/ 509624 f350 1"/>
              <a:gd name="f511" fmla="*/ 33818 f349 1"/>
              <a:gd name="f512" fmla="*/ 380961 f350 1"/>
              <a:gd name="f513" fmla="*/ 404065 f350 1"/>
              <a:gd name="f514" fmla="*/ 406316 f350 1"/>
              <a:gd name="f515" fmla="*/ 44437 f349 1"/>
              <a:gd name="f516" fmla="*/ 2128900 f350 1"/>
              <a:gd name="f517" fmla="*/ 1766854 f349 1"/>
              <a:gd name="f518" fmla="*/ 1776833 f349 1"/>
              <a:gd name="f519" fmla="*/ 1799934 f349 1"/>
              <a:gd name="f520" fmla="*/ 2126525 f350 1"/>
              <a:gd name="f521" fmla="*/ 1789835 f349 1"/>
              <a:gd name="f522" fmla="*/ 383332 f350 1"/>
              <a:gd name="f523" fmla="*/ 46792 f349 1"/>
              <a:gd name="f524" fmla="*/ 254013 f350 1"/>
              <a:gd name="f525" fmla="*/ 277116 f350 1"/>
              <a:gd name="f526" fmla="*/ 280023 f350 1"/>
              <a:gd name="f527" fmla="*/ 57371 f349 1"/>
              <a:gd name="f528" fmla="*/ 2115917 f350 1"/>
              <a:gd name="f529" fmla="*/ 1893125 f349 1"/>
              <a:gd name="f530" fmla="*/ 1903762 f349 1"/>
              <a:gd name="f531" fmla="*/ 1926863 f349 1"/>
              <a:gd name="f532" fmla="*/ 2113563 f350 1"/>
              <a:gd name="f533" fmla="*/ 1916107 f349 1"/>
              <a:gd name="f534" fmla="*/ 257040 f350 1"/>
              <a:gd name="f535" fmla="*/ 59745 f349 1"/>
              <a:gd name="f536" fmla="*/ 126949 f350 1"/>
              <a:gd name="f537" fmla="*/ 150160 f350 1"/>
              <a:gd name="f538" fmla="*/ 153729 f350 1"/>
              <a:gd name="f539" fmla="*/ 70454 f349 1"/>
              <a:gd name="f540" fmla="*/ 2102955 f350 1"/>
              <a:gd name="f541" fmla="*/ 2019530 f349 1"/>
              <a:gd name="f542" fmla="*/ 2030824 f349 1"/>
              <a:gd name="f543" fmla="*/ 2053925 f349 1"/>
              <a:gd name="f544" fmla="*/ 2100598 f350 1"/>
              <a:gd name="f545" fmla="*/ 2042512 f349 1"/>
              <a:gd name="f546" fmla="*/ 130633 f350 1"/>
              <a:gd name="f547" fmla="*/ 72714 f349 1"/>
              <a:gd name="f548" fmla="*/ 0 f350 1"/>
              <a:gd name="f549" fmla="*/ 23103 f350 1"/>
              <a:gd name="f550" fmla="*/ 27324 f350 1"/>
              <a:gd name="f551" fmla="*/ 83311 f349 1"/>
              <a:gd name="f552" fmla="*/ 2089991 f350 1"/>
              <a:gd name="f553" fmla="*/ 2145803 f349 1"/>
              <a:gd name="f554" fmla="*/ 2157753 f349 1"/>
              <a:gd name="f555" fmla="*/ 2180854 f349 1"/>
              <a:gd name="f556" fmla="*/ 2087636 f350 1"/>
              <a:gd name="f557" fmla="*/ 2168784 f349 1"/>
              <a:gd name="f558" fmla="*/ 4341 f350 1"/>
              <a:gd name="f559" fmla="*/ 85667 f349 1"/>
              <a:gd name="f560" fmla="*/ f351 1 f2"/>
              <a:gd name="f561" fmla="*/ f354 1 2325894"/>
              <a:gd name="f562" fmla="*/ f355 1 2180854"/>
              <a:gd name="f563" fmla="*/ f356 1 2325894"/>
              <a:gd name="f564" fmla="*/ f357 1 2325894"/>
              <a:gd name="f565" fmla="*/ f358 1 2180854"/>
              <a:gd name="f566" fmla="*/ f359 1 2325894"/>
              <a:gd name="f567" fmla="*/ f360 1 2180854"/>
              <a:gd name="f568" fmla="*/ f361 1 2325894"/>
              <a:gd name="f569" fmla="*/ f362 1 2180854"/>
              <a:gd name="f570" fmla="*/ f363 1 2180854"/>
              <a:gd name="f571" fmla="*/ f364 1 2325894"/>
              <a:gd name="f572" fmla="*/ f365 1 2180854"/>
              <a:gd name="f573" fmla="*/ f366 1 2325894"/>
              <a:gd name="f574" fmla="*/ f367 1 2180854"/>
              <a:gd name="f575" fmla="*/ f368 1 2325894"/>
              <a:gd name="f576" fmla="*/ f369 1 2325894"/>
              <a:gd name="f577" fmla="*/ f370 1 2325894"/>
              <a:gd name="f578" fmla="*/ f371 1 2180854"/>
              <a:gd name="f579" fmla="*/ f372 1 2325894"/>
              <a:gd name="f580" fmla="*/ f373 1 2180854"/>
              <a:gd name="f581" fmla="*/ f374 1 2180854"/>
              <a:gd name="f582" fmla="*/ f375 1 2180854"/>
              <a:gd name="f583" fmla="*/ f376 1 2325894"/>
              <a:gd name="f584" fmla="*/ f377 1 2180854"/>
              <a:gd name="f585" fmla="*/ f378 1 2325894"/>
              <a:gd name="f586" fmla="*/ f379 1 2180854"/>
              <a:gd name="f587" fmla="*/ f380 1 2325894"/>
              <a:gd name="f588" fmla="*/ f381 1 2325894"/>
              <a:gd name="f589" fmla="*/ f382 1 2325894"/>
              <a:gd name="f590" fmla="*/ f383 1 2180854"/>
              <a:gd name="f591" fmla="*/ f384 1 2325894"/>
              <a:gd name="f592" fmla="*/ f385 1 2180854"/>
              <a:gd name="f593" fmla="*/ f386 1 2180854"/>
              <a:gd name="f594" fmla="*/ f387 1 2180854"/>
              <a:gd name="f595" fmla="*/ f388 1 2325894"/>
              <a:gd name="f596" fmla="*/ f389 1 2180854"/>
              <a:gd name="f597" fmla="*/ f390 1 2325894"/>
              <a:gd name="f598" fmla="*/ f391 1 2180854"/>
              <a:gd name="f599" fmla="*/ f392 1 2325894"/>
              <a:gd name="f600" fmla="*/ f393 1 2325894"/>
              <a:gd name="f601" fmla="*/ f394 1 2325894"/>
              <a:gd name="f602" fmla="*/ f395 1 2180854"/>
              <a:gd name="f603" fmla="*/ f396 1 2325894"/>
              <a:gd name="f604" fmla="*/ f397 1 2180854"/>
              <a:gd name="f605" fmla="*/ f398 1 2180854"/>
              <a:gd name="f606" fmla="*/ f399 1 2180854"/>
              <a:gd name="f607" fmla="*/ f400 1 2325894"/>
              <a:gd name="f608" fmla="*/ f401 1 2180854"/>
              <a:gd name="f609" fmla="*/ f402 1 2325894"/>
              <a:gd name="f610" fmla="*/ f403 1 2180854"/>
              <a:gd name="f611" fmla="*/ f404 1 2325894"/>
              <a:gd name="f612" fmla="*/ f405 1 2325894"/>
              <a:gd name="f613" fmla="*/ f406 1 2325894"/>
              <a:gd name="f614" fmla="*/ f407 1 2180854"/>
              <a:gd name="f615" fmla="*/ f408 1 2325894"/>
              <a:gd name="f616" fmla="*/ f409 1 2180854"/>
              <a:gd name="f617" fmla="*/ f410 1 2180854"/>
              <a:gd name="f618" fmla="*/ f411 1 2180854"/>
              <a:gd name="f619" fmla="*/ f412 1 2325894"/>
              <a:gd name="f620" fmla="*/ f413 1 2180854"/>
              <a:gd name="f621" fmla="*/ f414 1 2325894"/>
              <a:gd name="f622" fmla="*/ f415 1 2180854"/>
              <a:gd name="f623" fmla="*/ f416 1 2325894"/>
              <a:gd name="f624" fmla="*/ f417 1 2325894"/>
              <a:gd name="f625" fmla="*/ f418 1 2325894"/>
              <a:gd name="f626" fmla="*/ f419 1 2180854"/>
              <a:gd name="f627" fmla="*/ f420 1 2325894"/>
              <a:gd name="f628" fmla="*/ f421 1 2180854"/>
              <a:gd name="f629" fmla="*/ f422 1 2180854"/>
              <a:gd name="f630" fmla="*/ f423 1 2180854"/>
              <a:gd name="f631" fmla="*/ f424 1 2325894"/>
              <a:gd name="f632" fmla="*/ f425 1 2180854"/>
              <a:gd name="f633" fmla="*/ f426 1 2325894"/>
              <a:gd name="f634" fmla="*/ f427 1 2180854"/>
              <a:gd name="f635" fmla="*/ f428 1 2325894"/>
              <a:gd name="f636" fmla="*/ f429 1 2325894"/>
              <a:gd name="f637" fmla="*/ f430 1 2325894"/>
              <a:gd name="f638" fmla="*/ f431 1 2180854"/>
              <a:gd name="f639" fmla="*/ f432 1 2325894"/>
              <a:gd name="f640" fmla="*/ f433 1 2180854"/>
              <a:gd name="f641" fmla="*/ f434 1 2180854"/>
              <a:gd name="f642" fmla="*/ f435 1 2180854"/>
              <a:gd name="f643" fmla="*/ f436 1 2325894"/>
              <a:gd name="f644" fmla="*/ f437 1 2180854"/>
              <a:gd name="f645" fmla="*/ f438 1 2325894"/>
              <a:gd name="f646" fmla="*/ f439 1 2180854"/>
              <a:gd name="f647" fmla="*/ f440 1 2325894"/>
              <a:gd name="f648" fmla="*/ f441 1 2325894"/>
              <a:gd name="f649" fmla="*/ f442 1 2325894"/>
              <a:gd name="f650" fmla="*/ f443 1 2180854"/>
              <a:gd name="f651" fmla="*/ f444 1 2325894"/>
              <a:gd name="f652" fmla="*/ f445 1 2180854"/>
              <a:gd name="f653" fmla="*/ f446 1 2180854"/>
              <a:gd name="f654" fmla="*/ f447 1 2180854"/>
              <a:gd name="f655" fmla="*/ f448 1 2325894"/>
              <a:gd name="f656" fmla="*/ f449 1 2180854"/>
              <a:gd name="f657" fmla="*/ f450 1 2325894"/>
              <a:gd name="f658" fmla="*/ f451 1 2180854"/>
              <a:gd name="f659" fmla="*/ f452 1 2325894"/>
              <a:gd name="f660" fmla="*/ f453 1 2325894"/>
              <a:gd name="f661" fmla="*/ f454 1 2325894"/>
              <a:gd name="f662" fmla="*/ f455 1 2180854"/>
              <a:gd name="f663" fmla="*/ f456 1 2325894"/>
              <a:gd name="f664" fmla="*/ f457 1 2180854"/>
              <a:gd name="f665" fmla="*/ f458 1 2180854"/>
              <a:gd name="f666" fmla="*/ f459 1 2180854"/>
              <a:gd name="f667" fmla="*/ f460 1 2325894"/>
              <a:gd name="f668" fmla="*/ f461 1 2180854"/>
              <a:gd name="f669" fmla="*/ f462 1 2325894"/>
              <a:gd name="f670" fmla="*/ f463 1 2180854"/>
              <a:gd name="f671" fmla="*/ f464 1 2325894"/>
              <a:gd name="f672" fmla="*/ f465 1 2325894"/>
              <a:gd name="f673" fmla="*/ f466 1 2325894"/>
              <a:gd name="f674" fmla="*/ f467 1 2180854"/>
              <a:gd name="f675" fmla="*/ f468 1 2325894"/>
              <a:gd name="f676" fmla="*/ f469 1 2180854"/>
              <a:gd name="f677" fmla="*/ f470 1 2180854"/>
              <a:gd name="f678" fmla="*/ f471 1 2180854"/>
              <a:gd name="f679" fmla="*/ f472 1 2325894"/>
              <a:gd name="f680" fmla="*/ f473 1 2180854"/>
              <a:gd name="f681" fmla="*/ f474 1 2325894"/>
              <a:gd name="f682" fmla="*/ f475 1 2180854"/>
              <a:gd name="f683" fmla="*/ f476 1 2325894"/>
              <a:gd name="f684" fmla="*/ f477 1 2325894"/>
              <a:gd name="f685" fmla="*/ f478 1 2325894"/>
              <a:gd name="f686" fmla="*/ f479 1 2180854"/>
              <a:gd name="f687" fmla="*/ f480 1 2325894"/>
              <a:gd name="f688" fmla="*/ f481 1 2180854"/>
              <a:gd name="f689" fmla="*/ f482 1 2180854"/>
              <a:gd name="f690" fmla="*/ f483 1 2180854"/>
              <a:gd name="f691" fmla="*/ f484 1 2325894"/>
              <a:gd name="f692" fmla="*/ f485 1 2180854"/>
              <a:gd name="f693" fmla="*/ f486 1 2325894"/>
              <a:gd name="f694" fmla="*/ f487 1 2180854"/>
              <a:gd name="f695" fmla="*/ f488 1 2325894"/>
              <a:gd name="f696" fmla="*/ f489 1 2325894"/>
              <a:gd name="f697" fmla="*/ f490 1 2325894"/>
              <a:gd name="f698" fmla="*/ f491 1 2180854"/>
              <a:gd name="f699" fmla="*/ f492 1 2325894"/>
              <a:gd name="f700" fmla="*/ f493 1 2180854"/>
              <a:gd name="f701" fmla="*/ f494 1 2180854"/>
              <a:gd name="f702" fmla="*/ f495 1 2180854"/>
              <a:gd name="f703" fmla="*/ f496 1 2325894"/>
              <a:gd name="f704" fmla="*/ f497 1 2180854"/>
              <a:gd name="f705" fmla="*/ f498 1 2325894"/>
              <a:gd name="f706" fmla="*/ f499 1 2180854"/>
              <a:gd name="f707" fmla="*/ f500 1 2325894"/>
              <a:gd name="f708" fmla="*/ f501 1 2325894"/>
              <a:gd name="f709" fmla="*/ f502 1 2325894"/>
              <a:gd name="f710" fmla="*/ f503 1 2180854"/>
              <a:gd name="f711" fmla="*/ f504 1 2325894"/>
              <a:gd name="f712" fmla="*/ f505 1 2180854"/>
              <a:gd name="f713" fmla="*/ f506 1 2180854"/>
              <a:gd name="f714" fmla="*/ f507 1 2180854"/>
              <a:gd name="f715" fmla="*/ f508 1 2325894"/>
              <a:gd name="f716" fmla="*/ f509 1 2180854"/>
              <a:gd name="f717" fmla="*/ f510 1 2325894"/>
              <a:gd name="f718" fmla="*/ f511 1 2180854"/>
              <a:gd name="f719" fmla="*/ f512 1 2325894"/>
              <a:gd name="f720" fmla="*/ f513 1 2325894"/>
              <a:gd name="f721" fmla="*/ f514 1 2325894"/>
              <a:gd name="f722" fmla="*/ f515 1 2180854"/>
              <a:gd name="f723" fmla="*/ f516 1 2325894"/>
              <a:gd name="f724" fmla="*/ f517 1 2180854"/>
              <a:gd name="f725" fmla="*/ f518 1 2180854"/>
              <a:gd name="f726" fmla="*/ f519 1 2180854"/>
              <a:gd name="f727" fmla="*/ f520 1 2325894"/>
              <a:gd name="f728" fmla="*/ f521 1 2180854"/>
              <a:gd name="f729" fmla="*/ f522 1 2325894"/>
              <a:gd name="f730" fmla="*/ f523 1 2180854"/>
              <a:gd name="f731" fmla="*/ f524 1 2325894"/>
              <a:gd name="f732" fmla="*/ f525 1 2325894"/>
              <a:gd name="f733" fmla="*/ f526 1 2325894"/>
              <a:gd name="f734" fmla="*/ f527 1 2180854"/>
              <a:gd name="f735" fmla="*/ f528 1 2325894"/>
              <a:gd name="f736" fmla="*/ f529 1 2180854"/>
              <a:gd name="f737" fmla="*/ f530 1 2180854"/>
              <a:gd name="f738" fmla="*/ f531 1 2180854"/>
              <a:gd name="f739" fmla="*/ f532 1 2325894"/>
              <a:gd name="f740" fmla="*/ f533 1 2180854"/>
              <a:gd name="f741" fmla="*/ f534 1 2325894"/>
              <a:gd name="f742" fmla="*/ f535 1 2180854"/>
              <a:gd name="f743" fmla="*/ f536 1 2325894"/>
              <a:gd name="f744" fmla="*/ f537 1 2325894"/>
              <a:gd name="f745" fmla="*/ f538 1 2325894"/>
              <a:gd name="f746" fmla="*/ f539 1 2180854"/>
              <a:gd name="f747" fmla="*/ f540 1 2325894"/>
              <a:gd name="f748" fmla="*/ f541 1 2180854"/>
              <a:gd name="f749" fmla="*/ f542 1 2180854"/>
              <a:gd name="f750" fmla="*/ f543 1 2180854"/>
              <a:gd name="f751" fmla="*/ f544 1 2325894"/>
              <a:gd name="f752" fmla="*/ f545 1 2180854"/>
              <a:gd name="f753" fmla="*/ f546 1 2325894"/>
              <a:gd name="f754" fmla="*/ f547 1 2180854"/>
              <a:gd name="f755" fmla="*/ f548 1 2325894"/>
              <a:gd name="f756" fmla="*/ f549 1 2325894"/>
              <a:gd name="f757" fmla="*/ f550 1 2325894"/>
              <a:gd name="f758" fmla="*/ f551 1 2180854"/>
              <a:gd name="f759" fmla="*/ f552 1 2325894"/>
              <a:gd name="f760" fmla="*/ f553 1 2180854"/>
              <a:gd name="f761" fmla="*/ f554 1 2180854"/>
              <a:gd name="f762" fmla="*/ f555 1 2180854"/>
              <a:gd name="f763" fmla="*/ f556 1 2325894"/>
              <a:gd name="f764" fmla="*/ f557 1 2180854"/>
              <a:gd name="f765" fmla="*/ f558 1 2325894"/>
              <a:gd name="f766" fmla="*/ f559 1 2180854"/>
              <a:gd name="f767" fmla="*/ f5 1 f352"/>
              <a:gd name="f768" fmla="*/ f6 1 f352"/>
              <a:gd name="f769" fmla="*/ f5 1 f353"/>
              <a:gd name="f770" fmla="*/ f7 1 f353"/>
              <a:gd name="f771" fmla="+- f560 0 f1"/>
              <a:gd name="f772" fmla="*/ f561 1 f352"/>
              <a:gd name="f773" fmla="*/ f562 1 f353"/>
              <a:gd name="f774" fmla="*/ f563 1 f352"/>
              <a:gd name="f775" fmla="*/ f564 1 f352"/>
              <a:gd name="f776" fmla="*/ f565 1 f353"/>
              <a:gd name="f777" fmla="*/ f566 1 f352"/>
              <a:gd name="f778" fmla="*/ f567 1 f353"/>
              <a:gd name="f779" fmla="*/ f568 1 f352"/>
              <a:gd name="f780" fmla="*/ f569 1 f353"/>
              <a:gd name="f781" fmla="*/ f570 1 f353"/>
              <a:gd name="f782" fmla="*/ f571 1 f352"/>
              <a:gd name="f783" fmla="*/ f572 1 f353"/>
              <a:gd name="f784" fmla="*/ f573 1 f352"/>
              <a:gd name="f785" fmla="*/ f574 1 f353"/>
              <a:gd name="f786" fmla="*/ f575 1 f352"/>
              <a:gd name="f787" fmla="*/ f576 1 f352"/>
              <a:gd name="f788" fmla="*/ f577 1 f352"/>
              <a:gd name="f789" fmla="*/ f578 1 f353"/>
              <a:gd name="f790" fmla="*/ f579 1 f352"/>
              <a:gd name="f791" fmla="*/ f580 1 f353"/>
              <a:gd name="f792" fmla="*/ f581 1 f353"/>
              <a:gd name="f793" fmla="*/ f582 1 f353"/>
              <a:gd name="f794" fmla="*/ f583 1 f352"/>
              <a:gd name="f795" fmla="*/ f584 1 f353"/>
              <a:gd name="f796" fmla="*/ f585 1 f352"/>
              <a:gd name="f797" fmla="*/ f586 1 f353"/>
              <a:gd name="f798" fmla="*/ f587 1 f352"/>
              <a:gd name="f799" fmla="*/ f588 1 f352"/>
              <a:gd name="f800" fmla="*/ f589 1 f352"/>
              <a:gd name="f801" fmla="*/ f590 1 f353"/>
              <a:gd name="f802" fmla="*/ f591 1 f352"/>
              <a:gd name="f803" fmla="*/ f592 1 f353"/>
              <a:gd name="f804" fmla="*/ f593 1 f353"/>
              <a:gd name="f805" fmla="*/ f594 1 f353"/>
              <a:gd name="f806" fmla="*/ f595 1 f352"/>
              <a:gd name="f807" fmla="*/ f596 1 f353"/>
              <a:gd name="f808" fmla="*/ f597 1 f352"/>
              <a:gd name="f809" fmla="*/ f598 1 f353"/>
              <a:gd name="f810" fmla="*/ f599 1 f352"/>
              <a:gd name="f811" fmla="*/ f600 1 f352"/>
              <a:gd name="f812" fmla="*/ f601 1 f352"/>
              <a:gd name="f813" fmla="*/ f602 1 f353"/>
              <a:gd name="f814" fmla="*/ f603 1 f352"/>
              <a:gd name="f815" fmla="*/ f604 1 f353"/>
              <a:gd name="f816" fmla="*/ f605 1 f353"/>
              <a:gd name="f817" fmla="*/ f606 1 f353"/>
              <a:gd name="f818" fmla="*/ f607 1 f352"/>
              <a:gd name="f819" fmla="*/ f608 1 f353"/>
              <a:gd name="f820" fmla="*/ f609 1 f352"/>
              <a:gd name="f821" fmla="*/ f610 1 f353"/>
              <a:gd name="f822" fmla="*/ f611 1 f352"/>
              <a:gd name="f823" fmla="*/ f612 1 f352"/>
              <a:gd name="f824" fmla="*/ f613 1 f352"/>
              <a:gd name="f825" fmla="*/ f614 1 f353"/>
              <a:gd name="f826" fmla="*/ f615 1 f352"/>
              <a:gd name="f827" fmla="*/ f616 1 f353"/>
              <a:gd name="f828" fmla="*/ f617 1 f353"/>
              <a:gd name="f829" fmla="*/ f618 1 f353"/>
              <a:gd name="f830" fmla="*/ f619 1 f352"/>
              <a:gd name="f831" fmla="*/ f620 1 f353"/>
              <a:gd name="f832" fmla="*/ f621 1 f352"/>
              <a:gd name="f833" fmla="*/ f622 1 f353"/>
              <a:gd name="f834" fmla="*/ f623 1 f352"/>
              <a:gd name="f835" fmla="*/ f624 1 f352"/>
              <a:gd name="f836" fmla="*/ f625 1 f352"/>
              <a:gd name="f837" fmla="*/ f626 1 f353"/>
              <a:gd name="f838" fmla="*/ f627 1 f352"/>
              <a:gd name="f839" fmla="*/ f628 1 f353"/>
              <a:gd name="f840" fmla="*/ f629 1 f353"/>
              <a:gd name="f841" fmla="*/ f630 1 f353"/>
              <a:gd name="f842" fmla="*/ f631 1 f352"/>
              <a:gd name="f843" fmla="*/ f632 1 f353"/>
              <a:gd name="f844" fmla="*/ f633 1 f352"/>
              <a:gd name="f845" fmla="*/ f634 1 f353"/>
              <a:gd name="f846" fmla="*/ f635 1 f352"/>
              <a:gd name="f847" fmla="*/ f636 1 f352"/>
              <a:gd name="f848" fmla="*/ f637 1 f352"/>
              <a:gd name="f849" fmla="*/ f638 1 f353"/>
              <a:gd name="f850" fmla="*/ f639 1 f352"/>
              <a:gd name="f851" fmla="*/ f640 1 f353"/>
              <a:gd name="f852" fmla="*/ f641 1 f353"/>
              <a:gd name="f853" fmla="*/ f642 1 f353"/>
              <a:gd name="f854" fmla="*/ f643 1 f352"/>
              <a:gd name="f855" fmla="*/ f644 1 f353"/>
              <a:gd name="f856" fmla="*/ f645 1 f352"/>
              <a:gd name="f857" fmla="*/ f646 1 f353"/>
              <a:gd name="f858" fmla="*/ f647 1 f352"/>
              <a:gd name="f859" fmla="*/ f648 1 f352"/>
              <a:gd name="f860" fmla="*/ f649 1 f352"/>
              <a:gd name="f861" fmla="*/ f650 1 f353"/>
              <a:gd name="f862" fmla="*/ f651 1 f352"/>
              <a:gd name="f863" fmla="*/ f652 1 f353"/>
              <a:gd name="f864" fmla="*/ f653 1 f353"/>
              <a:gd name="f865" fmla="*/ f654 1 f353"/>
              <a:gd name="f866" fmla="*/ f655 1 f352"/>
              <a:gd name="f867" fmla="*/ f656 1 f353"/>
              <a:gd name="f868" fmla="*/ f657 1 f352"/>
              <a:gd name="f869" fmla="*/ f658 1 f353"/>
              <a:gd name="f870" fmla="*/ f659 1 f352"/>
              <a:gd name="f871" fmla="*/ f660 1 f352"/>
              <a:gd name="f872" fmla="*/ f661 1 f352"/>
              <a:gd name="f873" fmla="*/ f662 1 f353"/>
              <a:gd name="f874" fmla="*/ f663 1 f352"/>
              <a:gd name="f875" fmla="*/ f664 1 f353"/>
              <a:gd name="f876" fmla="*/ f665 1 f353"/>
              <a:gd name="f877" fmla="*/ f666 1 f353"/>
              <a:gd name="f878" fmla="*/ f667 1 f352"/>
              <a:gd name="f879" fmla="*/ f668 1 f353"/>
              <a:gd name="f880" fmla="*/ f669 1 f352"/>
              <a:gd name="f881" fmla="*/ f670 1 f353"/>
              <a:gd name="f882" fmla="*/ f671 1 f352"/>
              <a:gd name="f883" fmla="*/ f672 1 f352"/>
              <a:gd name="f884" fmla="*/ f673 1 f352"/>
              <a:gd name="f885" fmla="*/ f674 1 f353"/>
              <a:gd name="f886" fmla="*/ f675 1 f352"/>
              <a:gd name="f887" fmla="*/ f676 1 f353"/>
              <a:gd name="f888" fmla="*/ f677 1 f353"/>
              <a:gd name="f889" fmla="*/ f678 1 f353"/>
              <a:gd name="f890" fmla="*/ f679 1 f352"/>
              <a:gd name="f891" fmla="*/ f680 1 f353"/>
              <a:gd name="f892" fmla="*/ f681 1 f352"/>
              <a:gd name="f893" fmla="*/ f682 1 f353"/>
              <a:gd name="f894" fmla="*/ f683 1 f352"/>
              <a:gd name="f895" fmla="*/ f684 1 f352"/>
              <a:gd name="f896" fmla="*/ f685 1 f352"/>
              <a:gd name="f897" fmla="*/ f686 1 f353"/>
              <a:gd name="f898" fmla="*/ f687 1 f352"/>
              <a:gd name="f899" fmla="*/ f688 1 f353"/>
              <a:gd name="f900" fmla="*/ f689 1 f353"/>
              <a:gd name="f901" fmla="*/ f690 1 f353"/>
              <a:gd name="f902" fmla="*/ f691 1 f352"/>
              <a:gd name="f903" fmla="*/ f692 1 f353"/>
              <a:gd name="f904" fmla="*/ f693 1 f352"/>
              <a:gd name="f905" fmla="*/ f694 1 f353"/>
              <a:gd name="f906" fmla="*/ f695 1 f352"/>
              <a:gd name="f907" fmla="*/ f696 1 f352"/>
              <a:gd name="f908" fmla="*/ f697 1 f352"/>
              <a:gd name="f909" fmla="*/ f698 1 f353"/>
              <a:gd name="f910" fmla="*/ f699 1 f352"/>
              <a:gd name="f911" fmla="*/ f700 1 f353"/>
              <a:gd name="f912" fmla="*/ f701 1 f353"/>
              <a:gd name="f913" fmla="*/ f702 1 f353"/>
              <a:gd name="f914" fmla="*/ f703 1 f352"/>
              <a:gd name="f915" fmla="*/ f704 1 f353"/>
              <a:gd name="f916" fmla="*/ f705 1 f352"/>
              <a:gd name="f917" fmla="*/ f706 1 f353"/>
              <a:gd name="f918" fmla="*/ f707 1 f352"/>
              <a:gd name="f919" fmla="*/ f708 1 f352"/>
              <a:gd name="f920" fmla="*/ f709 1 f352"/>
              <a:gd name="f921" fmla="*/ f710 1 f353"/>
              <a:gd name="f922" fmla="*/ f711 1 f352"/>
              <a:gd name="f923" fmla="*/ f712 1 f353"/>
              <a:gd name="f924" fmla="*/ f713 1 f353"/>
              <a:gd name="f925" fmla="*/ f714 1 f353"/>
              <a:gd name="f926" fmla="*/ f715 1 f352"/>
              <a:gd name="f927" fmla="*/ f716 1 f353"/>
              <a:gd name="f928" fmla="*/ f717 1 f352"/>
              <a:gd name="f929" fmla="*/ f718 1 f353"/>
              <a:gd name="f930" fmla="*/ f719 1 f352"/>
              <a:gd name="f931" fmla="*/ f720 1 f352"/>
              <a:gd name="f932" fmla="*/ f721 1 f352"/>
              <a:gd name="f933" fmla="*/ f722 1 f353"/>
              <a:gd name="f934" fmla="*/ f723 1 f352"/>
              <a:gd name="f935" fmla="*/ f724 1 f353"/>
              <a:gd name="f936" fmla="*/ f725 1 f353"/>
              <a:gd name="f937" fmla="*/ f726 1 f353"/>
              <a:gd name="f938" fmla="*/ f727 1 f352"/>
              <a:gd name="f939" fmla="*/ f728 1 f353"/>
              <a:gd name="f940" fmla="*/ f729 1 f352"/>
              <a:gd name="f941" fmla="*/ f730 1 f353"/>
              <a:gd name="f942" fmla="*/ f731 1 f352"/>
              <a:gd name="f943" fmla="*/ f732 1 f352"/>
              <a:gd name="f944" fmla="*/ f733 1 f352"/>
              <a:gd name="f945" fmla="*/ f734 1 f353"/>
              <a:gd name="f946" fmla="*/ f735 1 f352"/>
              <a:gd name="f947" fmla="*/ f736 1 f353"/>
              <a:gd name="f948" fmla="*/ f737 1 f353"/>
              <a:gd name="f949" fmla="*/ f738 1 f353"/>
              <a:gd name="f950" fmla="*/ f739 1 f352"/>
              <a:gd name="f951" fmla="*/ f740 1 f353"/>
              <a:gd name="f952" fmla="*/ f741 1 f352"/>
              <a:gd name="f953" fmla="*/ f742 1 f353"/>
              <a:gd name="f954" fmla="*/ f743 1 f352"/>
              <a:gd name="f955" fmla="*/ f744 1 f352"/>
              <a:gd name="f956" fmla="*/ f745 1 f352"/>
              <a:gd name="f957" fmla="*/ f746 1 f353"/>
              <a:gd name="f958" fmla="*/ f747 1 f352"/>
              <a:gd name="f959" fmla="*/ f748 1 f353"/>
              <a:gd name="f960" fmla="*/ f749 1 f353"/>
              <a:gd name="f961" fmla="*/ f750 1 f353"/>
              <a:gd name="f962" fmla="*/ f751 1 f352"/>
              <a:gd name="f963" fmla="*/ f752 1 f353"/>
              <a:gd name="f964" fmla="*/ f753 1 f352"/>
              <a:gd name="f965" fmla="*/ f754 1 f353"/>
              <a:gd name="f966" fmla="*/ f755 1 f352"/>
              <a:gd name="f967" fmla="*/ f756 1 f352"/>
              <a:gd name="f968" fmla="*/ f757 1 f352"/>
              <a:gd name="f969" fmla="*/ f758 1 f353"/>
              <a:gd name="f970" fmla="*/ f759 1 f352"/>
              <a:gd name="f971" fmla="*/ f760 1 f353"/>
              <a:gd name="f972" fmla="*/ f761 1 f353"/>
              <a:gd name="f973" fmla="*/ f762 1 f353"/>
              <a:gd name="f974" fmla="*/ f763 1 f352"/>
              <a:gd name="f975" fmla="*/ f764 1 f353"/>
              <a:gd name="f976" fmla="*/ f765 1 f352"/>
              <a:gd name="f977" fmla="*/ f766 1 f353"/>
              <a:gd name="f978" fmla="*/ f767 f347 1"/>
              <a:gd name="f979" fmla="*/ f768 f347 1"/>
              <a:gd name="f980" fmla="*/ f770 f348 1"/>
              <a:gd name="f981" fmla="*/ f769 f348 1"/>
              <a:gd name="f982" fmla="*/ f772 f347 1"/>
              <a:gd name="f983" fmla="*/ f773 f348 1"/>
              <a:gd name="f984" fmla="*/ f774 f347 1"/>
              <a:gd name="f985" fmla="*/ f775 f347 1"/>
              <a:gd name="f986" fmla="*/ f776 f348 1"/>
              <a:gd name="f987" fmla="*/ f777 f347 1"/>
              <a:gd name="f988" fmla="*/ f778 f348 1"/>
              <a:gd name="f989" fmla="*/ f779 f347 1"/>
              <a:gd name="f990" fmla="*/ f780 f348 1"/>
              <a:gd name="f991" fmla="*/ f781 f348 1"/>
              <a:gd name="f992" fmla="*/ f782 f347 1"/>
              <a:gd name="f993" fmla="*/ f783 f348 1"/>
              <a:gd name="f994" fmla="*/ f784 f347 1"/>
              <a:gd name="f995" fmla="*/ f785 f348 1"/>
              <a:gd name="f996" fmla="*/ f786 f347 1"/>
              <a:gd name="f997" fmla="*/ f787 f347 1"/>
              <a:gd name="f998" fmla="*/ f788 f347 1"/>
              <a:gd name="f999" fmla="*/ f789 f348 1"/>
              <a:gd name="f1000" fmla="*/ f790 f347 1"/>
              <a:gd name="f1001" fmla="*/ f791 f348 1"/>
              <a:gd name="f1002" fmla="*/ f792 f348 1"/>
              <a:gd name="f1003" fmla="*/ f793 f348 1"/>
              <a:gd name="f1004" fmla="*/ f794 f347 1"/>
              <a:gd name="f1005" fmla="*/ f795 f348 1"/>
              <a:gd name="f1006" fmla="*/ f796 f347 1"/>
              <a:gd name="f1007" fmla="*/ f797 f348 1"/>
              <a:gd name="f1008" fmla="*/ f798 f347 1"/>
              <a:gd name="f1009" fmla="*/ f799 f347 1"/>
              <a:gd name="f1010" fmla="*/ f800 f347 1"/>
              <a:gd name="f1011" fmla="*/ f801 f348 1"/>
              <a:gd name="f1012" fmla="*/ f802 f347 1"/>
              <a:gd name="f1013" fmla="*/ f803 f348 1"/>
              <a:gd name="f1014" fmla="*/ f804 f348 1"/>
              <a:gd name="f1015" fmla="*/ f805 f348 1"/>
              <a:gd name="f1016" fmla="*/ f806 f347 1"/>
              <a:gd name="f1017" fmla="*/ f807 f348 1"/>
              <a:gd name="f1018" fmla="*/ f808 f347 1"/>
              <a:gd name="f1019" fmla="*/ f809 f348 1"/>
              <a:gd name="f1020" fmla="*/ f810 f347 1"/>
              <a:gd name="f1021" fmla="*/ f811 f347 1"/>
              <a:gd name="f1022" fmla="*/ f812 f347 1"/>
              <a:gd name="f1023" fmla="*/ f813 f348 1"/>
              <a:gd name="f1024" fmla="*/ f814 f347 1"/>
              <a:gd name="f1025" fmla="*/ f815 f348 1"/>
              <a:gd name="f1026" fmla="*/ f816 f348 1"/>
              <a:gd name="f1027" fmla="*/ f817 f348 1"/>
              <a:gd name="f1028" fmla="*/ f818 f347 1"/>
              <a:gd name="f1029" fmla="*/ f819 f348 1"/>
              <a:gd name="f1030" fmla="*/ f820 f347 1"/>
              <a:gd name="f1031" fmla="*/ f821 f348 1"/>
              <a:gd name="f1032" fmla="*/ f822 f347 1"/>
              <a:gd name="f1033" fmla="*/ f823 f347 1"/>
              <a:gd name="f1034" fmla="*/ f824 f347 1"/>
              <a:gd name="f1035" fmla="*/ f825 f348 1"/>
              <a:gd name="f1036" fmla="*/ f826 f347 1"/>
              <a:gd name="f1037" fmla="*/ f827 f348 1"/>
              <a:gd name="f1038" fmla="*/ f828 f348 1"/>
              <a:gd name="f1039" fmla="*/ f829 f348 1"/>
              <a:gd name="f1040" fmla="*/ f830 f347 1"/>
              <a:gd name="f1041" fmla="*/ f831 f348 1"/>
              <a:gd name="f1042" fmla="*/ f832 f347 1"/>
              <a:gd name="f1043" fmla="*/ f833 f348 1"/>
              <a:gd name="f1044" fmla="*/ f834 f347 1"/>
              <a:gd name="f1045" fmla="*/ f835 f347 1"/>
              <a:gd name="f1046" fmla="*/ f836 f347 1"/>
              <a:gd name="f1047" fmla="*/ f837 f348 1"/>
              <a:gd name="f1048" fmla="*/ f838 f347 1"/>
              <a:gd name="f1049" fmla="*/ f839 f348 1"/>
              <a:gd name="f1050" fmla="*/ f840 f348 1"/>
              <a:gd name="f1051" fmla="*/ f841 f348 1"/>
              <a:gd name="f1052" fmla="*/ f842 f347 1"/>
              <a:gd name="f1053" fmla="*/ f843 f348 1"/>
              <a:gd name="f1054" fmla="*/ f844 f347 1"/>
              <a:gd name="f1055" fmla="*/ f845 f348 1"/>
              <a:gd name="f1056" fmla="*/ f846 f347 1"/>
              <a:gd name="f1057" fmla="*/ f847 f347 1"/>
              <a:gd name="f1058" fmla="*/ f848 f347 1"/>
              <a:gd name="f1059" fmla="*/ f849 f348 1"/>
              <a:gd name="f1060" fmla="*/ f850 f347 1"/>
              <a:gd name="f1061" fmla="*/ f851 f348 1"/>
              <a:gd name="f1062" fmla="*/ f852 f348 1"/>
              <a:gd name="f1063" fmla="*/ f853 f348 1"/>
              <a:gd name="f1064" fmla="*/ f854 f347 1"/>
              <a:gd name="f1065" fmla="*/ f855 f348 1"/>
              <a:gd name="f1066" fmla="*/ f856 f347 1"/>
              <a:gd name="f1067" fmla="*/ f857 f348 1"/>
              <a:gd name="f1068" fmla="*/ f858 f347 1"/>
              <a:gd name="f1069" fmla="*/ f859 f347 1"/>
              <a:gd name="f1070" fmla="*/ f860 f347 1"/>
              <a:gd name="f1071" fmla="*/ f861 f348 1"/>
              <a:gd name="f1072" fmla="*/ f862 f347 1"/>
              <a:gd name="f1073" fmla="*/ f863 f348 1"/>
              <a:gd name="f1074" fmla="*/ f864 f348 1"/>
              <a:gd name="f1075" fmla="*/ f865 f348 1"/>
              <a:gd name="f1076" fmla="*/ f866 f347 1"/>
              <a:gd name="f1077" fmla="*/ f867 f348 1"/>
              <a:gd name="f1078" fmla="*/ f868 f347 1"/>
              <a:gd name="f1079" fmla="*/ f869 f348 1"/>
              <a:gd name="f1080" fmla="*/ f870 f347 1"/>
              <a:gd name="f1081" fmla="*/ f871 f347 1"/>
              <a:gd name="f1082" fmla="*/ f872 f347 1"/>
              <a:gd name="f1083" fmla="*/ f873 f348 1"/>
              <a:gd name="f1084" fmla="*/ f874 f347 1"/>
              <a:gd name="f1085" fmla="*/ f875 f348 1"/>
              <a:gd name="f1086" fmla="*/ f876 f348 1"/>
              <a:gd name="f1087" fmla="*/ f877 f348 1"/>
              <a:gd name="f1088" fmla="*/ f878 f347 1"/>
              <a:gd name="f1089" fmla="*/ f879 f348 1"/>
              <a:gd name="f1090" fmla="*/ f880 f347 1"/>
              <a:gd name="f1091" fmla="*/ f881 f348 1"/>
              <a:gd name="f1092" fmla="*/ f882 f347 1"/>
              <a:gd name="f1093" fmla="*/ f883 f347 1"/>
              <a:gd name="f1094" fmla="*/ f884 f347 1"/>
              <a:gd name="f1095" fmla="*/ f885 f348 1"/>
              <a:gd name="f1096" fmla="*/ f886 f347 1"/>
              <a:gd name="f1097" fmla="*/ f887 f348 1"/>
              <a:gd name="f1098" fmla="*/ f888 f348 1"/>
              <a:gd name="f1099" fmla="*/ f889 f348 1"/>
              <a:gd name="f1100" fmla="*/ f890 f347 1"/>
              <a:gd name="f1101" fmla="*/ f891 f348 1"/>
              <a:gd name="f1102" fmla="*/ f892 f347 1"/>
              <a:gd name="f1103" fmla="*/ f893 f348 1"/>
              <a:gd name="f1104" fmla="*/ f894 f347 1"/>
              <a:gd name="f1105" fmla="*/ f895 f347 1"/>
              <a:gd name="f1106" fmla="*/ f896 f347 1"/>
              <a:gd name="f1107" fmla="*/ f897 f348 1"/>
              <a:gd name="f1108" fmla="*/ f898 f347 1"/>
              <a:gd name="f1109" fmla="*/ f899 f348 1"/>
              <a:gd name="f1110" fmla="*/ f900 f348 1"/>
              <a:gd name="f1111" fmla="*/ f901 f348 1"/>
              <a:gd name="f1112" fmla="*/ f902 f347 1"/>
              <a:gd name="f1113" fmla="*/ f903 f348 1"/>
              <a:gd name="f1114" fmla="*/ f904 f347 1"/>
              <a:gd name="f1115" fmla="*/ f905 f348 1"/>
              <a:gd name="f1116" fmla="*/ f906 f347 1"/>
              <a:gd name="f1117" fmla="*/ f907 f347 1"/>
              <a:gd name="f1118" fmla="*/ f908 f347 1"/>
              <a:gd name="f1119" fmla="*/ f909 f348 1"/>
              <a:gd name="f1120" fmla="*/ f910 f347 1"/>
              <a:gd name="f1121" fmla="*/ f911 f348 1"/>
              <a:gd name="f1122" fmla="*/ f912 f348 1"/>
              <a:gd name="f1123" fmla="*/ f913 f348 1"/>
              <a:gd name="f1124" fmla="*/ f914 f347 1"/>
              <a:gd name="f1125" fmla="*/ f915 f348 1"/>
              <a:gd name="f1126" fmla="*/ f916 f347 1"/>
              <a:gd name="f1127" fmla="*/ f917 f348 1"/>
              <a:gd name="f1128" fmla="*/ f918 f347 1"/>
              <a:gd name="f1129" fmla="*/ f919 f347 1"/>
              <a:gd name="f1130" fmla="*/ f920 f347 1"/>
              <a:gd name="f1131" fmla="*/ f921 f348 1"/>
              <a:gd name="f1132" fmla="*/ f922 f347 1"/>
              <a:gd name="f1133" fmla="*/ f923 f348 1"/>
              <a:gd name="f1134" fmla="*/ f924 f348 1"/>
              <a:gd name="f1135" fmla="*/ f925 f348 1"/>
              <a:gd name="f1136" fmla="*/ f926 f347 1"/>
              <a:gd name="f1137" fmla="*/ f927 f348 1"/>
              <a:gd name="f1138" fmla="*/ f928 f347 1"/>
              <a:gd name="f1139" fmla="*/ f929 f348 1"/>
              <a:gd name="f1140" fmla="*/ f930 f347 1"/>
              <a:gd name="f1141" fmla="*/ f931 f347 1"/>
              <a:gd name="f1142" fmla="*/ f932 f347 1"/>
              <a:gd name="f1143" fmla="*/ f933 f348 1"/>
              <a:gd name="f1144" fmla="*/ f934 f347 1"/>
              <a:gd name="f1145" fmla="*/ f935 f348 1"/>
              <a:gd name="f1146" fmla="*/ f936 f348 1"/>
              <a:gd name="f1147" fmla="*/ f937 f348 1"/>
              <a:gd name="f1148" fmla="*/ f938 f347 1"/>
              <a:gd name="f1149" fmla="*/ f939 f348 1"/>
              <a:gd name="f1150" fmla="*/ f940 f347 1"/>
              <a:gd name="f1151" fmla="*/ f941 f348 1"/>
              <a:gd name="f1152" fmla="*/ f942 f347 1"/>
              <a:gd name="f1153" fmla="*/ f943 f347 1"/>
              <a:gd name="f1154" fmla="*/ f944 f347 1"/>
              <a:gd name="f1155" fmla="*/ f945 f348 1"/>
              <a:gd name="f1156" fmla="*/ f946 f347 1"/>
              <a:gd name="f1157" fmla="*/ f947 f348 1"/>
              <a:gd name="f1158" fmla="*/ f948 f348 1"/>
              <a:gd name="f1159" fmla="*/ f949 f348 1"/>
              <a:gd name="f1160" fmla="*/ f950 f347 1"/>
              <a:gd name="f1161" fmla="*/ f951 f348 1"/>
              <a:gd name="f1162" fmla="*/ f952 f347 1"/>
              <a:gd name="f1163" fmla="*/ f953 f348 1"/>
              <a:gd name="f1164" fmla="*/ f954 f347 1"/>
              <a:gd name="f1165" fmla="*/ f955 f347 1"/>
              <a:gd name="f1166" fmla="*/ f956 f347 1"/>
              <a:gd name="f1167" fmla="*/ f957 f348 1"/>
              <a:gd name="f1168" fmla="*/ f958 f347 1"/>
              <a:gd name="f1169" fmla="*/ f959 f348 1"/>
              <a:gd name="f1170" fmla="*/ f960 f348 1"/>
              <a:gd name="f1171" fmla="*/ f961 f348 1"/>
              <a:gd name="f1172" fmla="*/ f962 f347 1"/>
              <a:gd name="f1173" fmla="*/ f963 f348 1"/>
              <a:gd name="f1174" fmla="*/ f964 f347 1"/>
              <a:gd name="f1175" fmla="*/ f965 f348 1"/>
              <a:gd name="f1176" fmla="*/ f966 f347 1"/>
              <a:gd name="f1177" fmla="*/ f967 f347 1"/>
              <a:gd name="f1178" fmla="*/ f968 f347 1"/>
              <a:gd name="f1179" fmla="*/ f969 f348 1"/>
              <a:gd name="f1180" fmla="*/ f970 f347 1"/>
              <a:gd name="f1181" fmla="*/ f971 f348 1"/>
              <a:gd name="f1182" fmla="*/ f972 f348 1"/>
              <a:gd name="f1183" fmla="*/ f973 f348 1"/>
              <a:gd name="f1184" fmla="*/ f974 f347 1"/>
              <a:gd name="f1185" fmla="*/ f975 f348 1"/>
              <a:gd name="f1186" fmla="*/ f976 f347 1"/>
              <a:gd name="f1187" fmla="*/ f977 f348 1"/>
            </a:gdLst>
            <a:ahLst/>
            <a:cxnLst>
              <a:cxn ang="3cd4">
                <a:pos x="hc" y="t"/>
              </a:cxn>
              <a:cxn ang="0">
                <a:pos x="r" y="vc"/>
              </a:cxn>
              <a:cxn ang="cd4">
                <a:pos x="hc" y="b"/>
              </a:cxn>
              <a:cxn ang="cd2">
                <a:pos x="l" y="vc"/>
              </a:cxn>
              <a:cxn ang="f771">
                <a:pos x="f982" y="f983"/>
              </a:cxn>
              <a:cxn ang="f771">
                <a:pos x="f984" y="f983"/>
              </a:cxn>
              <a:cxn ang="f771">
                <a:pos x="f985" y="f986"/>
              </a:cxn>
              <a:cxn ang="f771">
                <a:pos x="f987" y="f988"/>
              </a:cxn>
              <a:cxn ang="f771">
                <a:pos x="f989" y="f990"/>
              </a:cxn>
              <a:cxn ang="f771">
                <a:pos x="f989" y="f991"/>
              </a:cxn>
              <a:cxn ang="f771">
                <a:pos x="f992" y="f993"/>
              </a:cxn>
              <a:cxn ang="f771">
                <a:pos x="f994" y="f995"/>
              </a:cxn>
              <a:cxn ang="f771">
                <a:pos x="f996" y="f983"/>
              </a:cxn>
              <a:cxn ang="f771">
                <a:pos x="f997" y="f983"/>
              </a:cxn>
              <a:cxn ang="f771">
                <a:pos x="f998" y="f999"/>
              </a:cxn>
              <a:cxn ang="f771">
                <a:pos x="f1000" y="f1001"/>
              </a:cxn>
              <a:cxn ang="f771">
                <a:pos x="f989" y="f1002"/>
              </a:cxn>
              <a:cxn ang="f771">
                <a:pos x="f989" y="f1003"/>
              </a:cxn>
              <a:cxn ang="f771">
                <a:pos x="f1004" y="f1005"/>
              </a:cxn>
              <a:cxn ang="f771">
                <a:pos x="f1006" y="f1007"/>
              </a:cxn>
              <a:cxn ang="f771">
                <a:pos x="f1008" y="f983"/>
              </a:cxn>
              <a:cxn ang="f771">
                <a:pos x="f1009" y="f983"/>
              </a:cxn>
              <a:cxn ang="f771">
                <a:pos x="f1010" y="f1011"/>
              </a:cxn>
              <a:cxn ang="f771">
                <a:pos x="f1012" y="f1013"/>
              </a:cxn>
              <a:cxn ang="f771">
                <a:pos x="f989" y="f1014"/>
              </a:cxn>
              <a:cxn ang="f771">
                <a:pos x="f989" y="f1015"/>
              </a:cxn>
              <a:cxn ang="f771">
                <a:pos x="f1016" y="f1017"/>
              </a:cxn>
              <a:cxn ang="f771">
                <a:pos x="f1018" y="f1019"/>
              </a:cxn>
              <a:cxn ang="f771">
                <a:pos x="f1020" y="f983"/>
              </a:cxn>
              <a:cxn ang="f771">
                <a:pos x="f1021" y="f983"/>
              </a:cxn>
              <a:cxn ang="f771">
                <a:pos x="f1022" y="f1023"/>
              </a:cxn>
              <a:cxn ang="f771">
                <a:pos x="f1024" y="f1025"/>
              </a:cxn>
              <a:cxn ang="f771">
                <a:pos x="f989" y="f1026"/>
              </a:cxn>
              <a:cxn ang="f771">
                <a:pos x="f989" y="f1027"/>
              </a:cxn>
              <a:cxn ang="f771">
                <a:pos x="f1028" y="f1029"/>
              </a:cxn>
              <a:cxn ang="f771">
                <a:pos x="f1030" y="f1031"/>
              </a:cxn>
              <a:cxn ang="f771">
                <a:pos x="f1032" y="f983"/>
              </a:cxn>
              <a:cxn ang="f771">
                <a:pos x="f1033" y="f983"/>
              </a:cxn>
              <a:cxn ang="f771">
                <a:pos x="f1034" y="f1035"/>
              </a:cxn>
              <a:cxn ang="f771">
                <a:pos x="f1036" y="f1037"/>
              </a:cxn>
              <a:cxn ang="f771">
                <a:pos x="f989" y="f1038"/>
              </a:cxn>
              <a:cxn ang="f771">
                <a:pos x="f989" y="f1039"/>
              </a:cxn>
              <a:cxn ang="f771">
                <a:pos x="f1040" y="f1041"/>
              </a:cxn>
              <a:cxn ang="f771">
                <a:pos x="f1042" y="f1043"/>
              </a:cxn>
              <a:cxn ang="f771">
                <a:pos x="f1044" y="f983"/>
              </a:cxn>
              <a:cxn ang="f771">
                <a:pos x="f1045" y="f983"/>
              </a:cxn>
              <a:cxn ang="f771">
                <a:pos x="f1046" y="f1047"/>
              </a:cxn>
              <a:cxn ang="f771">
                <a:pos x="f1048" y="f1049"/>
              </a:cxn>
              <a:cxn ang="f771">
                <a:pos x="f989" y="f1050"/>
              </a:cxn>
              <a:cxn ang="f771">
                <a:pos x="f989" y="f1051"/>
              </a:cxn>
              <a:cxn ang="f771">
                <a:pos x="f1052" y="f1053"/>
              </a:cxn>
              <a:cxn ang="f771">
                <a:pos x="f1054" y="f1055"/>
              </a:cxn>
              <a:cxn ang="f771">
                <a:pos x="f1056" y="f983"/>
              </a:cxn>
              <a:cxn ang="f771">
                <a:pos x="f1057" y="f983"/>
              </a:cxn>
              <a:cxn ang="f771">
                <a:pos x="f1058" y="f1059"/>
              </a:cxn>
              <a:cxn ang="f771">
                <a:pos x="f1060" y="f1061"/>
              </a:cxn>
              <a:cxn ang="f771">
                <a:pos x="f989" y="f1062"/>
              </a:cxn>
              <a:cxn ang="f771">
                <a:pos x="f989" y="f1063"/>
              </a:cxn>
              <a:cxn ang="f771">
                <a:pos x="f1064" y="f1065"/>
              </a:cxn>
              <a:cxn ang="f771">
                <a:pos x="f1066" y="f1067"/>
              </a:cxn>
              <a:cxn ang="f771">
                <a:pos x="f1068" y="f983"/>
              </a:cxn>
              <a:cxn ang="f771">
                <a:pos x="f1069" y="f983"/>
              </a:cxn>
              <a:cxn ang="f771">
                <a:pos x="f1070" y="f1071"/>
              </a:cxn>
              <a:cxn ang="f771">
                <a:pos x="f1072" y="f1073"/>
              </a:cxn>
              <a:cxn ang="f771">
                <a:pos x="f989" y="f1074"/>
              </a:cxn>
              <a:cxn ang="f771">
                <a:pos x="f989" y="f1075"/>
              </a:cxn>
              <a:cxn ang="f771">
                <a:pos x="f1076" y="f1077"/>
              </a:cxn>
              <a:cxn ang="f771">
                <a:pos x="f1078" y="f1079"/>
              </a:cxn>
              <a:cxn ang="f771">
                <a:pos x="f1080" y="f983"/>
              </a:cxn>
              <a:cxn ang="f771">
                <a:pos x="f1081" y="f983"/>
              </a:cxn>
              <a:cxn ang="f771">
                <a:pos x="f1082" y="f1083"/>
              </a:cxn>
              <a:cxn ang="f771">
                <a:pos x="f1084" y="f1085"/>
              </a:cxn>
              <a:cxn ang="f771">
                <a:pos x="f989" y="f1086"/>
              </a:cxn>
              <a:cxn ang="f771">
                <a:pos x="f989" y="f1087"/>
              </a:cxn>
              <a:cxn ang="f771">
                <a:pos x="f1088" y="f1089"/>
              </a:cxn>
              <a:cxn ang="f771">
                <a:pos x="f1090" y="f1091"/>
              </a:cxn>
              <a:cxn ang="f771">
                <a:pos x="f1092" y="f983"/>
              </a:cxn>
              <a:cxn ang="f771">
                <a:pos x="f1093" y="f983"/>
              </a:cxn>
              <a:cxn ang="f771">
                <a:pos x="f1094" y="f1095"/>
              </a:cxn>
              <a:cxn ang="f771">
                <a:pos x="f1096" y="f1097"/>
              </a:cxn>
              <a:cxn ang="f771">
                <a:pos x="f989" y="f1098"/>
              </a:cxn>
              <a:cxn ang="f771">
                <a:pos x="f989" y="f1099"/>
              </a:cxn>
              <a:cxn ang="f771">
                <a:pos x="f1100" y="f1101"/>
              </a:cxn>
              <a:cxn ang="f771">
                <a:pos x="f1102" y="f1103"/>
              </a:cxn>
              <a:cxn ang="f771">
                <a:pos x="f1104" y="f983"/>
              </a:cxn>
              <a:cxn ang="f771">
                <a:pos x="f1105" y="f983"/>
              </a:cxn>
              <a:cxn ang="f771">
                <a:pos x="f1106" y="f1107"/>
              </a:cxn>
              <a:cxn ang="f771">
                <a:pos x="f1108" y="f1109"/>
              </a:cxn>
              <a:cxn ang="f771">
                <a:pos x="f989" y="f1110"/>
              </a:cxn>
              <a:cxn ang="f771">
                <a:pos x="f989" y="f1111"/>
              </a:cxn>
              <a:cxn ang="f771">
                <a:pos x="f1112" y="f1113"/>
              </a:cxn>
              <a:cxn ang="f771">
                <a:pos x="f1114" y="f1115"/>
              </a:cxn>
              <a:cxn ang="f771">
                <a:pos x="f1116" y="f983"/>
              </a:cxn>
              <a:cxn ang="f771">
                <a:pos x="f1117" y="f983"/>
              </a:cxn>
              <a:cxn ang="f771">
                <a:pos x="f1118" y="f1119"/>
              </a:cxn>
              <a:cxn ang="f771">
                <a:pos x="f1120" y="f1121"/>
              </a:cxn>
              <a:cxn ang="f771">
                <a:pos x="f989" y="f1122"/>
              </a:cxn>
              <a:cxn ang="f771">
                <a:pos x="f989" y="f1123"/>
              </a:cxn>
              <a:cxn ang="f771">
                <a:pos x="f1124" y="f1125"/>
              </a:cxn>
              <a:cxn ang="f771">
                <a:pos x="f1126" y="f1127"/>
              </a:cxn>
              <a:cxn ang="f771">
                <a:pos x="f1128" y="f983"/>
              </a:cxn>
              <a:cxn ang="f771">
                <a:pos x="f1129" y="f983"/>
              </a:cxn>
              <a:cxn ang="f771">
                <a:pos x="f1130" y="f1131"/>
              </a:cxn>
              <a:cxn ang="f771">
                <a:pos x="f1132" y="f1133"/>
              </a:cxn>
              <a:cxn ang="f771">
                <a:pos x="f989" y="f1134"/>
              </a:cxn>
              <a:cxn ang="f771">
                <a:pos x="f989" y="f1135"/>
              </a:cxn>
              <a:cxn ang="f771">
                <a:pos x="f1136" y="f1137"/>
              </a:cxn>
              <a:cxn ang="f771">
                <a:pos x="f1138" y="f1139"/>
              </a:cxn>
              <a:cxn ang="f771">
                <a:pos x="f1140" y="f983"/>
              </a:cxn>
              <a:cxn ang="f771">
                <a:pos x="f1141" y="f983"/>
              </a:cxn>
              <a:cxn ang="f771">
                <a:pos x="f1142" y="f1143"/>
              </a:cxn>
              <a:cxn ang="f771">
                <a:pos x="f1144" y="f1145"/>
              </a:cxn>
              <a:cxn ang="f771">
                <a:pos x="f989" y="f1146"/>
              </a:cxn>
              <a:cxn ang="f771">
                <a:pos x="f989" y="f1147"/>
              </a:cxn>
              <a:cxn ang="f771">
                <a:pos x="f1148" y="f1149"/>
              </a:cxn>
              <a:cxn ang="f771">
                <a:pos x="f1150" y="f1151"/>
              </a:cxn>
              <a:cxn ang="f771">
                <a:pos x="f1152" y="f983"/>
              </a:cxn>
              <a:cxn ang="f771">
                <a:pos x="f1153" y="f983"/>
              </a:cxn>
              <a:cxn ang="f771">
                <a:pos x="f1154" y="f1155"/>
              </a:cxn>
              <a:cxn ang="f771">
                <a:pos x="f1156" y="f1157"/>
              </a:cxn>
              <a:cxn ang="f771">
                <a:pos x="f989" y="f1158"/>
              </a:cxn>
              <a:cxn ang="f771">
                <a:pos x="f989" y="f1159"/>
              </a:cxn>
              <a:cxn ang="f771">
                <a:pos x="f1160" y="f1161"/>
              </a:cxn>
              <a:cxn ang="f771">
                <a:pos x="f1162" y="f1163"/>
              </a:cxn>
              <a:cxn ang="f771">
                <a:pos x="f1164" y="f983"/>
              </a:cxn>
              <a:cxn ang="f771">
                <a:pos x="f1165" y="f983"/>
              </a:cxn>
              <a:cxn ang="f771">
                <a:pos x="f1166" y="f1167"/>
              </a:cxn>
              <a:cxn ang="f771">
                <a:pos x="f1168" y="f1169"/>
              </a:cxn>
              <a:cxn ang="f771">
                <a:pos x="f989" y="f1170"/>
              </a:cxn>
              <a:cxn ang="f771">
                <a:pos x="f989" y="f1171"/>
              </a:cxn>
              <a:cxn ang="f771">
                <a:pos x="f1172" y="f1173"/>
              </a:cxn>
              <a:cxn ang="f771">
                <a:pos x="f1174" y="f1175"/>
              </a:cxn>
              <a:cxn ang="f771">
                <a:pos x="f1176" y="f983"/>
              </a:cxn>
              <a:cxn ang="f771">
                <a:pos x="f1177" y="f983"/>
              </a:cxn>
              <a:cxn ang="f771">
                <a:pos x="f1178" y="f1179"/>
              </a:cxn>
              <a:cxn ang="f771">
                <a:pos x="f1180" y="f1181"/>
              </a:cxn>
              <a:cxn ang="f771">
                <a:pos x="f989" y="f1182"/>
              </a:cxn>
              <a:cxn ang="f771">
                <a:pos x="f989" y="f1183"/>
              </a:cxn>
              <a:cxn ang="f771">
                <a:pos x="f1184" y="f1185"/>
              </a:cxn>
              <a:cxn ang="f771">
                <a:pos x="f1186" y="f1187"/>
              </a:cxn>
            </a:cxnLst>
            <a:rect l="f978" t="f981" r="f979" b="f980"/>
            <a:pathLst>
              <a:path w="2325894" h="2180854">
                <a:moveTo>
                  <a:pt x="f8" y="f5"/>
                </a:moveTo>
                <a:lnTo>
                  <a:pt x="f9" y="f5"/>
                </a:lnTo>
                <a:lnTo>
                  <a:pt x="f10" y="f11"/>
                </a:lnTo>
                <a:cubicBezTo>
                  <a:pt x="f12" y="f13"/>
                  <a:pt x="f14" y="f15"/>
                  <a:pt x="f16" y="f17"/>
                </a:cubicBezTo>
                <a:lnTo>
                  <a:pt x="f6" y="f18"/>
                </a:lnTo>
                <a:lnTo>
                  <a:pt x="f6" y="f19"/>
                </a:lnTo>
                <a:lnTo>
                  <a:pt x="f20" y="f21"/>
                </a:lnTo>
                <a:cubicBezTo>
                  <a:pt x="f22" y="f23"/>
                  <a:pt x="f24" y="f25"/>
                  <a:pt x="f26" y="f27"/>
                </a:cubicBezTo>
                <a:close/>
                <a:moveTo>
                  <a:pt x="f28" y="f5"/>
                </a:moveTo>
                <a:lnTo>
                  <a:pt x="f29" y="f5"/>
                </a:lnTo>
                <a:lnTo>
                  <a:pt x="f30" y="f31"/>
                </a:lnTo>
                <a:cubicBezTo>
                  <a:pt x="f32" y="f33"/>
                  <a:pt x="f34" y="f35"/>
                  <a:pt x="f36" y="f37"/>
                </a:cubicBezTo>
                <a:lnTo>
                  <a:pt x="f6" y="f38"/>
                </a:lnTo>
                <a:lnTo>
                  <a:pt x="f6" y="f39"/>
                </a:lnTo>
                <a:lnTo>
                  <a:pt x="f40" y="f41"/>
                </a:lnTo>
                <a:cubicBezTo>
                  <a:pt x="f42" y="f43"/>
                  <a:pt x="f44" y="f45"/>
                  <a:pt x="f46" y="f47"/>
                </a:cubicBezTo>
                <a:close/>
                <a:moveTo>
                  <a:pt x="f48" y="f5"/>
                </a:moveTo>
                <a:lnTo>
                  <a:pt x="f49" y="f5"/>
                </a:lnTo>
                <a:lnTo>
                  <a:pt x="f50" y="f51"/>
                </a:lnTo>
                <a:cubicBezTo>
                  <a:pt x="f52" y="f53"/>
                  <a:pt x="f54" y="f55"/>
                  <a:pt x="f56" y="f57"/>
                </a:cubicBezTo>
                <a:lnTo>
                  <a:pt x="f6" y="f58"/>
                </a:lnTo>
                <a:lnTo>
                  <a:pt x="f6" y="f59"/>
                </a:lnTo>
                <a:lnTo>
                  <a:pt x="f60" y="f61"/>
                </a:lnTo>
                <a:cubicBezTo>
                  <a:pt x="f62" y="f63"/>
                  <a:pt x="f64" y="f65"/>
                  <a:pt x="f66" y="f67"/>
                </a:cubicBezTo>
                <a:close/>
                <a:moveTo>
                  <a:pt x="f68" y="f5"/>
                </a:moveTo>
                <a:lnTo>
                  <a:pt x="f69" y="f5"/>
                </a:lnTo>
                <a:lnTo>
                  <a:pt x="f70" y="f71"/>
                </a:lnTo>
                <a:cubicBezTo>
                  <a:pt x="f72" y="f73"/>
                  <a:pt x="f74" y="f75"/>
                  <a:pt x="f76" y="f77"/>
                </a:cubicBezTo>
                <a:lnTo>
                  <a:pt x="f6" y="f78"/>
                </a:lnTo>
                <a:lnTo>
                  <a:pt x="f6" y="f79"/>
                </a:lnTo>
                <a:lnTo>
                  <a:pt x="f80" y="f81"/>
                </a:lnTo>
                <a:cubicBezTo>
                  <a:pt x="f82" y="f83"/>
                  <a:pt x="f84" y="f85"/>
                  <a:pt x="f86" y="f87"/>
                </a:cubicBezTo>
                <a:close/>
                <a:moveTo>
                  <a:pt x="f88" y="f5"/>
                </a:moveTo>
                <a:lnTo>
                  <a:pt x="f89" y="f5"/>
                </a:lnTo>
                <a:lnTo>
                  <a:pt x="f90" y="f91"/>
                </a:lnTo>
                <a:cubicBezTo>
                  <a:pt x="f92" y="f93"/>
                  <a:pt x="f94" y="f95"/>
                  <a:pt x="f96" y="f97"/>
                </a:cubicBezTo>
                <a:lnTo>
                  <a:pt x="f6" y="f98"/>
                </a:lnTo>
                <a:lnTo>
                  <a:pt x="f6" y="f99"/>
                </a:lnTo>
                <a:lnTo>
                  <a:pt x="f100" y="f101"/>
                </a:lnTo>
                <a:cubicBezTo>
                  <a:pt x="f102" y="f103"/>
                  <a:pt x="f104" y="f105"/>
                  <a:pt x="f106" y="f107"/>
                </a:cubicBezTo>
                <a:close/>
                <a:moveTo>
                  <a:pt x="f108" y="f5"/>
                </a:moveTo>
                <a:lnTo>
                  <a:pt x="f109" y="f5"/>
                </a:lnTo>
                <a:lnTo>
                  <a:pt x="f110" y="f111"/>
                </a:lnTo>
                <a:cubicBezTo>
                  <a:pt x="f112" y="f113"/>
                  <a:pt x="f114" y="f115"/>
                  <a:pt x="f116" y="f117"/>
                </a:cubicBezTo>
                <a:lnTo>
                  <a:pt x="f6" y="f118"/>
                </a:lnTo>
                <a:lnTo>
                  <a:pt x="f6" y="f119"/>
                </a:lnTo>
                <a:lnTo>
                  <a:pt x="f120" y="f121"/>
                </a:lnTo>
                <a:cubicBezTo>
                  <a:pt x="f122" y="f123"/>
                  <a:pt x="f124" y="f125"/>
                  <a:pt x="f126" y="f127"/>
                </a:cubicBezTo>
                <a:close/>
                <a:moveTo>
                  <a:pt x="f128" y="f5"/>
                </a:moveTo>
                <a:lnTo>
                  <a:pt x="f129" y="f5"/>
                </a:lnTo>
                <a:lnTo>
                  <a:pt x="f130" y="f131"/>
                </a:lnTo>
                <a:cubicBezTo>
                  <a:pt x="f132" y="f133"/>
                  <a:pt x="f134" y="f135"/>
                  <a:pt x="f136" y="f137"/>
                </a:cubicBezTo>
                <a:lnTo>
                  <a:pt x="f6" y="f138"/>
                </a:lnTo>
                <a:lnTo>
                  <a:pt x="f6" y="f139"/>
                </a:lnTo>
                <a:lnTo>
                  <a:pt x="f140" y="f141"/>
                </a:lnTo>
                <a:cubicBezTo>
                  <a:pt x="f142" y="f143"/>
                  <a:pt x="f144" y="f145"/>
                  <a:pt x="f146" y="f147"/>
                </a:cubicBezTo>
                <a:close/>
                <a:moveTo>
                  <a:pt x="f148" y="f5"/>
                </a:moveTo>
                <a:lnTo>
                  <a:pt x="f149" y="f5"/>
                </a:lnTo>
                <a:lnTo>
                  <a:pt x="f150" y="f151"/>
                </a:lnTo>
                <a:cubicBezTo>
                  <a:pt x="f152" y="f153"/>
                  <a:pt x="f154" y="f155"/>
                  <a:pt x="f156" y="f157"/>
                </a:cubicBezTo>
                <a:lnTo>
                  <a:pt x="f6" y="f158"/>
                </a:lnTo>
                <a:lnTo>
                  <a:pt x="f6" y="f159"/>
                </a:lnTo>
                <a:lnTo>
                  <a:pt x="f160" y="f161"/>
                </a:lnTo>
                <a:cubicBezTo>
                  <a:pt x="f162" y="f163"/>
                  <a:pt x="f164" y="f165"/>
                  <a:pt x="f166" y="f167"/>
                </a:cubicBezTo>
                <a:close/>
                <a:moveTo>
                  <a:pt x="f168" y="f5"/>
                </a:moveTo>
                <a:lnTo>
                  <a:pt x="f169" y="f5"/>
                </a:lnTo>
                <a:lnTo>
                  <a:pt x="f170" y="f171"/>
                </a:lnTo>
                <a:cubicBezTo>
                  <a:pt x="f172" y="f173"/>
                  <a:pt x="f174" y="f175"/>
                  <a:pt x="f176" y="f177"/>
                </a:cubicBezTo>
                <a:lnTo>
                  <a:pt x="f6" y="f178"/>
                </a:lnTo>
                <a:lnTo>
                  <a:pt x="f6" y="f179"/>
                </a:lnTo>
                <a:lnTo>
                  <a:pt x="f180" y="f181"/>
                </a:lnTo>
                <a:cubicBezTo>
                  <a:pt x="f182" y="f183"/>
                  <a:pt x="f184" y="f185"/>
                  <a:pt x="f186" y="f187"/>
                </a:cubicBezTo>
                <a:close/>
                <a:moveTo>
                  <a:pt x="f188" y="f5"/>
                </a:moveTo>
                <a:lnTo>
                  <a:pt x="f189" y="f5"/>
                </a:lnTo>
                <a:lnTo>
                  <a:pt x="f190" y="f191"/>
                </a:lnTo>
                <a:cubicBezTo>
                  <a:pt x="f192" y="f193"/>
                  <a:pt x="f194" y="f195"/>
                  <a:pt x="f196" y="f197"/>
                </a:cubicBezTo>
                <a:lnTo>
                  <a:pt x="f6" y="f198"/>
                </a:lnTo>
                <a:lnTo>
                  <a:pt x="f6" y="f199"/>
                </a:lnTo>
                <a:lnTo>
                  <a:pt x="f200" y="f201"/>
                </a:lnTo>
                <a:cubicBezTo>
                  <a:pt x="f202" y="f203"/>
                  <a:pt x="f204" y="f205"/>
                  <a:pt x="f206" y="f207"/>
                </a:cubicBezTo>
                <a:close/>
                <a:moveTo>
                  <a:pt x="f208" y="f5"/>
                </a:moveTo>
                <a:lnTo>
                  <a:pt x="f209" y="f5"/>
                </a:lnTo>
                <a:lnTo>
                  <a:pt x="f210" y="f211"/>
                </a:lnTo>
                <a:cubicBezTo>
                  <a:pt x="f212" y="f213"/>
                  <a:pt x="f214" y="f215"/>
                  <a:pt x="f216" y="f217"/>
                </a:cubicBezTo>
                <a:lnTo>
                  <a:pt x="f6" y="f218"/>
                </a:lnTo>
                <a:lnTo>
                  <a:pt x="f6" y="f219"/>
                </a:lnTo>
                <a:lnTo>
                  <a:pt x="f220" y="f221"/>
                </a:lnTo>
                <a:cubicBezTo>
                  <a:pt x="f222" y="f223"/>
                  <a:pt x="f224" y="f225"/>
                  <a:pt x="f226" y="f227"/>
                </a:cubicBezTo>
                <a:close/>
                <a:moveTo>
                  <a:pt x="f228" y="f5"/>
                </a:moveTo>
                <a:lnTo>
                  <a:pt x="f229" y="f5"/>
                </a:lnTo>
                <a:lnTo>
                  <a:pt x="f230" y="f231"/>
                </a:lnTo>
                <a:cubicBezTo>
                  <a:pt x="f232" y="f233"/>
                  <a:pt x="f234" y="f235"/>
                  <a:pt x="f236" y="f237"/>
                </a:cubicBezTo>
                <a:lnTo>
                  <a:pt x="f6" y="f238"/>
                </a:lnTo>
                <a:lnTo>
                  <a:pt x="f6" y="f239"/>
                </a:lnTo>
                <a:lnTo>
                  <a:pt x="f240" y="f241"/>
                </a:lnTo>
                <a:cubicBezTo>
                  <a:pt x="f242" y="f243"/>
                  <a:pt x="f244" y="f245"/>
                  <a:pt x="f246" y="f247"/>
                </a:cubicBezTo>
                <a:close/>
                <a:moveTo>
                  <a:pt x="f248" y="f5"/>
                </a:moveTo>
                <a:lnTo>
                  <a:pt x="f249" y="f5"/>
                </a:lnTo>
                <a:lnTo>
                  <a:pt x="f250" y="f251"/>
                </a:lnTo>
                <a:cubicBezTo>
                  <a:pt x="f252" y="f253"/>
                  <a:pt x="f254" y="f255"/>
                  <a:pt x="f256" y="f257"/>
                </a:cubicBezTo>
                <a:lnTo>
                  <a:pt x="f6" y="f258"/>
                </a:lnTo>
                <a:lnTo>
                  <a:pt x="f6" y="f259"/>
                </a:lnTo>
                <a:lnTo>
                  <a:pt x="f260" y="f261"/>
                </a:lnTo>
                <a:cubicBezTo>
                  <a:pt x="f262" y="f263"/>
                  <a:pt x="f264" y="f265"/>
                  <a:pt x="f266" y="f267"/>
                </a:cubicBezTo>
                <a:close/>
                <a:moveTo>
                  <a:pt x="f268" y="f5"/>
                </a:moveTo>
                <a:lnTo>
                  <a:pt x="f269" y="f5"/>
                </a:lnTo>
                <a:lnTo>
                  <a:pt x="f270" y="f271"/>
                </a:lnTo>
                <a:cubicBezTo>
                  <a:pt x="f272" y="f273"/>
                  <a:pt x="f274" y="f275"/>
                  <a:pt x="f276" y="f277"/>
                </a:cubicBezTo>
                <a:lnTo>
                  <a:pt x="f6" y="f278"/>
                </a:lnTo>
                <a:lnTo>
                  <a:pt x="f6" y="f279"/>
                </a:lnTo>
                <a:lnTo>
                  <a:pt x="f280" y="f281"/>
                </a:lnTo>
                <a:cubicBezTo>
                  <a:pt x="f282" y="f283"/>
                  <a:pt x="f284" y="f285"/>
                  <a:pt x="f286" y="f287"/>
                </a:cubicBezTo>
                <a:close/>
                <a:moveTo>
                  <a:pt x="f288" y="f5"/>
                </a:moveTo>
                <a:lnTo>
                  <a:pt x="f289" y="f5"/>
                </a:lnTo>
                <a:lnTo>
                  <a:pt x="f290" y="f291"/>
                </a:lnTo>
                <a:cubicBezTo>
                  <a:pt x="f292" y="f293"/>
                  <a:pt x="f294" y="f295"/>
                  <a:pt x="f296" y="f297"/>
                </a:cubicBezTo>
                <a:lnTo>
                  <a:pt x="f6" y="f298"/>
                </a:lnTo>
                <a:lnTo>
                  <a:pt x="f6" y="f299"/>
                </a:lnTo>
                <a:lnTo>
                  <a:pt x="f300" y="f301"/>
                </a:lnTo>
                <a:cubicBezTo>
                  <a:pt x="f302" y="f303"/>
                  <a:pt x="f304" y="f305"/>
                  <a:pt x="f306" y="f307"/>
                </a:cubicBezTo>
                <a:close/>
                <a:moveTo>
                  <a:pt x="f308" y="f5"/>
                </a:moveTo>
                <a:lnTo>
                  <a:pt x="f309" y="f5"/>
                </a:lnTo>
                <a:lnTo>
                  <a:pt x="f310" y="f311"/>
                </a:lnTo>
                <a:cubicBezTo>
                  <a:pt x="f312" y="f313"/>
                  <a:pt x="f314" y="f315"/>
                  <a:pt x="f316" y="f317"/>
                </a:cubicBezTo>
                <a:lnTo>
                  <a:pt x="f6" y="f318"/>
                </a:lnTo>
                <a:lnTo>
                  <a:pt x="f6" y="f319"/>
                </a:lnTo>
                <a:lnTo>
                  <a:pt x="f320" y="f321"/>
                </a:lnTo>
                <a:cubicBezTo>
                  <a:pt x="f322" y="f323"/>
                  <a:pt x="f324" y="f325"/>
                  <a:pt x="f326" y="f327"/>
                </a:cubicBezTo>
                <a:close/>
                <a:moveTo>
                  <a:pt x="f5" y="f5"/>
                </a:moveTo>
                <a:lnTo>
                  <a:pt x="f328" y="f5"/>
                </a:lnTo>
                <a:lnTo>
                  <a:pt x="f329" y="f330"/>
                </a:lnTo>
                <a:cubicBezTo>
                  <a:pt x="f331" y="f332"/>
                  <a:pt x="f333" y="f334"/>
                  <a:pt x="f335" y="f336"/>
                </a:cubicBezTo>
                <a:lnTo>
                  <a:pt x="f6" y="f337"/>
                </a:lnTo>
                <a:lnTo>
                  <a:pt x="f6" y="f7"/>
                </a:lnTo>
                <a:lnTo>
                  <a:pt x="f338" y="f339"/>
                </a:lnTo>
                <a:cubicBezTo>
                  <a:pt x="f340" y="f341"/>
                  <a:pt x="f342" y="f343"/>
                  <a:pt x="f344" y="f345"/>
                </a:cubicBezTo>
                <a:close/>
              </a:path>
            </a:pathLst>
          </a:custGeom>
          <a:solidFill>
            <a:srgbClr val="E6F0FE"/>
          </a:solid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3" name="Title 1">
            <a:extLst>
              <a:ext uri="{FF2B5EF4-FFF2-40B4-BE49-F238E27FC236}">
                <a16:creationId xmlns:a16="http://schemas.microsoft.com/office/drawing/2014/main" id="{8B40DA44-E319-D0DC-A16C-EF626B9086A4}"/>
              </a:ext>
            </a:extLst>
          </p:cNvPr>
          <p:cNvSpPr txBox="1">
            <a:spLocks noGrp="1"/>
          </p:cNvSpPr>
          <p:nvPr>
            <p:ph type="title"/>
          </p:nvPr>
        </p:nvSpPr>
        <p:spPr/>
        <p:txBody>
          <a:bodyPr>
            <a:noAutofit/>
          </a:bodyPr>
          <a:lstStyle>
            <a:lvl1pPr>
              <a:lnSpc>
                <a:spcPct val="100000"/>
              </a:lnSpc>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AB1415BB-816D-4CFE-2076-C11FB4AFD23F}"/>
              </a:ext>
            </a:extLst>
          </p:cNvPr>
          <p:cNvSpPr txBox="1">
            <a:spLocks noGrp="1"/>
          </p:cNvSpPr>
          <p:nvPr>
            <p:ph idx="4294967295"/>
          </p:nvPr>
        </p:nvSpPr>
        <p:spPr>
          <a:xfrm>
            <a:off x="755907"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5">
            <a:extLst>
              <a:ext uri="{FF2B5EF4-FFF2-40B4-BE49-F238E27FC236}">
                <a16:creationId xmlns:a16="http://schemas.microsoft.com/office/drawing/2014/main" id="{2800AEC3-F8C9-E577-DC98-7C1FA4A9AA0C}"/>
              </a:ext>
            </a:extLst>
          </p:cNvPr>
          <p:cNvSpPr txBox="1">
            <a:spLocks noGrp="1"/>
          </p:cNvSpPr>
          <p:nvPr>
            <p:ph type="ftr" sz="quarter" idx="9"/>
          </p:nvPr>
        </p:nvSpPr>
        <p:spPr/>
        <p:txBody>
          <a:bodyPr/>
          <a:lstStyle>
            <a:lvl1pPr>
              <a:defRPr/>
            </a:lvl1pPr>
          </a:lstStyle>
          <a:p>
            <a:pPr lvl="0"/>
            <a:r>
              <a:rPr lang="en-US"/>
              <a:t>Presentation title</a:t>
            </a:r>
          </a:p>
        </p:txBody>
      </p:sp>
      <p:sp>
        <p:nvSpPr>
          <p:cNvPr id="6" name="Slide Number Placeholder 6">
            <a:extLst>
              <a:ext uri="{FF2B5EF4-FFF2-40B4-BE49-F238E27FC236}">
                <a16:creationId xmlns:a16="http://schemas.microsoft.com/office/drawing/2014/main" id="{0288AAD1-C164-8F27-21B0-C801A30B8396}"/>
              </a:ext>
            </a:extLst>
          </p:cNvPr>
          <p:cNvSpPr txBox="1">
            <a:spLocks noGrp="1"/>
          </p:cNvSpPr>
          <p:nvPr>
            <p:ph type="sldNum" sz="quarter" idx="8"/>
          </p:nvPr>
        </p:nvSpPr>
        <p:spPr/>
        <p:txBody>
          <a:bodyPr/>
          <a:lstStyle>
            <a:lvl1pPr>
              <a:defRPr/>
            </a:lvl1pPr>
          </a:lstStyle>
          <a:p>
            <a:pPr lvl="0"/>
            <a:fld id="{7EF03927-6E63-4B1B-A244-6CEAE551DC07}" type="slidenum">
              <a:t>‹#›</a:t>
            </a:fld>
            <a:endParaRPr lang="en-US"/>
          </a:p>
        </p:txBody>
      </p:sp>
    </p:spTree>
    <p:extLst>
      <p:ext uri="{BB962C8B-B14F-4D97-AF65-F5344CB8AC3E}">
        <p14:creationId xmlns:p14="http://schemas.microsoft.com/office/powerpoint/2010/main" val="2349894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9E491-9567-D572-B32D-62FFC0474DDC}"/>
              </a:ext>
            </a:extLst>
          </p:cNvPr>
          <p:cNvSpPr txBox="1">
            <a:spLocks noGrp="1"/>
          </p:cNvSpPr>
          <p:nvPr>
            <p:ph type="title"/>
          </p:nvPr>
        </p:nvSpPr>
        <p:spPr>
          <a:xfrm>
            <a:off x="4389120" y="2395728"/>
            <a:ext cx="7013448" cy="1627632"/>
          </a:xfrm>
        </p:spPr>
        <p:txBody>
          <a:bodyPr lIns="0" tIns="0" rIns="0" bIns="0" anchorCtr="0">
            <a:noAutofit/>
          </a:bodyPr>
          <a:lstStyle>
            <a:lvl1pPr algn="l">
              <a:lnSpc>
                <a:spcPct val="100000"/>
              </a:lnSpc>
              <a:defRPr sz="3300">
                <a:latin typeface="Arial" pitchFamily="34"/>
                <a:cs typeface="Arial" pitchFamily="34"/>
              </a:defRPr>
            </a:lvl1pPr>
          </a:lstStyle>
          <a:p>
            <a:pPr lvl="0"/>
            <a:r>
              <a:rPr lang="en-US"/>
              <a:t>Click to edit Master title style</a:t>
            </a:r>
          </a:p>
        </p:txBody>
      </p:sp>
      <p:sp>
        <p:nvSpPr>
          <p:cNvPr id="3" name="Text Placeholder 54">
            <a:extLst>
              <a:ext uri="{FF2B5EF4-FFF2-40B4-BE49-F238E27FC236}">
                <a16:creationId xmlns:a16="http://schemas.microsoft.com/office/drawing/2014/main" id="{77D81C01-4022-2BC9-5523-E183F6A69BBE}"/>
              </a:ext>
            </a:extLst>
          </p:cNvPr>
          <p:cNvSpPr txBox="1">
            <a:spLocks noGrp="1"/>
          </p:cNvSpPr>
          <p:nvPr>
            <p:ph type="body" idx="4294967295"/>
          </p:nvPr>
        </p:nvSpPr>
        <p:spPr>
          <a:xfrm>
            <a:off x="3611879" y="1984248"/>
            <a:ext cx="768096" cy="1627632"/>
          </a:xfrm>
        </p:spPr>
        <p:txBody>
          <a:bodyPr bIns="54864">
            <a:noAutofit/>
          </a:bodyPr>
          <a:lstStyle>
            <a:lvl1pPr marL="0" indent="0">
              <a:buNone/>
              <a:defRPr sz="10000" b="1"/>
            </a:lvl1pPr>
          </a:lstStyle>
          <a:p>
            <a:pPr lvl="0"/>
            <a:r>
              <a:rPr lang="en-US"/>
              <a:t>“</a:t>
            </a:r>
          </a:p>
        </p:txBody>
      </p:sp>
      <p:sp>
        <p:nvSpPr>
          <p:cNvPr id="4" name="Text Placeholder 54">
            <a:extLst>
              <a:ext uri="{FF2B5EF4-FFF2-40B4-BE49-F238E27FC236}">
                <a16:creationId xmlns:a16="http://schemas.microsoft.com/office/drawing/2014/main" id="{4294267B-A745-6D94-B46A-EAFB60A39112}"/>
              </a:ext>
            </a:extLst>
          </p:cNvPr>
          <p:cNvSpPr txBox="1">
            <a:spLocks noGrp="1"/>
          </p:cNvSpPr>
          <p:nvPr>
            <p:ph type="body" idx="4294967295"/>
          </p:nvPr>
        </p:nvSpPr>
        <p:spPr>
          <a:xfrm>
            <a:off x="4389120" y="4308479"/>
            <a:ext cx="3932240" cy="588965"/>
          </a:xfrm>
        </p:spPr>
        <p:txBody>
          <a:bodyPr lIns="0" tIns="0" rIns="0" bIns="0">
            <a:noAutofit/>
          </a:bodyPr>
          <a:lstStyle>
            <a:lvl1pPr marL="0" indent="0">
              <a:buNone/>
              <a:defRPr sz="2400"/>
            </a:lvl1pPr>
          </a:lstStyle>
          <a:p>
            <a:pPr lvl="0"/>
            <a:r>
              <a:rPr lang="en-US"/>
              <a:t>Click to edit Master text styles</a:t>
            </a:r>
          </a:p>
        </p:txBody>
      </p:sp>
      <p:sp>
        <p:nvSpPr>
          <p:cNvPr id="5" name="Text Placeholder 54">
            <a:extLst>
              <a:ext uri="{FF2B5EF4-FFF2-40B4-BE49-F238E27FC236}">
                <a16:creationId xmlns:a16="http://schemas.microsoft.com/office/drawing/2014/main" id="{3A1C7516-2209-BCC9-8127-AC2801B9C438}"/>
              </a:ext>
            </a:extLst>
          </p:cNvPr>
          <p:cNvSpPr txBox="1">
            <a:spLocks noGrp="1"/>
          </p:cNvSpPr>
          <p:nvPr>
            <p:ph type="body" idx="4294967295"/>
          </p:nvPr>
        </p:nvSpPr>
        <p:spPr>
          <a:xfrm>
            <a:off x="9500616" y="3209544"/>
            <a:ext cx="768096" cy="1627632"/>
          </a:xfrm>
        </p:spPr>
        <p:txBody>
          <a:bodyPr bIns="54864">
            <a:noAutofit/>
          </a:bodyPr>
          <a:lstStyle>
            <a:lvl1pPr marL="0" indent="0">
              <a:buNone/>
              <a:defRPr sz="10000" b="1"/>
            </a:lvl1pPr>
          </a:lstStyle>
          <a:p>
            <a:pPr lvl="0"/>
            <a:r>
              <a:rPr lang="en-US"/>
              <a:t>”</a:t>
            </a:r>
          </a:p>
        </p:txBody>
      </p:sp>
      <p:sp>
        <p:nvSpPr>
          <p:cNvPr id="6" name="Image 1" descr="preencoded.png">
            <a:extLst>
              <a:ext uri="{FF2B5EF4-FFF2-40B4-BE49-F238E27FC236}">
                <a16:creationId xmlns:a16="http://schemas.microsoft.com/office/drawing/2014/main" id="{AD2E418F-BE7B-19B3-06B3-87C5085A55B1}"/>
              </a:ext>
            </a:extLst>
          </p:cNvPr>
          <p:cNvSpPr/>
          <p:nvPr/>
        </p:nvSpPr>
        <p:spPr>
          <a:xfrm>
            <a:off x="-7114" y="0"/>
            <a:ext cx="2550983" cy="6858000"/>
          </a:xfrm>
          <a:custGeom>
            <a:avLst/>
            <a:gdLst>
              <a:gd name="f0" fmla="val 10800000"/>
              <a:gd name="f1" fmla="val 5400000"/>
              <a:gd name="f2" fmla="val 180"/>
              <a:gd name="f3" fmla="val w"/>
              <a:gd name="f4" fmla="val h"/>
              <a:gd name="f5" fmla="val 0"/>
              <a:gd name="f6" fmla="val 2550985"/>
              <a:gd name="f7" fmla="val 6858000"/>
              <a:gd name="f8" fmla="+- 0 0 -90"/>
              <a:gd name="f9" fmla="*/ f3 1 2550985"/>
              <a:gd name="f10" fmla="*/ f4 1 6858000"/>
              <a:gd name="f11" fmla="+- f7 0 f5"/>
              <a:gd name="f12" fmla="+- f6 0 f5"/>
              <a:gd name="f13" fmla="*/ f8 f0 1"/>
              <a:gd name="f14" fmla="*/ f12 1 2550985"/>
              <a:gd name="f15" fmla="*/ f11 1 6858000"/>
              <a:gd name="f16" fmla="*/ 2550985 f12 1"/>
              <a:gd name="f17" fmla="*/ 0 f11 1"/>
              <a:gd name="f18" fmla="*/ 0 f12 1"/>
              <a:gd name="f19" fmla="*/ 6858000 f11 1"/>
              <a:gd name="f20" fmla="*/ f13 1 f2"/>
              <a:gd name="f21" fmla="*/ f16 1 2550985"/>
              <a:gd name="f22" fmla="*/ f17 1 6858000"/>
              <a:gd name="f23" fmla="*/ f18 1 2550985"/>
              <a:gd name="f24" fmla="*/ f19 1 68580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550985" h="6858000">
                <a:moveTo>
                  <a:pt x="f6" y="f5"/>
                </a:moveTo>
                <a:lnTo>
                  <a:pt x="f5" y="f5"/>
                </a:lnTo>
                <a:lnTo>
                  <a:pt x="f5" y="f7"/>
                </a:lnTo>
                <a:lnTo>
                  <a:pt x="f6" y="f7"/>
                </a:lnTo>
                <a:lnTo>
                  <a:pt x="f6" y="f5"/>
                </a:lnTo>
                <a:close/>
              </a:path>
            </a:pathLst>
          </a:custGeom>
          <a:solidFill>
            <a:srgbClr val="D2D592"/>
          </a:solid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7" name="Freeform: Shape 52">
            <a:extLst>
              <a:ext uri="{FF2B5EF4-FFF2-40B4-BE49-F238E27FC236}">
                <a16:creationId xmlns:a16="http://schemas.microsoft.com/office/drawing/2014/main" id="{92C1D79E-BB27-E004-D5E1-E1A47446B549}"/>
              </a:ext>
            </a:extLst>
          </p:cNvPr>
          <p:cNvSpPr/>
          <p:nvPr/>
        </p:nvSpPr>
        <p:spPr>
          <a:xfrm>
            <a:off x="-9418" y="0"/>
            <a:ext cx="2548588" cy="2555629"/>
          </a:xfrm>
          <a:custGeom>
            <a:avLst/>
            <a:gdLst>
              <a:gd name="f0" fmla="val 10800000"/>
              <a:gd name="f1" fmla="val 5400000"/>
              <a:gd name="f2" fmla="val 180"/>
              <a:gd name="f3" fmla="val w"/>
              <a:gd name="f4" fmla="val h"/>
              <a:gd name="f5" fmla="val 0"/>
              <a:gd name="f6" fmla="val 2548591"/>
              <a:gd name="f7" fmla="val 2555628"/>
              <a:gd name="f8" fmla="val 138643"/>
              <a:gd name="f9" fmla="val 1"/>
              <a:gd name="f10" fmla="val 163874"/>
              <a:gd name="f11" fmla="val 1318576"/>
              <a:gd name="f12" fmla="val 1233644"/>
              <a:gd name="f13" fmla="val 2391168"/>
              <a:gd name="f14" fmla="val 2548463"/>
              <a:gd name="f15" fmla="val 2416472"/>
              <a:gd name="f16" fmla="val 2548590"/>
              <a:gd name="f17" fmla="val 2416600"/>
              <a:gd name="f18" fmla="val 1219755"/>
              <a:gd name="f19" fmla="val 1332503"/>
              <a:gd name="f20" fmla="val 25231"/>
              <a:gd name="f21" fmla="val 1395244"/>
              <a:gd name="f22" fmla="val 1157188"/>
              <a:gd name="f23" fmla="val 2530324"/>
              <a:gd name="f24" fmla="val 1143299"/>
              <a:gd name="f25" fmla="val 1409172"/>
              <a:gd name="f26" fmla="val 277411"/>
              <a:gd name="f27" fmla="val 302642"/>
              <a:gd name="f28" fmla="val 1241907"/>
              <a:gd name="f29" fmla="val 1310229"/>
              <a:gd name="f30" fmla="val 2252147"/>
              <a:gd name="f31" fmla="val 2548582"/>
              <a:gd name="f32" fmla="val 2277444"/>
              <a:gd name="f33" fmla="val 1296205"/>
              <a:gd name="f34" fmla="val 1255835"/>
              <a:gd name="f35" fmla="val 416054"/>
              <a:gd name="f36" fmla="val 441285"/>
              <a:gd name="f37" fmla="val 1165111"/>
              <a:gd name="f38" fmla="val 1386559"/>
              <a:gd name="f39" fmla="val 2113119"/>
              <a:gd name="f40" fmla="val 2548589"/>
              <a:gd name="f41" fmla="val 2138423"/>
              <a:gd name="f42" fmla="val 1372670"/>
              <a:gd name="f43" fmla="val 1179166"/>
              <a:gd name="f44" fmla="val 554698"/>
              <a:gd name="f45" fmla="val 579930"/>
              <a:gd name="f46" fmla="val 1088442"/>
              <a:gd name="f47" fmla="val 1463017"/>
              <a:gd name="f48" fmla="val 1973963"/>
              <a:gd name="f49" fmla="val 2548462"/>
              <a:gd name="f50" fmla="val 1999267"/>
              <a:gd name="f51" fmla="val 1999394"/>
              <a:gd name="f52" fmla="val 1449127"/>
              <a:gd name="f53" fmla="val 1102497"/>
              <a:gd name="f54" fmla="val 693468"/>
              <a:gd name="f55" fmla="val 718701"/>
              <a:gd name="f56" fmla="val 1011773"/>
              <a:gd name="f57" fmla="val 1539602"/>
              <a:gd name="f58" fmla="val 1834942"/>
              <a:gd name="f59" fmla="val 2548583"/>
              <a:gd name="f60" fmla="val 1860239"/>
              <a:gd name="f61" fmla="val 1525706"/>
              <a:gd name="f62" fmla="val 1025701"/>
              <a:gd name="f63" fmla="val 832112"/>
              <a:gd name="f64" fmla="val 857340"/>
              <a:gd name="f65" fmla="val 935105"/>
              <a:gd name="f66" fmla="val 1616059"/>
              <a:gd name="f67" fmla="val 1695913"/>
              <a:gd name="f68" fmla="val 1721210"/>
              <a:gd name="f69" fmla="val 1602170"/>
              <a:gd name="f70" fmla="val 949032"/>
              <a:gd name="f71" fmla="val 970758"/>
              <a:gd name="f72" fmla="val 995986"/>
              <a:gd name="f73" fmla="val 858436"/>
              <a:gd name="f74" fmla="val 1692391"/>
              <a:gd name="f75" fmla="val 1556758"/>
              <a:gd name="f76" fmla="val 1582062"/>
              <a:gd name="f77" fmla="val 1582189"/>
              <a:gd name="f78" fmla="val 1678628"/>
              <a:gd name="f79" fmla="val 872491"/>
              <a:gd name="f80" fmla="val 1109529"/>
              <a:gd name="f81" fmla="val 1134764"/>
              <a:gd name="f82" fmla="val 781767"/>
              <a:gd name="f83" fmla="val 1768975"/>
              <a:gd name="f84" fmla="val 1417736"/>
              <a:gd name="f85" fmla="val 1443033"/>
              <a:gd name="f86" fmla="val 1755086"/>
              <a:gd name="f87" fmla="val 795695"/>
              <a:gd name="f88" fmla="val 1248168"/>
              <a:gd name="f89" fmla="val 1273396"/>
              <a:gd name="f90" fmla="val 705097"/>
              <a:gd name="f91" fmla="val 1845433"/>
              <a:gd name="f92" fmla="val 1278708"/>
              <a:gd name="f93" fmla="val 1304005"/>
              <a:gd name="f94" fmla="val 1831537"/>
              <a:gd name="f95" fmla="val 719026"/>
              <a:gd name="f96" fmla="val 1386813"/>
              <a:gd name="f97" fmla="val 1412041"/>
              <a:gd name="f98" fmla="val 628428"/>
              <a:gd name="f99" fmla="val 1921890"/>
              <a:gd name="f100" fmla="val 1139552"/>
              <a:gd name="f101" fmla="val 1164857"/>
              <a:gd name="f102" fmla="val 1164984"/>
              <a:gd name="f103" fmla="val 1908001"/>
              <a:gd name="f104" fmla="val 642356"/>
              <a:gd name="f105" fmla="val 1525579"/>
              <a:gd name="f106" fmla="val 1550814"/>
              <a:gd name="f107" fmla="val 551759"/>
              <a:gd name="f108" fmla="val 1998468"/>
              <a:gd name="f109" fmla="val 1000531"/>
              <a:gd name="f110" fmla="val 1025828"/>
              <a:gd name="f111" fmla="val 1984452"/>
              <a:gd name="f112" fmla="val 565560"/>
              <a:gd name="f113" fmla="val 1664231"/>
              <a:gd name="f114" fmla="val 1689459"/>
              <a:gd name="f115" fmla="val 474963"/>
              <a:gd name="f116" fmla="val 2074805"/>
              <a:gd name="f117" fmla="val 861503"/>
              <a:gd name="f118" fmla="val 886800"/>
              <a:gd name="f119" fmla="val 2060916"/>
              <a:gd name="f120" fmla="val 489019"/>
              <a:gd name="f121" fmla="val 1802870"/>
              <a:gd name="f122" fmla="val 1828097"/>
              <a:gd name="f123" fmla="val 398295"/>
              <a:gd name="f124" fmla="val 2151263"/>
              <a:gd name="f125" fmla="val 722347"/>
              <a:gd name="f126" fmla="val 747651"/>
              <a:gd name="f127" fmla="val 747778"/>
              <a:gd name="f128" fmla="val 2137367"/>
              <a:gd name="f129" fmla="val 412350"/>
              <a:gd name="f130" fmla="val 1941642"/>
              <a:gd name="f131" fmla="val 1966877"/>
              <a:gd name="f132" fmla="val 321626"/>
              <a:gd name="f133" fmla="val 2227847"/>
              <a:gd name="f134" fmla="val 583321"/>
              <a:gd name="f135" fmla="val 608622"/>
              <a:gd name="f136" fmla="val 2213831"/>
              <a:gd name="f137" fmla="val 335553"/>
              <a:gd name="f138" fmla="val 2080281"/>
              <a:gd name="f139" fmla="val 2105508"/>
              <a:gd name="f140" fmla="val 244957"/>
              <a:gd name="f141" fmla="val 2304298"/>
              <a:gd name="f142" fmla="val 444296"/>
              <a:gd name="f143" fmla="val 469597"/>
              <a:gd name="f144" fmla="val 2290409"/>
              <a:gd name="f145" fmla="val 258885"/>
              <a:gd name="f146" fmla="val 2218926"/>
              <a:gd name="f147" fmla="val 2244153"/>
              <a:gd name="f148" fmla="val 168288"/>
              <a:gd name="f149" fmla="val 2380629"/>
              <a:gd name="f150" fmla="val 305270"/>
              <a:gd name="f151" fmla="val 330570"/>
              <a:gd name="f152" fmla="val 2366866"/>
              <a:gd name="f153" fmla="val 182344"/>
              <a:gd name="f154" fmla="+- 0 0 -90"/>
              <a:gd name="f155" fmla="*/ f3 1 2548591"/>
              <a:gd name="f156" fmla="*/ f4 1 2555628"/>
              <a:gd name="f157" fmla="+- f7 0 f5"/>
              <a:gd name="f158" fmla="+- f6 0 f5"/>
              <a:gd name="f159" fmla="*/ f154 f0 1"/>
              <a:gd name="f160" fmla="*/ f158 1 2548591"/>
              <a:gd name="f161" fmla="*/ f157 1 2555628"/>
              <a:gd name="f162" fmla="*/ 138643 f158 1"/>
              <a:gd name="f163" fmla="*/ 1 f157 1"/>
              <a:gd name="f164" fmla="*/ 163874 f158 1"/>
              <a:gd name="f165" fmla="*/ 2548463 f158 1"/>
              <a:gd name="f166" fmla="*/ 2391168 f157 1"/>
              <a:gd name="f167" fmla="*/ 2416472 f157 1"/>
              <a:gd name="f168" fmla="*/ 2548590 f158 1"/>
              <a:gd name="f169" fmla="*/ 2416600 f157 1"/>
              <a:gd name="f170" fmla="*/ 0 f158 1"/>
              <a:gd name="f171" fmla="*/ 25231 f158 1"/>
              <a:gd name="f172" fmla="*/ 2548591 f158 1"/>
              <a:gd name="f173" fmla="*/ 2530324 f157 1"/>
              <a:gd name="f174" fmla="*/ 2555628 f157 1"/>
              <a:gd name="f175" fmla="*/ 277411 f158 1"/>
              <a:gd name="f176" fmla="*/ 302642 f158 1"/>
              <a:gd name="f177" fmla="*/ 2548582 f158 1"/>
              <a:gd name="f178" fmla="*/ 2252147 f157 1"/>
              <a:gd name="f179" fmla="*/ 2277444 f157 1"/>
              <a:gd name="f180" fmla="*/ 416054 f158 1"/>
              <a:gd name="f181" fmla="*/ 441285 f158 1"/>
              <a:gd name="f182" fmla="*/ 2548589 f158 1"/>
              <a:gd name="f183" fmla="*/ 2113119 f157 1"/>
              <a:gd name="f184" fmla="*/ 2138423 f157 1"/>
              <a:gd name="f185" fmla="*/ 554698 f158 1"/>
              <a:gd name="f186" fmla="*/ 579930 f158 1"/>
              <a:gd name="f187" fmla="*/ 2548462 f158 1"/>
              <a:gd name="f188" fmla="*/ 1973963 f157 1"/>
              <a:gd name="f189" fmla="*/ 1999267 f157 1"/>
              <a:gd name="f190" fmla="*/ 1999394 f157 1"/>
              <a:gd name="f191" fmla="*/ 693468 f158 1"/>
              <a:gd name="f192" fmla="*/ 0 f157 1"/>
              <a:gd name="f193" fmla="*/ 718701 f158 1"/>
              <a:gd name="f194" fmla="*/ 2548583 f158 1"/>
              <a:gd name="f195" fmla="*/ 1834942 f157 1"/>
              <a:gd name="f196" fmla="*/ 1860239 f157 1"/>
              <a:gd name="f197" fmla="*/ 832112 f158 1"/>
              <a:gd name="f198" fmla="*/ 857340 f158 1"/>
              <a:gd name="f199" fmla="*/ 1695913 f157 1"/>
              <a:gd name="f200" fmla="*/ 1721210 f157 1"/>
              <a:gd name="f201" fmla="*/ 970758 f158 1"/>
              <a:gd name="f202" fmla="*/ 995986 f158 1"/>
              <a:gd name="f203" fmla="*/ 1556758 f157 1"/>
              <a:gd name="f204" fmla="*/ 1582062 f157 1"/>
              <a:gd name="f205" fmla="*/ 1582189 f157 1"/>
              <a:gd name="f206" fmla="*/ 1109529 f158 1"/>
              <a:gd name="f207" fmla="*/ 1134764 f158 1"/>
              <a:gd name="f208" fmla="*/ 1417736 f157 1"/>
              <a:gd name="f209" fmla="*/ 1443033 f157 1"/>
              <a:gd name="f210" fmla="*/ 1248168 f158 1"/>
              <a:gd name="f211" fmla="*/ 1273396 f158 1"/>
              <a:gd name="f212" fmla="*/ 1278708 f157 1"/>
              <a:gd name="f213" fmla="*/ 1304005 f157 1"/>
              <a:gd name="f214" fmla="*/ 1386813 f158 1"/>
              <a:gd name="f215" fmla="*/ 1412041 f158 1"/>
              <a:gd name="f216" fmla="*/ 1139552 f157 1"/>
              <a:gd name="f217" fmla="*/ 1164857 f157 1"/>
              <a:gd name="f218" fmla="*/ 1164984 f157 1"/>
              <a:gd name="f219" fmla="*/ 1525579 f158 1"/>
              <a:gd name="f220" fmla="*/ 1550814 f158 1"/>
              <a:gd name="f221" fmla="*/ 1000531 f157 1"/>
              <a:gd name="f222" fmla="*/ 1025828 f157 1"/>
              <a:gd name="f223" fmla="*/ 1664231 f158 1"/>
              <a:gd name="f224" fmla="*/ 1689459 f158 1"/>
              <a:gd name="f225" fmla="*/ 861503 f157 1"/>
              <a:gd name="f226" fmla="*/ 886800 f157 1"/>
              <a:gd name="f227" fmla="*/ 1802870 f158 1"/>
              <a:gd name="f228" fmla="*/ 1828097 f158 1"/>
              <a:gd name="f229" fmla="*/ 722347 f157 1"/>
              <a:gd name="f230" fmla="*/ 747651 f157 1"/>
              <a:gd name="f231" fmla="*/ 747778 f157 1"/>
              <a:gd name="f232" fmla="*/ 1941642 f158 1"/>
              <a:gd name="f233" fmla="*/ 1966877 f158 1"/>
              <a:gd name="f234" fmla="*/ 583321 f157 1"/>
              <a:gd name="f235" fmla="*/ 608622 f157 1"/>
              <a:gd name="f236" fmla="*/ 2080281 f158 1"/>
              <a:gd name="f237" fmla="*/ 2105508 f158 1"/>
              <a:gd name="f238" fmla="*/ 444296 f157 1"/>
              <a:gd name="f239" fmla="*/ 469597 f157 1"/>
              <a:gd name="f240" fmla="*/ 2218926 f158 1"/>
              <a:gd name="f241" fmla="*/ 2244153 f158 1"/>
              <a:gd name="f242" fmla="*/ 305270 f157 1"/>
              <a:gd name="f243" fmla="*/ 330570 f157 1"/>
              <a:gd name="f244" fmla="*/ f159 1 f2"/>
              <a:gd name="f245" fmla="*/ f162 1 2548591"/>
              <a:gd name="f246" fmla="*/ f163 1 2555628"/>
              <a:gd name="f247" fmla="*/ f164 1 2548591"/>
              <a:gd name="f248" fmla="*/ f165 1 2548591"/>
              <a:gd name="f249" fmla="*/ f166 1 2555628"/>
              <a:gd name="f250" fmla="*/ f167 1 2555628"/>
              <a:gd name="f251" fmla="*/ f168 1 2548591"/>
              <a:gd name="f252" fmla="*/ f169 1 2555628"/>
              <a:gd name="f253" fmla="*/ f170 1 2548591"/>
              <a:gd name="f254" fmla="*/ f171 1 2548591"/>
              <a:gd name="f255" fmla="*/ f172 1 2548591"/>
              <a:gd name="f256" fmla="*/ f173 1 2555628"/>
              <a:gd name="f257" fmla="*/ f174 1 2555628"/>
              <a:gd name="f258" fmla="*/ f175 1 2548591"/>
              <a:gd name="f259" fmla="*/ f176 1 2548591"/>
              <a:gd name="f260" fmla="*/ f177 1 2548591"/>
              <a:gd name="f261" fmla="*/ f178 1 2555628"/>
              <a:gd name="f262" fmla="*/ f179 1 2555628"/>
              <a:gd name="f263" fmla="*/ f180 1 2548591"/>
              <a:gd name="f264" fmla="*/ f181 1 2548591"/>
              <a:gd name="f265" fmla="*/ f182 1 2548591"/>
              <a:gd name="f266" fmla="*/ f183 1 2555628"/>
              <a:gd name="f267" fmla="*/ f184 1 2555628"/>
              <a:gd name="f268" fmla="*/ f185 1 2548591"/>
              <a:gd name="f269" fmla="*/ f186 1 2548591"/>
              <a:gd name="f270" fmla="*/ f187 1 2548591"/>
              <a:gd name="f271" fmla="*/ f188 1 2555628"/>
              <a:gd name="f272" fmla="*/ f189 1 2555628"/>
              <a:gd name="f273" fmla="*/ f190 1 2555628"/>
              <a:gd name="f274" fmla="*/ f191 1 2548591"/>
              <a:gd name="f275" fmla="*/ f192 1 2555628"/>
              <a:gd name="f276" fmla="*/ f193 1 2548591"/>
              <a:gd name="f277" fmla="*/ f194 1 2548591"/>
              <a:gd name="f278" fmla="*/ f195 1 2555628"/>
              <a:gd name="f279" fmla="*/ f196 1 2555628"/>
              <a:gd name="f280" fmla="*/ f197 1 2548591"/>
              <a:gd name="f281" fmla="*/ f198 1 2548591"/>
              <a:gd name="f282" fmla="*/ f199 1 2555628"/>
              <a:gd name="f283" fmla="*/ f200 1 2555628"/>
              <a:gd name="f284" fmla="*/ f201 1 2548591"/>
              <a:gd name="f285" fmla="*/ f202 1 2548591"/>
              <a:gd name="f286" fmla="*/ f203 1 2555628"/>
              <a:gd name="f287" fmla="*/ f204 1 2555628"/>
              <a:gd name="f288" fmla="*/ f205 1 2555628"/>
              <a:gd name="f289" fmla="*/ f206 1 2548591"/>
              <a:gd name="f290" fmla="*/ f207 1 2548591"/>
              <a:gd name="f291" fmla="*/ f208 1 2555628"/>
              <a:gd name="f292" fmla="*/ f209 1 2555628"/>
              <a:gd name="f293" fmla="*/ f210 1 2548591"/>
              <a:gd name="f294" fmla="*/ f211 1 2548591"/>
              <a:gd name="f295" fmla="*/ f212 1 2555628"/>
              <a:gd name="f296" fmla="*/ f213 1 2555628"/>
              <a:gd name="f297" fmla="*/ f214 1 2548591"/>
              <a:gd name="f298" fmla="*/ f215 1 2548591"/>
              <a:gd name="f299" fmla="*/ f216 1 2555628"/>
              <a:gd name="f300" fmla="*/ f217 1 2555628"/>
              <a:gd name="f301" fmla="*/ f218 1 2555628"/>
              <a:gd name="f302" fmla="*/ f219 1 2548591"/>
              <a:gd name="f303" fmla="*/ f220 1 2548591"/>
              <a:gd name="f304" fmla="*/ f221 1 2555628"/>
              <a:gd name="f305" fmla="*/ f222 1 2555628"/>
              <a:gd name="f306" fmla="*/ f223 1 2548591"/>
              <a:gd name="f307" fmla="*/ f224 1 2548591"/>
              <a:gd name="f308" fmla="*/ f225 1 2555628"/>
              <a:gd name="f309" fmla="*/ f226 1 2555628"/>
              <a:gd name="f310" fmla="*/ f227 1 2548591"/>
              <a:gd name="f311" fmla="*/ f228 1 2548591"/>
              <a:gd name="f312" fmla="*/ f229 1 2555628"/>
              <a:gd name="f313" fmla="*/ f230 1 2555628"/>
              <a:gd name="f314" fmla="*/ f231 1 2555628"/>
              <a:gd name="f315" fmla="*/ f232 1 2548591"/>
              <a:gd name="f316" fmla="*/ f233 1 2548591"/>
              <a:gd name="f317" fmla="*/ f234 1 2555628"/>
              <a:gd name="f318" fmla="*/ f235 1 2555628"/>
              <a:gd name="f319" fmla="*/ f236 1 2548591"/>
              <a:gd name="f320" fmla="*/ f237 1 2548591"/>
              <a:gd name="f321" fmla="*/ f238 1 2555628"/>
              <a:gd name="f322" fmla="*/ f239 1 2555628"/>
              <a:gd name="f323" fmla="*/ f240 1 2548591"/>
              <a:gd name="f324" fmla="*/ f241 1 2548591"/>
              <a:gd name="f325" fmla="*/ f242 1 2555628"/>
              <a:gd name="f326" fmla="*/ f243 1 2555628"/>
              <a:gd name="f327" fmla="*/ f5 1 f160"/>
              <a:gd name="f328" fmla="*/ f6 1 f160"/>
              <a:gd name="f329" fmla="*/ f5 1 f161"/>
              <a:gd name="f330" fmla="*/ f7 1 f161"/>
              <a:gd name="f331" fmla="+- f244 0 f1"/>
              <a:gd name="f332" fmla="*/ f245 1 f160"/>
              <a:gd name="f333" fmla="*/ f246 1 f161"/>
              <a:gd name="f334" fmla="*/ f247 1 f160"/>
              <a:gd name="f335" fmla="*/ f248 1 f160"/>
              <a:gd name="f336" fmla="*/ f249 1 f161"/>
              <a:gd name="f337" fmla="*/ f250 1 f161"/>
              <a:gd name="f338" fmla="*/ f251 1 f160"/>
              <a:gd name="f339" fmla="*/ f252 1 f161"/>
              <a:gd name="f340" fmla="*/ f253 1 f160"/>
              <a:gd name="f341" fmla="*/ f254 1 f160"/>
              <a:gd name="f342" fmla="*/ f255 1 f160"/>
              <a:gd name="f343" fmla="*/ f256 1 f161"/>
              <a:gd name="f344" fmla="*/ f257 1 f161"/>
              <a:gd name="f345" fmla="*/ f258 1 f160"/>
              <a:gd name="f346" fmla="*/ f259 1 f160"/>
              <a:gd name="f347" fmla="*/ f260 1 f160"/>
              <a:gd name="f348" fmla="*/ f261 1 f161"/>
              <a:gd name="f349" fmla="*/ f262 1 f161"/>
              <a:gd name="f350" fmla="*/ f263 1 f160"/>
              <a:gd name="f351" fmla="*/ f264 1 f160"/>
              <a:gd name="f352" fmla="*/ f265 1 f160"/>
              <a:gd name="f353" fmla="*/ f266 1 f161"/>
              <a:gd name="f354" fmla="*/ f267 1 f161"/>
              <a:gd name="f355" fmla="*/ f268 1 f160"/>
              <a:gd name="f356" fmla="*/ f269 1 f160"/>
              <a:gd name="f357" fmla="*/ f270 1 f160"/>
              <a:gd name="f358" fmla="*/ f271 1 f161"/>
              <a:gd name="f359" fmla="*/ f272 1 f161"/>
              <a:gd name="f360" fmla="*/ f273 1 f161"/>
              <a:gd name="f361" fmla="*/ f274 1 f160"/>
              <a:gd name="f362" fmla="*/ f275 1 f161"/>
              <a:gd name="f363" fmla="*/ f276 1 f160"/>
              <a:gd name="f364" fmla="*/ f277 1 f160"/>
              <a:gd name="f365" fmla="*/ f278 1 f161"/>
              <a:gd name="f366" fmla="*/ f279 1 f161"/>
              <a:gd name="f367" fmla="*/ f280 1 f160"/>
              <a:gd name="f368" fmla="*/ f281 1 f160"/>
              <a:gd name="f369" fmla="*/ f282 1 f161"/>
              <a:gd name="f370" fmla="*/ f283 1 f161"/>
              <a:gd name="f371" fmla="*/ f284 1 f160"/>
              <a:gd name="f372" fmla="*/ f285 1 f160"/>
              <a:gd name="f373" fmla="*/ f286 1 f161"/>
              <a:gd name="f374" fmla="*/ f287 1 f161"/>
              <a:gd name="f375" fmla="*/ f288 1 f161"/>
              <a:gd name="f376" fmla="*/ f289 1 f160"/>
              <a:gd name="f377" fmla="*/ f290 1 f160"/>
              <a:gd name="f378" fmla="*/ f291 1 f161"/>
              <a:gd name="f379" fmla="*/ f292 1 f161"/>
              <a:gd name="f380" fmla="*/ f293 1 f160"/>
              <a:gd name="f381" fmla="*/ f294 1 f160"/>
              <a:gd name="f382" fmla="*/ f295 1 f161"/>
              <a:gd name="f383" fmla="*/ f296 1 f161"/>
              <a:gd name="f384" fmla="*/ f297 1 f160"/>
              <a:gd name="f385" fmla="*/ f298 1 f160"/>
              <a:gd name="f386" fmla="*/ f299 1 f161"/>
              <a:gd name="f387" fmla="*/ f300 1 f161"/>
              <a:gd name="f388" fmla="*/ f301 1 f161"/>
              <a:gd name="f389" fmla="*/ f302 1 f160"/>
              <a:gd name="f390" fmla="*/ f303 1 f160"/>
              <a:gd name="f391" fmla="*/ f304 1 f161"/>
              <a:gd name="f392" fmla="*/ f305 1 f161"/>
              <a:gd name="f393" fmla="*/ f306 1 f160"/>
              <a:gd name="f394" fmla="*/ f307 1 f160"/>
              <a:gd name="f395" fmla="*/ f308 1 f161"/>
              <a:gd name="f396" fmla="*/ f309 1 f161"/>
              <a:gd name="f397" fmla="*/ f310 1 f160"/>
              <a:gd name="f398" fmla="*/ f311 1 f160"/>
              <a:gd name="f399" fmla="*/ f312 1 f161"/>
              <a:gd name="f400" fmla="*/ f313 1 f161"/>
              <a:gd name="f401" fmla="*/ f314 1 f161"/>
              <a:gd name="f402" fmla="*/ f315 1 f160"/>
              <a:gd name="f403" fmla="*/ f316 1 f160"/>
              <a:gd name="f404" fmla="*/ f317 1 f161"/>
              <a:gd name="f405" fmla="*/ f318 1 f161"/>
              <a:gd name="f406" fmla="*/ f319 1 f160"/>
              <a:gd name="f407" fmla="*/ f320 1 f160"/>
              <a:gd name="f408" fmla="*/ f321 1 f161"/>
              <a:gd name="f409" fmla="*/ f322 1 f161"/>
              <a:gd name="f410" fmla="*/ f323 1 f160"/>
              <a:gd name="f411" fmla="*/ f324 1 f160"/>
              <a:gd name="f412" fmla="*/ f325 1 f161"/>
              <a:gd name="f413" fmla="*/ f326 1 f161"/>
              <a:gd name="f414" fmla="*/ f327 f155 1"/>
              <a:gd name="f415" fmla="*/ f328 f155 1"/>
              <a:gd name="f416" fmla="*/ f330 f156 1"/>
              <a:gd name="f417" fmla="*/ f329 f156 1"/>
              <a:gd name="f418" fmla="*/ f332 f155 1"/>
              <a:gd name="f419" fmla="*/ f333 f156 1"/>
              <a:gd name="f420" fmla="*/ f334 f155 1"/>
              <a:gd name="f421" fmla="*/ f335 f155 1"/>
              <a:gd name="f422" fmla="*/ f336 f156 1"/>
              <a:gd name="f423" fmla="*/ f337 f156 1"/>
              <a:gd name="f424" fmla="*/ f338 f155 1"/>
              <a:gd name="f425" fmla="*/ f339 f156 1"/>
              <a:gd name="f426" fmla="*/ f340 f155 1"/>
              <a:gd name="f427" fmla="*/ f341 f155 1"/>
              <a:gd name="f428" fmla="*/ f342 f155 1"/>
              <a:gd name="f429" fmla="*/ f343 f156 1"/>
              <a:gd name="f430" fmla="*/ f344 f156 1"/>
              <a:gd name="f431" fmla="*/ f345 f155 1"/>
              <a:gd name="f432" fmla="*/ f346 f155 1"/>
              <a:gd name="f433" fmla="*/ f347 f155 1"/>
              <a:gd name="f434" fmla="*/ f348 f156 1"/>
              <a:gd name="f435" fmla="*/ f349 f156 1"/>
              <a:gd name="f436" fmla="*/ f350 f155 1"/>
              <a:gd name="f437" fmla="*/ f351 f155 1"/>
              <a:gd name="f438" fmla="*/ f352 f155 1"/>
              <a:gd name="f439" fmla="*/ f353 f156 1"/>
              <a:gd name="f440" fmla="*/ f354 f156 1"/>
              <a:gd name="f441" fmla="*/ f355 f155 1"/>
              <a:gd name="f442" fmla="*/ f356 f155 1"/>
              <a:gd name="f443" fmla="*/ f357 f155 1"/>
              <a:gd name="f444" fmla="*/ f358 f156 1"/>
              <a:gd name="f445" fmla="*/ f359 f156 1"/>
              <a:gd name="f446" fmla="*/ f360 f156 1"/>
              <a:gd name="f447" fmla="*/ f361 f155 1"/>
              <a:gd name="f448" fmla="*/ f362 f156 1"/>
              <a:gd name="f449" fmla="*/ f363 f155 1"/>
              <a:gd name="f450" fmla="*/ f364 f155 1"/>
              <a:gd name="f451" fmla="*/ f365 f156 1"/>
              <a:gd name="f452" fmla="*/ f366 f156 1"/>
              <a:gd name="f453" fmla="*/ f367 f155 1"/>
              <a:gd name="f454" fmla="*/ f368 f155 1"/>
              <a:gd name="f455" fmla="*/ f369 f156 1"/>
              <a:gd name="f456" fmla="*/ f370 f156 1"/>
              <a:gd name="f457" fmla="*/ f371 f155 1"/>
              <a:gd name="f458" fmla="*/ f372 f155 1"/>
              <a:gd name="f459" fmla="*/ f373 f156 1"/>
              <a:gd name="f460" fmla="*/ f374 f156 1"/>
              <a:gd name="f461" fmla="*/ f375 f156 1"/>
              <a:gd name="f462" fmla="*/ f376 f155 1"/>
              <a:gd name="f463" fmla="*/ f377 f155 1"/>
              <a:gd name="f464" fmla="*/ f378 f156 1"/>
              <a:gd name="f465" fmla="*/ f379 f156 1"/>
              <a:gd name="f466" fmla="*/ f380 f155 1"/>
              <a:gd name="f467" fmla="*/ f381 f155 1"/>
              <a:gd name="f468" fmla="*/ f382 f156 1"/>
              <a:gd name="f469" fmla="*/ f383 f156 1"/>
              <a:gd name="f470" fmla="*/ f384 f155 1"/>
              <a:gd name="f471" fmla="*/ f385 f155 1"/>
              <a:gd name="f472" fmla="*/ f386 f156 1"/>
              <a:gd name="f473" fmla="*/ f387 f156 1"/>
              <a:gd name="f474" fmla="*/ f388 f156 1"/>
              <a:gd name="f475" fmla="*/ f389 f155 1"/>
              <a:gd name="f476" fmla="*/ f390 f155 1"/>
              <a:gd name="f477" fmla="*/ f391 f156 1"/>
              <a:gd name="f478" fmla="*/ f392 f156 1"/>
              <a:gd name="f479" fmla="*/ f393 f155 1"/>
              <a:gd name="f480" fmla="*/ f394 f155 1"/>
              <a:gd name="f481" fmla="*/ f395 f156 1"/>
              <a:gd name="f482" fmla="*/ f396 f156 1"/>
              <a:gd name="f483" fmla="*/ f397 f155 1"/>
              <a:gd name="f484" fmla="*/ f398 f155 1"/>
              <a:gd name="f485" fmla="*/ f399 f156 1"/>
              <a:gd name="f486" fmla="*/ f400 f156 1"/>
              <a:gd name="f487" fmla="*/ f401 f156 1"/>
              <a:gd name="f488" fmla="*/ f402 f155 1"/>
              <a:gd name="f489" fmla="*/ f403 f155 1"/>
              <a:gd name="f490" fmla="*/ f404 f156 1"/>
              <a:gd name="f491" fmla="*/ f405 f156 1"/>
              <a:gd name="f492" fmla="*/ f406 f155 1"/>
              <a:gd name="f493" fmla="*/ f407 f155 1"/>
              <a:gd name="f494" fmla="*/ f408 f156 1"/>
              <a:gd name="f495" fmla="*/ f409 f156 1"/>
              <a:gd name="f496" fmla="*/ f410 f155 1"/>
              <a:gd name="f497" fmla="*/ f411 f155 1"/>
              <a:gd name="f498" fmla="*/ f412 f156 1"/>
              <a:gd name="f499" fmla="*/ f413 f156 1"/>
            </a:gdLst>
            <a:ahLst/>
            <a:cxnLst>
              <a:cxn ang="3cd4">
                <a:pos x="hc" y="t"/>
              </a:cxn>
              <a:cxn ang="0">
                <a:pos x="r" y="vc"/>
              </a:cxn>
              <a:cxn ang="cd4">
                <a:pos x="hc" y="b"/>
              </a:cxn>
              <a:cxn ang="cd2">
                <a:pos x="l" y="vc"/>
              </a:cxn>
              <a:cxn ang="f331">
                <a:pos x="f418" y="f419"/>
              </a:cxn>
              <a:cxn ang="f331">
                <a:pos x="f420" y="f419"/>
              </a:cxn>
              <a:cxn ang="f331">
                <a:pos x="f421" y="f422"/>
              </a:cxn>
              <a:cxn ang="f331">
                <a:pos x="f421" y="f423"/>
              </a:cxn>
              <a:cxn ang="f331">
                <a:pos x="f424" y="f425"/>
              </a:cxn>
              <a:cxn ang="f331">
                <a:pos x="f418" y="f419"/>
              </a:cxn>
              <a:cxn ang="f331">
                <a:pos x="f426" y="f419"/>
              </a:cxn>
              <a:cxn ang="f331">
                <a:pos x="f427" y="f419"/>
              </a:cxn>
              <a:cxn ang="f331">
                <a:pos x="f428" y="f429"/>
              </a:cxn>
              <a:cxn ang="f331">
                <a:pos x="f428" y="f430"/>
              </a:cxn>
              <a:cxn ang="f331">
                <a:pos x="f426" y="f419"/>
              </a:cxn>
              <a:cxn ang="f331">
                <a:pos x="f431" y="f419"/>
              </a:cxn>
              <a:cxn ang="f331">
                <a:pos x="f432" y="f419"/>
              </a:cxn>
              <a:cxn ang="f331">
                <a:pos x="f433" y="f434"/>
              </a:cxn>
              <a:cxn ang="f331">
                <a:pos x="f433" y="f435"/>
              </a:cxn>
              <a:cxn ang="f331">
                <a:pos x="f431" y="f419"/>
              </a:cxn>
              <a:cxn ang="f331">
                <a:pos x="f436" y="f419"/>
              </a:cxn>
              <a:cxn ang="f331">
                <a:pos x="f437" y="f419"/>
              </a:cxn>
              <a:cxn ang="f331">
                <a:pos x="f438" y="f439"/>
              </a:cxn>
              <a:cxn ang="f331">
                <a:pos x="f438" y="f440"/>
              </a:cxn>
              <a:cxn ang="f331">
                <a:pos x="f436" y="f419"/>
              </a:cxn>
              <a:cxn ang="f331">
                <a:pos x="f441" y="f419"/>
              </a:cxn>
              <a:cxn ang="f331">
                <a:pos x="f442" y="f419"/>
              </a:cxn>
              <a:cxn ang="f331">
                <a:pos x="f443" y="f444"/>
              </a:cxn>
              <a:cxn ang="f331">
                <a:pos x="f443" y="f445"/>
              </a:cxn>
              <a:cxn ang="f331">
                <a:pos x="f438" y="f446"/>
              </a:cxn>
              <a:cxn ang="f331">
                <a:pos x="f441" y="f419"/>
              </a:cxn>
              <a:cxn ang="f331">
                <a:pos x="f447" y="f448"/>
              </a:cxn>
              <a:cxn ang="f331">
                <a:pos x="f449" y="f448"/>
              </a:cxn>
              <a:cxn ang="f331">
                <a:pos x="f450" y="f451"/>
              </a:cxn>
              <a:cxn ang="f331">
                <a:pos x="f450" y="f452"/>
              </a:cxn>
              <a:cxn ang="f331">
                <a:pos x="f447" y="f448"/>
              </a:cxn>
              <a:cxn ang="f331">
                <a:pos x="f453" y="f448"/>
              </a:cxn>
              <a:cxn ang="f331">
                <a:pos x="f454" y="f448"/>
              </a:cxn>
              <a:cxn ang="f331">
                <a:pos x="f433" y="f455"/>
              </a:cxn>
              <a:cxn ang="f331">
                <a:pos x="f433" y="f456"/>
              </a:cxn>
              <a:cxn ang="f331">
                <a:pos x="f453" y="f448"/>
              </a:cxn>
              <a:cxn ang="f331">
                <a:pos x="f457" y="f448"/>
              </a:cxn>
              <a:cxn ang="f331">
                <a:pos x="f458" y="f448"/>
              </a:cxn>
              <a:cxn ang="f331">
                <a:pos x="f421" y="f459"/>
              </a:cxn>
              <a:cxn ang="f331">
                <a:pos x="f421" y="f460"/>
              </a:cxn>
              <a:cxn ang="f331">
                <a:pos x="f424" y="f461"/>
              </a:cxn>
              <a:cxn ang="f331">
                <a:pos x="f457" y="f448"/>
              </a:cxn>
              <a:cxn ang="f331">
                <a:pos x="f462" y="f448"/>
              </a:cxn>
              <a:cxn ang="f331">
                <a:pos x="f463" y="f448"/>
              </a:cxn>
              <a:cxn ang="f331">
                <a:pos x="f438" y="f464"/>
              </a:cxn>
              <a:cxn ang="f331">
                <a:pos x="f438" y="f465"/>
              </a:cxn>
              <a:cxn ang="f331">
                <a:pos x="f462" y="f448"/>
              </a:cxn>
              <a:cxn ang="f331">
                <a:pos x="f466" y="f448"/>
              </a:cxn>
              <a:cxn ang="f331">
                <a:pos x="f467" y="f448"/>
              </a:cxn>
              <a:cxn ang="f331">
                <a:pos x="f450" y="f468"/>
              </a:cxn>
              <a:cxn ang="f331">
                <a:pos x="f450" y="f469"/>
              </a:cxn>
              <a:cxn ang="f331">
                <a:pos x="f466" y="f448"/>
              </a:cxn>
              <a:cxn ang="f331">
                <a:pos x="f470" y="f448"/>
              </a:cxn>
              <a:cxn ang="f331">
                <a:pos x="f471" y="f448"/>
              </a:cxn>
              <a:cxn ang="f331">
                <a:pos x="f438" y="f472"/>
              </a:cxn>
              <a:cxn ang="f331">
                <a:pos x="f438" y="f473"/>
              </a:cxn>
              <a:cxn ang="f331">
                <a:pos x="f438" y="f474"/>
              </a:cxn>
              <a:cxn ang="f331">
                <a:pos x="f470" y="f448"/>
              </a:cxn>
              <a:cxn ang="f331">
                <a:pos x="f475" y="f448"/>
              </a:cxn>
              <a:cxn ang="f331">
                <a:pos x="f476" y="f448"/>
              </a:cxn>
              <a:cxn ang="f331">
                <a:pos x="f450" y="f477"/>
              </a:cxn>
              <a:cxn ang="f331">
                <a:pos x="f450" y="f478"/>
              </a:cxn>
              <a:cxn ang="f331">
                <a:pos x="f475" y="f448"/>
              </a:cxn>
              <a:cxn ang="f331">
                <a:pos x="f479" y="f448"/>
              </a:cxn>
              <a:cxn ang="f331">
                <a:pos x="f480" y="f448"/>
              </a:cxn>
              <a:cxn ang="f331">
                <a:pos x="f438" y="f481"/>
              </a:cxn>
              <a:cxn ang="f331">
                <a:pos x="f438" y="f482"/>
              </a:cxn>
              <a:cxn ang="f331">
                <a:pos x="f479" y="f448"/>
              </a:cxn>
              <a:cxn ang="f331">
                <a:pos x="f483" y="f448"/>
              </a:cxn>
              <a:cxn ang="f331">
                <a:pos x="f484" y="f448"/>
              </a:cxn>
              <a:cxn ang="f331">
                <a:pos x="f450" y="f485"/>
              </a:cxn>
              <a:cxn ang="f331">
                <a:pos x="f450" y="f486"/>
              </a:cxn>
              <a:cxn ang="f331">
                <a:pos x="f450" y="f487"/>
              </a:cxn>
              <a:cxn ang="f331">
                <a:pos x="f483" y="f448"/>
              </a:cxn>
              <a:cxn ang="f331">
                <a:pos x="f488" y="f448"/>
              </a:cxn>
              <a:cxn ang="f331">
                <a:pos x="f489" y="f448"/>
              </a:cxn>
              <a:cxn ang="f331">
                <a:pos x="f438" y="f490"/>
              </a:cxn>
              <a:cxn ang="f331">
                <a:pos x="f438" y="f491"/>
              </a:cxn>
              <a:cxn ang="f331">
                <a:pos x="f488" y="f448"/>
              </a:cxn>
              <a:cxn ang="f331">
                <a:pos x="f492" y="f448"/>
              </a:cxn>
              <a:cxn ang="f331">
                <a:pos x="f493" y="f448"/>
              </a:cxn>
              <a:cxn ang="f331">
                <a:pos x="f433" y="f494"/>
              </a:cxn>
              <a:cxn ang="f331">
                <a:pos x="f433" y="f495"/>
              </a:cxn>
              <a:cxn ang="f331">
                <a:pos x="f492" y="f448"/>
              </a:cxn>
              <a:cxn ang="f331">
                <a:pos x="f496" y="f448"/>
              </a:cxn>
              <a:cxn ang="f331">
                <a:pos x="f497" y="f448"/>
              </a:cxn>
              <a:cxn ang="f331">
                <a:pos x="f433" y="f498"/>
              </a:cxn>
              <a:cxn ang="f331">
                <a:pos x="f433" y="f499"/>
              </a:cxn>
              <a:cxn ang="f331">
                <a:pos x="f496" y="f448"/>
              </a:cxn>
            </a:cxnLst>
            <a:rect l="f414" t="f417" r="f415" b="f416"/>
            <a:pathLst>
              <a:path w="2548591" h="2555628">
                <a:moveTo>
                  <a:pt x="f8" y="f9"/>
                </a:moveTo>
                <a:lnTo>
                  <a:pt x="f10" y="f9"/>
                </a:lnTo>
                <a:cubicBezTo>
                  <a:pt x="f10" y="f11"/>
                  <a:pt x="f12" y="f13"/>
                  <a:pt x="f14" y="f13"/>
                </a:cubicBezTo>
                <a:lnTo>
                  <a:pt x="f14" y="f15"/>
                </a:lnTo>
                <a:lnTo>
                  <a:pt x="f16" y="f17"/>
                </a:lnTo>
                <a:cubicBezTo>
                  <a:pt x="f18" y="f17"/>
                  <a:pt x="f8" y="f19"/>
                  <a:pt x="f8" y="f9"/>
                </a:cubicBezTo>
                <a:close/>
                <a:moveTo>
                  <a:pt x="f5" y="f9"/>
                </a:moveTo>
                <a:lnTo>
                  <a:pt x="f20" y="f9"/>
                </a:lnTo>
                <a:cubicBezTo>
                  <a:pt x="f20" y="f21"/>
                  <a:pt x="f22" y="f23"/>
                  <a:pt x="f6" y="f23"/>
                </a:cubicBezTo>
                <a:lnTo>
                  <a:pt x="f6" y="f7"/>
                </a:lnTo>
                <a:cubicBezTo>
                  <a:pt x="f24" y="f7"/>
                  <a:pt x="f5" y="f25"/>
                  <a:pt x="f5" y="f9"/>
                </a:cubicBezTo>
                <a:close/>
                <a:moveTo>
                  <a:pt x="f26" y="f9"/>
                </a:moveTo>
                <a:lnTo>
                  <a:pt x="f27" y="f9"/>
                </a:lnTo>
                <a:cubicBezTo>
                  <a:pt x="f27" y="f28"/>
                  <a:pt x="f29" y="f30"/>
                  <a:pt x="f31" y="f30"/>
                </a:cubicBezTo>
                <a:lnTo>
                  <a:pt x="f31" y="f32"/>
                </a:lnTo>
                <a:cubicBezTo>
                  <a:pt x="f33" y="f32"/>
                  <a:pt x="f26" y="f34"/>
                  <a:pt x="f26" y="f9"/>
                </a:cubicBezTo>
                <a:close/>
                <a:moveTo>
                  <a:pt x="f35" y="f9"/>
                </a:moveTo>
                <a:lnTo>
                  <a:pt x="f36" y="f9"/>
                </a:lnTo>
                <a:cubicBezTo>
                  <a:pt x="f36" y="f37"/>
                  <a:pt x="f38" y="f39"/>
                  <a:pt x="f40" y="f39"/>
                </a:cubicBezTo>
                <a:lnTo>
                  <a:pt x="f40" y="f41"/>
                </a:lnTo>
                <a:cubicBezTo>
                  <a:pt x="f42" y="f41"/>
                  <a:pt x="f35" y="f43"/>
                  <a:pt x="f35" y="f9"/>
                </a:cubicBezTo>
                <a:close/>
                <a:moveTo>
                  <a:pt x="f44" y="f9"/>
                </a:moveTo>
                <a:lnTo>
                  <a:pt x="f45" y="f9"/>
                </a:lnTo>
                <a:cubicBezTo>
                  <a:pt x="f45" y="f46"/>
                  <a:pt x="f47" y="f48"/>
                  <a:pt x="f49" y="f48"/>
                </a:cubicBezTo>
                <a:lnTo>
                  <a:pt x="f49" y="f50"/>
                </a:lnTo>
                <a:lnTo>
                  <a:pt x="f40" y="f51"/>
                </a:lnTo>
                <a:cubicBezTo>
                  <a:pt x="f52" y="f51"/>
                  <a:pt x="f44" y="f53"/>
                  <a:pt x="f44" y="f9"/>
                </a:cubicBezTo>
                <a:close/>
                <a:moveTo>
                  <a:pt x="f54" y="f5"/>
                </a:moveTo>
                <a:lnTo>
                  <a:pt x="f55" y="f5"/>
                </a:lnTo>
                <a:cubicBezTo>
                  <a:pt x="f55" y="f56"/>
                  <a:pt x="f57" y="f58"/>
                  <a:pt x="f59" y="f58"/>
                </a:cubicBezTo>
                <a:lnTo>
                  <a:pt x="f59" y="f60"/>
                </a:lnTo>
                <a:cubicBezTo>
                  <a:pt x="f61" y="f60"/>
                  <a:pt x="f54" y="f62"/>
                  <a:pt x="f54" y="f5"/>
                </a:cubicBezTo>
                <a:close/>
                <a:moveTo>
                  <a:pt x="f63" y="f5"/>
                </a:moveTo>
                <a:lnTo>
                  <a:pt x="f64" y="f5"/>
                </a:lnTo>
                <a:cubicBezTo>
                  <a:pt x="f64" y="f65"/>
                  <a:pt x="f66" y="f67"/>
                  <a:pt x="f31" y="f67"/>
                </a:cubicBezTo>
                <a:lnTo>
                  <a:pt x="f31" y="f68"/>
                </a:lnTo>
                <a:cubicBezTo>
                  <a:pt x="f69" y="f68"/>
                  <a:pt x="f63" y="f70"/>
                  <a:pt x="f63" y="f5"/>
                </a:cubicBezTo>
                <a:close/>
                <a:moveTo>
                  <a:pt x="f71" y="f5"/>
                </a:moveTo>
                <a:lnTo>
                  <a:pt x="f72" y="f5"/>
                </a:lnTo>
                <a:cubicBezTo>
                  <a:pt x="f72" y="f73"/>
                  <a:pt x="f74" y="f75"/>
                  <a:pt x="f14" y="f75"/>
                </a:cubicBezTo>
                <a:lnTo>
                  <a:pt x="f14" y="f76"/>
                </a:lnTo>
                <a:lnTo>
                  <a:pt x="f16" y="f77"/>
                </a:lnTo>
                <a:cubicBezTo>
                  <a:pt x="f78" y="f77"/>
                  <a:pt x="f71" y="f79"/>
                  <a:pt x="f71" y="f5"/>
                </a:cubicBezTo>
                <a:close/>
                <a:moveTo>
                  <a:pt x="f80" y="f5"/>
                </a:moveTo>
                <a:lnTo>
                  <a:pt x="f81" y="f5"/>
                </a:lnTo>
                <a:cubicBezTo>
                  <a:pt x="f81" y="f82"/>
                  <a:pt x="f83" y="f84"/>
                  <a:pt x="f40" y="f84"/>
                </a:cubicBezTo>
                <a:lnTo>
                  <a:pt x="f40" y="f85"/>
                </a:lnTo>
                <a:cubicBezTo>
                  <a:pt x="f86" y="f85"/>
                  <a:pt x="f80" y="f87"/>
                  <a:pt x="f80" y="f5"/>
                </a:cubicBezTo>
                <a:close/>
                <a:moveTo>
                  <a:pt x="f88" y="f5"/>
                </a:moveTo>
                <a:lnTo>
                  <a:pt x="f89" y="f5"/>
                </a:lnTo>
                <a:cubicBezTo>
                  <a:pt x="f89" y="f90"/>
                  <a:pt x="f91" y="f92"/>
                  <a:pt x="f59" y="f92"/>
                </a:cubicBezTo>
                <a:lnTo>
                  <a:pt x="f59" y="f93"/>
                </a:lnTo>
                <a:cubicBezTo>
                  <a:pt x="f94" y="f93"/>
                  <a:pt x="f88" y="f95"/>
                  <a:pt x="f88" y="f5"/>
                </a:cubicBezTo>
                <a:close/>
                <a:moveTo>
                  <a:pt x="f96" y="f5"/>
                </a:moveTo>
                <a:lnTo>
                  <a:pt x="f97" y="f5"/>
                </a:lnTo>
                <a:cubicBezTo>
                  <a:pt x="f97" y="f98"/>
                  <a:pt x="f99" y="f100"/>
                  <a:pt x="f40" y="f100"/>
                </a:cubicBezTo>
                <a:lnTo>
                  <a:pt x="f40" y="f101"/>
                </a:lnTo>
                <a:lnTo>
                  <a:pt x="f40" y="f102"/>
                </a:lnTo>
                <a:cubicBezTo>
                  <a:pt x="f103" y="f102"/>
                  <a:pt x="f96" y="f104"/>
                  <a:pt x="f96" y="f5"/>
                </a:cubicBezTo>
                <a:close/>
                <a:moveTo>
                  <a:pt x="f105" y="f5"/>
                </a:moveTo>
                <a:lnTo>
                  <a:pt x="f106" y="f5"/>
                </a:lnTo>
                <a:cubicBezTo>
                  <a:pt x="f106" y="f107"/>
                  <a:pt x="f108" y="f109"/>
                  <a:pt x="f59" y="f109"/>
                </a:cubicBezTo>
                <a:lnTo>
                  <a:pt x="f59" y="f110"/>
                </a:lnTo>
                <a:cubicBezTo>
                  <a:pt x="f111" y="f110"/>
                  <a:pt x="f105" y="f112"/>
                  <a:pt x="f105" y="f5"/>
                </a:cubicBezTo>
                <a:close/>
                <a:moveTo>
                  <a:pt x="f113" y="f5"/>
                </a:moveTo>
                <a:lnTo>
                  <a:pt x="f114" y="f5"/>
                </a:lnTo>
                <a:cubicBezTo>
                  <a:pt x="f114" y="f115"/>
                  <a:pt x="f116" y="f117"/>
                  <a:pt x="f40" y="f117"/>
                </a:cubicBezTo>
                <a:lnTo>
                  <a:pt x="f40" y="f118"/>
                </a:lnTo>
                <a:cubicBezTo>
                  <a:pt x="f119" y="f118"/>
                  <a:pt x="f113" y="f120"/>
                  <a:pt x="f113" y="f5"/>
                </a:cubicBezTo>
                <a:close/>
                <a:moveTo>
                  <a:pt x="f121" y="f5"/>
                </a:moveTo>
                <a:lnTo>
                  <a:pt x="f122" y="f5"/>
                </a:lnTo>
                <a:cubicBezTo>
                  <a:pt x="f122" y="f123"/>
                  <a:pt x="f124" y="f125"/>
                  <a:pt x="f59" y="f125"/>
                </a:cubicBezTo>
                <a:lnTo>
                  <a:pt x="f59" y="f126"/>
                </a:lnTo>
                <a:lnTo>
                  <a:pt x="f59" y="f127"/>
                </a:lnTo>
                <a:cubicBezTo>
                  <a:pt x="f128" y="f127"/>
                  <a:pt x="f121" y="f129"/>
                  <a:pt x="f121" y="f5"/>
                </a:cubicBezTo>
                <a:close/>
                <a:moveTo>
                  <a:pt x="f130" y="f5"/>
                </a:moveTo>
                <a:lnTo>
                  <a:pt x="f131" y="f5"/>
                </a:lnTo>
                <a:cubicBezTo>
                  <a:pt x="f131" y="f132"/>
                  <a:pt x="f133" y="f134"/>
                  <a:pt x="f40" y="f134"/>
                </a:cubicBezTo>
                <a:lnTo>
                  <a:pt x="f40" y="f135"/>
                </a:lnTo>
                <a:cubicBezTo>
                  <a:pt x="f136" y="f135"/>
                  <a:pt x="f130" y="f137"/>
                  <a:pt x="f130" y="f5"/>
                </a:cubicBezTo>
                <a:close/>
                <a:moveTo>
                  <a:pt x="f138" y="f5"/>
                </a:moveTo>
                <a:lnTo>
                  <a:pt x="f139" y="f5"/>
                </a:lnTo>
                <a:cubicBezTo>
                  <a:pt x="f139" y="f140"/>
                  <a:pt x="f141" y="f142"/>
                  <a:pt x="f31" y="f142"/>
                </a:cubicBezTo>
                <a:lnTo>
                  <a:pt x="f31" y="f143"/>
                </a:lnTo>
                <a:cubicBezTo>
                  <a:pt x="f144" y="f143"/>
                  <a:pt x="f138" y="f145"/>
                  <a:pt x="f138" y="f5"/>
                </a:cubicBezTo>
                <a:close/>
                <a:moveTo>
                  <a:pt x="f146" y="f5"/>
                </a:moveTo>
                <a:lnTo>
                  <a:pt x="f147" y="f5"/>
                </a:lnTo>
                <a:cubicBezTo>
                  <a:pt x="f147" y="f148"/>
                  <a:pt x="f149" y="f150"/>
                  <a:pt x="f31" y="f150"/>
                </a:cubicBezTo>
                <a:lnTo>
                  <a:pt x="f31" y="f151"/>
                </a:lnTo>
                <a:cubicBezTo>
                  <a:pt x="f152" y="f151"/>
                  <a:pt x="f146" y="f153"/>
                  <a:pt x="f146" y="f5"/>
                </a:cubicBezTo>
                <a:close/>
              </a:path>
            </a:pathLst>
          </a:custGeom>
          <a:solidFill>
            <a:srgbClr val="FDFAF6"/>
          </a:solid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8" name="Image 4" descr="preencoded.png">
            <a:extLst>
              <a:ext uri="{FF2B5EF4-FFF2-40B4-BE49-F238E27FC236}">
                <a16:creationId xmlns:a16="http://schemas.microsoft.com/office/drawing/2014/main" id="{49B1199B-0285-9AF3-1825-4239B55F0B50}"/>
              </a:ext>
            </a:extLst>
          </p:cNvPr>
          <p:cNvSpPr/>
          <p:nvPr/>
        </p:nvSpPr>
        <p:spPr>
          <a:xfrm>
            <a:off x="2543869" y="0"/>
            <a:ext cx="2560338" cy="2560338"/>
          </a:xfrm>
          <a:custGeom>
            <a:avLst/>
            <a:gdLst>
              <a:gd name="f0" fmla="val 10800000"/>
              <a:gd name="f1" fmla="val 5400000"/>
              <a:gd name="f2" fmla="val 180"/>
              <a:gd name="f3" fmla="val w"/>
              <a:gd name="f4" fmla="val h"/>
              <a:gd name="f5" fmla="val 0"/>
              <a:gd name="f6" fmla="val 2560340"/>
              <a:gd name="f7" fmla="val 1414079"/>
              <a:gd name="f8" fmla="+- 0 0 -90"/>
              <a:gd name="f9" fmla="*/ f3 1 2560340"/>
              <a:gd name="f10" fmla="*/ f4 1 2560340"/>
              <a:gd name="f11" fmla="+- f6 0 f5"/>
              <a:gd name="f12" fmla="*/ f8 f0 1"/>
              <a:gd name="f13" fmla="*/ f11 1 2560340"/>
              <a:gd name="f14" fmla="*/ 0 f11 1"/>
              <a:gd name="f15" fmla="*/ 2560340 f11 1"/>
              <a:gd name="f16" fmla="*/ f12 1 f2"/>
              <a:gd name="f17" fmla="*/ f14 1 2560340"/>
              <a:gd name="f18" fmla="*/ f15 1 2560340"/>
              <a:gd name="f19" fmla="*/ f5 1 f13"/>
              <a:gd name="f20" fmla="*/ f6 1 f13"/>
              <a:gd name="f21" fmla="+- f16 0 f1"/>
              <a:gd name="f22" fmla="*/ f17 1 f13"/>
              <a:gd name="f23" fmla="*/ f18 1 f13"/>
              <a:gd name="f24" fmla="*/ f19 f9 1"/>
              <a:gd name="f25" fmla="*/ f20 f9 1"/>
              <a:gd name="f26" fmla="*/ f20 f10 1"/>
              <a:gd name="f27" fmla="*/ f19 f10 1"/>
              <a:gd name="f28" fmla="*/ f22 f9 1"/>
              <a:gd name="f29" fmla="*/ f23 f10 1"/>
              <a:gd name="f30" fmla="*/ f23 f9 1"/>
              <a:gd name="f31" fmla="*/ f22 f10 1"/>
            </a:gdLst>
            <a:ahLst/>
            <a:cxnLst>
              <a:cxn ang="3cd4">
                <a:pos x="hc" y="t"/>
              </a:cxn>
              <a:cxn ang="0">
                <a:pos x="r" y="vc"/>
              </a:cxn>
              <a:cxn ang="cd4">
                <a:pos x="hc" y="b"/>
              </a:cxn>
              <a:cxn ang="cd2">
                <a:pos x="l" y="vc"/>
              </a:cxn>
              <a:cxn ang="f21">
                <a:pos x="f28" y="f29"/>
              </a:cxn>
              <a:cxn ang="f21">
                <a:pos x="f30" y="f31"/>
              </a:cxn>
              <a:cxn ang="f21">
                <a:pos x="f28" y="f31"/>
              </a:cxn>
              <a:cxn ang="f21">
                <a:pos x="f28" y="f29"/>
              </a:cxn>
            </a:cxnLst>
            <a:rect l="f24" t="f27" r="f25" b="f26"/>
            <a:pathLst>
              <a:path w="2560340" h="2560340">
                <a:moveTo>
                  <a:pt x="f5" y="f6"/>
                </a:moveTo>
                <a:cubicBezTo>
                  <a:pt x="f7" y="f6"/>
                  <a:pt x="f6" y="f7"/>
                  <a:pt x="f6" y="f5"/>
                </a:cubicBezTo>
                <a:lnTo>
                  <a:pt x="f5" y="f5"/>
                </a:lnTo>
                <a:lnTo>
                  <a:pt x="f5" y="f6"/>
                </a:lnTo>
                <a:close/>
              </a:path>
            </a:pathLst>
          </a:custGeom>
          <a:solidFill>
            <a:srgbClr val="AAC3E8"/>
          </a:solid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9" name="Freeform 70">
            <a:extLst>
              <a:ext uri="{FF2B5EF4-FFF2-40B4-BE49-F238E27FC236}">
                <a16:creationId xmlns:a16="http://schemas.microsoft.com/office/drawing/2014/main" id="{94724960-8A58-F680-0FB9-215C102AFACC}"/>
              </a:ext>
            </a:extLst>
          </p:cNvPr>
          <p:cNvSpPr/>
          <p:nvPr/>
        </p:nvSpPr>
        <p:spPr>
          <a:xfrm flipH="1">
            <a:off x="2535247" y="4308469"/>
            <a:ext cx="2550983" cy="2560438"/>
          </a:xfrm>
          <a:custGeom>
            <a:avLst/>
            <a:gdLst>
              <a:gd name="f0" fmla="val 10800000"/>
              <a:gd name="f1" fmla="val 5400000"/>
              <a:gd name="f2" fmla="val 180"/>
              <a:gd name="f3" fmla="val w"/>
              <a:gd name="f4" fmla="val h"/>
              <a:gd name="f5" fmla="val 0"/>
              <a:gd name="f6" fmla="val 1079"/>
              <a:gd name="f7" fmla="val 1083"/>
              <a:gd name="f8" fmla="+- 0 0 -90"/>
              <a:gd name="f9" fmla="*/ f3 1 1079"/>
              <a:gd name="f10" fmla="*/ f4 1 1083"/>
              <a:gd name="f11" fmla="+- f7 0 f5"/>
              <a:gd name="f12" fmla="+- f6 0 f5"/>
              <a:gd name="f13" fmla="*/ f8 f0 1"/>
              <a:gd name="f14" fmla="*/ f12 1 1079"/>
              <a:gd name="f15" fmla="*/ f11 1 1083"/>
              <a:gd name="f16" fmla="*/ 0 f12 1"/>
              <a:gd name="f17" fmla="*/ 1083 f11 1"/>
              <a:gd name="f18" fmla="*/ 1079 f12 1"/>
              <a:gd name="f19" fmla="*/ 0 f11 1"/>
              <a:gd name="f20" fmla="*/ f13 1 f2"/>
              <a:gd name="f21" fmla="*/ f16 1 1079"/>
              <a:gd name="f22" fmla="*/ f17 1 1083"/>
              <a:gd name="f23" fmla="*/ f18 1 1079"/>
              <a:gd name="f24" fmla="*/ f19 1 1083"/>
              <a:gd name="f25" fmla="*/ 0 1 f14"/>
              <a:gd name="f26" fmla="*/ f6 1 f14"/>
              <a:gd name="f27" fmla="*/ 0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39"/>
              </a:cxn>
            </a:cxnLst>
            <a:rect l="f34" t="f37" r="f35" b="f36"/>
            <a:pathLst>
              <a:path w="1079" h="1083">
                <a:moveTo>
                  <a:pt x="f5" y="f7"/>
                </a:moveTo>
                <a:lnTo>
                  <a:pt x="f6" y="f7"/>
                </a:lnTo>
                <a:lnTo>
                  <a:pt x="f6" y="f5"/>
                </a:lnTo>
                <a:lnTo>
                  <a:pt x="f5" y="f7"/>
                </a:lnTo>
                <a:close/>
              </a:path>
            </a:pathLst>
          </a:custGeom>
          <a:solidFill>
            <a:srgbClr val="DE8C8C"/>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10" name="Freeform 70">
            <a:extLst>
              <a:ext uri="{FF2B5EF4-FFF2-40B4-BE49-F238E27FC236}">
                <a16:creationId xmlns:a16="http://schemas.microsoft.com/office/drawing/2014/main" id="{883AC0DC-5C4E-4F85-B837-80C0F0EB4F6B}"/>
              </a:ext>
            </a:extLst>
          </p:cNvPr>
          <p:cNvSpPr/>
          <p:nvPr/>
        </p:nvSpPr>
        <p:spPr>
          <a:xfrm flipH="1">
            <a:off x="-10616" y="4308469"/>
            <a:ext cx="2550983" cy="2560438"/>
          </a:xfrm>
          <a:custGeom>
            <a:avLst/>
            <a:gdLst>
              <a:gd name="f0" fmla="val 10800000"/>
              <a:gd name="f1" fmla="val 5400000"/>
              <a:gd name="f2" fmla="val 180"/>
              <a:gd name="f3" fmla="val w"/>
              <a:gd name="f4" fmla="val h"/>
              <a:gd name="f5" fmla="val 0"/>
              <a:gd name="f6" fmla="val 1079"/>
              <a:gd name="f7" fmla="val 1083"/>
              <a:gd name="f8" fmla="+- 0 0 -90"/>
              <a:gd name="f9" fmla="*/ f3 1 1079"/>
              <a:gd name="f10" fmla="*/ f4 1 1083"/>
              <a:gd name="f11" fmla="+- f7 0 f5"/>
              <a:gd name="f12" fmla="+- f6 0 f5"/>
              <a:gd name="f13" fmla="*/ f8 f0 1"/>
              <a:gd name="f14" fmla="*/ f12 1 1079"/>
              <a:gd name="f15" fmla="*/ f11 1 1083"/>
              <a:gd name="f16" fmla="*/ 0 f12 1"/>
              <a:gd name="f17" fmla="*/ 1083 f11 1"/>
              <a:gd name="f18" fmla="*/ 1079 f12 1"/>
              <a:gd name="f19" fmla="*/ 0 f11 1"/>
              <a:gd name="f20" fmla="*/ f13 1 f2"/>
              <a:gd name="f21" fmla="*/ f16 1 1079"/>
              <a:gd name="f22" fmla="*/ f17 1 1083"/>
              <a:gd name="f23" fmla="*/ f18 1 1079"/>
              <a:gd name="f24" fmla="*/ f19 1 1083"/>
              <a:gd name="f25" fmla="*/ 0 1 f14"/>
              <a:gd name="f26" fmla="*/ f6 1 f14"/>
              <a:gd name="f27" fmla="*/ 0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39"/>
              </a:cxn>
            </a:cxnLst>
            <a:rect l="f34" t="f37" r="f35" b="f36"/>
            <a:pathLst>
              <a:path w="1079" h="1083">
                <a:moveTo>
                  <a:pt x="f5" y="f7"/>
                </a:moveTo>
                <a:lnTo>
                  <a:pt x="f6" y="f7"/>
                </a:lnTo>
                <a:lnTo>
                  <a:pt x="f6" y="f5"/>
                </a:lnTo>
                <a:lnTo>
                  <a:pt x="f5" y="f7"/>
                </a:lnTo>
                <a:close/>
              </a:path>
            </a:pathLst>
          </a:custGeom>
          <a:solidFill>
            <a:srgbClr val="F5CDCE"/>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11" name="Slide Number Placeholder 5">
            <a:extLst>
              <a:ext uri="{FF2B5EF4-FFF2-40B4-BE49-F238E27FC236}">
                <a16:creationId xmlns:a16="http://schemas.microsoft.com/office/drawing/2014/main" id="{1069F00D-A5BB-1870-0716-1987534F16E7}"/>
              </a:ext>
            </a:extLst>
          </p:cNvPr>
          <p:cNvSpPr txBox="1">
            <a:spLocks noGrp="1"/>
          </p:cNvSpPr>
          <p:nvPr>
            <p:ph type="sldNum" sz="quarter" idx="8"/>
          </p:nvPr>
        </p:nvSpPr>
        <p:spPr/>
        <p:txBody>
          <a:bodyPr/>
          <a:lstStyle>
            <a:lvl1pPr>
              <a:defRPr/>
            </a:lvl1pPr>
          </a:lstStyle>
          <a:p>
            <a:pPr lvl="0"/>
            <a:fld id="{03AFB71B-F8D1-4704-97B6-B20B850B13C7}" type="slidenum">
              <a:t>‹#›</a:t>
            </a:fld>
            <a:endParaRPr lang="en-US"/>
          </a:p>
        </p:txBody>
      </p:sp>
    </p:spTree>
    <p:extLst>
      <p:ext uri="{BB962C8B-B14F-4D97-AF65-F5344CB8AC3E}">
        <p14:creationId xmlns:p14="http://schemas.microsoft.com/office/powerpoint/2010/main" val="1808262149"/>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eam x4">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E52AC120-52EF-82CF-8556-6CEA16629D66}"/>
              </a:ext>
            </a:extLst>
          </p:cNvPr>
          <p:cNvSpPr/>
          <p:nvPr/>
        </p:nvSpPr>
        <p:spPr>
          <a:xfrm>
            <a:off x="-24067" y="3390896"/>
            <a:ext cx="12216063" cy="3467103"/>
          </a:xfrm>
          <a:prstGeom prst="rect">
            <a:avLst/>
          </a:prstGeom>
          <a:solidFill>
            <a:srgbClr val="D2D592"/>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450" b="0" i="0" u="none" strike="noStrike" kern="1200" cap="none" spc="0" baseline="0">
              <a:solidFill>
                <a:srgbClr val="FDFAF6"/>
              </a:solidFill>
              <a:uFillTx/>
              <a:latin typeface="Sabon Next LT"/>
            </a:endParaRPr>
          </a:p>
        </p:txBody>
      </p:sp>
      <p:sp>
        <p:nvSpPr>
          <p:cNvPr id="3" name="Title 1">
            <a:extLst>
              <a:ext uri="{FF2B5EF4-FFF2-40B4-BE49-F238E27FC236}">
                <a16:creationId xmlns:a16="http://schemas.microsoft.com/office/drawing/2014/main" id="{2FF35340-9EE4-E20D-70D8-C4147B996B28}"/>
              </a:ext>
            </a:extLst>
          </p:cNvPr>
          <p:cNvSpPr txBox="1">
            <a:spLocks noGrp="1"/>
          </p:cNvSpPr>
          <p:nvPr>
            <p:ph type="title"/>
          </p:nvPr>
        </p:nvSpPr>
        <p:spPr/>
        <p:txBody>
          <a:bodyPr>
            <a:noAutofit/>
          </a:bodyPr>
          <a:lstStyle>
            <a:lvl1pPr>
              <a:lnSpc>
                <a:spcPct val="100000"/>
              </a:lnSpc>
              <a:defRPr/>
            </a:lvl1pPr>
          </a:lstStyle>
          <a:p>
            <a:pPr lvl="0"/>
            <a:r>
              <a:rPr lang="en-US"/>
              <a:t>Click to edit Master title style</a:t>
            </a:r>
          </a:p>
        </p:txBody>
      </p:sp>
      <p:sp>
        <p:nvSpPr>
          <p:cNvPr id="4" name="Footer Placeholder 3">
            <a:extLst>
              <a:ext uri="{FF2B5EF4-FFF2-40B4-BE49-F238E27FC236}">
                <a16:creationId xmlns:a16="http://schemas.microsoft.com/office/drawing/2014/main" id="{6363CFD8-B434-DBDA-EA8F-07A7D9456FDE}"/>
              </a:ext>
            </a:extLst>
          </p:cNvPr>
          <p:cNvSpPr txBox="1">
            <a:spLocks noGrp="1"/>
          </p:cNvSpPr>
          <p:nvPr>
            <p:ph type="ftr" sz="quarter" idx="9"/>
          </p:nvPr>
        </p:nvSpPr>
        <p:spPr/>
        <p:txBody>
          <a:bodyPr/>
          <a:lstStyle>
            <a:lvl1pPr>
              <a:defRPr/>
            </a:lvl1pPr>
          </a:lstStyle>
          <a:p>
            <a:pPr lvl="0"/>
            <a:r>
              <a:rPr lang="en-US"/>
              <a:t>Presentation title</a:t>
            </a:r>
          </a:p>
        </p:txBody>
      </p:sp>
      <p:sp>
        <p:nvSpPr>
          <p:cNvPr id="5" name="Slide Number Placeholder 4">
            <a:extLst>
              <a:ext uri="{FF2B5EF4-FFF2-40B4-BE49-F238E27FC236}">
                <a16:creationId xmlns:a16="http://schemas.microsoft.com/office/drawing/2014/main" id="{A6134F89-CA02-D2FF-6ADA-D109F8E76882}"/>
              </a:ext>
            </a:extLst>
          </p:cNvPr>
          <p:cNvSpPr txBox="1">
            <a:spLocks noGrp="1"/>
          </p:cNvSpPr>
          <p:nvPr>
            <p:ph type="sldNum" sz="quarter" idx="8"/>
          </p:nvPr>
        </p:nvSpPr>
        <p:spPr/>
        <p:txBody>
          <a:bodyPr/>
          <a:lstStyle>
            <a:lvl1pPr>
              <a:defRPr/>
            </a:lvl1pPr>
          </a:lstStyle>
          <a:p>
            <a:pPr lvl="0"/>
            <a:fld id="{161249F6-4D7F-4427-A908-8242148161DD}" type="slidenum">
              <a:t>‹#›</a:t>
            </a:fld>
            <a:endParaRPr lang="en-US"/>
          </a:p>
        </p:txBody>
      </p:sp>
      <p:sp>
        <p:nvSpPr>
          <p:cNvPr id="6" name="Picture Placeholder 16">
            <a:extLst>
              <a:ext uri="{FF2B5EF4-FFF2-40B4-BE49-F238E27FC236}">
                <a16:creationId xmlns:a16="http://schemas.microsoft.com/office/drawing/2014/main" id="{51FC7D16-DDF4-EB10-0C9B-966A2147C678}"/>
              </a:ext>
            </a:extLst>
          </p:cNvPr>
          <p:cNvSpPr txBox="1">
            <a:spLocks noGrp="1"/>
          </p:cNvSpPr>
          <p:nvPr>
            <p:ph type="pic" idx="4294967295"/>
          </p:nvPr>
        </p:nvSpPr>
        <p:spPr>
          <a:xfrm>
            <a:off x="758906" y="2392024"/>
            <a:ext cx="2596896" cy="2596896"/>
          </a:xfrm>
          <a:solidFill>
            <a:srgbClr val="E4E6BE"/>
          </a:solidFill>
        </p:spPr>
        <p:txBody>
          <a:bodyPr anchor="ctr" anchorCtr="1">
            <a:noAutofit/>
          </a:bodyPr>
          <a:lstStyle>
            <a:lvl1pPr marL="0" indent="0" algn="ctr">
              <a:buNone/>
              <a:defRPr sz="1400"/>
            </a:lvl1pPr>
          </a:lstStyle>
          <a:p>
            <a:pPr lvl="0"/>
            <a:r>
              <a:rPr lang="en-US"/>
              <a:t>Click icon to add picture</a:t>
            </a:r>
          </a:p>
        </p:txBody>
      </p:sp>
      <p:sp>
        <p:nvSpPr>
          <p:cNvPr id="7" name="Text Placeholder 18">
            <a:extLst>
              <a:ext uri="{FF2B5EF4-FFF2-40B4-BE49-F238E27FC236}">
                <a16:creationId xmlns:a16="http://schemas.microsoft.com/office/drawing/2014/main" id="{32EABF48-01C5-F0C5-E060-2A7866844FF9}"/>
              </a:ext>
            </a:extLst>
          </p:cNvPr>
          <p:cNvSpPr txBox="1">
            <a:spLocks noGrp="1"/>
          </p:cNvSpPr>
          <p:nvPr>
            <p:ph type="body" idx="4294967295"/>
          </p:nvPr>
        </p:nvSpPr>
        <p:spPr>
          <a:xfrm>
            <a:off x="758906" y="4989515"/>
            <a:ext cx="2598733" cy="1109660"/>
          </a:xfrm>
          <a:solidFill>
            <a:srgbClr val="FDFAF6"/>
          </a:solidFill>
        </p:spPr>
        <p:txBody>
          <a:bodyPr lIns="0" tIns="274320" rIns="0" anchorCtr="1">
            <a:noAutofit/>
          </a:bodyPr>
          <a:lstStyle>
            <a:lvl1pPr marL="0" indent="0" algn="ctr">
              <a:spcBef>
                <a:spcPts val="0"/>
              </a:spcBef>
              <a:buNone/>
              <a:defRPr sz="1800" b="1" cap="all">
                <a:latin typeface="Arial" pitchFamily="34"/>
                <a:cs typeface="Arial" pitchFamily="34"/>
              </a:defRPr>
            </a:lvl1pPr>
          </a:lstStyle>
          <a:p>
            <a:pPr lvl="0"/>
            <a:r>
              <a:rPr lang="en-US"/>
              <a:t>Name</a:t>
            </a:r>
          </a:p>
        </p:txBody>
      </p:sp>
      <p:sp>
        <p:nvSpPr>
          <p:cNvPr id="8" name="Text Placeholder 20">
            <a:extLst>
              <a:ext uri="{FF2B5EF4-FFF2-40B4-BE49-F238E27FC236}">
                <a16:creationId xmlns:a16="http://schemas.microsoft.com/office/drawing/2014/main" id="{DF4ADF3F-0CA2-E602-0A6C-2EC8E96CA43F}"/>
              </a:ext>
            </a:extLst>
          </p:cNvPr>
          <p:cNvSpPr txBox="1">
            <a:spLocks noGrp="1"/>
          </p:cNvSpPr>
          <p:nvPr>
            <p:ph type="body" idx="4294967295"/>
          </p:nvPr>
        </p:nvSpPr>
        <p:spPr>
          <a:xfrm>
            <a:off x="916887" y="5599758"/>
            <a:ext cx="2283476" cy="365129"/>
          </a:xfrm>
        </p:spPr>
        <p:txBody>
          <a:bodyPr anchor="ctr" anchorCtr="1">
            <a:noAutofit/>
          </a:bodyPr>
          <a:lstStyle>
            <a:lvl1pPr marL="0" indent="0" algn="ctr">
              <a:buNone/>
              <a:defRPr sz="1400"/>
            </a:lvl1pPr>
          </a:lstStyle>
          <a:p>
            <a:pPr lvl="0"/>
            <a:r>
              <a:rPr lang="en-US"/>
              <a:t>Title</a:t>
            </a:r>
          </a:p>
        </p:txBody>
      </p:sp>
      <p:sp>
        <p:nvSpPr>
          <p:cNvPr id="9" name="Picture Placeholder 16">
            <a:extLst>
              <a:ext uri="{FF2B5EF4-FFF2-40B4-BE49-F238E27FC236}">
                <a16:creationId xmlns:a16="http://schemas.microsoft.com/office/drawing/2014/main" id="{D2F869DA-2C18-F7CE-BBD0-8096B5316D29}"/>
              </a:ext>
            </a:extLst>
          </p:cNvPr>
          <p:cNvSpPr txBox="1">
            <a:spLocks noGrp="1"/>
          </p:cNvSpPr>
          <p:nvPr>
            <p:ph type="pic" idx="4294967295"/>
          </p:nvPr>
        </p:nvSpPr>
        <p:spPr>
          <a:xfrm>
            <a:off x="3517358" y="2392619"/>
            <a:ext cx="2596896" cy="2596896"/>
          </a:xfrm>
          <a:solidFill>
            <a:srgbClr val="E4E6BE"/>
          </a:solidFill>
        </p:spPr>
        <p:txBody>
          <a:bodyPr anchor="ctr" anchorCtr="1">
            <a:noAutofit/>
          </a:bodyPr>
          <a:lstStyle>
            <a:lvl1pPr marL="0" indent="0" algn="ctr">
              <a:buNone/>
              <a:defRPr sz="1400"/>
            </a:lvl1pPr>
          </a:lstStyle>
          <a:p>
            <a:pPr lvl="0"/>
            <a:r>
              <a:rPr lang="en-US"/>
              <a:t>Click icon to add picture</a:t>
            </a:r>
          </a:p>
        </p:txBody>
      </p:sp>
      <p:sp>
        <p:nvSpPr>
          <p:cNvPr id="10" name="Text Placeholder 18">
            <a:extLst>
              <a:ext uri="{FF2B5EF4-FFF2-40B4-BE49-F238E27FC236}">
                <a16:creationId xmlns:a16="http://schemas.microsoft.com/office/drawing/2014/main" id="{4F1B84EE-3AB7-E5FC-540D-C4DB4461C30E}"/>
              </a:ext>
            </a:extLst>
          </p:cNvPr>
          <p:cNvSpPr txBox="1">
            <a:spLocks noGrp="1"/>
          </p:cNvSpPr>
          <p:nvPr>
            <p:ph type="body" idx="4294967295"/>
          </p:nvPr>
        </p:nvSpPr>
        <p:spPr>
          <a:xfrm>
            <a:off x="3516745" y="4990109"/>
            <a:ext cx="2598733" cy="1109660"/>
          </a:xfrm>
          <a:solidFill>
            <a:srgbClr val="FDFAF6"/>
          </a:solidFill>
        </p:spPr>
        <p:txBody>
          <a:bodyPr lIns="0" tIns="274320" rIns="0" anchorCtr="1">
            <a:noAutofit/>
          </a:bodyPr>
          <a:lstStyle>
            <a:lvl1pPr marL="0" indent="0" algn="ctr">
              <a:spcBef>
                <a:spcPts val="0"/>
              </a:spcBef>
              <a:buNone/>
              <a:defRPr sz="1800" b="1" cap="all">
                <a:latin typeface="Arial" pitchFamily="34"/>
                <a:cs typeface="Arial" pitchFamily="34"/>
              </a:defRPr>
            </a:lvl1pPr>
          </a:lstStyle>
          <a:p>
            <a:pPr lvl="0"/>
            <a:r>
              <a:rPr lang="en-US"/>
              <a:t>Name</a:t>
            </a:r>
          </a:p>
        </p:txBody>
      </p:sp>
      <p:sp>
        <p:nvSpPr>
          <p:cNvPr id="11" name="Text Placeholder 20">
            <a:extLst>
              <a:ext uri="{FF2B5EF4-FFF2-40B4-BE49-F238E27FC236}">
                <a16:creationId xmlns:a16="http://schemas.microsoft.com/office/drawing/2014/main" id="{64F90139-4744-DDDC-0FE1-68E4658DB624}"/>
              </a:ext>
            </a:extLst>
          </p:cNvPr>
          <p:cNvSpPr txBox="1">
            <a:spLocks noGrp="1"/>
          </p:cNvSpPr>
          <p:nvPr>
            <p:ph type="body" idx="4294967295"/>
          </p:nvPr>
        </p:nvSpPr>
        <p:spPr>
          <a:xfrm>
            <a:off x="3674077" y="5600352"/>
            <a:ext cx="2283476" cy="365129"/>
          </a:xfrm>
        </p:spPr>
        <p:txBody>
          <a:bodyPr anchor="ctr" anchorCtr="1">
            <a:noAutofit/>
          </a:bodyPr>
          <a:lstStyle>
            <a:lvl1pPr marL="0" indent="0" algn="ctr">
              <a:buNone/>
              <a:defRPr sz="1400"/>
            </a:lvl1pPr>
          </a:lstStyle>
          <a:p>
            <a:pPr lvl="0"/>
            <a:r>
              <a:rPr lang="en-US"/>
              <a:t>Title</a:t>
            </a:r>
          </a:p>
        </p:txBody>
      </p:sp>
      <p:sp>
        <p:nvSpPr>
          <p:cNvPr id="12" name="Picture Placeholder 16">
            <a:extLst>
              <a:ext uri="{FF2B5EF4-FFF2-40B4-BE49-F238E27FC236}">
                <a16:creationId xmlns:a16="http://schemas.microsoft.com/office/drawing/2014/main" id="{4F3C68FB-5D8F-9C30-322D-8BDA2E366A4B}"/>
              </a:ext>
            </a:extLst>
          </p:cNvPr>
          <p:cNvSpPr txBox="1">
            <a:spLocks noGrp="1"/>
          </p:cNvSpPr>
          <p:nvPr>
            <p:ph type="pic" idx="4294967295"/>
          </p:nvPr>
        </p:nvSpPr>
        <p:spPr>
          <a:xfrm>
            <a:off x="6275819" y="2393213"/>
            <a:ext cx="2596896" cy="2596896"/>
          </a:xfrm>
          <a:solidFill>
            <a:srgbClr val="E4E6BE"/>
          </a:solidFill>
        </p:spPr>
        <p:txBody>
          <a:bodyPr anchor="ctr" anchorCtr="1">
            <a:noAutofit/>
          </a:bodyPr>
          <a:lstStyle>
            <a:lvl1pPr marL="0" indent="0" algn="ctr">
              <a:buNone/>
              <a:defRPr sz="1400"/>
            </a:lvl1pPr>
          </a:lstStyle>
          <a:p>
            <a:pPr lvl="0"/>
            <a:r>
              <a:rPr lang="en-US"/>
              <a:t>Click icon to add picture</a:t>
            </a:r>
          </a:p>
        </p:txBody>
      </p:sp>
      <p:sp>
        <p:nvSpPr>
          <p:cNvPr id="13" name="Text Placeholder 18">
            <a:extLst>
              <a:ext uri="{FF2B5EF4-FFF2-40B4-BE49-F238E27FC236}">
                <a16:creationId xmlns:a16="http://schemas.microsoft.com/office/drawing/2014/main" id="{73F9E614-57D5-A227-75BE-5E827C627C1B}"/>
              </a:ext>
            </a:extLst>
          </p:cNvPr>
          <p:cNvSpPr txBox="1">
            <a:spLocks noGrp="1"/>
          </p:cNvSpPr>
          <p:nvPr>
            <p:ph type="body" idx="4294967295"/>
          </p:nvPr>
        </p:nvSpPr>
        <p:spPr>
          <a:xfrm>
            <a:off x="6274585" y="4990703"/>
            <a:ext cx="2598733" cy="1109660"/>
          </a:xfrm>
          <a:solidFill>
            <a:srgbClr val="FDFAF6"/>
          </a:solidFill>
        </p:spPr>
        <p:txBody>
          <a:bodyPr lIns="0" tIns="274320" rIns="0" anchorCtr="1">
            <a:noAutofit/>
          </a:bodyPr>
          <a:lstStyle>
            <a:lvl1pPr marL="0" indent="0" algn="ctr">
              <a:spcBef>
                <a:spcPts val="0"/>
              </a:spcBef>
              <a:buNone/>
              <a:defRPr sz="1800" b="1" cap="all">
                <a:latin typeface="Arial" pitchFamily="34"/>
                <a:cs typeface="Arial" pitchFamily="34"/>
              </a:defRPr>
            </a:lvl1pPr>
          </a:lstStyle>
          <a:p>
            <a:pPr lvl="0"/>
            <a:r>
              <a:rPr lang="en-US"/>
              <a:t>Name</a:t>
            </a:r>
          </a:p>
        </p:txBody>
      </p:sp>
      <p:sp>
        <p:nvSpPr>
          <p:cNvPr id="14" name="Text Placeholder 20">
            <a:extLst>
              <a:ext uri="{FF2B5EF4-FFF2-40B4-BE49-F238E27FC236}">
                <a16:creationId xmlns:a16="http://schemas.microsoft.com/office/drawing/2014/main" id="{FFDCED72-1E0F-4094-F7CF-0C89CC4438CD}"/>
              </a:ext>
            </a:extLst>
          </p:cNvPr>
          <p:cNvSpPr txBox="1">
            <a:spLocks noGrp="1"/>
          </p:cNvSpPr>
          <p:nvPr>
            <p:ph type="body" idx="4294967295"/>
          </p:nvPr>
        </p:nvSpPr>
        <p:spPr>
          <a:xfrm>
            <a:off x="6432529" y="5600946"/>
            <a:ext cx="2283476" cy="365129"/>
          </a:xfrm>
        </p:spPr>
        <p:txBody>
          <a:bodyPr anchor="ctr" anchorCtr="1">
            <a:noAutofit/>
          </a:bodyPr>
          <a:lstStyle>
            <a:lvl1pPr marL="0" indent="0" algn="ctr">
              <a:buNone/>
              <a:defRPr sz="1400"/>
            </a:lvl1pPr>
          </a:lstStyle>
          <a:p>
            <a:pPr lvl="0"/>
            <a:r>
              <a:rPr lang="en-US"/>
              <a:t>Title</a:t>
            </a:r>
          </a:p>
        </p:txBody>
      </p:sp>
      <p:sp>
        <p:nvSpPr>
          <p:cNvPr id="15" name="Picture Placeholder 16">
            <a:extLst>
              <a:ext uri="{FF2B5EF4-FFF2-40B4-BE49-F238E27FC236}">
                <a16:creationId xmlns:a16="http://schemas.microsoft.com/office/drawing/2014/main" id="{566F5605-A859-EAC0-31E5-C0843F0BC2C2}"/>
              </a:ext>
            </a:extLst>
          </p:cNvPr>
          <p:cNvSpPr txBox="1">
            <a:spLocks noGrp="1"/>
          </p:cNvSpPr>
          <p:nvPr>
            <p:ph type="pic" idx="4294967295"/>
          </p:nvPr>
        </p:nvSpPr>
        <p:spPr>
          <a:xfrm>
            <a:off x="9034272" y="2393213"/>
            <a:ext cx="2596896" cy="2596896"/>
          </a:xfrm>
          <a:solidFill>
            <a:srgbClr val="E4E6BE"/>
          </a:solidFill>
        </p:spPr>
        <p:txBody>
          <a:bodyPr anchor="ctr" anchorCtr="1">
            <a:noAutofit/>
          </a:bodyPr>
          <a:lstStyle>
            <a:lvl1pPr marL="0" indent="0" algn="ctr">
              <a:buNone/>
              <a:defRPr sz="1400"/>
            </a:lvl1pPr>
          </a:lstStyle>
          <a:p>
            <a:pPr lvl="0"/>
            <a:r>
              <a:rPr lang="en-US"/>
              <a:t>Click icon to add picture</a:t>
            </a:r>
          </a:p>
        </p:txBody>
      </p:sp>
      <p:sp>
        <p:nvSpPr>
          <p:cNvPr id="16" name="Text Placeholder 18">
            <a:extLst>
              <a:ext uri="{FF2B5EF4-FFF2-40B4-BE49-F238E27FC236}">
                <a16:creationId xmlns:a16="http://schemas.microsoft.com/office/drawing/2014/main" id="{94744969-0241-AC5F-8C4C-F9F9BD10EB9C}"/>
              </a:ext>
            </a:extLst>
          </p:cNvPr>
          <p:cNvSpPr txBox="1">
            <a:spLocks noGrp="1"/>
          </p:cNvSpPr>
          <p:nvPr>
            <p:ph type="body" idx="4294967295"/>
          </p:nvPr>
        </p:nvSpPr>
        <p:spPr>
          <a:xfrm>
            <a:off x="9032434" y="4990703"/>
            <a:ext cx="2598733" cy="1109660"/>
          </a:xfrm>
          <a:solidFill>
            <a:srgbClr val="FDFAF6"/>
          </a:solidFill>
        </p:spPr>
        <p:txBody>
          <a:bodyPr lIns="0" tIns="274320" rIns="0" anchorCtr="1">
            <a:noAutofit/>
          </a:bodyPr>
          <a:lstStyle>
            <a:lvl1pPr marL="0" indent="0" algn="ctr">
              <a:spcBef>
                <a:spcPts val="0"/>
              </a:spcBef>
              <a:buNone/>
              <a:defRPr sz="1800" b="1" cap="all">
                <a:latin typeface="Arial" pitchFamily="34"/>
                <a:cs typeface="Arial" pitchFamily="34"/>
              </a:defRPr>
            </a:lvl1pPr>
          </a:lstStyle>
          <a:p>
            <a:pPr lvl="0"/>
            <a:r>
              <a:rPr lang="en-US"/>
              <a:t>Name</a:t>
            </a:r>
          </a:p>
        </p:txBody>
      </p:sp>
      <p:sp>
        <p:nvSpPr>
          <p:cNvPr id="17" name="Text Placeholder 20">
            <a:extLst>
              <a:ext uri="{FF2B5EF4-FFF2-40B4-BE49-F238E27FC236}">
                <a16:creationId xmlns:a16="http://schemas.microsoft.com/office/drawing/2014/main" id="{D6847114-B896-D4F2-7AC5-7FB6FF30212A}"/>
              </a:ext>
            </a:extLst>
          </p:cNvPr>
          <p:cNvSpPr txBox="1">
            <a:spLocks noGrp="1"/>
          </p:cNvSpPr>
          <p:nvPr>
            <p:ph type="body" idx="4294967295"/>
          </p:nvPr>
        </p:nvSpPr>
        <p:spPr>
          <a:xfrm>
            <a:off x="9190981" y="5600946"/>
            <a:ext cx="2283476" cy="365129"/>
          </a:xfrm>
        </p:spPr>
        <p:txBody>
          <a:bodyPr anchor="ctr" anchorCtr="1">
            <a:noAutofit/>
          </a:bodyPr>
          <a:lstStyle>
            <a:lvl1pPr marL="0" indent="0" algn="ctr">
              <a:buNone/>
              <a:defRPr sz="1400"/>
            </a:lvl1pPr>
          </a:lstStyle>
          <a:p>
            <a:pPr lvl="0"/>
            <a:r>
              <a:rPr lang="en-US"/>
              <a:t>Title</a:t>
            </a:r>
          </a:p>
        </p:txBody>
      </p:sp>
    </p:spTree>
    <p:extLst>
      <p:ext uri="{BB962C8B-B14F-4D97-AF65-F5344CB8AC3E}">
        <p14:creationId xmlns:p14="http://schemas.microsoft.com/office/powerpoint/2010/main" val="1314445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35813-6982-2FD2-6AB0-3B49BDEB5E88}"/>
              </a:ext>
            </a:extLst>
          </p:cNvPr>
          <p:cNvSpPr txBox="1">
            <a:spLocks noGrp="1"/>
          </p:cNvSpPr>
          <p:nvPr>
            <p:ph type="title"/>
          </p:nvPr>
        </p:nvSpPr>
        <p:spPr>
          <a:xfrm>
            <a:off x="758952" y="539496"/>
            <a:ext cx="10671048" cy="768096"/>
          </a:xfrm>
        </p:spPr>
        <p:txBody>
          <a:bodyPr>
            <a:noAutofit/>
          </a:bodyPr>
          <a:lstStyle>
            <a:lvl1pPr>
              <a:lnSpc>
                <a:spcPct val="100000"/>
              </a:lnSpc>
              <a:defRPr/>
            </a:lvl1pPr>
          </a:lstStyle>
          <a:p>
            <a:pPr lvl="0"/>
            <a:r>
              <a:rPr lang="en-US"/>
              <a:t>Click to edit Master title style</a:t>
            </a:r>
          </a:p>
        </p:txBody>
      </p:sp>
      <p:sp>
        <p:nvSpPr>
          <p:cNvPr id="3" name="Footer Placeholder 3">
            <a:extLst>
              <a:ext uri="{FF2B5EF4-FFF2-40B4-BE49-F238E27FC236}">
                <a16:creationId xmlns:a16="http://schemas.microsoft.com/office/drawing/2014/main" id="{0A41FCF2-5E8B-C302-64FE-DF3AC5D8584C}"/>
              </a:ext>
            </a:extLst>
          </p:cNvPr>
          <p:cNvSpPr txBox="1">
            <a:spLocks noGrp="1"/>
          </p:cNvSpPr>
          <p:nvPr>
            <p:ph type="ftr" sz="quarter" idx="9"/>
          </p:nvPr>
        </p:nvSpPr>
        <p:spPr/>
        <p:txBody>
          <a:bodyPr/>
          <a:lstStyle>
            <a:lvl1pPr>
              <a:defRPr/>
            </a:lvl1pPr>
          </a:lstStyle>
          <a:p>
            <a:pPr lvl="0"/>
            <a:r>
              <a:rPr lang="en-US"/>
              <a:t>Presentation title</a:t>
            </a:r>
          </a:p>
        </p:txBody>
      </p:sp>
      <p:sp>
        <p:nvSpPr>
          <p:cNvPr id="4" name="Slide Number Placeholder 4">
            <a:extLst>
              <a:ext uri="{FF2B5EF4-FFF2-40B4-BE49-F238E27FC236}">
                <a16:creationId xmlns:a16="http://schemas.microsoft.com/office/drawing/2014/main" id="{BDA9AA06-59A5-A33A-5349-9A61DA232B20}"/>
              </a:ext>
            </a:extLst>
          </p:cNvPr>
          <p:cNvSpPr txBox="1">
            <a:spLocks noGrp="1"/>
          </p:cNvSpPr>
          <p:nvPr>
            <p:ph type="sldNum" sz="quarter" idx="8"/>
          </p:nvPr>
        </p:nvSpPr>
        <p:spPr/>
        <p:txBody>
          <a:bodyPr/>
          <a:lstStyle>
            <a:lvl1pPr>
              <a:defRPr/>
            </a:lvl1pPr>
          </a:lstStyle>
          <a:p>
            <a:pPr lvl="0"/>
            <a:fld id="{62FB1F8E-AFD0-4018-BBBD-A44F42F14FD0}" type="slidenum">
              <a:t>‹#›</a:t>
            </a:fld>
            <a:endParaRPr lang="en-US"/>
          </a:p>
        </p:txBody>
      </p:sp>
      <p:sp>
        <p:nvSpPr>
          <p:cNvPr id="5" name="Picture Placeholder 16">
            <a:extLst>
              <a:ext uri="{FF2B5EF4-FFF2-40B4-BE49-F238E27FC236}">
                <a16:creationId xmlns:a16="http://schemas.microsoft.com/office/drawing/2014/main" id="{93321669-7CBA-997E-E16E-E01536FC37CF}"/>
              </a:ext>
            </a:extLst>
          </p:cNvPr>
          <p:cNvSpPr txBox="1">
            <a:spLocks noGrp="1"/>
          </p:cNvSpPr>
          <p:nvPr>
            <p:ph type="pic" idx="4294967295"/>
          </p:nvPr>
        </p:nvSpPr>
        <p:spPr>
          <a:xfrm>
            <a:off x="1271016" y="1545336"/>
            <a:ext cx="2029968" cy="1828800"/>
          </a:xfrm>
          <a:solidFill>
            <a:srgbClr val="E4E6BE"/>
          </a:solidFill>
        </p:spPr>
        <p:txBody>
          <a:bodyPr anchor="ctr" anchorCtr="1">
            <a:noAutofit/>
          </a:bodyPr>
          <a:lstStyle>
            <a:lvl1pPr marL="0" indent="0" algn="ctr">
              <a:buNone/>
              <a:defRPr sz="1400"/>
            </a:lvl1pPr>
          </a:lstStyle>
          <a:p>
            <a:pPr lvl="0"/>
            <a:r>
              <a:rPr lang="en-US"/>
              <a:t>Click icon to add picture</a:t>
            </a:r>
          </a:p>
        </p:txBody>
      </p:sp>
      <p:sp>
        <p:nvSpPr>
          <p:cNvPr id="6" name="Text Placeholder 18">
            <a:extLst>
              <a:ext uri="{FF2B5EF4-FFF2-40B4-BE49-F238E27FC236}">
                <a16:creationId xmlns:a16="http://schemas.microsoft.com/office/drawing/2014/main" id="{13C45A03-FD5E-69CC-0619-2790BB7596ED}"/>
              </a:ext>
            </a:extLst>
          </p:cNvPr>
          <p:cNvSpPr txBox="1">
            <a:spLocks noGrp="1"/>
          </p:cNvSpPr>
          <p:nvPr>
            <p:ph type="body" idx="4294967295"/>
          </p:nvPr>
        </p:nvSpPr>
        <p:spPr>
          <a:xfrm>
            <a:off x="1271016" y="3191256"/>
            <a:ext cx="2029968" cy="694944"/>
          </a:xfrm>
          <a:solidFill>
            <a:srgbClr val="D2D592"/>
          </a:solidFill>
        </p:spPr>
        <p:txBody>
          <a:bodyPr lIns="0" tIns="155448" rIns="0" anchorCtr="1">
            <a:noAutofit/>
          </a:bodyPr>
          <a:lstStyle>
            <a:lvl1pPr marL="0" indent="0" algn="ctr">
              <a:spcBef>
                <a:spcPts val="0"/>
              </a:spcBef>
              <a:buNone/>
              <a:defRPr sz="1400" b="1" cap="all" spc="20">
                <a:latin typeface="Arial" pitchFamily="34"/>
                <a:cs typeface="Arial" pitchFamily="34"/>
              </a:defRPr>
            </a:lvl1pPr>
          </a:lstStyle>
          <a:p>
            <a:pPr lvl="0"/>
            <a:r>
              <a:rPr lang="en-US"/>
              <a:t>Name</a:t>
            </a:r>
          </a:p>
        </p:txBody>
      </p:sp>
      <p:sp>
        <p:nvSpPr>
          <p:cNvPr id="7" name="Text Placeholder 20">
            <a:extLst>
              <a:ext uri="{FF2B5EF4-FFF2-40B4-BE49-F238E27FC236}">
                <a16:creationId xmlns:a16="http://schemas.microsoft.com/office/drawing/2014/main" id="{87289C82-7A33-282A-B66C-4DAC585E1406}"/>
              </a:ext>
            </a:extLst>
          </p:cNvPr>
          <p:cNvSpPr txBox="1">
            <a:spLocks noGrp="1"/>
          </p:cNvSpPr>
          <p:nvPr>
            <p:ph type="body" idx="4294967295"/>
          </p:nvPr>
        </p:nvSpPr>
        <p:spPr>
          <a:xfrm>
            <a:off x="1271016" y="3616964"/>
            <a:ext cx="2029968" cy="182880"/>
          </a:xfrm>
        </p:spPr>
        <p:txBody>
          <a:bodyPr anchor="ctr" anchorCtr="1">
            <a:noAutofit/>
          </a:bodyPr>
          <a:lstStyle>
            <a:lvl1pPr marL="0" indent="0" algn="ctr">
              <a:buNone/>
              <a:defRPr sz="1200" spc="20"/>
            </a:lvl1pPr>
          </a:lstStyle>
          <a:p>
            <a:pPr lvl="0"/>
            <a:r>
              <a:rPr lang="en-US"/>
              <a:t>Title</a:t>
            </a:r>
          </a:p>
        </p:txBody>
      </p:sp>
      <p:sp>
        <p:nvSpPr>
          <p:cNvPr id="8" name="Picture Placeholder 16">
            <a:extLst>
              <a:ext uri="{FF2B5EF4-FFF2-40B4-BE49-F238E27FC236}">
                <a16:creationId xmlns:a16="http://schemas.microsoft.com/office/drawing/2014/main" id="{EDBFDCA4-9BE7-572E-26AD-93F10AC3D418}"/>
              </a:ext>
            </a:extLst>
          </p:cNvPr>
          <p:cNvSpPr txBox="1">
            <a:spLocks noGrp="1"/>
          </p:cNvSpPr>
          <p:nvPr>
            <p:ph type="pic" idx="4294967295"/>
          </p:nvPr>
        </p:nvSpPr>
        <p:spPr>
          <a:xfrm>
            <a:off x="1271016" y="4144261"/>
            <a:ext cx="2029968" cy="1828800"/>
          </a:xfrm>
          <a:solidFill>
            <a:srgbClr val="E4E6BE"/>
          </a:solidFill>
        </p:spPr>
        <p:txBody>
          <a:bodyPr anchor="ctr" anchorCtr="1">
            <a:noAutofit/>
          </a:bodyPr>
          <a:lstStyle>
            <a:lvl1pPr marL="0" indent="0" algn="ctr">
              <a:buNone/>
              <a:defRPr sz="1400"/>
            </a:lvl1pPr>
          </a:lstStyle>
          <a:p>
            <a:pPr lvl="0"/>
            <a:r>
              <a:rPr lang="en-US"/>
              <a:t>Click icon to add picture</a:t>
            </a:r>
          </a:p>
        </p:txBody>
      </p:sp>
      <p:sp>
        <p:nvSpPr>
          <p:cNvPr id="9" name="Text Placeholder 18">
            <a:extLst>
              <a:ext uri="{FF2B5EF4-FFF2-40B4-BE49-F238E27FC236}">
                <a16:creationId xmlns:a16="http://schemas.microsoft.com/office/drawing/2014/main" id="{03ED0A23-A703-FF6E-0BA4-BE1A56FA7856}"/>
              </a:ext>
            </a:extLst>
          </p:cNvPr>
          <p:cNvSpPr txBox="1">
            <a:spLocks noGrp="1"/>
          </p:cNvSpPr>
          <p:nvPr>
            <p:ph type="body" idx="4294967295"/>
          </p:nvPr>
        </p:nvSpPr>
        <p:spPr>
          <a:xfrm>
            <a:off x="1271016" y="5790181"/>
            <a:ext cx="2029968" cy="694944"/>
          </a:xfrm>
          <a:solidFill>
            <a:srgbClr val="F5CDCE"/>
          </a:solidFill>
        </p:spPr>
        <p:txBody>
          <a:bodyPr lIns="0" tIns="155448" rIns="0" anchorCtr="1">
            <a:noAutofit/>
          </a:bodyPr>
          <a:lstStyle>
            <a:lvl1pPr marL="0" indent="0" algn="ctr">
              <a:spcBef>
                <a:spcPts val="0"/>
              </a:spcBef>
              <a:buNone/>
              <a:defRPr sz="1400" b="1" cap="all" spc="20">
                <a:latin typeface="Arial" pitchFamily="34"/>
                <a:cs typeface="Arial" pitchFamily="34"/>
              </a:defRPr>
            </a:lvl1pPr>
          </a:lstStyle>
          <a:p>
            <a:pPr lvl="0"/>
            <a:r>
              <a:rPr lang="en-US"/>
              <a:t>Name</a:t>
            </a:r>
          </a:p>
        </p:txBody>
      </p:sp>
      <p:sp>
        <p:nvSpPr>
          <p:cNvPr id="10" name="Text Placeholder 20">
            <a:extLst>
              <a:ext uri="{FF2B5EF4-FFF2-40B4-BE49-F238E27FC236}">
                <a16:creationId xmlns:a16="http://schemas.microsoft.com/office/drawing/2014/main" id="{35851C90-687B-E3F3-ED13-DB571B8B41C9}"/>
              </a:ext>
            </a:extLst>
          </p:cNvPr>
          <p:cNvSpPr txBox="1">
            <a:spLocks noGrp="1"/>
          </p:cNvSpPr>
          <p:nvPr>
            <p:ph type="body" idx="4294967295"/>
          </p:nvPr>
        </p:nvSpPr>
        <p:spPr>
          <a:xfrm>
            <a:off x="1271016" y="6215890"/>
            <a:ext cx="2029968" cy="182880"/>
          </a:xfrm>
        </p:spPr>
        <p:txBody>
          <a:bodyPr anchor="ctr" anchorCtr="1">
            <a:noAutofit/>
          </a:bodyPr>
          <a:lstStyle>
            <a:lvl1pPr marL="0" indent="0" algn="ctr">
              <a:buNone/>
              <a:defRPr sz="1200" spc="20"/>
            </a:lvl1pPr>
          </a:lstStyle>
          <a:p>
            <a:pPr lvl="0"/>
            <a:r>
              <a:rPr lang="en-US"/>
              <a:t>Title</a:t>
            </a:r>
          </a:p>
        </p:txBody>
      </p:sp>
      <p:sp>
        <p:nvSpPr>
          <p:cNvPr id="11" name="Picture Placeholder 16">
            <a:extLst>
              <a:ext uri="{FF2B5EF4-FFF2-40B4-BE49-F238E27FC236}">
                <a16:creationId xmlns:a16="http://schemas.microsoft.com/office/drawing/2014/main" id="{8471F16B-BA7D-3D3D-7753-D31951AD020E}"/>
              </a:ext>
            </a:extLst>
          </p:cNvPr>
          <p:cNvSpPr txBox="1">
            <a:spLocks noGrp="1"/>
          </p:cNvSpPr>
          <p:nvPr>
            <p:ph type="pic" idx="4294967295"/>
          </p:nvPr>
        </p:nvSpPr>
        <p:spPr>
          <a:xfrm>
            <a:off x="3828291" y="1545336"/>
            <a:ext cx="2029968" cy="1828800"/>
          </a:xfrm>
          <a:solidFill>
            <a:srgbClr val="E4E6BE"/>
          </a:solidFill>
        </p:spPr>
        <p:txBody>
          <a:bodyPr anchor="ctr" anchorCtr="1">
            <a:noAutofit/>
          </a:bodyPr>
          <a:lstStyle>
            <a:lvl1pPr marL="0" indent="0" algn="ctr">
              <a:buNone/>
              <a:defRPr sz="1400"/>
            </a:lvl1pPr>
          </a:lstStyle>
          <a:p>
            <a:pPr lvl="0"/>
            <a:r>
              <a:rPr lang="en-US"/>
              <a:t>Click icon to add picture</a:t>
            </a:r>
          </a:p>
        </p:txBody>
      </p:sp>
      <p:sp>
        <p:nvSpPr>
          <p:cNvPr id="12" name="Text Placeholder 18">
            <a:extLst>
              <a:ext uri="{FF2B5EF4-FFF2-40B4-BE49-F238E27FC236}">
                <a16:creationId xmlns:a16="http://schemas.microsoft.com/office/drawing/2014/main" id="{156860AE-6BAC-2DC8-9A0A-70C58D25C426}"/>
              </a:ext>
            </a:extLst>
          </p:cNvPr>
          <p:cNvSpPr txBox="1">
            <a:spLocks noGrp="1"/>
          </p:cNvSpPr>
          <p:nvPr>
            <p:ph type="body" idx="4294967295"/>
          </p:nvPr>
        </p:nvSpPr>
        <p:spPr>
          <a:xfrm>
            <a:off x="3828291" y="3191256"/>
            <a:ext cx="2029968" cy="694944"/>
          </a:xfrm>
          <a:solidFill>
            <a:srgbClr val="F5CDCE"/>
          </a:solidFill>
        </p:spPr>
        <p:txBody>
          <a:bodyPr lIns="0" tIns="155448" rIns="0" anchorCtr="1">
            <a:noAutofit/>
          </a:bodyPr>
          <a:lstStyle>
            <a:lvl1pPr marL="0" indent="0" algn="ctr">
              <a:spcBef>
                <a:spcPts val="0"/>
              </a:spcBef>
              <a:buNone/>
              <a:defRPr sz="1400" b="1" cap="all" spc="20">
                <a:latin typeface="Arial" pitchFamily="34"/>
                <a:cs typeface="Arial" pitchFamily="34"/>
              </a:defRPr>
            </a:lvl1pPr>
          </a:lstStyle>
          <a:p>
            <a:pPr lvl="0"/>
            <a:r>
              <a:rPr lang="en-US"/>
              <a:t>Name</a:t>
            </a:r>
          </a:p>
        </p:txBody>
      </p:sp>
      <p:sp>
        <p:nvSpPr>
          <p:cNvPr id="13" name="Text Placeholder 20">
            <a:extLst>
              <a:ext uri="{FF2B5EF4-FFF2-40B4-BE49-F238E27FC236}">
                <a16:creationId xmlns:a16="http://schemas.microsoft.com/office/drawing/2014/main" id="{1F1251CA-4B5B-4159-F860-0219F13B3854}"/>
              </a:ext>
            </a:extLst>
          </p:cNvPr>
          <p:cNvSpPr txBox="1">
            <a:spLocks noGrp="1"/>
          </p:cNvSpPr>
          <p:nvPr>
            <p:ph type="body" idx="4294967295"/>
          </p:nvPr>
        </p:nvSpPr>
        <p:spPr>
          <a:xfrm>
            <a:off x="3828291" y="3616964"/>
            <a:ext cx="2029968" cy="182880"/>
          </a:xfrm>
        </p:spPr>
        <p:txBody>
          <a:bodyPr anchor="ctr" anchorCtr="1">
            <a:noAutofit/>
          </a:bodyPr>
          <a:lstStyle>
            <a:lvl1pPr marL="0" indent="0" algn="ctr">
              <a:buNone/>
              <a:defRPr sz="1200" spc="20"/>
            </a:lvl1pPr>
          </a:lstStyle>
          <a:p>
            <a:pPr lvl="0"/>
            <a:r>
              <a:rPr lang="en-US"/>
              <a:t>Title</a:t>
            </a:r>
          </a:p>
        </p:txBody>
      </p:sp>
      <p:sp>
        <p:nvSpPr>
          <p:cNvPr id="14" name="Picture Placeholder 16">
            <a:extLst>
              <a:ext uri="{FF2B5EF4-FFF2-40B4-BE49-F238E27FC236}">
                <a16:creationId xmlns:a16="http://schemas.microsoft.com/office/drawing/2014/main" id="{313ACAC1-B471-348A-4F0B-816088EBAB2F}"/>
              </a:ext>
            </a:extLst>
          </p:cNvPr>
          <p:cNvSpPr txBox="1">
            <a:spLocks noGrp="1"/>
          </p:cNvSpPr>
          <p:nvPr>
            <p:ph type="pic" idx="4294967295"/>
          </p:nvPr>
        </p:nvSpPr>
        <p:spPr>
          <a:xfrm>
            <a:off x="3828291" y="4144261"/>
            <a:ext cx="2029968" cy="1828800"/>
          </a:xfrm>
          <a:solidFill>
            <a:srgbClr val="E4E6BE"/>
          </a:solidFill>
        </p:spPr>
        <p:txBody>
          <a:bodyPr anchor="ctr" anchorCtr="1">
            <a:noAutofit/>
          </a:bodyPr>
          <a:lstStyle>
            <a:lvl1pPr marL="0" indent="0" algn="ctr">
              <a:buNone/>
              <a:defRPr sz="1400"/>
            </a:lvl1pPr>
          </a:lstStyle>
          <a:p>
            <a:pPr lvl="0"/>
            <a:r>
              <a:rPr lang="en-US"/>
              <a:t>Click icon to add picture</a:t>
            </a:r>
          </a:p>
        </p:txBody>
      </p:sp>
      <p:sp>
        <p:nvSpPr>
          <p:cNvPr id="15" name="Text Placeholder 18">
            <a:extLst>
              <a:ext uri="{FF2B5EF4-FFF2-40B4-BE49-F238E27FC236}">
                <a16:creationId xmlns:a16="http://schemas.microsoft.com/office/drawing/2014/main" id="{35BBE115-4ADC-2CCD-2318-2FF542E653D1}"/>
              </a:ext>
            </a:extLst>
          </p:cNvPr>
          <p:cNvSpPr txBox="1">
            <a:spLocks noGrp="1"/>
          </p:cNvSpPr>
          <p:nvPr>
            <p:ph type="body" idx="4294967295"/>
          </p:nvPr>
        </p:nvSpPr>
        <p:spPr>
          <a:xfrm>
            <a:off x="3828291" y="5790181"/>
            <a:ext cx="2029968" cy="694944"/>
          </a:xfrm>
          <a:solidFill>
            <a:srgbClr val="D2D592"/>
          </a:solidFill>
        </p:spPr>
        <p:txBody>
          <a:bodyPr lIns="0" tIns="155448" rIns="0" anchorCtr="1">
            <a:noAutofit/>
          </a:bodyPr>
          <a:lstStyle>
            <a:lvl1pPr marL="0" indent="0" algn="ctr">
              <a:spcBef>
                <a:spcPts val="0"/>
              </a:spcBef>
              <a:buNone/>
              <a:defRPr sz="1400" b="1" cap="all" spc="20">
                <a:latin typeface="Arial" pitchFamily="34"/>
                <a:cs typeface="Arial" pitchFamily="34"/>
              </a:defRPr>
            </a:lvl1pPr>
          </a:lstStyle>
          <a:p>
            <a:pPr lvl="0"/>
            <a:r>
              <a:rPr lang="en-US"/>
              <a:t>Name</a:t>
            </a:r>
          </a:p>
        </p:txBody>
      </p:sp>
      <p:sp>
        <p:nvSpPr>
          <p:cNvPr id="16" name="Text Placeholder 20">
            <a:extLst>
              <a:ext uri="{FF2B5EF4-FFF2-40B4-BE49-F238E27FC236}">
                <a16:creationId xmlns:a16="http://schemas.microsoft.com/office/drawing/2014/main" id="{078B0E71-77B7-8D94-6C25-3F33D65CCB05}"/>
              </a:ext>
            </a:extLst>
          </p:cNvPr>
          <p:cNvSpPr txBox="1">
            <a:spLocks noGrp="1"/>
          </p:cNvSpPr>
          <p:nvPr>
            <p:ph type="body" idx="4294967295"/>
          </p:nvPr>
        </p:nvSpPr>
        <p:spPr>
          <a:xfrm>
            <a:off x="3828291" y="6215890"/>
            <a:ext cx="2029968" cy="182880"/>
          </a:xfrm>
        </p:spPr>
        <p:txBody>
          <a:bodyPr anchor="ctr" anchorCtr="1">
            <a:noAutofit/>
          </a:bodyPr>
          <a:lstStyle>
            <a:lvl1pPr marL="0" indent="0" algn="ctr">
              <a:buNone/>
              <a:defRPr sz="1200" spc="20"/>
            </a:lvl1pPr>
          </a:lstStyle>
          <a:p>
            <a:pPr lvl="0"/>
            <a:r>
              <a:rPr lang="en-US"/>
              <a:t>Title</a:t>
            </a:r>
          </a:p>
        </p:txBody>
      </p:sp>
      <p:sp>
        <p:nvSpPr>
          <p:cNvPr id="17" name="Picture Placeholder 16">
            <a:extLst>
              <a:ext uri="{FF2B5EF4-FFF2-40B4-BE49-F238E27FC236}">
                <a16:creationId xmlns:a16="http://schemas.microsoft.com/office/drawing/2014/main" id="{D0EDC665-C961-3209-FD11-324E973EF53F}"/>
              </a:ext>
            </a:extLst>
          </p:cNvPr>
          <p:cNvSpPr txBox="1">
            <a:spLocks noGrp="1"/>
          </p:cNvSpPr>
          <p:nvPr>
            <p:ph type="pic" idx="4294967295"/>
          </p:nvPr>
        </p:nvSpPr>
        <p:spPr>
          <a:xfrm>
            <a:off x="6385556" y="1545336"/>
            <a:ext cx="2029968" cy="1828800"/>
          </a:xfrm>
          <a:solidFill>
            <a:srgbClr val="E4E6BE"/>
          </a:solidFill>
        </p:spPr>
        <p:txBody>
          <a:bodyPr anchor="ctr" anchorCtr="1">
            <a:noAutofit/>
          </a:bodyPr>
          <a:lstStyle>
            <a:lvl1pPr marL="0" indent="0" algn="ctr">
              <a:buNone/>
              <a:defRPr sz="1400"/>
            </a:lvl1pPr>
          </a:lstStyle>
          <a:p>
            <a:pPr lvl="0"/>
            <a:r>
              <a:rPr lang="en-US"/>
              <a:t>Click icon to add picture</a:t>
            </a:r>
          </a:p>
        </p:txBody>
      </p:sp>
      <p:sp>
        <p:nvSpPr>
          <p:cNvPr id="18" name="Text Placeholder 18">
            <a:extLst>
              <a:ext uri="{FF2B5EF4-FFF2-40B4-BE49-F238E27FC236}">
                <a16:creationId xmlns:a16="http://schemas.microsoft.com/office/drawing/2014/main" id="{E95B5D42-141B-9A30-9AAF-7380E17011CF}"/>
              </a:ext>
            </a:extLst>
          </p:cNvPr>
          <p:cNvSpPr txBox="1">
            <a:spLocks noGrp="1"/>
          </p:cNvSpPr>
          <p:nvPr>
            <p:ph type="body" idx="4294967295"/>
          </p:nvPr>
        </p:nvSpPr>
        <p:spPr>
          <a:xfrm>
            <a:off x="6385556" y="3191256"/>
            <a:ext cx="2029968" cy="694944"/>
          </a:xfrm>
          <a:solidFill>
            <a:srgbClr val="D2D592"/>
          </a:solidFill>
        </p:spPr>
        <p:txBody>
          <a:bodyPr lIns="0" tIns="155448" rIns="0" anchorCtr="1">
            <a:noAutofit/>
          </a:bodyPr>
          <a:lstStyle>
            <a:lvl1pPr marL="0" indent="0" algn="ctr">
              <a:spcBef>
                <a:spcPts val="0"/>
              </a:spcBef>
              <a:buNone/>
              <a:defRPr sz="1400" b="1" cap="all" spc="20">
                <a:latin typeface="Arial" pitchFamily="34"/>
                <a:cs typeface="Arial" pitchFamily="34"/>
              </a:defRPr>
            </a:lvl1pPr>
          </a:lstStyle>
          <a:p>
            <a:pPr lvl="0"/>
            <a:r>
              <a:rPr lang="en-US"/>
              <a:t>Name</a:t>
            </a:r>
          </a:p>
        </p:txBody>
      </p:sp>
      <p:sp>
        <p:nvSpPr>
          <p:cNvPr id="19" name="Text Placeholder 20">
            <a:extLst>
              <a:ext uri="{FF2B5EF4-FFF2-40B4-BE49-F238E27FC236}">
                <a16:creationId xmlns:a16="http://schemas.microsoft.com/office/drawing/2014/main" id="{730DC0EC-25F0-3034-6DF9-4AD4A870C502}"/>
              </a:ext>
            </a:extLst>
          </p:cNvPr>
          <p:cNvSpPr txBox="1">
            <a:spLocks noGrp="1"/>
          </p:cNvSpPr>
          <p:nvPr>
            <p:ph type="body" idx="4294967295"/>
          </p:nvPr>
        </p:nvSpPr>
        <p:spPr>
          <a:xfrm>
            <a:off x="6385556" y="3616964"/>
            <a:ext cx="2029968" cy="182880"/>
          </a:xfrm>
        </p:spPr>
        <p:txBody>
          <a:bodyPr anchor="ctr" anchorCtr="1">
            <a:noAutofit/>
          </a:bodyPr>
          <a:lstStyle>
            <a:lvl1pPr marL="0" indent="0" algn="ctr">
              <a:buNone/>
              <a:defRPr sz="1200" spc="20"/>
            </a:lvl1pPr>
          </a:lstStyle>
          <a:p>
            <a:pPr lvl="0"/>
            <a:r>
              <a:rPr lang="en-US"/>
              <a:t>Title</a:t>
            </a:r>
          </a:p>
        </p:txBody>
      </p:sp>
      <p:sp>
        <p:nvSpPr>
          <p:cNvPr id="20" name="Picture Placeholder 16">
            <a:extLst>
              <a:ext uri="{FF2B5EF4-FFF2-40B4-BE49-F238E27FC236}">
                <a16:creationId xmlns:a16="http://schemas.microsoft.com/office/drawing/2014/main" id="{5A633486-D47A-437A-64E9-1E7FC6EADB30}"/>
              </a:ext>
            </a:extLst>
          </p:cNvPr>
          <p:cNvSpPr txBox="1">
            <a:spLocks noGrp="1"/>
          </p:cNvSpPr>
          <p:nvPr>
            <p:ph type="pic" idx="4294967295"/>
          </p:nvPr>
        </p:nvSpPr>
        <p:spPr>
          <a:xfrm>
            <a:off x="6385556" y="4144261"/>
            <a:ext cx="2029968" cy="1828800"/>
          </a:xfrm>
          <a:solidFill>
            <a:srgbClr val="E4E6BE"/>
          </a:solidFill>
        </p:spPr>
        <p:txBody>
          <a:bodyPr anchor="ctr" anchorCtr="1">
            <a:noAutofit/>
          </a:bodyPr>
          <a:lstStyle>
            <a:lvl1pPr marL="0" indent="0" algn="ctr">
              <a:buNone/>
              <a:defRPr sz="1400"/>
            </a:lvl1pPr>
          </a:lstStyle>
          <a:p>
            <a:pPr lvl="0"/>
            <a:r>
              <a:rPr lang="en-US"/>
              <a:t>Click icon to add picture</a:t>
            </a:r>
          </a:p>
        </p:txBody>
      </p:sp>
      <p:sp>
        <p:nvSpPr>
          <p:cNvPr id="21" name="Text Placeholder 18">
            <a:extLst>
              <a:ext uri="{FF2B5EF4-FFF2-40B4-BE49-F238E27FC236}">
                <a16:creationId xmlns:a16="http://schemas.microsoft.com/office/drawing/2014/main" id="{4EBA284D-F47E-95EE-55CA-F7601E61FBE7}"/>
              </a:ext>
            </a:extLst>
          </p:cNvPr>
          <p:cNvSpPr txBox="1">
            <a:spLocks noGrp="1"/>
          </p:cNvSpPr>
          <p:nvPr>
            <p:ph type="body" idx="4294967295"/>
          </p:nvPr>
        </p:nvSpPr>
        <p:spPr>
          <a:xfrm>
            <a:off x="6385556" y="5790181"/>
            <a:ext cx="2029968" cy="694944"/>
          </a:xfrm>
          <a:solidFill>
            <a:srgbClr val="F5CDCE"/>
          </a:solidFill>
        </p:spPr>
        <p:txBody>
          <a:bodyPr lIns="0" tIns="155448" rIns="0" anchorCtr="1">
            <a:noAutofit/>
          </a:bodyPr>
          <a:lstStyle>
            <a:lvl1pPr marL="0" indent="0" algn="ctr">
              <a:spcBef>
                <a:spcPts val="0"/>
              </a:spcBef>
              <a:buNone/>
              <a:defRPr sz="1400" b="1" cap="all" spc="20">
                <a:latin typeface="Arial" pitchFamily="34"/>
                <a:cs typeface="Arial" pitchFamily="34"/>
              </a:defRPr>
            </a:lvl1pPr>
          </a:lstStyle>
          <a:p>
            <a:pPr lvl="0"/>
            <a:r>
              <a:rPr lang="en-US"/>
              <a:t>Name</a:t>
            </a:r>
          </a:p>
        </p:txBody>
      </p:sp>
      <p:sp>
        <p:nvSpPr>
          <p:cNvPr id="22" name="Text Placeholder 20">
            <a:extLst>
              <a:ext uri="{FF2B5EF4-FFF2-40B4-BE49-F238E27FC236}">
                <a16:creationId xmlns:a16="http://schemas.microsoft.com/office/drawing/2014/main" id="{70F37588-6112-95C3-05E1-85C180AFA1EE}"/>
              </a:ext>
            </a:extLst>
          </p:cNvPr>
          <p:cNvSpPr txBox="1">
            <a:spLocks noGrp="1"/>
          </p:cNvSpPr>
          <p:nvPr>
            <p:ph type="body" idx="4294967295"/>
          </p:nvPr>
        </p:nvSpPr>
        <p:spPr>
          <a:xfrm>
            <a:off x="6385556" y="6215890"/>
            <a:ext cx="2029968" cy="182880"/>
          </a:xfrm>
        </p:spPr>
        <p:txBody>
          <a:bodyPr anchor="ctr" anchorCtr="1">
            <a:noAutofit/>
          </a:bodyPr>
          <a:lstStyle>
            <a:lvl1pPr marL="0" indent="0" algn="ctr">
              <a:buNone/>
              <a:defRPr sz="1200" spc="20"/>
            </a:lvl1pPr>
          </a:lstStyle>
          <a:p>
            <a:pPr lvl="0"/>
            <a:r>
              <a:rPr lang="en-US"/>
              <a:t>Title</a:t>
            </a:r>
          </a:p>
        </p:txBody>
      </p:sp>
      <p:sp>
        <p:nvSpPr>
          <p:cNvPr id="23" name="Picture Placeholder 16">
            <a:extLst>
              <a:ext uri="{FF2B5EF4-FFF2-40B4-BE49-F238E27FC236}">
                <a16:creationId xmlns:a16="http://schemas.microsoft.com/office/drawing/2014/main" id="{EA1128C0-8FA8-5763-36F1-82D880EB0D7B}"/>
              </a:ext>
            </a:extLst>
          </p:cNvPr>
          <p:cNvSpPr txBox="1">
            <a:spLocks noGrp="1"/>
          </p:cNvSpPr>
          <p:nvPr>
            <p:ph type="pic" idx="4294967295"/>
          </p:nvPr>
        </p:nvSpPr>
        <p:spPr>
          <a:xfrm>
            <a:off x="8942832" y="1545336"/>
            <a:ext cx="2029968" cy="1828800"/>
          </a:xfrm>
          <a:solidFill>
            <a:srgbClr val="E4E6BE"/>
          </a:solidFill>
        </p:spPr>
        <p:txBody>
          <a:bodyPr anchor="ctr" anchorCtr="1">
            <a:noAutofit/>
          </a:bodyPr>
          <a:lstStyle>
            <a:lvl1pPr marL="0" indent="0" algn="ctr">
              <a:buNone/>
              <a:defRPr sz="1400"/>
            </a:lvl1pPr>
          </a:lstStyle>
          <a:p>
            <a:pPr lvl="0"/>
            <a:r>
              <a:rPr lang="en-US"/>
              <a:t>Click icon to add picture</a:t>
            </a:r>
          </a:p>
        </p:txBody>
      </p:sp>
      <p:sp>
        <p:nvSpPr>
          <p:cNvPr id="24" name="Text Placeholder 18">
            <a:extLst>
              <a:ext uri="{FF2B5EF4-FFF2-40B4-BE49-F238E27FC236}">
                <a16:creationId xmlns:a16="http://schemas.microsoft.com/office/drawing/2014/main" id="{92ACB76A-1668-F1E2-0DC9-0FD05CDF90E9}"/>
              </a:ext>
            </a:extLst>
          </p:cNvPr>
          <p:cNvSpPr txBox="1">
            <a:spLocks noGrp="1"/>
          </p:cNvSpPr>
          <p:nvPr>
            <p:ph type="body" idx="4294967295"/>
          </p:nvPr>
        </p:nvSpPr>
        <p:spPr>
          <a:xfrm>
            <a:off x="8942832" y="3191256"/>
            <a:ext cx="2029968" cy="694944"/>
          </a:xfrm>
          <a:solidFill>
            <a:srgbClr val="F5CDCE"/>
          </a:solidFill>
        </p:spPr>
        <p:txBody>
          <a:bodyPr lIns="0" tIns="155448" rIns="0" anchorCtr="1">
            <a:noAutofit/>
          </a:bodyPr>
          <a:lstStyle>
            <a:lvl1pPr marL="0" indent="0" algn="ctr">
              <a:spcBef>
                <a:spcPts val="0"/>
              </a:spcBef>
              <a:buNone/>
              <a:defRPr sz="1400" b="1" cap="all" spc="20">
                <a:latin typeface="Arial" pitchFamily="34"/>
                <a:cs typeface="Arial" pitchFamily="34"/>
              </a:defRPr>
            </a:lvl1pPr>
          </a:lstStyle>
          <a:p>
            <a:pPr lvl="0"/>
            <a:r>
              <a:rPr lang="en-US"/>
              <a:t>Name</a:t>
            </a:r>
          </a:p>
        </p:txBody>
      </p:sp>
      <p:sp>
        <p:nvSpPr>
          <p:cNvPr id="25" name="Text Placeholder 20">
            <a:extLst>
              <a:ext uri="{FF2B5EF4-FFF2-40B4-BE49-F238E27FC236}">
                <a16:creationId xmlns:a16="http://schemas.microsoft.com/office/drawing/2014/main" id="{D9A74526-88A5-D59A-44D1-2C7B5577285D}"/>
              </a:ext>
            </a:extLst>
          </p:cNvPr>
          <p:cNvSpPr txBox="1">
            <a:spLocks noGrp="1"/>
          </p:cNvSpPr>
          <p:nvPr>
            <p:ph type="body" idx="4294967295"/>
          </p:nvPr>
        </p:nvSpPr>
        <p:spPr>
          <a:xfrm>
            <a:off x="8942832" y="3616964"/>
            <a:ext cx="2029968" cy="182880"/>
          </a:xfrm>
        </p:spPr>
        <p:txBody>
          <a:bodyPr anchor="ctr" anchorCtr="1">
            <a:noAutofit/>
          </a:bodyPr>
          <a:lstStyle>
            <a:lvl1pPr marL="0" indent="0" algn="ctr">
              <a:buNone/>
              <a:defRPr sz="1200" spc="20"/>
            </a:lvl1pPr>
          </a:lstStyle>
          <a:p>
            <a:pPr lvl="0"/>
            <a:r>
              <a:rPr lang="en-US"/>
              <a:t>Title</a:t>
            </a:r>
          </a:p>
        </p:txBody>
      </p:sp>
      <p:sp>
        <p:nvSpPr>
          <p:cNvPr id="26" name="Picture Placeholder 16">
            <a:extLst>
              <a:ext uri="{FF2B5EF4-FFF2-40B4-BE49-F238E27FC236}">
                <a16:creationId xmlns:a16="http://schemas.microsoft.com/office/drawing/2014/main" id="{DE963DEF-E1BD-C6A3-FC07-F7BB4848F660}"/>
              </a:ext>
            </a:extLst>
          </p:cNvPr>
          <p:cNvSpPr txBox="1">
            <a:spLocks noGrp="1"/>
          </p:cNvSpPr>
          <p:nvPr>
            <p:ph type="pic" idx="4294967295"/>
          </p:nvPr>
        </p:nvSpPr>
        <p:spPr>
          <a:xfrm>
            <a:off x="8942832" y="4144261"/>
            <a:ext cx="2029968" cy="1828800"/>
          </a:xfrm>
          <a:solidFill>
            <a:srgbClr val="E4E6BE"/>
          </a:solidFill>
        </p:spPr>
        <p:txBody>
          <a:bodyPr anchor="ctr" anchorCtr="1">
            <a:noAutofit/>
          </a:bodyPr>
          <a:lstStyle>
            <a:lvl1pPr marL="0" indent="0" algn="ctr">
              <a:buNone/>
              <a:defRPr sz="1400"/>
            </a:lvl1pPr>
          </a:lstStyle>
          <a:p>
            <a:pPr lvl="0"/>
            <a:r>
              <a:rPr lang="en-US"/>
              <a:t>Click icon to add picture</a:t>
            </a:r>
          </a:p>
        </p:txBody>
      </p:sp>
      <p:sp>
        <p:nvSpPr>
          <p:cNvPr id="27" name="Text Placeholder 18">
            <a:extLst>
              <a:ext uri="{FF2B5EF4-FFF2-40B4-BE49-F238E27FC236}">
                <a16:creationId xmlns:a16="http://schemas.microsoft.com/office/drawing/2014/main" id="{4BC1777B-412D-9C93-11E1-7B2593F553CA}"/>
              </a:ext>
            </a:extLst>
          </p:cNvPr>
          <p:cNvSpPr txBox="1">
            <a:spLocks noGrp="1"/>
          </p:cNvSpPr>
          <p:nvPr>
            <p:ph type="body" idx="4294967295"/>
          </p:nvPr>
        </p:nvSpPr>
        <p:spPr>
          <a:xfrm>
            <a:off x="8942832" y="5790181"/>
            <a:ext cx="2029968" cy="694944"/>
          </a:xfrm>
          <a:solidFill>
            <a:srgbClr val="D2D592"/>
          </a:solidFill>
        </p:spPr>
        <p:txBody>
          <a:bodyPr lIns="0" tIns="155448" rIns="0" anchorCtr="1">
            <a:noAutofit/>
          </a:bodyPr>
          <a:lstStyle>
            <a:lvl1pPr marL="0" indent="0" algn="ctr">
              <a:spcBef>
                <a:spcPts val="0"/>
              </a:spcBef>
              <a:buNone/>
              <a:defRPr sz="1400" b="1" cap="all" spc="20">
                <a:latin typeface="Arial" pitchFamily="34"/>
                <a:cs typeface="Arial" pitchFamily="34"/>
              </a:defRPr>
            </a:lvl1pPr>
          </a:lstStyle>
          <a:p>
            <a:pPr lvl="0"/>
            <a:r>
              <a:rPr lang="en-US"/>
              <a:t>Name</a:t>
            </a:r>
          </a:p>
        </p:txBody>
      </p:sp>
      <p:sp>
        <p:nvSpPr>
          <p:cNvPr id="28" name="Text Placeholder 20">
            <a:extLst>
              <a:ext uri="{FF2B5EF4-FFF2-40B4-BE49-F238E27FC236}">
                <a16:creationId xmlns:a16="http://schemas.microsoft.com/office/drawing/2014/main" id="{A0FA943E-6543-8707-39EF-377209C26B33}"/>
              </a:ext>
            </a:extLst>
          </p:cNvPr>
          <p:cNvSpPr txBox="1">
            <a:spLocks noGrp="1"/>
          </p:cNvSpPr>
          <p:nvPr>
            <p:ph type="body" idx="4294967295"/>
          </p:nvPr>
        </p:nvSpPr>
        <p:spPr>
          <a:xfrm>
            <a:off x="8942832" y="6215890"/>
            <a:ext cx="2029968" cy="182880"/>
          </a:xfrm>
        </p:spPr>
        <p:txBody>
          <a:bodyPr anchor="ctr" anchorCtr="1">
            <a:noAutofit/>
          </a:bodyPr>
          <a:lstStyle>
            <a:lvl1pPr marL="0" indent="0" algn="ctr">
              <a:buNone/>
              <a:defRPr sz="1200" spc="20"/>
            </a:lvl1pPr>
          </a:lstStyle>
          <a:p>
            <a:pPr lvl="0"/>
            <a:r>
              <a:rPr lang="en-US"/>
              <a:t>Title</a:t>
            </a:r>
          </a:p>
        </p:txBody>
      </p:sp>
    </p:spTree>
    <p:extLst>
      <p:ext uri="{BB962C8B-B14F-4D97-AF65-F5344CB8AC3E}">
        <p14:creationId xmlns:p14="http://schemas.microsoft.com/office/powerpoint/2010/main" val="2181787312"/>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5 Column">
    <p:spTree>
      <p:nvGrpSpPr>
        <p:cNvPr id="1" name=""/>
        <p:cNvGrpSpPr/>
        <p:nvPr/>
      </p:nvGrpSpPr>
      <p:grpSpPr>
        <a:xfrm>
          <a:off x="0" y="0"/>
          <a:ext cx="0" cy="0"/>
          <a:chOff x="0" y="0"/>
          <a:chExt cx="0" cy="0"/>
        </a:xfrm>
      </p:grpSpPr>
      <p:sp>
        <p:nvSpPr>
          <p:cNvPr id="2" name="Rectangle 15">
            <a:extLst>
              <a:ext uri="{FF2B5EF4-FFF2-40B4-BE49-F238E27FC236}">
                <a16:creationId xmlns:a16="http://schemas.microsoft.com/office/drawing/2014/main" id="{8E70598A-9795-9118-D9F9-9482C7B3F692}"/>
              </a:ext>
            </a:extLst>
          </p:cNvPr>
          <p:cNvSpPr/>
          <p:nvPr/>
        </p:nvSpPr>
        <p:spPr>
          <a:xfrm>
            <a:off x="685333" y="3796479"/>
            <a:ext cx="2011680" cy="1517904"/>
          </a:xfrm>
          <a:prstGeom prst="rect">
            <a:avLst/>
          </a:prstGeom>
          <a:solidFill>
            <a:srgbClr val="F5CDCE"/>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DFAF6"/>
              </a:solidFill>
              <a:uFillTx/>
              <a:latin typeface="Sabon Next LT"/>
            </a:endParaRPr>
          </a:p>
        </p:txBody>
      </p:sp>
      <p:sp>
        <p:nvSpPr>
          <p:cNvPr id="3" name="Rectangle 17">
            <a:extLst>
              <a:ext uri="{FF2B5EF4-FFF2-40B4-BE49-F238E27FC236}">
                <a16:creationId xmlns:a16="http://schemas.microsoft.com/office/drawing/2014/main" id="{039F1FD6-81B4-7C67-B347-84ED381099BF}"/>
              </a:ext>
            </a:extLst>
          </p:cNvPr>
          <p:cNvSpPr/>
          <p:nvPr/>
        </p:nvSpPr>
        <p:spPr>
          <a:xfrm>
            <a:off x="2900906" y="3796479"/>
            <a:ext cx="2011680" cy="1517904"/>
          </a:xfrm>
          <a:prstGeom prst="rect">
            <a:avLst/>
          </a:prstGeom>
          <a:solidFill>
            <a:srgbClr val="DDE7F6"/>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DFAF6"/>
              </a:solidFill>
              <a:uFillTx/>
              <a:latin typeface="Sabon Next LT"/>
            </a:endParaRPr>
          </a:p>
        </p:txBody>
      </p:sp>
      <p:sp>
        <p:nvSpPr>
          <p:cNvPr id="4" name="Rectangle 19">
            <a:extLst>
              <a:ext uri="{FF2B5EF4-FFF2-40B4-BE49-F238E27FC236}">
                <a16:creationId xmlns:a16="http://schemas.microsoft.com/office/drawing/2014/main" id="{2FA4E60D-1677-9A9F-F3E3-7438BBB7E03A}"/>
              </a:ext>
            </a:extLst>
          </p:cNvPr>
          <p:cNvSpPr/>
          <p:nvPr/>
        </p:nvSpPr>
        <p:spPr>
          <a:xfrm>
            <a:off x="5116479" y="3796479"/>
            <a:ext cx="2011680" cy="1517904"/>
          </a:xfrm>
          <a:prstGeom prst="rect">
            <a:avLst/>
          </a:prstGeom>
          <a:solidFill>
            <a:srgbClr val="F5CDCE"/>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DFAF6"/>
              </a:solidFill>
              <a:uFillTx/>
              <a:latin typeface="Sabon Next LT"/>
            </a:endParaRPr>
          </a:p>
        </p:txBody>
      </p:sp>
      <p:sp>
        <p:nvSpPr>
          <p:cNvPr id="5" name="Rectangle 21">
            <a:extLst>
              <a:ext uri="{FF2B5EF4-FFF2-40B4-BE49-F238E27FC236}">
                <a16:creationId xmlns:a16="http://schemas.microsoft.com/office/drawing/2014/main" id="{E3C9E1D9-EE54-9A7F-36ED-47C154E26A00}"/>
              </a:ext>
            </a:extLst>
          </p:cNvPr>
          <p:cNvSpPr/>
          <p:nvPr/>
        </p:nvSpPr>
        <p:spPr>
          <a:xfrm>
            <a:off x="9547625" y="3796479"/>
            <a:ext cx="2011680" cy="1517904"/>
          </a:xfrm>
          <a:prstGeom prst="rect">
            <a:avLst/>
          </a:prstGeom>
          <a:solidFill>
            <a:srgbClr val="F5CDCE"/>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DFAF6"/>
              </a:solidFill>
              <a:uFillTx/>
              <a:latin typeface="Sabon Next LT"/>
            </a:endParaRPr>
          </a:p>
        </p:txBody>
      </p:sp>
      <p:sp>
        <p:nvSpPr>
          <p:cNvPr id="6" name="Rectangle 23">
            <a:extLst>
              <a:ext uri="{FF2B5EF4-FFF2-40B4-BE49-F238E27FC236}">
                <a16:creationId xmlns:a16="http://schemas.microsoft.com/office/drawing/2014/main" id="{C9A0B2D6-070F-F8AC-9F21-B16DE97697F3}"/>
              </a:ext>
            </a:extLst>
          </p:cNvPr>
          <p:cNvSpPr/>
          <p:nvPr/>
        </p:nvSpPr>
        <p:spPr>
          <a:xfrm>
            <a:off x="7332061" y="3796479"/>
            <a:ext cx="2011680" cy="1517904"/>
          </a:xfrm>
          <a:prstGeom prst="rect">
            <a:avLst/>
          </a:prstGeom>
          <a:solidFill>
            <a:srgbClr val="DDE7F6"/>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DFAF6"/>
              </a:solidFill>
              <a:uFillTx/>
              <a:latin typeface="Sabon Next LT"/>
            </a:endParaRPr>
          </a:p>
        </p:txBody>
      </p:sp>
      <p:sp>
        <p:nvSpPr>
          <p:cNvPr id="7" name="Title 1">
            <a:extLst>
              <a:ext uri="{FF2B5EF4-FFF2-40B4-BE49-F238E27FC236}">
                <a16:creationId xmlns:a16="http://schemas.microsoft.com/office/drawing/2014/main" id="{423263C5-4B8E-7227-39FC-AD02C429248F}"/>
              </a:ext>
            </a:extLst>
          </p:cNvPr>
          <p:cNvSpPr txBox="1">
            <a:spLocks noGrp="1"/>
          </p:cNvSpPr>
          <p:nvPr>
            <p:ph type="title"/>
          </p:nvPr>
        </p:nvSpPr>
        <p:spPr>
          <a:xfrm>
            <a:off x="758952" y="841248"/>
            <a:ext cx="10671048" cy="768096"/>
          </a:xfrm>
        </p:spPr>
        <p:txBody>
          <a:bodyPr>
            <a:noAutofit/>
          </a:bodyPr>
          <a:lstStyle>
            <a:lvl1pPr>
              <a:lnSpc>
                <a:spcPct val="100000"/>
              </a:lnSpc>
              <a:defRPr/>
            </a:lvl1pPr>
          </a:lstStyle>
          <a:p>
            <a:pPr lvl="0"/>
            <a:r>
              <a:rPr lang="en-US"/>
              <a:t>Click to edit Master title style</a:t>
            </a:r>
          </a:p>
        </p:txBody>
      </p:sp>
      <p:sp>
        <p:nvSpPr>
          <p:cNvPr id="8" name="Footer Placeholder 3">
            <a:extLst>
              <a:ext uri="{FF2B5EF4-FFF2-40B4-BE49-F238E27FC236}">
                <a16:creationId xmlns:a16="http://schemas.microsoft.com/office/drawing/2014/main" id="{1DCACAE0-4533-7DB0-E966-752222FFCC65}"/>
              </a:ext>
            </a:extLst>
          </p:cNvPr>
          <p:cNvSpPr txBox="1">
            <a:spLocks noGrp="1"/>
          </p:cNvSpPr>
          <p:nvPr>
            <p:ph type="ftr" sz="quarter" idx="9"/>
          </p:nvPr>
        </p:nvSpPr>
        <p:spPr/>
        <p:txBody>
          <a:bodyPr/>
          <a:lstStyle>
            <a:lvl1pPr>
              <a:defRPr/>
            </a:lvl1pPr>
          </a:lstStyle>
          <a:p>
            <a:pPr lvl="0"/>
            <a:r>
              <a:rPr lang="en-US"/>
              <a:t>Presentation title</a:t>
            </a:r>
          </a:p>
        </p:txBody>
      </p:sp>
      <p:sp>
        <p:nvSpPr>
          <p:cNvPr id="9" name="Slide Number Placeholder 4">
            <a:extLst>
              <a:ext uri="{FF2B5EF4-FFF2-40B4-BE49-F238E27FC236}">
                <a16:creationId xmlns:a16="http://schemas.microsoft.com/office/drawing/2014/main" id="{6FBC024F-7050-8B5F-7F92-454496F96DBE}"/>
              </a:ext>
            </a:extLst>
          </p:cNvPr>
          <p:cNvSpPr txBox="1">
            <a:spLocks noGrp="1"/>
          </p:cNvSpPr>
          <p:nvPr>
            <p:ph type="sldNum" sz="quarter" idx="8"/>
          </p:nvPr>
        </p:nvSpPr>
        <p:spPr/>
        <p:txBody>
          <a:bodyPr/>
          <a:lstStyle>
            <a:lvl1pPr>
              <a:defRPr/>
            </a:lvl1pPr>
          </a:lstStyle>
          <a:p>
            <a:pPr lvl="0"/>
            <a:fld id="{C8F97DFC-9161-46CC-8982-79D1BF745799}" type="slidenum">
              <a:t>‹#›</a:t>
            </a:fld>
            <a:endParaRPr lang="en-US"/>
          </a:p>
        </p:txBody>
      </p:sp>
      <p:sp>
        <p:nvSpPr>
          <p:cNvPr id="10" name="Text Placeholder 2">
            <a:extLst>
              <a:ext uri="{FF2B5EF4-FFF2-40B4-BE49-F238E27FC236}">
                <a16:creationId xmlns:a16="http://schemas.microsoft.com/office/drawing/2014/main" id="{4203213F-C2F7-9553-1E50-29D6F7358429}"/>
              </a:ext>
            </a:extLst>
          </p:cNvPr>
          <p:cNvSpPr txBox="1">
            <a:spLocks noGrp="1"/>
          </p:cNvSpPr>
          <p:nvPr>
            <p:ph type="body" idx="4294967295"/>
          </p:nvPr>
        </p:nvSpPr>
        <p:spPr>
          <a:xfrm>
            <a:off x="685333" y="2491685"/>
            <a:ext cx="2011680" cy="2825175"/>
          </a:xfrm>
          <a:ln w="12701">
            <a:solidFill>
              <a:srgbClr val="F5CDCE"/>
            </a:solidFill>
            <a:prstDash val="solid"/>
          </a:ln>
        </p:spPr>
        <p:txBody>
          <a:bodyPr tIns="685800" anchorCtr="1">
            <a:noAutofit/>
          </a:bodyPr>
          <a:lstStyle>
            <a:lvl1pPr marL="0" indent="0" algn="ctr">
              <a:spcBef>
                <a:spcPts val="0"/>
              </a:spcBef>
              <a:buNone/>
              <a:defRPr sz="1800" b="1" cap="all">
                <a:latin typeface="Arial" pitchFamily="34"/>
                <a:cs typeface="Arial" pitchFamily="34"/>
              </a:defRPr>
            </a:lvl1pPr>
          </a:lstStyle>
          <a:p>
            <a:pPr lvl="0"/>
            <a:r>
              <a:rPr lang="en-US"/>
              <a:t>Click to edit Master text styles</a:t>
            </a:r>
          </a:p>
        </p:txBody>
      </p:sp>
      <p:sp>
        <p:nvSpPr>
          <p:cNvPr id="11" name="Picture Placeholder 62">
            <a:extLst>
              <a:ext uri="{FF2B5EF4-FFF2-40B4-BE49-F238E27FC236}">
                <a16:creationId xmlns:a16="http://schemas.microsoft.com/office/drawing/2014/main" id="{1E0D3D48-9ACD-ED5E-9339-C7AFF8E085A1}"/>
              </a:ext>
            </a:extLst>
          </p:cNvPr>
          <p:cNvSpPr txBox="1">
            <a:spLocks noGrp="1"/>
          </p:cNvSpPr>
          <p:nvPr>
            <p:ph type="pic" idx="4294967295"/>
          </p:nvPr>
        </p:nvSpPr>
        <p:spPr>
          <a:xfrm>
            <a:off x="1339129" y="2111056"/>
            <a:ext cx="704088" cy="704088"/>
          </a:xfrm>
          <a:solidFill>
            <a:srgbClr val="F5CDCE"/>
          </a:solidFill>
        </p:spPr>
        <p:txBody>
          <a:bodyPr lIns="0" tIns="0" rIns="0" bIns="0" anchor="ctr" anchorCtr="1">
            <a:noAutofit/>
          </a:bodyPr>
          <a:lstStyle>
            <a:lvl1pPr marL="0" indent="0" algn="ctr">
              <a:buNone/>
              <a:defRPr sz="900"/>
            </a:lvl1pPr>
          </a:lstStyle>
          <a:p>
            <a:pPr lvl="0"/>
            <a:r>
              <a:rPr lang="en-US"/>
              <a:t>Click icon to add picture</a:t>
            </a:r>
          </a:p>
        </p:txBody>
      </p:sp>
      <p:sp>
        <p:nvSpPr>
          <p:cNvPr id="12" name="Text Placeholder 51">
            <a:extLst>
              <a:ext uri="{FF2B5EF4-FFF2-40B4-BE49-F238E27FC236}">
                <a16:creationId xmlns:a16="http://schemas.microsoft.com/office/drawing/2014/main" id="{7354117E-1FB1-26B9-B310-43E8E4E6C066}"/>
              </a:ext>
            </a:extLst>
          </p:cNvPr>
          <p:cNvSpPr txBox="1">
            <a:spLocks noGrp="1"/>
          </p:cNvSpPr>
          <p:nvPr>
            <p:ph type="body" idx="4294967295"/>
          </p:nvPr>
        </p:nvSpPr>
        <p:spPr>
          <a:xfrm>
            <a:off x="731053" y="3888403"/>
            <a:ext cx="1920240" cy="1371600"/>
          </a:xfrm>
        </p:spPr>
        <p:txBody>
          <a:bodyPr anchor="ctr" anchorCtr="1">
            <a:noAutofit/>
          </a:bodyPr>
          <a:lstStyle>
            <a:lvl1pPr marL="0" indent="0" algn="ctr">
              <a:spcBef>
                <a:spcPts val="0"/>
              </a:spcBef>
              <a:buNone/>
              <a:defRPr sz="1500"/>
            </a:lvl1pPr>
          </a:lstStyle>
          <a:p>
            <a:pPr lvl="0"/>
            <a:r>
              <a:rPr lang="en-US"/>
              <a:t>Click to edit Master text styles</a:t>
            </a:r>
          </a:p>
        </p:txBody>
      </p:sp>
      <p:sp>
        <p:nvSpPr>
          <p:cNvPr id="13" name="Text Placeholder 4">
            <a:extLst>
              <a:ext uri="{FF2B5EF4-FFF2-40B4-BE49-F238E27FC236}">
                <a16:creationId xmlns:a16="http://schemas.microsoft.com/office/drawing/2014/main" id="{818F30F4-575C-A5D5-EA2E-387E09A0A73C}"/>
              </a:ext>
            </a:extLst>
          </p:cNvPr>
          <p:cNvSpPr txBox="1">
            <a:spLocks noGrp="1"/>
          </p:cNvSpPr>
          <p:nvPr>
            <p:ph type="body" idx="4294967295"/>
          </p:nvPr>
        </p:nvSpPr>
        <p:spPr>
          <a:xfrm>
            <a:off x="2900906" y="2491685"/>
            <a:ext cx="2011680" cy="2825175"/>
          </a:xfrm>
          <a:ln w="12701">
            <a:solidFill>
              <a:srgbClr val="AAC3E8"/>
            </a:solidFill>
            <a:prstDash val="solid"/>
          </a:ln>
        </p:spPr>
        <p:txBody>
          <a:bodyPr tIns="685800" anchorCtr="1">
            <a:noAutofit/>
          </a:bodyPr>
          <a:lstStyle>
            <a:lvl1pPr marL="0" indent="0" algn="ctr">
              <a:spcBef>
                <a:spcPts val="0"/>
              </a:spcBef>
              <a:buNone/>
              <a:defRPr sz="1800" b="1" cap="all">
                <a:latin typeface="Arial" pitchFamily="34"/>
                <a:cs typeface="Arial" pitchFamily="34"/>
              </a:defRPr>
            </a:lvl1pPr>
          </a:lstStyle>
          <a:p>
            <a:pPr lvl="0"/>
            <a:r>
              <a:rPr lang="en-US"/>
              <a:t>Click to edit Master text styles</a:t>
            </a:r>
          </a:p>
        </p:txBody>
      </p:sp>
      <p:sp>
        <p:nvSpPr>
          <p:cNvPr id="14" name="Picture Placeholder 62">
            <a:extLst>
              <a:ext uri="{FF2B5EF4-FFF2-40B4-BE49-F238E27FC236}">
                <a16:creationId xmlns:a16="http://schemas.microsoft.com/office/drawing/2014/main" id="{0D34FD05-62AB-BDED-56D0-27FA435162D9}"/>
              </a:ext>
            </a:extLst>
          </p:cNvPr>
          <p:cNvSpPr txBox="1">
            <a:spLocks noGrp="1"/>
          </p:cNvSpPr>
          <p:nvPr>
            <p:ph type="pic" idx="4294967295"/>
          </p:nvPr>
        </p:nvSpPr>
        <p:spPr>
          <a:xfrm>
            <a:off x="3554702" y="2111056"/>
            <a:ext cx="704088" cy="704088"/>
          </a:xfrm>
          <a:solidFill>
            <a:srgbClr val="AAC3E8"/>
          </a:solidFill>
        </p:spPr>
        <p:txBody>
          <a:bodyPr lIns="0" tIns="0" rIns="0" bIns="0" anchor="ctr" anchorCtr="1">
            <a:noAutofit/>
          </a:bodyPr>
          <a:lstStyle>
            <a:lvl1pPr marL="0" indent="0" algn="ctr">
              <a:buNone/>
              <a:defRPr sz="900"/>
            </a:lvl1pPr>
          </a:lstStyle>
          <a:p>
            <a:pPr lvl="0"/>
            <a:r>
              <a:rPr lang="en-US"/>
              <a:t>Click icon to add picture</a:t>
            </a:r>
          </a:p>
        </p:txBody>
      </p:sp>
      <p:sp>
        <p:nvSpPr>
          <p:cNvPr id="15" name="Text Placeholder 51">
            <a:extLst>
              <a:ext uri="{FF2B5EF4-FFF2-40B4-BE49-F238E27FC236}">
                <a16:creationId xmlns:a16="http://schemas.microsoft.com/office/drawing/2014/main" id="{CA59F1ED-EED0-8AB9-7BF9-5C48D959DE54}"/>
              </a:ext>
            </a:extLst>
          </p:cNvPr>
          <p:cNvSpPr txBox="1">
            <a:spLocks noGrp="1"/>
          </p:cNvSpPr>
          <p:nvPr>
            <p:ph type="body" idx="4294967295"/>
          </p:nvPr>
        </p:nvSpPr>
        <p:spPr>
          <a:xfrm>
            <a:off x="2946626" y="3888403"/>
            <a:ext cx="1920240" cy="1371600"/>
          </a:xfrm>
        </p:spPr>
        <p:txBody>
          <a:bodyPr anchor="ctr" anchorCtr="1">
            <a:noAutofit/>
          </a:bodyPr>
          <a:lstStyle>
            <a:lvl1pPr marL="0" indent="0" algn="ctr">
              <a:spcBef>
                <a:spcPts val="0"/>
              </a:spcBef>
              <a:buNone/>
              <a:defRPr sz="1500"/>
            </a:lvl1pPr>
          </a:lstStyle>
          <a:p>
            <a:pPr lvl="0"/>
            <a:r>
              <a:rPr lang="en-US"/>
              <a:t>Click to edit Master text styles</a:t>
            </a:r>
          </a:p>
        </p:txBody>
      </p:sp>
      <p:sp>
        <p:nvSpPr>
          <p:cNvPr id="16" name="Text Placeholder 4">
            <a:extLst>
              <a:ext uri="{FF2B5EF4-FFF2-40B4-BE49-F238E27FC236}">
                <a16:creationId xmlns:a16="http://schemas.microsoft.com/office/drawing/2014/main" id="{AE2666A3-87C2-24FD-2AFD-C20C04EB7541}"/>
              </a:ext>
            </a:extLst>
          </p:cNvPr>
          <p:cNvSpPr txBox="1">
            <a:spLocks noGrp="1"/>
          </p:cNvSpPr>
          <p:nvPr>
            <p:ph type="body" idx="4294967295"/>
          </p:nvPr>
        </p:nvSpPr>
        <p:spPr>
          <a:xfrm>
            <a:off x="5116479" y="2491685"/>
            <a:ext cx="2011680" cy="2825175"/>
          </a:xfrm>
          <a:ln w="12701">
            <a:solidFill>
              <a:srgbClr val="F5CDCE"/>
            </a:solidFill>
            <a:prstDash val="solid"/>
          </a:ln>
        </p:spPr>
        <p:txBody>
          <a:bodyPr tIns="685800" anchorCtr="1">
            <a:noAutofit/>
          </a:bodyPr>
          <a:lstStyle>
            <a:lvl1pPr marL="0" indent="0" algn="ctr">
              <a:spcBef>
                <a:spcPts val="0"/>
              </a:spcBef>
              <a:buNone/>
              <a:defRPr sz="1800" b="1" cap="all">
                <a:latin typeface="Arial" pitchFamily="34"/>
                <a:cs typeface="Arial" pitchFamily="34"/>
              </a:defRPr>
            </a:lvl1pPr>
          </a:lstStyle>
          <a:p>
            <a:pPr lvl="0"/>
            <a:r>
              <a:rPr lang="en-US"/>
              <a:t>Click to edit Master text styles</a:t>
            </a:r>
          </a:p>
        </p:txBody>
      </p:sp>
      <p:sp>
        <p:nvSpPr>
          <p:cNvPr id="17" name="Picture Placeholder 62">
            <a:extLst>
              <a:ext uri="{FF2B5EF4-FFF2-40B4-BE49-F238E27FC236}">
                <a16:creationId xmlns:a16="http://schemas.microsoft.com/office/drawing/2014/main" id="{99A88B59-F251-9DF5-82DB-D6A2FA34D17F}"/>
              </a:ext>
            </a:extLst>
          </p:cNvPr>
          <p:cNvSpPr txBox="1">
            <a:spLocks noGrp="1"/>
          </p:cNvSpPr>
          <p:nvPr>
            <p:ph type="pic" idx="4294967295"/>
          </p:nvPr>
        </p:nvSpPr>
        <p:spPr>
          <a:xfrm>
            <a:off x="5770275" y="2111056"/>
            <a:ext cx="704088" cy="704088"/>
          </a:xfrm>
          <a:solidFill>
            <a:srgbClr val="F5CDCE"/>
          </a:solidFill>
        </p:spPr>
        <p:txBody>
          <a:bodyPr lIns="0" tIns="0" rIns="0" bIns="0" anchor="ctr" anchorCtr="1">
            <a:noAutofit/>
          </a:bodyPr>
          <a:lstStyle>
            <a:lvl1pPr marL="0" indent="0" algn="ctr">
              <a:buNone/>
              <a:defRPr sz="900"/>
            </a:lvl1pPr>
          </a:lstStyle>
          <a:p>
            <a:pPr lvl="0"/>
            <a:r>
              <a:rPr lang="en-US"/>
              <a:t>Click icon to add picture</a:t>
            </a:r>
          </a:p>
        </p:txBody>
      </p:sp>
      <p:sp>
        <p:nvSpPr>
          <p:cNvPr id="18" name="Text Placeholder 51">
            <a:extLst>
              <a:ext uri="{FF2B5EF4-FFF2-40B4-BE49-F238E27FC236}">
                <a16:creationId xmlns:a16="http://schemas.microsoft.com/office/drawing/2014/main" id="{2CBE1A65-B58E-9EFF-7E64-1295F9B34CCB}"/>
              </a:ext>
            </a:extLst>
          </p:cNvPr>
          <p:cNvSpPr txBox="1">
            <a:spLocks noGrp="1"/>
          </p:cNvSpPr>
          <p:nvPr>
            <p:ph type="body" idx="4294967295"/>
          </p:nvPr>
        </p:nvSpPr>
        <p:spPr>
          <a:xfrm>
            <a:off x="5162199" y="3888403"/>
            <a:ext cx="1920240" cy="1371600"/>
          </a:xfrm>
        </p:spPr>
        <p:txBody>
          <a:bodyPr anchor="ctr" anchorCtr="1">
            <a:noAutofit/>
          </a:bodyPr>
          <a:lstStyle>
            <a:lvl1pPr marL="0" indent="0" algn="ctr">
              <a:spcBef>
                <a:spcPts val="0"/>
              </a:spcBef>
              <a:buNone/>
              <a:defRPr sz="1500"/>
            </a:lvl1pPr>
          </a:lstStyle>
          <a:p>
            <a:pPr lvl="0"/>
            <a:r>
              <a:rPr lang="en-US"/>
              <a:t>Click to edit Master text styles</a:t>
            </a:r>
          </a:p>
        </p:txBody>
      </p:sp>
      <p:sp>
        <p:nvSpPr>
          <p:cNvPr id="19" name="Text Placeholder 4">
            <a:extLst>
              <a:ext uri="{FF2B5EF4-FFF2-40B4-BE49-F238E27FC236}">
                <a16:creationId xmlns:a16="http://schemas.microsoft.com/office/drawing/2014/main" id="{808380EB-E641-AC61-6DCD-27CA2EB77547}"/>
              </a:ext>
            </a:extLst>
          </p:cNvPr>
          <p:cNvSpPr txBox="1">
            <a:spLocks noGrp="1"/>
          </p:cNvSpPr>
          <p:nvPr>
            <p:ph type="body" idx="4294967295"/>
          </p:nvPr>
        </p:nvSpPr>
        <p:spPr>
          <a:xfrm>
            <a:off x="7332061" y="2491685"/>
            <a:ext cx="2011680" cy="2825175"/>
          </a:xfrm>
          <a:ln w="12701">
            <a:solidFill>
              <a:srgbClr val="AAC3E8"/>
            </a:solidFill>
            <a:prstDash val="solid"/>
          </a:ln>
        </p:spPr>
        <p:txBody>
          <a:bodyPr tIns="685800" anchorCtr="1">
            <a:noAutofit/>
          </a:bodyPr>
          <a:lstStyle>
            <a:lvl1pPr marL="0" indent="0" algn="ctr">
              <a:spcBef>
                <a:spcPts val="0"/>
              </a:spcBef>
              <a:buNone/>
              <a:defRPr sz="1800" b="1" cap="all">
                <a:latin typeface="Arial" pitchFamily="34"/>
                <a:cs typeface="Arial" pitchFamily="34"/>
              </a:defRPr>
            </a:lvl1pPr>
          </a:lstStyle>
          <a:p>
            <a:pPr lvl="0"/>
            <a:r>
              <a:rPr lang="en-US"/>
              <a:t>Click to edit Master text styles</a:t>
            </a:r>
          </a:p>
        </p:txBody>
      </p:sp>
      <p:sp>
        <p:nvSpPr>
          <p:cNvPr id="20" name="Picture Placeholder 62">
            <a:extLst>
              <a:ext uri="{FF2B5EF4-FFF2-40B4-BE49-F238E27FC236}">
                <a16:creationId xmlns:a16="http://schemas.microsoft.com/office/drawing/2014/main" id="{4C26FDAE-0EBA-3EF9-F083-AB39BD3DFB4F}"/>
              </a:ext>
            </a:extLst>
          </p:cNvPr>
          <p:cNvSpPr txBox="1">
            <a:spLocks noGrp="1"/>
          </p:cNvSpPr>
          <p:nvPr>
            <p:ph type="pic" idx="4294967295"/>
          </p:nvPr>
        </p:nvSpPr>
        <p:spPr>
          <a:xfrm>
            <a:off x="7985857" y="2111056"/>
            <a:ext cx="704088" cy="704088"/>
          </a:xfrm>
          <a:solidFill>
            <a:srgbClr val="AAC3E8"/>
          </a:solidFill>
        </p:spPr>
        <p:txBody>
          <a:bodyPr lIns="0" tIns="0" rIns="0" bIns="0" anchor="ctr" anchorCtr="1">
            <a:noAutofit/>
          </a:bodyPr>
          <a:lstStyle>
            <a:lvl1pPr marL="0" indent="0" algn="ctr">
              <a:buNone/>
              <a:defRPr sz="900"/>
            </a:lvl1pPr>
          </a:lstStyle>
          <a:p>
            <a:pPr lvl="0"/>
            <a:r>
              <a:rPr lang="en-US"/>
              <a:t>Click icon to add picture</a:t>
            </a:r>
          </a:p>
        </p:txBody>
      </p:sp>
      <p:sp>
        <p:nvSpPr>
          <p:cNvPr id="21" name="Text Placeholder 51">
            <a:extLst>
              <a:ext uri="{FF2B5EF4-FFF2-40B4-BE49-F238E27FC236}">
                <a16:creationId xmlns:a16="http://schemas.microsoft.com/office/drawing/2014/main" id="{FFAD07C8-F29F-F030-A567-980C816AAF25}"/>
              </a:ext>
            </a:extLst>
          </p:cNvPr>
          <p:cNvSpPr txBox="1">
            <a:spLocks noGrp="1"/>
          </p:cNvSpPr>
          <p:nvPr>
            <p:ph type="body" idx="4294967295"/>
          </p:nvPr>
        </p:nvSpPr>
        <p:spPr>
          <a:xfrm>
            <a:off x="7377781" y="3888403"/>
            <a:ext cx="1920240" cy="1371600"/>
          </a:xfrm>
        </p:spPr>
        <p:txBody>
          <a:bodyPr anchor="ctr" anchorCtr="1">
            <a:noAutofit/>
          </a:bodyPr>
          <a:lstStyle>
            <a:lvl1pPr marL="0" indent="0" algn="ctr">
              <a:spcBef>
                <a:spcPts val="0"/>
              </a:spcBef>
              <a:buNone/>
              <a:defRPr sz="1500"/>
            </a:lvl1pPr>
          </a:lstStyle>
          <a:p>
            <a:pPr lvl="0"/>
            <a:r>
              <a:rPr lang="en-US"/>
              <a:t>Click to edit Master text styles</a:t>
            </a:r>
          </a:p>
        </p:txBody>
      </p:sp>
      <p:sp>
        <p:nvSpPr>
          <p:cNvPr id="22" name="Text Placeholder 4">
            <a:extLst>
              <a:ext uri="{FF2B5EF4-FFF2-40B4-BE49-F238E27FC236}">
                <a16:creationId xmlns:a16="http://schemas.microsoft.com/office/drawing/2014/main" id="{2A7D7E0F-A6D4-DFD3-BF4C-C57E5433DA28}"/>
              </a:ext>
            </a:extLst>
          </p:cNvPr>
          <p:cNvSpPr txBox="1">
            <a:spLocks noGrp="1"/>
          </p:cNvSpPr>
          <p:nvPr>
            <p:ph type="body" idx="4294967295"/>
          </p:nvPr>
        </p:nvSpPr>
        <p:spPr>
          <a:xfrm>
            <a:off x="9547625" y="2491685"/>
            <a:ext cx="2011680" cy="2825175"/>
          </a:xfrm>
          <a:ln w="12701">
            <a:solidFill>
              <a:srgbClr val="F5CDCE"/>
            </a:solidFill>
            <a:prstDash val="solid"/>
          </a:ln>
        </p:spPr>
        <p:txBody>
          <a:bodyPr tIns="685800" anchorCtr="1">
            <a:noAutofit/>
          </a:bodyPr>
          <a:lstStyle>
            <a:lvl1pPr marL="0" indent="0" algn="ctr">
              <a:spcBef>
                <a:spcPts val="0"/>
              </a:spcBef>
              <a:buNone/>
              <a:defRPr sz="1800" b="1" cap="all">
                <a:latin typeface="Arial" pitchFamily="34"/>
                <a:cs typeface="Arial" pitchFamily="34"/>
              </a:defRPr>
            </a:lvl1pPr>
          </a:lstStyle>
          <a:p>
            <a:pPr lvl="0"/>
            <a:r>
              <a:rPr lang="en-US"/>
              <a:t>Click to edit Master text styles</a:t>
            </a:r>
          </a:p>
        </p:txBody>
      </p:sp>
      <p:sp>
        <p:nvSpPr>
          <p:cNvPr id="23" name="Picture Placeholder 62">
            <a:extLst>
              <a:ext uri="{FF2B5EF4-FFF2-40B4-BE49-F238E27FC236}">
                <a16:creationId xmlns:a16="http://schemas.microsoft.com/office/drawing/2014/main" id="{3C2790A3-CC48-BBC7-3891-7D9238B398E1}"/>
              </a:ext>
            </a:extLst>
          </p:cNvPr>
          <p:cNvSpPr txBox="1">
            <a:spLocks noGrp="1"/>
          </p:cNvSpPr>
          <p:nvPr>
            <p:ph type="pic" idx="4294967295"/>
          </p:nvPr>
        </p:nvSpPr>
        <p:spPr>
          <a:xfrm>
            <a:off x="10201421" y="2111056"/>
            <a:ext cx="704088" cy="704088"/>
          </a:xfrm>
          <a:solidFill>
            <a:srgbClr val="F5CDCE"/>
          </a:solidFill>
        </p:spPr>
        <p:txBody>
          <a:bodyPr lIns="0" tIns="0" rIns="0" bIns="0" anchor="ctr" anchorCtr="1">
            <a:noAutofit/>
          </a:bodyPr>
          <a:lstStyle>
            <a:lvl1pPr marL="0" indent="0" algn="ctr">
              <a:buNone/>
              <a:defRPr sz="900"/>
            </a:lvl1pPr>
          </a:lstStyle>
          <a:p>
            <a:pPr lvl="0"/>
            <a:r>
              <a:rPr lang="en-US"/>
              <a:t>Click icon to add picture</a:t>
            </a:r>
          </a:p>
        </p:txBody>
      </p:sp>
      <p:sp>
        <p:nvSpPr>
          <p:cNvPr id="24" name="Text Placeholder 51">
            <a:extLst>
              <a:ext uri="{FF2B5EF4-FFF2-40B4-BE49-F238E27FC236}">
                <a16:creationId xmlns:a16="http://schemas.microsoft.com/office/drawing/2014/main" id="{0820E848-A09F-8E2B-B2B3-354C79810F2F}"/>
              </a:ext>
            </a:extLst>
          </p:cNvPr>
          <p:cNvSpPr txBox="1">
            <a:spLocks noGrp="1"/>
          </p:cNvSpPr>
          <p:nvPr>
            <p:ph type="body" idx="4294967295"/>
          </p:nvPr>
        </p:nvSpPr>
        <p:spPr>
          <a:xfrm>
            <a:off x="9593345" y="3888403"/>
            <a:ext cx="1920240" cy="1371600"/>
          </a:xfrm>
        </p:spPr>
        <p:txBody>
          <a:bodyPr anchor="ctr" anchorCtr="1">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20277222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meline">
    <p:spTree>
      <p:nvGrpSpPr>
        <p:cNvPr id="1" name=""/>
        <p:cNvGrpSpPr/>
        <p:nvPr/>
      </p:nvGrpSpPr>
      <p:grpSpPr>
        <a:xfrm>
          <a:off x="0" y="0"/>
          <a:ext cx="0" cy="0"/>
          <a:chOff x="0" y="0"/>
          <a:chExt cx="0" cy="0"/>
        </a:xfrm>
      </p:grpSpPr>
      <p:sp>
        <p:nvSpPr>
          <p:cNvPr id="2" name="Freeform: Shape 28">
            <a:extLst>
              <a:ext uri="{FF2B5EF4-FFF2-40B4-BE49-F238E27FC236}">
                <a16:creationId xmlns:a16="http://schemas.microsoft.com/office/drawing/2014/main" id="{6832447E-C812-62A0-31FB-8227EFAA9843}"/>
              </a:ext>
            </a:extLst>
          </p:cNvPr>
          <p:cNvSpPr/>
          <p:nvPr/>
        </p:nvSpPr>
        <p:spPr>
          <a:xfrm>
            <a:off x="0" y="0"/>
            <a:ext cx="2838453" cy="2857957"/>
          </a:xfrm>
          <a:custGeom>
            <a:avLst/>
            <a:gdLst>
              <a:gd name="f0" fmla="val 10800000"/>
              <a:gd name="f1" fmla="val 5400000"/>
              <a:gd name="f2" fmla="val 180"/>
              <a:gd name="f3" fmla="val w"/>
              <a:gd name="f4" fmla="val h"/>
              <a:gd name="f5" fmla="val 0"/>
              <a:gd name="f6" fmla="val 2838450"/>
              <a:gd name="f7" fmla="val 2857958"/>
              <a:gd name="f8" fmla="val 1971005"/>
              <a:gd name="f9" fmla="val 7240"/>
              <a:gd name="f10" fmla="val 1484015"/>
              <a:gd name="f11" fmla="val 1716931"/>
              <a:gd name="f12" fmla="val 2697914"/>
              <a:gd name="f13" fmla="val 278890"/>
              <a:gd name="f14" fmla="val 2843883"/>
              <a:gd name="f15" fmla="val 1990580"/>
              <a:gd name="f16" fmla="val 190293"/>
              <a:gd name="f17" fmla="val 1980883"/>
              <a:gd name="f18" fmla="val 1124600"/>
              <a:gd name="f19" fmla="val 1885128"/>
              <a:gd name="f20" fmla="val 1866185"/>
              <a:gd name="f21" fmla="val 1135788"/>
              <a:gd name="f22" fmla="val 1960910"/>
              <a:gd name="f23" fmla="val 200390"/>
              <a:gd name="f24" fmla="+- 0 0 -90"/>
              <a:gd name="f25" fmla="*/ f3 1 2838450"/>
              <a:gd name="f26" fmla="*/ f4 1 2857958"/>
              <a:gd name="f27" fmla="+- f7 0 f5"/>
              <a:gd name="f28" fmla="+- f6 0 f5"/>
              <a:gd name="f29" fmla="*/ f24 f0 1"/>
              <a:gd name="f30" fmla="*/ f28 1 2838450"/>
              <a:gd name="f31" fmla="*/ f27 1 2857958"/>
              <a:gd name="f32" fmla="*/ 1971005 f28 1"/>
              <a:gd name="f33" fmla="*/ 0 f27 1"/>
              <a:gd name="f34" fmla="*/ 2838450 f28 1"/>
              <a:gd name="f35" fmla="*/ 7240 f27 1"/>
              <a:gd name="f36" fmla="*/ 278890 f28 1"/>
              <a:gd name="f37" fmla="*/ 2843883 f27 1"/>
              <a:gd name="f38" fmla="*/ 0 f28 1"/>
              <a:gd name="f39" fmla="*/ 2857958 f27 1"/>
              <a:gd name="f40" fmla="*/ 1990580 f27 1"/>
              <a:gd name="f41" fmla="*/ 190293 f28 1"/>
              <a:gd name="f42" fmla="*/ 1980883 f27 1"/>
              <a:gd name="f43" fmla="*/ 1960910 f28 1"/>
              <a:gd name="f44" fmla="*/ 200390 f27 1"/>
              <a:gd name="f45" fmla="*/ f29 1 f2"/>
              <a:gd name="f46" fmla="*/ f32 1 2838450"/>
              <a:gd name="f47" fmla="*/ f33 1 2857958"/>
              <a:gd name="f48" fmla="*/ f34 1 2838450"/>
              <a:gd name="f49" fmla="*/ f35 1 2857958"/>
              <a:gd name="f50" fmla="*/ f36 1 2838450"/>
              <a:gd name="f51" fmla="*/ f37 1 2857958"/>
              <a:gd name="f52" fmla="*/ f38 1 2838450"/>
              <a:gd name="f53" fmla="*/ f39 1 2857958"/>
              <a:gd name="f54" fmla="*/ f40 1 2857958"/>
              <a:gd name="f55" fmla="*/ f41 1 2838450"/>
              <a:gd name="f56" fmla="*/ f42 1 2857958"/>
              <a:gd name="f57" fmla="*/ f43 1 2838450"/>
              <a:gd name="f58" fmla="*/ f44 1 2857958"/>
              <a:gd name="f59" fmla="*/ f5 1 f30"/>
              <a:gd name="f60" fmla="*/ f6 1 f30"/>
              <a:gd name="f61" fmla="*/ f5 1 f31"/>
              <a:gd name="f62" fmla="*/ f7 1 f31"/>
              <a:gd name="f63" fmla="+- f45 0 f1"/>
              <a:gd name="f64" fmla="*/ f46 1 f30"/>
              <a:gd name="f65" fmla="*/ f47 1 f31"/>
              <a:gd name="f66" fmla="*/ f48 1 f30"/>
              <a:gd name="f67" fmla="*/ f49 1 f31"/>
              <a:gd name="f68" fmla="*/ f50 1 f30"/>
              <a:gd name="f69" fmla="*/ f51 1 f31"/>
              <a:gd name="f70" fmla="*/ f52 1 f30"/>
              <a:gd name="f71" fmla="*/ f53 1 f31"/>
              <a:gd name="f72" fmla="*/ f54 1 f31"/>
              <a:gd name="f73" fmla="*/ f55 1 f30"/>
              <a:gd name="f74" fmla="*/ f56 1 f31"/>
              <a:gd name="f75" fmla="*/ f57 1 f30"/>
              <a:gd name="f76" fmla="*/ f58 1 f31"/>
              <a:gd name="f77" fmla="*/ f59 f25 1"/>
              <a:gd name="f78" fmla="*/ f60 f25 1"/>
              <a:gd name="f79" fmla="*/ f62 f26 1"/>
              <a:gd name="f80" fmla="*/ f61 f26 1"/>
              <a:gd name="f81" fmla="*/ f64 f25 1"/>
              <a:gd name="f82" fmla="*/ f65 f26 1"/>
              <a:gd name="f83" fmla="*/ f66 f25 1"/>
              <a:gd name="f84" fmla="*/ f67 f26 1"/>
              <a:gd name="f85" fmla="*/ f68 f25 1"/>
              <a:gd name="f86" fmla="*/ f69 f26 1"/>
              <a:gd name="f87" fmla="*/ f70 f25 1"/>
              <a:gd name="f88" fmla="*/ f71 f26 1"/>
              <a:gd name="f89" fmla="*/ f72 f26 1"/>
              <a:gd name="f90" fmla="*/ f73 f25 1"/>
              <a:gd name="f91" fmla="*/ f74 f26 1"/>
              <a:gd name="f92" fmla="*/ f75 f25 1"/>
              <a:gd name="f93" fmla="*/ f76 f26 1"/>
            </a:gdLst>
            <a:ahLst/>
            <a:cxnLst>
              <a:cxn ang="3cd4">
                <a:pos x="hc" y="t"/>
              </a:cxn>
              <a:cxn ang="0">
                <a:pos x="r" y="vc"/>
              </a:cxn>
              <a:cxn ang="cd4">
                <a:pos x="hc" y="b"/>
              </a:cxn>
              <a:cxn ang="cd2">
                <a:pos x="l" y="vc"/>
              </a:cxn>
              <a:cxn ang="f63">
                <a:pos x="f81" y="f82"/>
              </a:cxn>
              <a:cxn ang="f63">
                <a:pos x="f83" y="f82"/>
              </a:cxn>
              <a:cxn ang="f63">
                <a:pos x="f83" y="f84"/>
              </a:cxn>
              <a:cxn ang="f63">
                <a:pos x="f85" y="f86"/>
              </a:cxn>
              <a:cxn ang="f63">
                <a:pos x="f87" y="f88"/>
              </a:cxn>
              <a:cxn ang="f63">
                <a:pos x="f87" y="f89"/>
              </a:cxn>
              <a:cxn ang="f63">
                <a:pos x="f90" y="f91"/>
              </a:cxn>
              <a:cxn ang="f63">
                <a:pos x="f92" y="f93"/>
              </a:cxn>
            </a:cxnLst>
            <a:rect l="f77" t="f80" r="f78" b="f79"/>
            <a:pathLst>
              <a:path w="2838450" h="2857958">
                <a:moveTo>
                  <a:pt x="f8" y="f5"/>
                </a:moveTo>
                <a:lnTo>
                  <a:pt x="f6" y="f5"/>
                </a:lnTo>
                <a:lnTo>
                  <a:pt x="f6" y="f9"/>
                </a:lnTo>
                <a:cubicBezTo>
                  <a:pt x="f6" y="f10"/>
                  <a:pt x="f11" y="f12"/>
                  <a:pt x="f13" y="f14"/>
                </a:cubicBezTo>
                <a:lnTo>
                  <a:pt x="f5" y="f7"/>
                </a:lnTo>
                <a:lnTo>
                  <a:pt x="f5" y="f15"/>
                </a:lnTo>
                <a:lnTo>
                  <a:pt x="f16" y="f17"/>
                </a:lnTo>
                <a:cubicBezTo>
                  <a:pt x="f18" y="f19"/>
                  <a:pt x="f20" y="f21"/>
                  <a:pt x="f22" y="f23"/>
                </a:cubicBezTo>
                <a:close/>
              </a:path>
            </a:pathLst>
          </a:custGeom>
          <a:solidFill>
            <a:srgbClr val="AAC3E8"/>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3" name="Freeform: Shape 25">
            <a:extLst>
              <a:ext uri="{FF2B5EF4-FFF2-40B4-BE49-F238E27FC236}">
                <a16:creationId xmlns:a16="http://schemas.microsoft.com/office/drawing/2014/main" id="{6AFA7994-2FF3-FA2A-AFF3-C0472EC14911}"/>
              </a:ext>
            </a:extLst>
          </p:cNvPr>
          <p:cNvSpPr/>
          <p:nvPr/>
        </p:nvSpPr>
        <p:spPr>
          <a:xfrm>
            <a:off x="0" y="0"/>
            <a:ext cx="1970623" cy="1990264"/>
          </a:xfrm>
          <a:custGeom>
            <a:avLst/>
            <a:gdLst>
              <a:gd name="f0" fmla="val 10800000"/>
              <a:gd name="f1" fmla="val 5400000"/>
              <a:gd name="f2" fmla="val 180"/>
              <a:gd name="f3" fmla="val w"/>
              <a:gd name="f4" fmla="val h"/>
              <a:gd name="f5" fmla="val 0"/>
              <a:gd name="f6" fmla="val 1970627"/>
              <a:gd name="f7" fmla="val 1990267"/>
              <a:gd name="f8" fmla="val 1960534"/>
              <a:gd name="f9" fmla="val 200357"/>
              <a:gd name="f10" fmla="val 1865827"/>
              <a:gd name="f11" fmla="val 1135608"/>
              <a:gd name="f12" fmla="val 1124383"/>
              <a:gd name="f13" fmla="val 1884831"/>
              <a:gd name="f14" fmla="val 190254"/>
              <a:gd name="f15" fmla="val 1980571"/>
              <a:gd name="f16" fmla="+- 0 0 -90"/>
              <a:gd name="f17" fmla="*/ f3 1 1970627"/>
              <a:gd name="f18" fmla="*/ f4 1 1990267"/>
              <a:gd name="f19" fmla="+- f7 0 f5"/>
              <a:gd name="f20" fmla="+- f6 0 f5"/>
              <a:gd name="f21" fmla="*/ f16 f0 1"/>
              <a:gd name="f22" fmla="*/ f20 1 1970627"/>
              <a:gd name="f23" fmla="*/ f19 1 1990267"/>
              <a:gd name="f24" fmla="*/ 0 f20 1"/>
              <a:gd name="f25" fmla="*/ 0 f19 1"/>
              <a:gd name="f26" fmla="*/ 1970627 f20 1"/>
              <a:gd name="f27" fmla="*/ 1960534 f20 1"/>
              <a:gd name="f28" fmla="*/ 200357 f19 1"/>
              <a:gd name="f29" fmla="*/ 190254 f20 1"/>
              <a:gd name="f30" fmla="*/ 1980571 f19 1"/>
              <a:gd name="f31" fmla="*/ 1990267 f19 1"/>
              <a:gd name="f32" fmla="*/ f21 1 f2"/>
              <a:gd name="f33" fmla="*/ f24 1 1970627"/>
              <a:gd name="f34" fmla="*/ f25 1 1990267"/>
              <a:gd name="f35" fmla="*/ f26 1 1970627"/>
              <a:gd name="f36" fmla="*/ f27 1 1970627"/>
              <a:gd name="f37" fmla="*/ f28 1 1990267"/>
              <a:gd name="f38" fmla="*/ f29 1 1970627"/>
              <a:gd name="f39" fmla="*/ f30 1 1990267"/>
              <a:gd name="f40" fmla="*/ f31 1 1990267"/>
              <a:gd name="f41" fmla="*/ f5 1 f22"/>
              <a:gd name="f42" fmla="*/ f6 1 f22"/>
              <a:gd name="f43" fmla="*/ f5 1 f23"/>
              <a:gd name="f44" fmla="*/ f7 1 f23"/>
              <a:gd name="f45" fmla="+- f32 0 f1"/>
              <a:gd name="f46" fmla="*/ f33 1 f22"/>
              <a:gd name="f47" fmla="*/ f34 1 f23"/>
              <a:gd name="f48" fmla="*/ f35 1 f22"/>
              <a:gd name="f49" fmla="*/ f36 1 f22"/>
              <a:gd name="f50" fmla="*/ f37 1 f23"/>
              <a:gd name="f51" fmla="*/ f38 1 f22"/>
              <a:gd name="f52" fmla="*/ f39 1 f23"/>
              <a:gd name="f53" fmla="*/ f40 1 f23"/>
              <a:gd name="f54" fmla="*/ f41 f17 1"/>
              <a:gd name="f55" fmla="*/ f42 f17 1"/>
              <a:gd name="f56" fmla="*/ f44 f18 1"/>
              <a:gd name="f57" fmla="*/ f43 f18 1"/>
              <a:gd name="f58" fmla="*/ f46 f17 1"/>
              <a:gd name="f59" fmla="*/ f47 f18 1"/>
              <a:gd name="f60" fmla="*/ f48 f17 1"/>
              <a:gd name="f61" fmla="*/ f49 f17 1"/>
              <a:gd name="f62" fmla="*/ f50 f18 1"/>
              <a:gd name="f63" fmla="*/ f51 f17 1"/>
              <a:gd name="f64" fmla="*/ f52 f18 1"/>
              <a:gd name="f65" fmla="*/ f53 f18 1"/>
            </a:gdLst>
            <a:ahLst/>
            <a:cxnLst>
              <a:cxn ang="3cd4">
                <a:pos x="hc" y="t"/>
              </a:cxn>
              <a:cxn ang="0">
                <a:pos x="r" y="vc"/>
              </a:cxn>
              <a:cxn ang="cd4">
                <a:pos x="hc" y="b"/>
              </a:cxn>
              <a:cxn ang="cd2">
                <a:pos x="l" y="vc"/>
              </a:cxn>
              <a:cxn ang="f45">
                <a:pos x="f58" y="f59"/>
              </a:cxn>
              <a:cxn ang="f45">
                <a:pos x="f60" y="f59"/>
              </a:cxn>
              <a:cxn ang="f45">
                <a:pos x="f61" y="f62"/>
              </a:cxn>
              <a:cxn ang="f45">
                <a:pos x="f63" y="f64"/>
              </a:cxn>
              <a:cxn ang="f45">
                <a:pos x="f58" y="f65"/>
              </a:cxn>
            </a:cxnLst>
            <a:rect l="f54" t="f57" r="f55" b="f56"/>
            <a:pathLst>
              <a:path w="1970627" h="1990267">
                <a:moveTo>
                  <a:pt x="f5" y="f5"/>
                </a:moveTo>
                <a:lnTo>
                  <a:pt x="f6" y="f5"/>
                </a:lnTo>
                <a:lnTo>
                  <a:pt x="f8" y="f9"/>
                </a:lnTo>
                <a:cubicBezTo>
                  <a:pt x="f10" y="f11"/>
                  <a:pt x="f12" y="f13"/>
                  <a:pt x="f14" y="f15"/>
                </a:cubicBezTo>
                <a:lnTo>
                  <a:pt x="f5" y="f7"/>
                </a:lnTo>
                <a:close/>
              </a:path>
            </a:pathLst>
          </a:custGeom>
          <a:solidFill>
            <a:srgbClr val="F5CDCE"/>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4" name="Freeform: Shape 15">
            <a:extLst>
              <a:ext uri="{FF2B5EF4-FFF2-40B4-BE49-F238E27FC236}">
                <a16:creationId xmlns:a16="http://schemas.microsoft.com/office/drawing/2014/main" id="{73F57643-9DA4-8C11-C03A-7AACA8ADCC2F}"/>
              </a:ext>
            </a:extLst>
          </p:cNvPr>
          <p:cNvSpPr/>
          <p:nvPr/>
        </p:nvSpPr>
        <p:spPr>
          <a:xfrm>
            <a:off x="0" y="0"/>
            <a:ext cx="1003453" cy="1013018"/>
          </a:xfrm>
          <a:custGeom>
            <a:avLst/>
            <a:gdLst>
              <a:gd name="f0" fmla="val 10800000"/>
              <a:gd name="f1" fmla="val 5400000"/>
              <a:gd name="f2" fmla="val 180"/>
              <a:gd name="f3" fmla="val w"/>
              <a:gd name="f4" fmla="val h"/>
              <a:gd name="f5" fmla="val 0"/>
              <a:gd name="f6" fmla="val 1003449"/>
              <a:gd name="f7" fmla="val 1013015"/>
              <a:gd name="f8" fmla="val 998306"/>
              <a:gd name="f9" fmla="val 100639"/>
              <a:gd name="f10" fmla="val 949402"/>
              <a:gd name="f11" fmla="val 576784"/>
              <a:gd name="f12" fmla="val 566756"/>
              <a:gd name="f13" fmla="val 959471"/>
              <a:gd name="f14" fmla="val 90663"/>
              <a:gd name="f15" fmla="val 1008380"/>
              <a:gd name="f16" fmla="+- 0 0 -90"/>
              <a:gd name="f17" fmla="*/ f3 1 1003449"/>
              <a:gd name="f18" fmla="*/ f4 1 1013015"/>
              <a:gd name="f19" fmla="+- f7 0 f5"/>
              <a:gd name="f20" fmla="+- f6 0 f5"/>
              <a:gd name="f21" fmla="*/ f16 f0 1"/>
              <a:gd name="f22" fmla="*/ f20 1 1003449"/>
              <a:gd name="f23" fmla="*/ f19 1 1013015"/>
              <a:gd name="f24" fmla="*/ 0 f20 1"/>
              <a:gd name="f25" fmla="*/ 0 f19 1"/>
              <a:gd name="f26" fmla="*/ 1003449 f20 1"/>
              <a:gd name="f27" fmla="*/ 998306 f20 1"/>
              <a:gd name="f28" fmla="*/ 100639 f19 1"/>
              <a:gd name="f29" fmla="*/ 90663 f20 1"/>
              <a:gd name="f30" fmla="*/ 1008380 f19 1"/>
              <a:gd name="f31" fmla="*/ 1013015 f19 1"/>
              <a:gd name="f32" fmla="*/ f21 1 f2"/>
              <a:gd name="f33" fmla="*/ f24 1 1003449"/>
              <a:gd name="f34" fmla="*/ f25 1 1013015"/>
              <a:gd name="f35" fmla="*/ f26 1 1003449"/>
              <a:gd name="f36" fmla="*/ f27 1 1003449"/>
              <a:gd name="f37" fmla="*/ f28 1 1013015"/>
              <a:gd name="f38" fmla="*/ f29 1 1003449"/>
              <a:gd name="f39" fmla="*/ f30 1 1013015"/>
              <a:gd name="f40" fmla="*/ f31 1 1013015"/>
              <a:gd name="f41" fmla="*/ f5 1 f22"/>
              <a:gd name="f42" fmla="*/ f6 1 f22"/>
              <a:gd name="f43" fmla="*/ f5 1 f23"/>
              <a:gd name="f44" fmla="*/ f7 1 f23"/>
              <a:gd name="f45" fmla="+- f32 0 f1"/>
              <a:gd name="f46" fmla="*/ f33 1 f22"/>
              <a:gd name="f47" fmla="*/ f34 1 f23"/>
              <a:gd name="f48" fmla="*/ f35 1 f22"/>
              <a:gd name="f49" fmla="*/ f36 1 f22"/>
              <a:gd name="f50" fmla="*/ f37 1 f23"/>
              <a:gd name="f51" fmla="*/ f38 1 f22"/>
              <a:gd name="f52" fmla="*/ f39 1 f23"/>
              <a:gd name="f53" fmla="*/ f40 1 f23"/>
              <a:gd name="f54" fmla="*/ f41 f17 1"/>
              <a:gd name="f55" fmla="*/ f42 f17 1"/>
              <a:gd name="f56" fmla="*/ f44 f18 1"/>
              <a:gd name="f57" fmla="*/ f43 f18 1"/>
              <a:gd name="f58" fmla="*/ f46 f17 1"/>
              <a:gd name="f59" fmla="*/ f47 f18 1"/>
              <a:gd name="f60" fmla="*/ f48 f17 1"/>
              <a:gd name="f61" fmla="*/ f49 f17 1"/>
              <a:gd name="f62" fmla="*/ f50 f18 1"/>
              <a:gd name="f63" fmla="*/ f51 f17 1"/>
              <a:gd name="f64" fmla="*/ f52 f18 1"/>
              <a:gd name="f65" fmla="*/ f53 f18 1"/>
            </a:gdLst>
            <a:ahLst/>
            <a:cxnLst>
              <a:cxn ang="3cd4">
                <a:pos x="hc" y="t"/>
              </a:cxn>
              <a:cxn ang="0">
                <a:pos x="r" y="vc"/>
              </a:cxn>
              <a:cxn ang="cd4">
                <a:pos x="hc" y="b"/>
              </a:cxn>
              <a:cxn ang="cd2">
                <a:pos x="l" y="vc"/>
              </a:cxn>
              <a:cxn ang="f45">
                <a:pos x="f58" y="f59"/>
              </a:cxn>
              <a:cxn ang="f45">
                <a:pos x="f60" y="f59"/>
              </a:cxn>
              <a:cxn ang="f45">
                <a:pos x="f61" y="f62"/>
              </a:cxn>
              <a:cxn ang="f45">
                <a:pos x="f63" y="f64"/>
              </a:cxn>
              <a:cxn ang="f45">
                <a:pos x="f58" y="f65"/>
              </a:cxn>
            </a:cxnLst>
            <a:rect l="f54" t="f57" r="f55" b="f56"/>
            <a:pathLst>
              <a:path w="1003449" h="1013015">
                <a:moveTo>
                  <a:pt x="f5" y="f5"/>
                </a:moveTo>
                <a:lnTo>
                  <a:pt x="f6" y="f5"/>
                </a:lnTo>
                <a:lnTo>
                  <a:pt x="f8" y="f9"/>
                </a:lnTo>
                <a:cubicBezTo>
                  <a:pt x="f10" y="f11"/>
                  <a:pt x="f12" y="f13"/>
                  <a:pt x="f14" y="f15"/>
                </a:cubicBezTo>
                <a:lnTo>
                  <a:pt x="f5" y="f7"/>
                </a:lnTo>
                <a:close/>
              </a:path>
            </a:pathLst>
          </a:custGeom>
          <a:solidFill>
            <a:srgbClr val="FDFAF6"/>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5" name="Title 1">
            <a:extLst>
              <a:ext uri="{FF2B5EF4-FFF2-40B4-BE49-F238E27FC236}">
                <a16:creationId xmlns:a16="http://schemas.microsoft.com/office/drawing/2014/main" id="{ABCC3B8D-7E05-F406-D9AD-4EFC53B5B5EC}"/>
              </a:ext>
            </a:extLst>
          </p:cNvPr>
          <p:cNvSpPr txBox="1">
            <a:spLocks noGrp="1"/>
          </p:cNvSpPr>
          <p:nvPr>
            <p:ph type="title"/>
          </p:nvPr>
        </p:nvSpPr>
        <p:spPr/>
        <p:txBody>
          <a:bodyPr/>
          <a:lstStyle>
            <a:lvl1pPr>
              <a:lnSpc>
                <a:spcPct val="100000"/>
              </a:lnSpc>
              <a:defRPr/>
            </a:lvl1pPr>
          </a:lstStyle>
          <a:p>
            <a:pPr lvl="0"/>
            <a:r>
              <a:rPr lang="en-US"/>
              <a:t>Click to edit Master title style</a:t>
            </a:r>
          </a:p>
        </p:txBody>
      </p:sp>
      <p:sp>
        <p:nvSpPr>
          <p:cNvPr id="6" name="Slide Number Placeholder 4">
            <a:extLst>
              <a:ext uri="{FF2B5EF4-FFF2-40B4-BE49-F238E27FC236}">
                <a16:creationId xmlns:a16="http://schemas.microsoft.com/office/drawing/2014/main" id="{BCA64CD1-4C12-7FB7-2EFE-46440E5D6170}"/>
              </a:ext>
            </a:extLst>
          </p:cNvPr>
          <p:cNvSpPr txBox="1">
            <a:spLocks noGrp="1"/>
          </p:cNvSpPr>
          <p:nvPr>
            <p:ph type="sldNum" sz="quarter" idx="8"/>
          </p:nvPr>
        </p:nvSpPr>
        <p:spPr/>
        <p:txBody>
          <a:bodyPr/>
          <a:lstStyle>
            <a:lvl1pPr>
              <a:defRPr/>
            </a:lvl1pPr>
          </a:lstStyle>
          <a:p>
            <a:pPr lvl="0"/>
            <a:fld id="{2BFD0DDA-6A4F-4B9B-B8AA-5CF6F4CB5E27}" type="slidenum">
              <a:t>‹#›</a:t>
            </a:fld>
            <a:endParaRPr lang="en-US"/>
          </a:p>
        </p:txBody>
      </p:sp>
      <p:sp>
        <p:nvSpPr>
          <p:cNvPr id="7" name="Image 2" descr="preencoded.png">
            <a:extLst>
              <a:ext uri="{FF2B5EF4-FFF2-40B4-BE49-F238E27FC236}">
                <a16:creationId xmlns:a16="http://schemas.microsoft.com/office/drawing/2014/main" id="{766FBD50-7553-D7E4-4C71-D0218D722E33}"/>
              </a:ext>
            </a:extLst>
          </p:cNvPr>
          <p:cNvSpPr/>
          <p:nvPr/>
        </p:nvSpPr>
        <p:spPr>
          <a:xfrm>
            <a:off x="1458330" y="590135"/>
            <a:ext cx="775018" cy="775018"/>
          </a:xfrm>
          <a:custGeom>
            <a:avLst/>
            <a:gdLst>
              <a:gd name="f0" fmla="val 10800000"/>
              <a:gd name="f1" fmla="val 5400000"/>
              <a:gd name="f2" fmla="val 180"/>
              <a:gd name="f3" fmla="val w"/>
              <a:gd name="f4" fmla="val h"/>
              <a:gd name="f5" fmla="val 0"/>
              <a:gd name="f6" fmla="val 775021"/>
              <a:gd name="f7" fmla="val 387511"/>
              <a:gd name="f8" fmla="val 601527"/>
              <a:gd name="f9" fmla="val 173494"/>
              <a:gd name="f10" fmla="+- 0 0 -90"/>
              <a:gd name="f11" fmla="*/ f3 1 775021"/>
              <a:gd name="f12" fmla="*/ f4 1 775021"/>
              <a:gd name="f13" fmla="+- f6 0 f5"/>
              <a:gd name="f14" fmla="*/ f10 f0 1"/>
              <a:gd name="f15" fmla="*/ f13 1 775021"/>
              <a:gd name="f16" fmla="*/ 387511 f13 1"/>
              <a:gd name="f17" fmla="*/ 775021 f13 1"/>
              <a:gd name="f18" fmla="*/ 0 f13 1"/>
              <a:gd name="f19" fmla="*/ f14 1 f2"/>
              <a:gd name="f20" fmla="*/ f16 1 775021"/>
              <a:gd name="f21" fmla="*/ f17 1 775021"/>
              <a:gd name="f22" fmla="*/ f18 1 775021"/>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2 1"/>
              <a:gd name="f38" fmla="*/ f28 f11 1"/>
            </a:gdLst>
            <a:ahLst/>
            <a:cxnLst>
              <a:cxn ang="3cd4">
                <a:pos x="hc" y="t"/>
              </a:cxn>
              <a:cxn ang="0">
                <a:pos x="r" y="vc"/>
              </a:cxn>
              <a:cxn ang="cd4">
                <a:pos x="hc" y="b"/>
              </a:cxn>
              <a:cxn ang="cd2">
                <a:pos x="l" y="vc"/>
              </a:cxn>
              <a:cxn ang="f25">
                <a:pos x="f33" y="f34"/>
              </a:cxn>
              <a:cxn ang="f25">
                <a:pos x="f35" y="f36"/>
              </a:cxn>
              <a:cxn ang="f25">
                <a:pos x="f33" y="f37"/>
              </a:cxn>
              <a:cxn ang="f25">
                <a:pos x="f38" y="f36"/>
              </a:cxn>
              <a:cxn ang="f25">
                <a:pos x="f33" y="f34"/>
              </a:cxn>
            </a:cxnLst>
            <a:rect l="f29" t="f32" r="f30" b="f31"/>
            <a:pathLst>
              <a:path w="775021" h="775021">
                <a:moveTo>
                  <a:pt x="f7" y="f6"/>
                </a:moveTo>
                <a:cubicBezTo>
                  <a:pt x="f8" y="f6"/>
                  <a:pt x="f6" y="f8"/>
                  <a:pt x="f6" y="f7"/>
                </a:cubicBezTo>
                <a:cubicBezTo>
                  <a:pt x="f6" y="f9"/>
                  <a:pt x="f8" y="f5"/>
                  <a:pt x="f7" y="f5"/>
                </a:cubicBezTo>
                <a:cubicBezTo>
                  <a:pt x="f9" y="f5"/>
                  <a:pt x="f5" y="f9"/>
                  <a:pt x="f5" y="f7"/>
                </a:cubicBezTo>
                <a:cubicBezTo>
                  <a:pt x="f5" y="f8"/>
                  <a:pt x="f9" y="f6"/>
                  <a:pt x="f7" y="f6"/>
                </a:cubicBezTo>
                <a:close/>
              </a:path>
            </a:pathLst>
          </a:custGeom>
          <a:solidFill>
            <a:srgbClr val="1F2C8F"/>
          </a:solid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8" name="Text Placeholder 2">
            <a:extLst>
              <a:ext uri="{FF2B5EF4-FFF2-40B4-BE49-F238E27FC236}">
                <a16:creationId xmlns:a16="http://schemas.microsoft.com/office/drawing/2014/main" id="{961C9F0F-1024-4EDA-9C7B-EF57F1DA5AE3}"/>
              </a:ext>
            </a:extLst>
          </p:cNvPr>
          <p:cNvSpPr txBox="1">
            <a:spLocks noGrp="1"/>
          </p:cNvSpPr>
          <p:nvPr>
            <p:ph type="body" idx="4294967295"/>
          </p:nvPr>
        </p:nvSpPr>
        <p:spPr>
          <a:xfrm>
            <a:off x="685333" y="3017520"/>
            <a:ext cx="1993392" cy="557784"/>
          </a:xfrm>
          <a:solidFill>
            <a:srgbClr val="AAC3E8"/>
          </a:solidFill>
        </p:spPr>
        <p:txBody>
          <a:bodyPr lIns="0" tIns="0" rIns="0" bIns="0" anchor="ctr" anchorCtr="1">
            <a:noAutofit/>
          </a:bodyPr>
          <a:lstStyle>
            <a:lvl1pPr marL="0" indent="0" algn="ctr">
              <a:spcBef>
                <a:spcPts val="0"/>
              </a:spcBef>
              <a:buNone/>
              <a:defRPr sz="1800" b="1" cap="all">
                <a:latin typeface="Arial" pitchFamily="34"/>
                <a:cs typeface="Arial" pitchFamily="34"/>
              </a:defRPr>
            </a:lvl1pPr>
          </a:lstStyle>
          <a:p>
            <a:pPr lvl="0"/>
            <a:r>
              <a:rPr lang="en-US"/>
              <a:t>MMM YYYY</a:t>
            </a:r>
          </a:p>
        </p:txBody>
      </p:sp>
      <p:sp>
        <p:nvSpPr>
          <p:cNvPr id="9" name="Text Placeholder 4">
            <a:extLst>
              <a:ext uri="{FF2B5EF4-FFF2-40B4-BE49-F238E27FC236}">
                <a16:creationId xmlns:a16="http://schemas.microsoft.com/office/drawing/2014/main" id="{952A2BD7-900E-B02B-824E-7BA917B2F212}"/>
              </a:ext>
            </a:extLst>
          </p:cNvPr>
          <p:cNvSpPr txBox="1">
            <a:spLocks noGrp="1"/>
          </p:cNvSpPr>
          <p:nvPr>
            <p:ph type="body" idx="4294967295"/>
          </p:nvPr>
        </p:nvSpPr>
        <p:spPr>
          <a:xfrm>
            <a:off x="2900906" y="3017520"/>
            <a:ext cx="1993392" cy="557784"/>
          </a:xfrm>
          <a:solidFill>
            <a:srgbClr val="F5CDCE"/>
          </a:solidFill>
        </p:spPr>
        <p:txBody>
          <a:bodyPr lIns="0" tIns="0" rIns="0" bIns="0" anchor="ctr" anchorCtr="1">
            <a:noAutofit/>
          </a:bodyPr>
          <a:lstStyle>
            <a:lvl1pPr marL="0" indent="0" algn="ctr">
              <a:spcBef>
                <a:spcPts val="0"/>
              </a:spcBef>
              <a:buNone/>
              <a:defRPr sz="1800" b="1" cap="all">
                <a:latin typeface="Arial" pitchFamily="34"/>
                <a:cs typeface="Arial" pitchFamily="34"/>
              </a:defRPr>
            </a:lvl1pPr>
          </a:lstStyle>
          <a:p>
            <a:pPr lvl="0"/>
            <a:r>
              <a:rPr lang="en-US"/>
              <a:t>MMM YYYY</a:t>
            </a:r>
          </a:p>
        </p:txBody>
      </p:sp>
      <p:sp>
        <p:nvSpPr>
          <p:cNvPr id="10" name="Text Placeholder 4">
            <a:extLst>
              <a:ext uri="{FF2B5EF4-FFF2-40B4-BE49-F238E27FC236}">
                <a16:creationId xmlns:a16="http://schemas.microsoft.com/office/drawing/2014/main" id="{C1DFB6D8-957F-DD6C-3AA7-3F1E8A4C398C}"/>
              </a:ext>
            </a:extLst>
          </p:cNvPr>
          <p:cNvSpPr txBox="1">
            <a:spLocks noGrp="1"/>
          </p:cNvSpPr>
          <p:nvPr>
            <p:ph type="body" idx="4294967295"/>
          </p:nvPr>
        </p:nvSpPr>
        <p:spPr>
          <a:xfrm>
            <a:off x="5116479" y="3017520"/>
            <a:ext cx="1993392" cy="557784"/>
          </a:xfrm>
          <a:solidFill>
            <a:srgbClr val="AAC3E8"/>
          </a:solidFill>
        </p:spPr>
        <p:txBody>
          <a:bodyPr lIns="0" tIns="0" rIns="0" bIns="0" anchor="ctr" anchorCtr="1">
            <a:noAutofit/>
          </a:bodyPr>
          <a:lstStyle>
            <a:lvl1pPr marL="0" indent="0" algn="ctr">
              <a:spcBef>
                <a:spcPts val="0"/>
              </a:spcBef>
              <a:buNone/>
              <a:defRPr sz="1800" b="1" cap="all">
                <a:latin typeface="Arial" pitchFamily="34"/>
                <a:cs typeface="Arial" pitchFamily="34"/>
              </a:defRPr>
            </a:lvl1pPr>
          </a:lstStyle>
          <a:p>
            <a:pPr lvl="0"/>
            <a:r>
              <a:rPr lang="en-US"/>
              <a:t>MMM YYYY</a:t>
            </a:r>
          </a:p>
        </p:txBody>
      </p:sp>
      <p:sp>
        <p:nvSpPr>
          <p:cNvPr id="11" name="Text Placeholder 4">
            <a:extLst>
              <a:ext uri="{FF2B5EF4-FFF2-40B4-BE49-F238E27FC236}">
                <a16:creationId xmlns:a16="http://schemas.microsoft.com/office/drawing/2014/main" id="{36229C76-90CC-F4D8-1878-9ABF6F228010}"/>
              </a:ext>
            </a:extLst>
          </p:cNvPr>
          <p:cNvSpPr txBox="1">
            <a:spLocks noGrp="1"/>
          </p:cNvSpPr>
          <p:nvPr>
            <p:ph type="body" idx="4294967295"/>
          </p:nvPr>
        </p:nvSpPr>
        <p:spPr>
          <a:xfrm>
            <a:off x="7332061" y="3017520"/>
            <a:ext cx="1993392" cy="557784"/>
          </a:xfrm>
          <a:solidFill>
            <a:srgbClr val="F5CDCE"/>
          </a:solidFill>
        </p:spPr>
        <p:txBody>
          <a:bodyPr lIns="0" tIns="0" rIns="0" bIns="0" anchor="ctr" anchorCtr="1">
            <a:noAutofit/>
          </a:bodyPr>
          <a:lstStyle>
            <a:lvl1pPr marL="0" indent="0" algn="ctr">
              <a:spcBef>
                <a:spcPts val="0"/>
              </a:spcBef>
              <a:buNone/>
              <a:defRPr sz="1800" b="1" cap="all">
                <a:latin typeface="Arial" pitchFamily="34"/>
                <a:cs typeface="Arial" pitchFamily="34"/>
              </a:defRPr>
            </a:lvl1pPr>
          </a:lstStyle>
          <a:p>
            <a:pPr lvl="0"/>
            <a:r>
              <a:rPr lang="en-US"/>
              <a:t>MMM YYYY</a:t>
            </a:r>
          </a:p>
        </p:txBody>
      </p:sp>
      <p:sp>
        <p:nvSpPr>
          <p:cNvPr id="12" name="Text Placeholder 4">
            <a:extLst>
              <a:ext uri="{FF2B5EF4-FFF2-40B4-BE49-F238E27FC236}">
                <a16:creationId xmlns:a16="http://schemas.microsoft.com/office/drawing/2014/main" id="{47CCB1D2-B39E-60FD-45FE-7B7B68E94F65}"/>
              </a:ext>
            </a:extLst>
          </p:cNvPr>
          <p:cNvSpPr txBox="1">
            <a:spLocks noGrp="1"/>
          </p:cNvSpPr>
          <p:nvPr>
            <p:ph type="body" idx="4294967295"/>
          </p:nvPr>
        </p:nvSpPr>
        <p:spPr>
          <a:xfrm>
            <a:off x="9547625" y="3017520"/>
            <a:ext cx="1993392" cy="557784"/>
          </a:xfrm>
          <a:solidFill>
            <a:srgbClr val="AAC3E8"/>
          </a:solidFill>
        </p:spPr>
        <p:txBody>
          <a:bodyPr lIns="0" tIns="0" rIns="0" bIns="0" anchor="ctr" anchorCtr="1">
            <a:noAutofit/>
          </a:bodyPr>
          <a:lstStyle>
            <a:lvl1pPr marL="0" indent="0" algn="ctr">
              <a:spcBef>
                <a:spcPts val="0"/>
              </a:spcBef>
              <a:buNone/>
              <a:defRPr sz="1800" b="1" cap="all">
                <a:latin typeface="Arial" pitchFamily="34"/>
                <a:cs typeface="Arial" pitchFamily="34"/>
              </a:defRPr>
            </a:lvl1pPr>
          </a:lstStyle>
          <a:p>
            <a:pPr lvl="0"/>
            <a:r>
              <a:rPr lang="en-US"/>
              <a:t>MMM YYYY</a:t>
            </a:r>
          </a:p>
        </p:txBody>
      </p:sp>
      <p:sp>
        <p:nvSpPr>
          <p:cNvPr id="13" name="Text Placeholder 51">
            <a:extLst>
              <a:ext uri="{FF2B5EF4-FFF2-40B4-BE49-F238E27FC236}">
                <a16:creationId xmlns:a16="http://schemas.microsoft.com/office/drawing/2014/main" id="{84422A73-EB16-AAB0-E970-5E7E401B4822}"/>
              </a:ext>
            </a:extLst>
          </p:cNvPr>
          <p:cNvSpPr txBox="1">
            <a:spLocks noGrp="1"/>
          </p:cNvSpPr>
          <p:nvPr>
            <p:ph type="body" idx="4294967295"/>
          </p:nvPr>
        </p:nvSpPr>
        <p:spPr>
          <a:xfrm>
            <a:off x="685333" y="4745736"/>
            <a:ext cx="1993392" cy="795528"/>
          </a:xfrm>
        </p:spPr>
        <p:txBody>
          <a:bodyPr lIns="0" rIns="0" anchorCtr="1">
            <a:noAutofit/>
          </a:bodyPr>
          <a:lstStyle>
            <a:lvl1pPr marL="0" indent="0" algn="ctr">
              <a:spcBef>
                <a:spcPts val="0"/>
              </a:spcBef>
              <a:buNone/>
              <a:defRPr sz="1500"/>
            </a:lvl1pPr>
          </a:lstStyle>
          <a:p>
            <a:pPr lvl="0"/>
            <a:r>
              <a:rPr lang="en-US"/>
              <a:t>Click to edit Master text styles</a:t>
            </a:r>
          </a:p>
        </p:txBody>
      </p:sp>
      <p:sp>
        <p:nvSpPr>
          <p:cNvPr id="14" name="Text Placeholder 51">
            <a:extLst>
              <a:ext uri="{FF2B5EF4-FFF2-40B4-BE49-F238E27FC236}">
                <a16:creationId xmlns:a16="http://schemas.microsoft.com/office/drawing/2014/main" id="{1630E72B-A193-F237-EE49-4D1A806A5D8F}"/>
              </a:ext>
            </a:extLst>
          </p:cNvPr>
          <p:cNvSpPr txBox="1">
            <a:spLocks noGrp="1"/>
          </p:cNvSpPr>
          <p:nvPr>
            <p:ph type="body" idx="4294967295"/>
          </p:nvPr>
        </p:nvSpPr>
        <p:spPr>
          <a:xfrm>
            <a:off x="2900906" y="4745736"/>
            <a:ext cx="1993392" cy="795528"/>
          </a:xfrm>
        </p:spPr>
        <p:txBody>
          <a:bodyPr lIns="0" rIns="0" anchorCtr="1">
            <a:noAutofit/>
          </a:bodyPr>
          <a:lstStyle>
            <a:lvl1pPr marL="0" indent="0" algn="ctr">
              <a:spcBef>
                <a:spcPts val="0"/>
              </a:spcBef>
              <a:buNone/>
              <a:defRPr sz="1500"/>
            </a:lvl1pPr>
          </a:lstStyle>
          <a:p>
            <a:pPr lvl="0"/>
            <a:r>
              <a:rPr lang="en-US"/>
              <a:t>Click to edit Master text styles</a:t>
            </a:r>
          </a:p>
        </p:txBody>
      </p:sp>
      <p:sp>
        <p:nvSpPr>
          <p:cNvPr id="15" name="Text Placeholder 51">
            <a:extLst>
              <a:ext uri="{FF2B5EF4-FFF2-40B4-BE49-F238E27FC236}">
                <a16:creationId xmlns:a16="http://schemas.microsoft.com/office/drawing/2014/main" id="{32B20A93-ADE0-7E51-2B40-3697D5063356}"/>
              </a:ext>
            </a:extLst>
          </p:cNvPr>
          <p:cNvSpPr txBox="1">
            <a:spLocks noGrp="1"/>
          </p:cNvSpPr>
          <p:nvPr>
            <p:ph type="body" idx="4294967295"/>
          </p:nvPr>
        </p:nvSpPr>
        <p:spPr>
          <a:xfrm>
            <a:off x="5116479" y="4745736"/>
            <a:ext cx="1993392" cy="795528"/>
          </a:xfrm>
        </p:spPr>
        <p:txBody>
          <a:bodyPr lIns="0" rIns="0" anchorCtr="1">
            <a:noAutofit/>
          </a:bodyPr>
          <a:lstStyle>
            <a:lvl1pPr marL="0" indent="0" algn="ctr">
              <a:spcBef>
                <a:spcPts val="0"/>
              </a:spcBef>
              <a:buNone/>
              <a:defRPr sz="1500"/>
            </a:lvl1pPr>
          </a:lstStyle>
          <a:p>
            <a:pPr lvl="0"/>
            <a:r>
              <a:rPr lang="en-US"/>
              <a:t>Click to edit Master text styles</a:t>
            </a:r>
          </a:p>
        </p:txBody>
      </p:sp>
      <p:sp>
        <p:nvSpPr>
          <p:cNvPr id="16" name="Text Placeholder 51">
            <a:extLst>
              <a:ext uri="{FF2B5EF4-FFF2-40B4-BE49-F238E27FC236}">
                <a16:creationId xmlns:a16="http://schemas.microsoft.com/office/drawing/2014/main" id="{986FA73F-46E3-2AC0-0EAE-C2F9D1909210}"/>
              </a:ext>
            </a:extLst>
          </p:cNvPr>
          <p:cNvSpPr txBox="1">
            <a:spLocks noGrp="1"/>
          </p:cNvSpPr>
          <p:nvPr>
            <p:ph type="body" idx="4294967295"/>
          </p:nvPr>
        </p:nvSpPr>
        <p:spPr>
          <a:xfrm>
            <a:off x="7332061" y="4745736"/>
            <a:ext cx="1993392" cy="795528"/>
          </a:xfrm>
        </p:spPr>
        <p:txBody>
          <a:bodyPr lIns="0" rIns="0" anchorCtr="1">
            <a:noAutofit/>
          </a:bodyPr>
          <a:lstStyle>
            <a:lvl1pPr marL="0" indent="0" algn="ctr">
              <a:spcBef>
                <a:spcPts val="0"/>
              </a:spcBef>
              <a:buNone/>
              <a:defRPr sz="1500"/>
            </a:lvl1pPr>
          </a:lstStyle>
          <a:p>
            <a:pPr lvl="0"/>
            <a:r>
              <a:rPr lang="en-US"/>
              <a:t>Click to edit Master text styles</a:t>
            </a:r>
          </a:p>
        </p:txBody>
      </p:sp>
      <p:sp>
        <p:nvSpPr>
          <p:cNvPr id="17" name="Text Placeholder 51">
            <a:extLst>
              <a:ext uri="{FF2B5EF4-FFF2-40B4-BE49-F238E27FC236}">
                <a16:creationId xmlns:a16="http://schemas.microsoft.com/office/drawing/2014/main" id="{AA61BA0E-0457-B9AE-0B93-3053A40C0D58}"/>
              </a:ext>
            </a:extLst>
          </p:cNvPr>
          <p:cNvSpPr txBox="1">
            <a:spLocks noGrp="1"/>
          </p:cNvSpPr>
          <p:nvPr>
            <p:ph type="body" idx="4294967295"/>
          </p:nvPr>
        </p:nvSpPr>
        <p:spPr>
          <a:xfrm>
            <a:off x="9547625" y="4745736"/>
            <a:ext cx="1993392" cy="795528"/>
          </a:xfrm>
        </p:spPr>
        <p:txBody>
          <a:bodyPr lIns="0" rIns="0" anchorCtr="1">
            <a:noAutofit/>
          </a:bodyPr>
          <a:lstStyle>
            <a:lvl1pPr marL="0" indent="0" algn="ctr">
              <a:spcBef>
                <a:spcPts val="0"/>
              </a:spcBef>
              <a:buNone/>
              <a:defRPr sz="1500"/>
            </a:lvl1pPr>
          </a:lstStyle>
          <a:p>
            <a:pPr lvl="0"/>
            <a:r>
              <a:rPr lang="en-US"/>
              <a:t>Click to edit Master text styles</a:t>
            </a:r>
          </a:p>
        </p:txBody>
      </p:sp>
      <p:cxnSp>
        <p:nvCxnSpPr>
          <p:cNvPr id="18" name="Straight Connector 41">
            <a:extLst>
              <a:ext uri="{FF2B5EF4-FFF2-40B4-BE49-F238E27FC236}">
                <a16:creationId xmlns:a16="http://schemas.microsoft.com/office/drawing/2014/main" id="{64C59BDA-CB60-7DF4-1A53-E0557BC7C909}"/>
              </a:ext>
            </a:extLst>
          </p:cNvPr>
          <p:cNvCxnSpPr/>
          <p:nvPr/>
        </p:nvCxnSpPr>
        <p:spPr>
          <a:xfrm>
            <a:off x="739402" y="4187677"/>
            <a:ext cx="10812359" cy="0"/>
          </a:xfrm>
          <a:prstGeom prst="straightConnector1">
            <a:avLst/>
          </a:prstGeom>
          <a:noFill/>
          <a:ln w="12701" cap="flat">
            <a:solidFill>
              <a:srgbClr val="F2D1D1"/>
            </a:solidFill>
            <a:prstDash val="solid"/>
            <a:miter/>
          </a:ln>
        </p:spPr>
      </p:cxnSp>
    </p:spTree>
    <p:extLst>
      <p:ext uri="{BB962C8B-B14F-4D97-AF65-F5344CB8AC3E}">
        <p14:creationId xmlns:p14="http://schemas.microsoft.com/office/powerpoint/2010/main" val="26182648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9">
            <a:extLst>
              <a:ext uri="{FF2B5EF4-FFF2-40B4-BE49-F238E27FC236}">
                <a16:creationId xmlns:a16="http://schemas.microsoft.com/office/drawing/2014/main" id="{338624D0-8F49-8DE3-A3CC-E85B75FDCF2F}"/>
              </a:ext>
            </a:extLst>
          </p:cNvPr>
          <p:cNvSpPr txBox="1">
            <a:spLocks noGrp="1"/>
          </p:cNvSpPr>
          <p:nvPr>
            <p:ph type="title"/>
          </p:nvPr>
        </p:nvSpPr>
        <p:spPr>
          <a:xfrm>
            <a:off x="3986783" y="1243584"/>
            <a:ext cx="8165592" cy="768096"/>
          </a:xfrm>
        </p:spPr>
        <p:txBody>
          <a:bodyPr anchorCtr="0">
            <a:noAutofit/>
          </a:bodyPr>
          <a:lstStyle>
            <a:lvl1pPr algn="l">
              <a:lnSpc>
                <a:spcPct val="100000"/>
              </a:lnSpc>
              <a:defRPr/>
            </a:lvl1pPr>
          </a:lstStyle>
          <a:p>
            <a:pPr lvl="0"/>
            <a:r>
              <a:rPr lang="en-US"/>
              <a:t>Click to edit Master title style</a:t>
            </a:r>
          </a:p>
        </p:txBody>
      </p:sp>
      <p:sp>
        <p:nvSpPr>
          <p:cNvPr id="3" name="Image 0" descr="preencoded.png">
            <a:extLst>
              <a:ext uri="{FF2B5EF4-FFF2-40B4-BE49-F238E27FC236}">
                <a16:creationId xmlns:a16="http://schemas.microsoft.com/office/drawing/2014/main" id="{AB3610CD-BEA0-063A-E5C1-0B227ED866E1}"/>
              </a:ext>
            </a:extLst>
          </p:cNvPr>
          <p:cNvSpPr/>
          <p:nvPr/>
        </p:nvSpPr>
        <p:spPr>
          <a:xfrm>
            <a:off x="-5568" y="-2779"/>
            <a:ext cx="3443292" cy="6891339"/>
          </a:xfrm>
          <a:custGeom>
            <a:avLst/>
            <a:gdLst>
              <a:gd name="f0" fmla="val 10800000"/>
              <a:gd name="f1" fmla="val 5400000"/>
              <a:gd name="f2" fmla="val 180"/>
              <a:gd name="f3" fmla="val w"/>
              <a:gd name="f4" fmla="val h"/>
              <a:gd name="f5" fmla="val 0"/>
              <a:gd name="f6" fmla="val 3443288"/>
              <a:gd name="f7" fmla="val 6891337"/>
              <a:gd name="f8" fmla="val 6891338"/>
              <a:gd name="f9" fmla="+- 0 0 -90"/>
              <a:gd name="f10" fmla="*/ f3 1 3443288"/>
              <a:gd name="f11" fmla="*/ f4 1 6891337"/>
              <a:gd name="f12" fmla="+- f7 0 f5"/>
              <a:gd name="f13" fmla="+- f6 0 f5"/>
              <a:gd name="f14" fmla="*/ f9 f0 1"/>
              <a:gd name="f15" fmla="*/ f13 1 3443288"/>
              <a:gd name="f16" fmla="*/ f12 1 6891337"/>
              <a:gd name="f17" fmla="*/ 3443288 f13 1"/>
              <a:gd name="f18" fmla="*/ 0 f12 1"/>
              <a:gd name="f19" fmla="*/ 0 f13 1"/>
              <a:gd name="f20" fmla="*/ 6891338 f12 1"/>
              <a:gd name="f21" fmla="*/ f14 1 f2"/>
              <a:gd name="f22" fmla="*/ f17 1 3443288"/>
              <a:gd name="f23" fmla="*/ f18 1 6891337"/>
              <a:gd name="f24" fmla="*/ f19 1 3443288"/>
              <a:gd name="f25" fmla="*/ f20 1 6891337"/>
              <a:gd name="f26" fmla="*/ f5 1 f15"/>
              <a:gd name="f27" fmla="*/ f6 1 f15"/>
              <a:gd name="f28" fmla="*/ f5 1 f16"/>
              <a:gd name="f29" fmla="*/ f7 1 f16"/>
              <a:gd name="f30" fmla="+- f21 0 f1"/>
              <a:gd name="f31" fmla="*/ f22 1 f15"/>
              <a:gd name="f32" fmla="*/ f23 1 f16"/>
              <a:gd name="f33" fmla="*/ f24 1 f15"/>
              <a:gd name="f34" fmla="*/ f25 1 f16"/>
              <a:gd name="f35" fmla="*/ f26 f10 1"/>
              <a:gd name="f36" fmla="*/ f27 f10 1"/>
              <a:gd name="f37" fmla="*/ f29 f11 1"/>
              <a:gd name="f38" fmla="*/ f28 f11 1"/>
              <a:gd name="f39" fmla="*/ f31 f10 1"/>
              <a:gd name="f40" fmla="*/ f32 f11 1"/>
              <a:gd name="f41" fmla="*/ f33 f10 1"/>
              <a:gd name="f42" fmla="*/ f34 f11 1"/>
            </a:gdLst>
            <a:ahLst/>
            <a:cxnLst>
              <a:cxn ang="3cd4">
                <a:pos x="hc" y="t"/>
              </a:cxn>
              <a:cxn ang="0">
                <a:pos x="r" y="vc"/>
              </a:cxn>
              <a:cxn ang="cd4">
                <a:pos x="hc" y="b"/>
              </a:cxn>
              <a:cxn ang="cd2">
                <a:pos x="l" y="vc"/>
              </a:cxn>
              <a:cxn ang="f30">
                <a:pos x="f39" y="f40"/>
              </a:cxn>
              <a:cxn ang="f30">
                <a:pos x="f41" y="f40"/>
              </a:cxn>
              <a:cxn ang="f30">
                <a:pos x="f41" y="f42"/>
              </a:cxn>
              <a:cxn ang="f30">
                <a:pos x="f39" y="f42"/>
              </a:cxn>
              <a:cxn ang="f30">
                <a:pos x="f39" y="f40"/>
              </a:cxn>
            </a:cxnLst>
            <a:rect l="f35" t="f38" r="f36" b="f37"/>
            <a:pathLst>
              <a:path w="3443288" h="6891337">
                <a:moveTo>
                  <a:pt x="f6" y="f5"/>
                </a:moveTo>
                <a:lnTo>
                  <a:pt x="f5" y="f5"/>
                </a:lnTo>
                <a:lnTo>
                  <a:pt x="f5" y="f8"/>
                </a:lnTo>
                <a:lnTo>
                  <a:pt x="f6" y="f8"/>
                </a:lnTo>
                <a:lnTo>
                  <a:pt x="f6" y="f5"/>
                </a:lnTo>
                <a:close/>
              </a:path>
            </a:pathLst>
          </a:custGeom>
          <a:solidFill>
            <a:srgbClr val="AAC3E8"/>
          </a:solid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pic>
        <p:nvPicPr>
          <p:cNvPr id="4" name="Image 1" descr="preencoded.png">
            <a:extLst>
              <a:ext uri="{FF2B5EF4-FFF2-40B4-BE49-F238E27FC236}">
                <a16:creationId xmlns:a16="http://schemas.microsoft.com/office/drawing/2014/main" id="{B103534F-D5BF-9305-1DBC-E833D6E947FD}"/>
              </a:ext>
            </a:extLst>
          </p:cNvPr>
          <p:cNvPicPr>
            <a:picLocks noChangeAspect="1"/>
          </p:cNvPicPr>
          <p:nvPr/>
        </p:nvPicPr>
        <p:blipFill>
          <a:blip r:embed="rId2">
            <a:extLst>
              <a:ext uri="{96DAC541-7B7A-43D3-8B79-37D633B846F1}">
                <asvg:svgBlip xmlns:asvg="http://schemas.microsoft.com/office/drawing/2016/SVG/main" r:embed="rId3"/>
              </a:ext>
            </a:extLst>
          </a:blip>
          <a:srcRect/>
          <a:stretch>
            <a:fillRect/>
          </a:stretch>
        </p:blipFill>
        <p:spPr>
          <a:xfrm>
            <a:off x="1703307" y="-2779"/>
            <a:ext cx="1734406" cy="5167310"/>
          </a:xfrm>
          <a:prstGeom prst="rect">
            <a:avLst/>
          </a:prstGeom>
          <a:noFill/>
          <a:ln cap="flat">
            <a:noFill/>
          </a:ln>
        </p:spPr>
      </p:pic>
      <p:sp>
        <p:nvSpPr>
          <p:cNvPr id="5" name="Freeform: Shape 38">
            <a:extLst>
              <a:ext uri="{FF2B5EF4-FFF2-40B4-BE49-F238E27FC236}">
                <a16:creationId xmlns:a16="http://schemas.microsoft.com/office/drawing/2014/main" id="{2B71CD2D-F3BD-73C4-5720-2BB392E3CED3}"/>
              </a:ext>
            </a:extLst>
          </p:cNvPr>
          <p:cNvSpPr/>
          <p:nvPr/>
        </p:nvSpPr>
        <p:spPr>
          <a:xfrm>
            <a:off x="1721623" y="-2779"/>
            <a:ext cx="1716118" cy="1720855"/>
          </a:xfrm>
          <a:custGeom>
            <a:avLst/>
            <a:gdLst>
              <a:gd name="f0" fmla="val 10800000"/>
              <a:gd name="f1" fmla="val 5400000"/>
              <a:gd name="f2" fmla="val 180"/>
              <a:gd name="f3" fmla="val w"/>
              <a:gd name="f4" fmla="val h"/>
              <a:gd name="f5" fmla="val 0"/>
              <a:gd name="f6" fmla="val 1716115"/>
              <a:gd name="f7" fmla="val 1720853"/>
              <a:gd name="f8" fmla="val 93358"/>
              <a:gd name="f9" fmla="val 110348"/>
              <a:gd name="f10" fmla="val 887874"/>
              <a:gd name="f11" fmla="val 830686"/>
              <a:gd name="f12" fmla="val 1610112"/>
              <a:gd name="f13" fmla="val 1716029"/>
              <a:gd name="f14" fmla="val 1627151"/>
              <a:gd name="f15" fmla="val 1627237"/>
              <a:gd name="f16" fmla="val 821334"/>
              <a:gd name="f17" fmla="val 897252"/>
              <a:gd name="f18" fmla="val 16989"/>
              <a:gd name="f19" fmla="val 939499"/>
              <a:gd name="f20" fmla="val 779202"/>
              <a:gd name="f21" fmla="val 1703814"/>
              <a:gd name="f22" fmla="val 1716114"/>
              <a:gd name="f23" fmla="val 769850"/>
              <a:gd name="f24" fmla="val 948877"/>
              <a:gd name="f25" fmla="val 186798"/>
              <a:gd name="f26" fmla="val 203788"/>
              <a:gd name="f27" fmla="val 836248"/>
              <a:gd name="f28" fmla="val 882254"/>
              <a:gd name="f29" fmla="val 1516501"/>
              <a:gd name="f30" fmla="val 1716109"/>
              <a:gd name="f31" fmla="val 1533535"/>
              <a:gd name="f32" fmla="val 872812"/>
              <a:gd name="f33" fmla="val 845626"/>
              <a:gd name="f34" fmla="val 280155"/>
              <a:gd name="f35" fmla="val 297145"/>
              <a:gd name="f36" fmla="val 784537"/>
              <a:gd name="f37" fmla="val 933652"/>
              <a:gd name="f38" fmla="val 1422885"/>
              <a:gd name="f39" fmla="val 1439924"/>
              <a:gd name="f40" fmla="val 924300"/>
              <a:gd name="f41" fmla="val 794001"/>
              <a:gd name="f42" fmla="val 373512"/>
              <a:gd name="f43" fmla="val 390502"/>
              <a:gd name="f44" fmla="val 732911"/>
              <a:gd name="f45" fmla="val 985135"/>
              <a:gd name="f46" fmla="val 1329184"/>
              <a:gd name="f47" fmla="val 1346223"/>
              <a:gd name="f48" fmla="val 1346308"/>
              <a:gd name="f49" fmla="val 975783"/>
              <a:gd name="f50" fmla="val 742375"/>
              <a:gd name="f51" fmla="val 466953"/>
              <a:gd name="f52" fmla="val 483944"/>
              <a:gd name="f53" fmla="val 681286"/>
              <a:gd name="f54" fmla="val 1036704"/>
              <a:gd name="f55" fmla="val 1235573"/>
              <a:gd name="f56" fmla="val 1716110"/>
              <a:gd name="f57" fmla="val 1252607"/>
              <a:gd name="f58" fmla="val 1027347"/>
              <a:gd name="f59" fmla="val 690664"/>
              <a:gd name="f60" fmla="val 560310"/>
              <a:gd name="f61" fmla="val 577297"/>
              <a:gd name="f62" fmla="val 629660"/>
              <a:gd name="f63" fmla="val 1088188"/>
              <a:gd name="f64" fmla="val 1141957"/>
              <a:gd name="f65" fmla="val 1158991"/>
              <a:gd name="f66" fmla="val 1078835"/>
              <a:gd name="f67" fmla="val 639038"/>
              <a:gd name="f68" fmla="val 653668"/>
              <a:gd name="f69" fmla="val 670655"/>
              <a:gd name="f70" fmla="val 578035"/>
              <a:gd name="f71" fmla="val 1139586"/>
              <a:gd name="f72" fmla="val 1048255"/>
              <a:gd name="f73" fmla="val 1065294"/>
              <a:gd name="f74" fmla="val 1065380"/>
              <a:gd name="f75" fmla="val 1130319"/>
              <a:gd name="f76" fmla="val 587499"/>
              <a:gd name="f77" fmla="val 747112"/>
              <a:gd name="f78" fmla="val 764104"/>
              <a:gd name="f79" fmla="val 526409"/>
              <a:gd name="f80" fmla="val 1191155"/>
              <a:gd name="f81" fmla="val 954644"/>
              <a:gd name="f82" fmla="val 971678"/>
              <a:gd name="f83" fmla="val 1181802"/>
              <a:gd name="f84" fmla="val 535787"/>
              <a:gd name="f85" fmla="val 840465"/>
              <a:gd name="f86" fmla="val 857452"/>
              <a:gd name="f87" fmla="val 474783"/>
              <a:gd name="f88" fmla="val 1242638"/>
              <a:gd name="f89" fmla="val 861028"/>
              <a:gd name="f90" fmla="val 878062"/>
              <a:gd name="f91" fmla="val 1233281"/>
              <a:gd name="f92" fmla="val 484162"/>
              <a:gd name="f93" fmla="val 933823"/>
              <a:gd name="f94" fmla="val 950810"/>
              <a:gd name="f95" fmla="val 423157"/>
              <a:gd name="f96" fmla="val 1294121"/>
              <a:gd name="f97" fmla="val 767327"/>
              <a:gd name="f98" fmla="val 784366"/>
              <a:gd name="f99" fmla="val 784451"/>
              <a:gd name="f100" fmla="val 1284769"/>
              <a:gd name="f101" fmla="val 432536"/>
              <a:gd name="f102" fmla="val 1027262"/>
              <a:gd name="f103" fmla="val 1044254"/>
              <a:gd name="f104" fmla="val 371532"/>
              <a:gd name="f105" fmla="val 1345685"/>
              <a:gd name="f106" fmla="val 673716"/>
              <a:gd name="f107" fmla="val 690750"/>
              <a:gd name="f108" fmla="val 1336248"/>
              <a:gd name="f109" fmla="val 380824"/>
              <a:gd name="f110" fmla="val 1120625"/>
              <a:gd name="f111" fmla="val 1137612"/>
              <a:gd name="f112" fmla="val 319820"/>
              <a:gd name="f113" fmla="val 1397088"/>
              <a:gd name="f114" fmla="val 580100"/>
              <a:gd name="f115" fmla="val 597134"/>
              <a:gd name="f116" fmla="val 1387736"/>
              <a:gd name="f117" fmla="val 329285"/>
              <a:gd name="f118" fmla="val 1213978"/>
              <a:gd name="f119" fmla="val 1230965"/>
              <a:gd name="f120" fmla="val 268195"/>
              <a:gd name="f121" fmla="val 1448571"/>
              <a:gd name="f122" fmla="val 486398"/>
              <a:gd name="f123" fmla="val 503437"/>
              <a:gd name="f124" fmla="val 503523"/>
              <a:gd name="f125" fmla="val 1439214"/>
              <a:gd name="f126" fmla="val 277659"/>
              <a:gd name="f127" fmla="val 1307422"/>
              <a:gd name="f128" fmla="val 1324414"/>
              <a:gd name="f129" fmla="val 216569"/>
              <a:gd name="f130" fmla="val 1500141"/>
              <a:gd name="f131" fmla="val 392784"/>
              <a:gd name="f132" fmla="val 409821"/>
              <a:gd name="f133" fmla="val 1490703"/>
              <a:gd name="f134" fmla="val 225948"/>
              <a:gd name="f135" fmla="val 1400775"/>
              <a:gd name="f136" fmla="val 1417762"/>
              <a:gd name="f137" fmla="val 164944"/>
              <a:gd name="f138" fmla="val 1551619"/>
              <a:gd name="f139" fmla="val 299170"/>
              <a:gd name="f140" fmla="val 316207"/>
              <a:gd name="f141" fmla="val 1542266"/>
              <a:gd name="f142" fmla="val 174322"/>
              <a:gd name="f143" fmla="val 1494133"/>
              <a:gd name="f144" fmla="val 1511120"/>
              <a:gd name="f145" fmla="val 113318"/>
              <a:gd name="f146" fmla="val 1603017"/>
              <a:gd name="f147" fmla="val 205556"/>
              <a:gd name="f148" fmla="val 222592"/>
              <a:gd name="f149" fmla="val 1593750"/>
              <a:gd name="f150" fmla="val 122783"/>
              <a:gd name="f151" fmla="+- 0 0 -90"/>
              <a:gd name="f152" fmla="*/ f3 1 1716115"/>
              <a:gd name="f153" fmla="*/ f4 1 1720853"/>
              <a:gd name="f154" fmla="+- f7 0 f5"/>
              <a:gd name="f155" fmla="+- f6 0 f5"/>
              <a:gd name="f156" fmla="*/ f151 f0 1"/>
              <a:gd name="f157" fmla="*/ f155 1 1716115"/>
              <a:gd name="f158" fmla="*/ f154 1 1720853"/>
              <a:gd name="f159" fmla="*/ 93358 f155 1"/>
              <a:gd name="f160" fmla="*/ 0 f154 1"/>
              <a:gd name="f161" fmla="*/ 110348 f155 1"/>
              <a:gd name="f162" fmla="*/ 1716029 f155 1"/>
              <a:gd name="f163" fmla="*/ 1610112 f154 1"/>
              <a:gd name="f164" fmla="*/ 1627151 f154 1"/>
              <a:gd name="f165" fmla="*/ 1716115 f155 1"/>
              <a:gd name="f166" fmla="*/ 1627237 f154 1"/>
              <a:gd name="f167" fmla="*/ 0 f155 1"/>
              <a:gd name="f168" fmla="*/ 16989 f155 1"/>
              <a:gd name="f169" fmla="*/ 1716114 f155 1"/>
              <a:gd name="f170" fmla="*/ 1703814 f154 1"/>
              <a:gd name="f171" fmla="*/ 1720853 f154 1"/>
              <a:gd name="f172" fmla="*/ 186798 f155 1"/>
              <a:gd name="f173" fmla="*/ 203788 f155 1"/>
              <a:gd name="f174" fmla="*/ 1716109 f155 1"/>
              <a:gd name="f175" fmla="*/ 1516501 f154 1"/>
              <a:gd name="f176" fmla="*/ 1533535 f154 1"/>
              <a:gd name="f177" fmla="*/ 280155 f155 1"/>
              <a:gd name="f178" fmla="*/ 297145 f155 1"/>
              <a:gd name="f179" fmla="*/ 1422885 f154 1"/>
              <a:gd name="f180" fmla="*/ 1439924 f154 1"/>
              <a:gd name="f181" fmla="*/ 373512 f155 1"/>
              <a:gd name="f182" fmla="*/ 390502 f155 1"/>
              <a:gd name="f183" fmla="*/ 1329184 f154 1"/>
              <a:gd name="f184" fmla="*/ 1346223 f154 1"/>
              <a:gd name="f185" fmla="*/ 1346308 f154 1"/>
              <a:gd name="f186" fmla="*/ 466953 f155 1"/>
              <a:gd name="f187" fmla="*/ 483944 f155 1"/>
              <a:gd name="f188" fmla="*/ 1716110 f155 1"/>
              <a:gd name="f189" fmla="*/ 1235573 f154 1"/>
              <a:gd name="f190" fmla="*/ 1252607 f154 1"/>
              <a:gd name="f191" fmla="*/ 560310 f155 1"/>
              <a:gd name="f192" fmla="*/ 577297 f155 1"/>
              <a:gd name="f193" fmla="*/ 1141957 f154 1"/>
              <a:gd name="f194" fmla="*/ 1158991 f154 1"/>
              <a:gd name="f195" fmla="*/ 653668 f155 1"/>
              <a:gd name="f196" fmla="*/ 670655 f155 1"/>
              <a:gd name="f197" fmla="*/ 1048255 f154 1"/>
              <a:gd name="f198" fmla="*/ 1065294 f154 1"/>
              <a:gd name="f199" fmla="*/ 1065380 f154 1"/>
              <a:gd name="f200" fmla="*/ 747112 f155 1"/>
              <a:gd name="f201" fmla="*/ 764104 f155 1"/>
              <a:gd name="f202" fmla="*/ 954644 f154 1"/>
              <a:gd name="f203" fmla="*/ 971678 f154 1"/>
              <a:gd name="f204" fmla="*/ 840465 f155 1"/>
              <a:gd name="f205" fmla="*/ 857452 f155 1"/>
              <a:gd name="f206" fmla="*/ 861028 f154 1"/>
              <a:gd name="f207" fmla="*/ 878062 f154 1"/>
              <a:gd name="f208" fmla="*/ 933823 f155 1"/>
              <a:gd name="f209" fmla="*/ 950810 f155 1"/>
              <a:gd name="f210" fmla="*/ 767327 f154 1"/>
              <a:gd name="f211" fmla="*/ 784366 f154 1"/>
              <a:gd name="f212" fmla="*/ 784451 f154 1"/>
              <a:gd name="f213" fmla="*/ 1027262 f155 1"/>
              <a:gd name="f214" fmla="*/ 1044254 f155 1"/>
              <a:gd name="f215" fmla="*/ 673716 f154 1"/>
              <a:gd name="f216" fmla="*/ 690750 f154 1"/>
              <a:gd name="f217" fmla="*/ 1120625 f155 1"/>
              <a:gd name="f218" fmla="*/ 1137612 f155 1"/>
              <a:gd name="f219" fmla="*/ 580100 f154 1"/>
              <a:gd name="f220" fmla="*/ 597134 f154 1"/>
              <a:gd name="f221" fmla="*/ 1213978 f155 1"/>
              <a:gd name="f222" fmla="*/ 1230965 f155 1"/>
              <a:gd name="f223" fmla="*/ 486398 f154 1"/>
              <a:gd name="f224" fmla="*/ 503437 f154 1"/>
              <a:gd name="f225" fmla="*/ 503523 f154 1"/>
              <a:gd name="f226" fmla="*/ 1307422 f155 1"/>
              <a:gd name="f227" fmla="*/ 1324414 f155 1"/>
              <a:gd name="f228" fmla="*/ 392784 f154 1"/>
              <a:gd name="f229" fmla="*/ 409821 f154 1"/>
              <a:gd name="f230" fmla="*/ 1400775 f155 1"/>
              <a:gd name="f231" fmla="*/ 1417762 f155 1"/>
              <a:gd name="f232" fmla="*/ 299170 f154 1"/>
              <a:gd name="f233" fmla="*/ 316207 f154 1"/>
              <a:gd name="f234" fmla="*/ 1494133 f155 1"/>
              <a:gd name="f235" fmla="*/ 1511120 f155 1"/>
              <a:gd name="f236" fmla="*/ 205556 f154 1"/>
              <a:gd name="f237" fmla="*/ 222592 f154 1"/>
              <a:gd name="f238" fmla="*/ f156 1 f2"/>
              <a:gd name="f239" fmla="*/ f159 1 1716115"/>
              <a:gd name="f240" fmla="*/ f160 1 1720853"/>
              <a:gd name="f241" fmla="*/ f161 1 1716115"/>
              <a:gd name="f242" fmla="*/ f162 1 1716115"/>
              <a:gd name="f243" fmla="*/ f163 1 1720853"/>
              <a:gd name="f244" fmla="*/ f164 1 1720853"/>
              <a:gd name="f245" fmla="*/ f165 1 1716115"/>
              <a:gd name="f246" fmla="*/ f166 1 1720853"/>
              <a:gd name="f247" fmla="*/ f167 1 1716115"/>
              <a:gd name="f248" fmla="*/ f168 1 1716115"/>
              <a:gd name="f249" fmla="*/ f169 1 1716115"/>
              <a:gd name="f250" fmla="*/ f170 1 1720853"/>
              <a:gd name="f251" fmla="*/ f171 1 1720853"/>
              <a:gd name="f252" fmla="*/ f172 1 1716115"/>
              <a:gd name="f253" fmla="*/ f173 1 1716115"/>
              <a:gd name="f254" fmla="*/ f174 1 1716115"/>
              <a:gd name="f255" fmla="*/ f175 1 1720853"/>
              <a:gd name="f256" fmla="*/ f176 1 1720853"/>
              <a:gd name="f257" fmla="*/ f177 1 1716115"/>
              <a:gd name="f258" fmla="*/ f178 1 1716115"/>
              <a:gd name="f259" fmla="*/ f179 1 1720853"/>
              <a:gd name="f260" fmla="*/ f180 1 1720853"/>
              <a:gd name="f261" fmla="*/ f181 1 1716115"/>
              <a:gd name="f262" fmla="*/ f182 1 1716115"/>
              <a:gd name="f263" fmla="*/ f183 1 1720853"/>
              <a:gd name="f264" fmla="*/ f184 1 1720853"/>
              <a:gd name="f265" fmla="*/ f185 1 1720853"/>
              <a:gd name="f266" fmla="*/ f186 1 1716115"/>
              <a:gd name="f267" fmla="*/ f187 1 1716115"/>
              <a:gd name="f268" fmla="*/ f188 1 1716115"/>
              <a:gd name="f269" fmla="*/ f189 1 1720853"/>
              <a:gd name="f270" fmla="*/ f190 1 1720853"/>
              <a:gd name="f271" fmla="*/ f191 1 1716115"/>
              <a:gd name="f272" fmla="*/ f192 1 1716115"/>
              <a:gd name="f273" fmla="*/ f193 1 1720853"/>
              <a:gd name="f274" fmla="*/ f194 1 1720853"/>
              <a:gd name="f275" fmla="*/ f195 1 1716115"/>
              <a:gd name="f276" fmla="*/ f196 1 1716115"/>
              <a:gd name="f277" fmla="*/ f197 1 1720853"/>
              <a:gd name="f278" fmla="*/ f198 1 1720853"/>
              <a:gd name="f279" fmla="*/ f199 1 1720853"/>
              <a:gd name="f280" fmla="*/ f200 1 1716115"/>
              <a:gd name="f281" fmla="*/ f201 1 1716115"/>
              <a:gd name="f282" fmla="*/ f202 1 1720853"/>
              <a:gd name="f283" fmla="*/ f203 1 1720853"/>
              <a:gd name="f284" fmla="*/ f204 1 1716115"/>
              <a:gd name="f285" fmla="*/ f205 1 1716115"/>
              <a:gd name="f286" fmla="*/ f206 1 1720853"/>
              <a:gd name="f287" fmla="*/ f207 1 1720853"/>
              <a:gd name="f288" fmla="*/ f208 1 1716115"/>
              <a:gd name="f289" fmla="*/ f209 1 1716115"/>
              <a:gd name="f290" fmla="*/ f210 1 1720853"/>
              <a:gd name="f291" fmla="*/ f211 1 1720853"/>
              <a:gd name="f292" fmla="*/ f212 1 1720853"/>
              <a:gd name="f293" fmla="*/ f213 1 1716115"/>
              <a:gd name="f294" fmla="*/ f214 1 1716115"/>
              <a:gd name="f295" fmla="*/ f215 1 1720853"/>
              <a:gd name="f296" fmla="*/ f216 1 1720853"/>
              <a:gd name="f297" fmla="*/ f217 1 1716115"/>
              <a:gd name="f298" fmla="*/ f218 1 1716115"/>
              <a:gd name="f299" fmla="*/ f219 1 1720853"/>
              <a:gd name="f300" fmla="*/ f220 1 1720853"/>
              <a:gd name="f301" fmla="*/ f221 1 1716115"/>
              <a:gd name="f302" fmla="*/ f222 1 1716115"/>
              <a:gd name="f303" fmla="*/ f223 1 1720853"/>
              <a:gd name="f304" fmla="*/ f224 1 1720853"/>
              <a:gd name="f305" fmla="*/ f225 1 1720853"/>
              <a:gd name="f306" fmla="*/ f226 1 1716115"/>
              <a:gd name="f307" fmla="*/ f227 1 1716115"/>
              <a:gd name="f308" fmla="*/ f228 1 1720853"/>
              <a:gd name="f309" fmla="*/ f229 1 1720853"/>
              <a:gd name="f310" fmla="*/ f230 1 1716115"/>
              <a:gd name="f311" fmla="*/ f231 1 1716115"/>
              <a:gd name="f312" fmla="*/ f232 1 1720853"/>
              <a:gd name="f313" fmla="*/ f233 1 1720853"/>
              <a:gd name="f314" fmla="*/ f234 1 1716115"/>
              <a:gd name="f315" fmla="*/ f235 1 1716115"/>
              <a:gd name="f316" fmla="*/ f236 1 1720853"/>
              <a:gd name="f317" fmla="*/ f237 1 1720853"/>
              <a:gd name="f318" fmla="*/ f5 1 f157"/>
              <a:gd name="f319" fmla="*/ f6 1 f157"/>
              <a:gd name="f320" fmla="*/ f5 1 f158"/>
              <a:gd name="f321" fmla="*/ f7 1 f158"/>
              <a:gd name="f322" fmla="+- f238 0 f1"/>
              <a:gd name="f323" fmla="*/ f239 1 f157"/>
              <a:gd name="f324" fmla="*/ f240 1 f158"/>
              <a:gd name="f325" fmla="*/ f241 1 f157"/>
              <a:gd name="f326" fmla="*/ f242 1 f157"/>
              <a:gd name="f327" fmla="*/ f243 1 f158"/>
              <a:gd name="f328" fmla="*/ f244 1 f158"/>
              <a:gd name="f329" fmla="*/ f245 1 f157"/>
              <a:gd name="f330" fmla="*/ f246 1 f158"/>
              <a:gd name="f331" fmla="*/ f247 1 f157"/>
              <a:gd name="f332" fmla="*/ f248 1 f157"/>
              <a:gd name="f333" fmla="*/ f249 1 f157"/>
              <a:gd name="f334" fmla="*/ f250 1 f158"/>
              <a:gd name="f335" fmla="*/ f251 1 f158"/>
              <a:gd name="f336" fmla="*/ f252 1 f157"/>
              <a:gd name="f337" fmla="*/ f253 1 f157"/>
              <a:gd name="f338" fmla="*/ f254 1 f157"/>
              <a:gd name="f339" fmla="*/ f255 1 f158"/>
              <a:gd name="f340" fmla="*/ f256 1 f158"/>
              <a:gd name="f341" fmla="*/ f257 1 f157"/>
              <a:gd name="f342" fmla="*/ f258 1 f157"/>
              <a:gd name="f343" fmla="*/ f259 1 f158"/>
              <a:gd name="f344" fmla="*/ f260 1 f158"/>
              <a:gd name="f345" fmla="*/ f261 1 f157"/>
              <a:gd name="f346" fmla="*/ f262 1 f157"/>
              <a:gd name="f347" fmla="*/ f263 1 f158"/>
              <a:gd name="f348" fmla="*/ f264 1 f158"/>
              <a:gd name="f349" fmla="*/ f265 1 f158"/>
              <a:gd name="f350" fmla="*/ f266 1 f157"/>
              <a:gd name="f351" fmla="*/ f267 1 f157"/>
              <a:gd name="f352" fmla="*/ f268 1 f157"/>
              <a:gd name="f353" fmla="*/ f269 1 f158"/>
              <a:gd name="f354" fmla="*/ f270 1 f158"/>
              <a:gd name="f355" fmla="*/ f271 1 f157"/>
              <a:gd name="f356" fmla="*/ f272 1 f157"/>
              <a:gd name="f357" fmla="*/ f273 1 f158"/>
              <a:gd name="f358" fmla="*/ f274 1 f158"/>
              <a:gd name="f359" fmla="*/ f275 1 f157"/>
              <a:gd name="f360" fmla="*/ f276 1 f157"/>
              <a:gd name="f361" fmla="*/ f277 1 f158"/>
              <a:gd name="f362" fmla="*/ f278 1 f158"/>
              <a:gd name="f363" fmla="*/ f279 1 f158"/>
              <a:gd name="f364" fmla="*/ f280 1 f157"/>
              <a:gd name="f365" fmla="*/ f281 1 f157"/>
              <a:gd name="f366" fmla="*/ f282 1 f158"/>
              <a:gd name="f367" fmla="*/ f283 1 f158"/>
              <a:gd name="f368" fmla="*/ f284 1 f157"/>
              <a:gd name="f369" fmla="*/ f285 1 f157"/>
              <a:gd name="f370" fmla="*/ f286 1 f158"/>
              <a:gd name="f371" fmla="*/ f287 1 f158"/>
              <a:gd name="f372" fmla="*/ f288 1 f157"/>
              <a:gd name="f373" fmla="*/ f289 1 f157"/>
              <a:gd name="f374" fmla="*/ f290 1 f158"/>
              <a:gd name="f375" fmla="*/ f291 1 f158"/>
              <a:gd name="f376" fmla="*/ f292 1 f158"/>
              <a:gd name="f377" fmla="*/ f293 1 f157"/>
              <a:gd name="f378" fmla="*/ f294 1 f157"/>
              <a:gd name="f379" fmla="*/ f295 1 f158"/>
              <a:gd name="f380" fmla="*/ f296 1 f158"/>
              <a:gd name="f381" fmla="*/ f297 1 f157"/>
              <a:gd name="f382" fmla="*/ f298 1 f157"/>
              <a:gd name="f383" fmla="*/ f299 1 f158"/>
              <a:gd name="f384" fmla="*/ f300 1 f158"/>
              <a:gd name="f385" fmla="*/ f301 1 f157"/>
              <a:gd name="f386" fmla="*/ f302 1 f157"/>
              <a:gd name="f387" fmla="*/ f303 1 f158"/>
              <a:gd name="f388" fmla="*/ f304 1 f158"/>
              <a:gd name="f389" fmla="*/ f305 1 f158"/>
              <a:gd name="f390" fmla="*/ f306 1 f157"/>
              <a:gd name="f391" fmla="*/ f307 1 f157"/>
              <a:gd name="f392" fmla="*/ f308 1 f158"/>
              <a:gd name="f393" fmla="*/ f309 1 f158"/>
              <a:gd name="f394" fmla="*/ f310 1 f157"/>
              <a:gd name="f395" fmla="*/ f311 1 f157"/>
              <a:gd name="f396" fmla="*/ f312 1 f158"/>
              <a:gd name="f397" fmla="*/ f313 1 f158"/>
              <a:gd name="f398" fmla="*/ f314 1 f157"/>
              <a:gd name="f399" fmla="*/ f315 1 f157"/>
              <a:gd name="f400" fmla="*/ f316 1 f158"/>
              <a:gd name="f401" fmla="*/ f317 1 f158"/>
              <a:gd name="f402" fmla="*/ f318 f152 1"/>
              <a:gd name="f403" fmla="*/ f319 f152 1"/>
              <a:gd name="f404" fmla="*/ f321 f153 1"/>
              <a:gd name="f405" fmla="*/ f320 f153 1"/>
              <a:gd name="f406" fmla="*/ f323 f152 1"/>
              <a:gd name="f407" fmla="*/ f324 f153 1"/>
              <a:gd name="f408" fmla="*/ f325 f152 1"/>
              <a:gd name="f409" fmla="*/ f326 f152 1"/>
              <a:gd name="f410" fmla="*/ f327 f153 1"/>
              <a:gd name="f411" fmla="*/ f328 f153 1"/>
              <a:gd name="f412" fmla="*/ f329 f152 1"/>
              <a:gd name="f413" fmla="*/ f330 f153 1"/>
              <a:gd name="f414" fmla="*/ f331 f152 1"/>
              <a:gd name="f415" fmla="*/ f332 f152 1"/>
              <a:gd name="f416" fmla="*/ f333 f152 1"/>
              <a:gd name="f417" fmla="*/ f334 f153 1"/>
              <a:gd name="f418" fmla="*/ f335 f153 1"/>
              <a:gd name="f419" fmla="*/ f336 f152 1"/>
              <a:gd name="f420" fmla="*/ f337 f152 1"/>
              <a:gd name="f421" fmla="*/ f338 f152 1"/>
              <a:gd name="f422" fmla="*/ f339 f153 1"/>
              <a:gd name="f423" fmla="*/ f340 f153 1"/>
              <a:gd name="f424" fmla="*/ f341 f152 1"/>
              <a:gd name="f425" fmla="*/ f342 f152 1"/>
              <a:gd name="f426" fmla="*/ f343 f153 1"/>
              <a:gd name="f427" fmla="*/ f344 f153 1"/>
              <a:gd name="f428" fmla="*/ f345 f152 1"/>
              <a:gd name="f429" fmla="*/ f346 f152 1"/>
              <a:gd name="f430" fmla="*/ f347 f153 1"/>
              <a:gd name="f431" fmla="*/ f348 f153 1"/>
              <a:gd name="f432" fmla="*/ f349 f153 1"/>
              <a:gd name="f433" fmla="*/ f350 f152 1"/>
              <a:gd name="f434" fmla="*/ f351 f152 1"/>
              <a:gd name="f435" fmla="*/ f352 f152 1"/>
              <a:gd name="f436" fmla="*/ f353 f153 1"/>
              <a:gd name="f437" fmla="*/ f354 f153 1"/>
              <a:gd name="f438" fmla="*/ f355 f152 1"/>
              <a:gd name="f439" fmla="*/ f356 f152 1"/>
              <a:gd name="f440" fmla="*/ f357 f153 1"/>
              <a:gd name="f441" fmla="*/ f358 f153 1"/>
              <a:gd name="f442" fmla="*/ f359 f152 1"/>
              <a:gd name="f443" fmla="*/ f360 f152 1"/>
              <a:gd name="f444" fmla="*/ f361 f153 1"/>
              <a:gd name="f445" fmla="*/ f362 f153 1"/>
              <a:gd name="f446" fmla="*/ f363 f153 1"/>
              <a:gd name="f447" fmla="*/ f364 f152 1"/>
              <a:gd name="f448" fmla="*/ f365 f152 1"/>
              <a:gd name="f449" fmla="*/ f366 f153 1"/>
              <a:gd name="f450" fmla="*/ f367 f153 1"/>
              <a:gd name="f451" fmla="*/ f368 f152 1"/>
              <a:gd name="f452" fmla="*/ f369 f152 1"/>
              <a:gd name="f453" fmla="*/ f370 f153 1"/>
              <a:gd name="f454" fmla="*/ f371 f153 1"/>
              <a:gd name="f455" fmla="*/ f372 f152 1"/>
              <a:gd name="f456" fmla="*/ f373 f152 1"/>
              <a:gd name="f457" fmla="*/ f374 f153 1"/>
              <a:gd name="f458" fmla="*/ f375 f153 1"/>
              <a:gd name="f459" fmla="*/ f376 f153 1"/>
              <a:gd name="f460" fmla="*/ f377 f152 1"/>
              <a:gd name="f461" fmla="*/ f378 f152 1"/>
              <a:gd name="f462" fmla="*/ f379 f153 1"/>
              <a:gd name="f463" fmla="*/ f380 f153 1"/>
              <a:gd name="f464" fmla="*/ f381 f152 1"/>
              <a:gd name="f465" fmla="*/ f382 f152 1"/>
              <a:gd name="f466" fmla="*/ f383 f153 1"/>
              <a:gd name="f467" fmla="*/ f384 f153 1"/>
              <a:gd name="f468" fmla="*/ f385 f152 1"/>
              <a:gd name="f469" fmla="*/ f386 f152 1"/>
              <a:gd name="f470" fmla="*/ f387 f153 1"/>
              <a:gd name="f471" fmla="*/ f388 f153 1"/>
              <a:gd name="f472" fmla="*/ f389 f153 1"/>
              <a:gd name="f473" fmla="*/ f390 f152 1"/>
              <a:gd name="f474" fmla="*/ f391 f152 1"/>
              <a:gd name="f475" fmla="*/ f392 f153 1"/>
              <a:gd name="f476" fmla="*/ f393 f153 1"/>
              <a:gd name="f477" fmla="*/ f394 f152 1"/>
              <a:gd name="f478" fmla="*/ f395 f152 1"/>
              <a:gd name="f479" fmla="*/ f396 f153 1"/>
              <a:gd name="f480" fmla="*/ f397 f153 1"/>
              <a:gd name="f481" fmla="*/ f398 f152 1"/>
              <a:gd name="f482" fmla="*/ f399 f152 1"/>
              <a:gd name="f483" fmla="*/ f400 f153 1"/>
              <a:gd name="f484" fmla="*/ f401 f153 1"/>
            </a:gdLst>
            <a:ahLst/>
            <a:cxnLst>
              <a:cxn ang="3cd4">
                <a:pos x="hc" y="t"/>
              </a:cxn>
              <a:cxn ang="0">
                <a:pos x="r" y="vc"/>
              </a:cxn>
              <a:cxn ang="cd4">
                <a:pos x="hc" y="b"/>
              </a:cxn>
              <a:cxn ang="cd2">
                <a:pos x="l" y="vc"/>
              </a:cxn>
              <a:cxn ang="f322">
                <a:pos x="f406" y="f407"/>
              </a:cxn>
              <a:cxn ang="f322">
                <a:pos x="f408" y="f407"/>
              </a:cxn>
              <a:cxn ang="f322">
                <a:pos x="f409" y="f410"/>
              </a:cxn>
              <a:cxn ang="f322">
                <a:pos x="f409" y="f411"/>
              </a:cxn>
              <a:cxn ang="f322">
                <a:pos x="f412" y="f413"/>
              </a:cxn>
              <a:cxn ang="f322">
                <a:pos x="f406" y="f407"/>
              </a:cxn>
              <a:cxn ang="f322">
                <a:pos x="f414" y="f407"/>
              </a:cxn>
              <a:cxn ang="f322">
                <a:pos x="f415" y="f407"/>
              </a:cxn>
              <a:cxn ang="f322">
                <a:pos x="f416" y="f417"/>
              </a:cxn>
              <a:cxn ang="f322">
                <a:pos x="f416" y="f418"/>
              </a:cxn>
              <a:cxn ang="f322">
                <a:pos x="f414" y="f407"/>
              </a:cxn>
              <a:cxn ang="f322">
                <a:pos x="f419" y="f407"/>
              </a:cxn>
              <a:cxn ang="f322">
                <a:pos x="f420" y="f407"/>
              </a:cxn>
              <a:cxn ang="f322">
                <a:pos x="f421" y="f422"/>
              </a:cxn>
              <a:cxn ang="f322">
                <a:pos x="f421" y="f423"/>
              </a:cxn>
              <a:cxn ang="f322">
                <a:pos x="f419" y="f407"/>
              </a:cxn>
              <a:cxn ang="f322">
                <a:pos x="f424" y="f407"/>
              </a:cxn>
              <a:cxn ang="f322">
                <a:pos x="f425" y="f407"/>
              </a:cxn>
              <a:cxn ang="f322">
                <a:pos x="f416" y="f426"/>
              </a:cxn>
              <a:cxn ang="f322">
                <a:pos x="f416" y="f427"/>
              </a:cxn>
              <a:cxn ang="f322">
                <a:pos x="f424" y="f407"/>
              </a:cxn>
              <a:cxn ang="f322">
                <a:pos x="f428" y="f407"/>
              </a:cxn>
              <a:cxn ang="f322">
                <a:pos x="f429" y="f407"/>
              </a:cxn>
              <a:cxn ang="f322">
                <a:pos x="f409" y="f430"/>
              </a:cxn>
              <a:cxn ang="f322">
                <a:pos x="f409" y="f431"/>
              </a:cxn>
              <a:cxn ang="f322">
                <a:pos x="f416" y="f432"/>
              </a:cxn>
              <a:cxn ang="f322">
                <a:pos x="f428" y="f407"/>
              </a:cxn>
              <a:cxn ang="f322">
                <a:pos x="f433" y="f407"/>
              </a:cxn>
              <a:cxn ang="f322">
                <a:pos x="f434" y="f407"/>
              </a:cxn>
              <a:cxn ang="f322">
                <a:pos x="f435" y="f436"/>
              </a:cxn>
              <a:cxn ang="f322">
                <a:pos x="f435" y="f437"/>
              </a:cxn>
              <a:cxn ang="f322">
                <a:pos x="f433" y="f407"/>
              </a:cxn>
              <a:cxn ang="f322">
                <a:pos x="f438" y="f407"/>
              </a:cxn>
              <a:cxn ang="f322">
                <a:pos x="f439" y="f407"/>
              </a:cxn>
              <a:cxn ang="f322">
                <a:pos x="f421" y="f440"/>
              </a:cxn>
              <a:cxn ang="f322">
                <a:pos x="f421" y="f441"/>
              </a:cxn>
              <a:cxn ang="f322">
                <a:pos x="f438" y="f407"/>
              </a:cxn>
              <a:cxn ang="f322">
                <a:pos x="f442" y="f407"/>
              </a:cxn>
              <a:cxn ang="f322">
                <a:pos x="f443" y="f407"/>
              </a:cxn>
              <a:cxn ang="f322">
                <a:pos x="f409" y="f444"/>
              </a:cxn>
              <a:cxn ang="f322">
                <a:pos x="f409" y="f445"/>
              </a:cxn>
              <a:cxn ang="f322">
                <a:pos x="f416" y="f446"/>
              </a:cxn>
              <a:cxn ang="f322">
                <a:pos x="f442" y="f407"/>
              </a:cxn>
              <a:cxn ang="f322">
                <a:pos x="f447" y="f407"/>
              </a:cxn>
              <a:cxn ang="f322">
                <a:pos x="f448" y="f407"/>
              </a:cxn>
              <a:cxn ang="f322">
                <a:pos x="f412" y="f449"/>
              </a:cxn>
              <a:cxn ang="f322">
                <a:pos x="f412" y="f450"/>
              </a:cxn>
              <a:cxn ang="f322">
                <a:pos x="f447" y="f407"/>
              </a:cxn>
              <a:cxn ang="f322">
                <a:pos x="f451" y="f407"/>
              </a:cxn>
              <a:cxn ang="f322">
                <a:pos x="f452" y="f407"/>
              </a:cxn>
              <a:cxn ang="f322">
                <a:pos x="f421" y="f453"/>
              </a:cxn>
              <a:cxn ang="f322">
                <a:pos x="f421" y="f454"/>
              </a:cxn>
              <a:cxn ang="f322">
                <a:pos x="f451" y="f407"/>
              </a:cxn>
              <a:cxn ang="f322">
                <a:pos x="f455" y="f407"/>
              </a:cxn>
              <a:cxn ang="f322">
                <a:pos x="f456" y="f407"/>
              </a:cxn>
              <a:cxn ang="f322">
                <a:pos x="f416" y="f457"/>
              </a:cxn>
              <a:cxn ang="f322">
                <a:pos x="f416" y="f458"/>
              </a:cxn>
              <a:cxn ang="f322">
                <a:pos x="f416" y="f459"/>
              </a:cxn>
              <a:cxn ang="f322">
                <a:pos x="f455" y="f407"/>
              </a:cxn>
              <a:cxn ang="f322">
                <a:pos x="f460" y="f407"/>
              </a:cxn>
              <a:cxn ang="f322">
                <a:pos x="f461" y="f407"/>
              </a:cxn>
              <a:cxn ang="f322">
                <a:pos x="f435" y="f462"/>
              </a:cxn>
              <a:cxn ang="f322">
                <a:pos x="f435" y="f463"/>
              </a:cxn>
              <a:cxn ang="f322">
                <a:pos x="f460" y="f407"/>
              </a:cxn>
              <a:cxn ang="f322">
                <a:pos x="f464" y="f407"/>
              </a:cxn>
              <a:cxn ang="f322">
                <a:pos x="f465" y="f407"/>
              </a:cxn>
              <a:cxn ang="f322">
                <a:pos x="f412" y="f466"/>
              </a:cxn>
              <a:cxn ang="f322">
                <a:pos x="f412" y="f467"/>
              </a:cxn>
              <a:cxn ang="f322">
                <a:pos x="f464" y="f407"/>
              </a:cxn>
              <a:cxn ang="f322">
                <a:pos x="f468" y="f407"/>
              </a:cxn>
              <a:cxn ang="f322">
                <a:pos x="f469" y="f407"/>
              </a:cxn>
              <a:cxn ang="f322">
                <a:pos x="f421" y="f470"/>
              </a:cxn>
              <a:cxn ang="f322">
                <a:pos x="f421" y="f471"/>
              </a:cxn>
              <a:cxn ang="f322">
                <a:pos x="f421" y="f472"/>
              </a:cxn>
              <a:cxn ang="f322">
                <a:pos x="f468" y="f407"/>
              </a:cxn>
              <a:cxn ang="f322">
                <a:pos x="f473" y="f407"/>
              </a:cxn>
              <a:cxn ang="f322">
                <a:pos x="f474" y="f407"/>
              </a:cxn>
              <a:cxn ang="f322">
                <a:pos x="f412" y="f475"/>
              </a:cxn>
              <a:cxn ang="f322">
                <a:pos x="f412" y="f476"/>
              </a:cxn>
              <a:cxn ang="f322">
                <a:pos x="f473" y="f407"/>
              </a:cxn>
              <a:cxn ang="f322">
                <a:pos x="f477" y="f407"/>
              </a:cxn>
              <a:cxn ang="f322">
                <a:pos x="f478" y="f407"/>
              </a:cxn>
              <a:cxn ang="f322">
                <a:pos x="f421" y="f479"/>
              </a:cxn>
              <a:cxn ang="f322">
                <a:pos x="f421" y="f480"/>
              </a:cxn>
              <a:cxn ang="f322">
                <a:pos x="f477" y="f407"/>
              </a:cxn>
              <a:cxn ang="f322">
                <a:pos x="f481" y="f407"/>
              </a:cxn>
              <a:cxn ang="f322">
                <a:pos x="f482" y="f407"/>
              </a:cxn>
              <a:cxn ang="f322">
                <a:pos x="f421" y="f483"/>
              </a:cxn>
              <a:cxn ang="f322">
                <a:pos x="f421" y="f484"/>
              </a:cxn>
              <a:cxn ang="f322">
                <a:pos x="f481" y="f407"/>
              </a:cxn>
            </a:cxnLst>
            <a:rect l="f402" t="f405" r="f403" b="f404"/>
            <a:pathLst>
              <a:path w="1716115" h="1720853">
                <a:moveTo>
                  <a:pt x="f8" y="f5"/>
                </a:moveTo>
                <a:lnTo>
                  <a:pt x="f9" y="f5"/>
                </a:lnTo>
                <a:cubicBezTo>
                  <a:pt x="f9" y="f10"/>
                  <a:pt x="f11" y="f12"/>
                  <a:pt x="f13" y="f12"/>
                </a:cubicBezTo>
                <a:lnTo>
                  <a:pt x="f13" y="f14"/>
                </a:lnTo>
                <a:lnTo>
                  <a:pt x="f6" y="f15"/>
                </a:lnTo>
                <a:cubicBezTo>
                  <a:pt x="f16" y="f15"/>
                  <a:pt x="f8" y="f17"/>
                  <a:pt x="f8" y="f5"/>
                </a:cubicBezTo>
                <a:close/>
                <a:moveTo>
                  <a:pt x="f5" y="f5"/>
                </a:moveTo>
                <a:lnTo>
                  <a:pt x="f18" y="f5"/>
                </a:lnTo>
                <a:cubicBezTo>
                  <a:pt x="f18" y="f19"/>
                  <a:pt x="f20" y="f21"/>
                  <a:pt x="f22" y="f21"/>
                </a:cubicBezTo>
                <a:lnTo>
                  <a:pt x="f22" y="f7"/>
                </a:lnTo>
                <a:cubicBezTo>
                  <a:pt x="f23" y="f7"/>
                  <a:pt x="f5" y="f24"/>
                  <a:pt x="f5" y="f5"/>
                </a:cubicBezTo>
                <a:close/>
                <a:moveTo>
                  <a:pt x="f25" y="f5"/>
                </a:moveTo>
                <a:lnTo>
                  <a:pt x="f26" y="f5"/>
                </a:lnTo>
                <a:cubicBezTo>
                  <a:pt x="f26" y="f27"/>
                  <a:pt x="f28" y="f29"/>
                  <a:pt x="f30" y="f29"/>
                </a:cubicBezTo>
                <a:lnTo>
                  <a:pt x="f30" y="f31"/>
                </a:lnTo>
                <a:cubicBezTo>
                  <a:pt x="f32" y="f31"/>
                  <a:pt x="f25" y="f33"/>
                  <a:pt x="f25" y="f5"/>
                </a:cubicBezTo>
                <a:close/>
                <a:moveTo>
                  <a:pt x="f34" y="f5"/>
                </a:moveTo>
                <a:lnTo>
                  <a:pt x="f35" y="f5"/>
                </a:lnTo>
                <a:cubicBezTo>
                  <a:pt x="f35" y="f36"/>
                  <a:pt x="f37" y="f38"/>
                  <a:pt x="f22" y="f38"/>
                </a:cubicBezTo>
                <a:lnTo>
                  <a:pt x="f22" y="f39"/>
                </a:lnTo>
                <a:cubicBezTo>
                  <a:pt x="f40" y="f39"/>
                  <a:pt x="f34" y="f41"/>
                  <a:pt x="f34" y="f5"/>
                </a:cubicBezTo>
                <a:close/>
                <a:moveTo>
                  <a:pt x="f42" y="f5"/>
                </a:moveTo>
                <a:lnTo>
                  <a:pt x="f43" y="f5"/>
                </a:lnTo>
                <a:cubicBezTo>
                  <a:pt x="f43" y="f44"/>
                  <a:pt x="f45" y="f46"/>
                  <a:pt x="f13" y="f46"/>
                </a:cubicBezTo>
                <a:lnTo>
                  <a:pt x="f13" y="f47"/>
                </a:lnTo>
                <a:lnTo>
                  <a:pt x="f22" y="f48"/>
                </a:lnTo>
                <a:cubicBezTo>
                  <a:pt x="f49" y="f48"/>
                  <a:pt x="f42" y="f50"/>
                  <a:pt x="f42" y="f5"/>
                </a:cubicBezTo>
                <a:close/>
                <a:moveTo>
                  <a:pt x="f51" y="f5"/>
                </a:moveTo>
                <a:lnTo>
                  <a:pt x="f52" y="f5"/>
                </a:lnTo>
                <a:cubicBezTo>
                  <a:pt x="f52" y="f53"/>
                  <a:pt x="f54" y="f55"/>
                  <a:pt x="f56" y="f55"/>
                </a:cubicBezTo>
                <a:lnTo>
                  <a:pt x="f56" y="f57"/>
                </a:lnTo>
                <a:cubicBezTo>
                  <a:pt x="f58" y="f57"/>
                  <a:pt x="f51" y="f59"/>
                  <a:pt x="f51" y="f5"/>
                </a:cubicBezTo>
                <a:close/>
                <a:moveTo>
                  <a:pt x="f60" y="f5"/>
                </a:moveTo>
                <a:lnTo>
                  <a:pt x="f61" y="f5"/>
                </a:lnTo>
                <a:cubicBezTo>
                  <a:pt x="f61" y="f62"/>
                  <a:pt x="f63" y="f64"/>
                  <a:pt x="f30" y="f64"/>
                </a:cubicBezTo>
                <a:lnTo>
                  <a:pt x="f30" y="f65"/>
                </a:lnTo>
                <a:cubicBezTo>
                  <a:pt x="f66" y="f65"/>
                  <a:pt x="f60" y="f67"/>
                  <a:pt x="f60" y="f5"/>
                </a:cubicBezTo>
                <a:close/>
                <a:moveTo>
                  <a:pt x="f68" y="f5"/>
                </a:moveTo>
                <a:lnTo>
                  <a:pt x="f69" y="f5"/>
                </a:lnTo>
                <a:cubicBezTo>
                  <a:pt x="f69" y="f70"/>
                  <a:pt x="f71" y="f72"/>
                  <a:pt x="f13" y="f72"/>
                </a:cubicBezTo>
                <a:lnTo>
                  <a:pt x="f13" y="f73"/>
                </a:lnTo>
                <a:lnTo>
                  <a:pt x="f22" y="f74"/>
                </a:lnTo>
                <a:cubicBezTo>
                  <a:pt x="f75" y="f74"/>
                  <a:pt x="f68" y="f76"/>
                  <a:pt x="f68" y="f5"/>
                </a:cubicBezTo>
                <a:close/>
                <a:moveTo>
                  <a:pt x="f77" y="f5"/>
                </a:moveTo>
                <a:lnTo>
                  <a:pt x="f78" y="f5"/>
                </a:lnTo>
                <a:cubicBezTo>
                  <a:pt x="f78" y="f79"/>
                  <a:pt x="f80" y="f81"/>
                  <a:pt x="f6" y="f81"/>
                </a:cubicBezTo>
                <a:lnTo>
                  <a:pt x="f6" y="f82"/>
                </a:lnTo>
                <a:cubicBezTo>
                  <a:pt x="f83" y="f82"/>
                  <a:pt x="f77" y="f84"/>
                  <a:pt x="f77" y="f5"/>
                </a:cubicBezTo>
                <a:close/>
                <a:moveTo>
                  <a:pt x="f85" y="f5"/>
                </a:moveTo>
                <a:lnTo>
                  <a:pt x="f86" y="f5"/>
                </a:lnTo>
                <a:cubicBezTo>
                  <a:pt x="f86" y="f87"/>
                  <a:pt x="f88" y="f89"/>
                  <a:pt x="f30" y="f89"/>
                </a:cubicBezTo>
                <a:lnTo>
                  <a:pt x="f30" y="f90"/>
                </a:lnTo>
                <a:cubicBezTo>
                  <a:pt x="f91" y="f90"/>
                  <a:pt x="f85" y="f92"/>
                  <a:pt x="f85" y="f5"/>
                </a:cubicBezTo>
                <a:close/>
                <a:moveTo>
                  <a:pt x="f93" y="f5"/>
                </a:moveTo>
                <a:lnTo>
                  <a:pt x="f94" y="f5"/>
                </a:lnTo>
                <a:cubicBezTo>
                  <a:pt x="f94" y="f95"/>
                  <a:pt x="f96" y="f97"/>
                  <a:pt x="f22" y="f97"/>
                </a:cubicBezTo>
                <a:lnTo>
                  <a:pt x="f22" y="f98"/>
                </a:lnTo>
                <a:lnTo>
                  <a:pt x="f22" y="f99"/>
                </a:lnTo>
                <a:cubicBezTo>
                  <a:pt x="f100" y="f99"/>
                  <a:pt x="f93" y="f101"/>
                  <a:pt x="f93" y="f5"/>
                </a:cubicBezTo>
                <a:close/>
                <a:moveTo>
                  <a:pt x="f102" y="f5"/>
                </a:moveTo>
                <a:lnTo>
                  <a:pt x="f103" y="f5"/>
                </a:lnTo>
                <a:cubicBezTo>
                  <a:pt x="f103" y="f104"/>
                  <a:pt x="f105" y="f106"/>
                  <a:pt x="f56" y="f106"/>
                </a:cubicBezTo>
                <a:lnTo>
                  <a:pt x="f56" y="f107"/>
                </a:lnTo>
                <a:cubicBezTo>
                  <a:pt x="f108" y="f107"/>
                  <a:pt x="f102" y="f109"/>
                  <a:pt x="f102" y="f5"/>
                </a:cubicBezTo>
                <a:close/>
                <a:moveTo>
                  <a:pt x="f110" y="f5"/>
                </a:moveTo>
                <a:lnTo>
                  <a:pt x="f111" y="f5"/>
                </a:lnTo>
                <a:cubicBezTo>
                  <a:pt x="f111" y="f112"/>
                  <a:pt x="f113" y="f114"/>
                  <a:pt x="f6" y="f114"/>
                </a:cubicBezTo>
                <a:lnTo>
                  <a:pt x="f6" y="f115"/>
                </a:lnTo>
                <a:cubicBezTo>
                  <a:pt x="f116" y="f115"/>
                  <a:pt x="f110" y="f117"/>
                  <a:pt x="f110" y="f5"/>
                </a:cubicBezTo>
                <a:close/>
                <a:moveTo>
                  <a:pt x="f118" y="f5"/>
                </a:moveTo>
                <a:lnTo>
                  <a:pt x="f119" y="f5"/>
                </a:lnTo>
                <a:cubicBezTo>
                  <a:pt x="f119" y="f120"/>
                  <a:pt x="f121" y="f122"/>
                  <a:pt x="f30" y="f122"/>
                </a:cubicBezTo>
                <a:lnTo>
                  <a:pt x="f30" y="f123"/>
                </a:lnTo>
                <a:lnTo>
                  <a:pt x="f30" y="f124"/>
                </a:lnTo>
                <a:cubicBezTo>
                  <a:pt x="f125" y="f124"/>
                  <a:pt x="f118" y="f126"/>
                  <a:pt x="f118" y="f5"/>
                </a:cubicBezTo>
                <a:close/>
                <a:moveTo>
                  <a:pt x="f127" y="f5"/>
                </a:moveTo>
                <a:lnTo>
                  <a:pt x="f128" y="f5"/>
                </a:lnTo>
                <a:cubicBezTo>
                  <a:pt x="f128" y="f129"/>
                  <a:pt x="f130" y="f131"/>
                  <a:pt x="f6" y="f131"/>
                </a:cubicBezTo>
                <a:lnTo>
                  <a:pt x="f6" y="f132"/>
                </a:lnTo>
                <a:cubicBezTo>
                  <a:pt x="f133" y="f132"/>
                  <a:pt x="f127" y="f134"/>
                  <a:pt x="f127" y="f5"/>
                </a:cubicBezTo>
                <a:close/>
                <a:moveTo>
                  <a:pt x="f135" y="f5"/>
                </a:moveTo>
                <a:lnTo>
                  <a:pt x="f136" y="f5"/>
                </a:lnTo>
                <a:cubicBezTo>
                  <a:pt x="f136" y="f137"/>
                  <a:pt x="f138" y="f139"/>
                  <a:pt x="f30" y="f139"/>
                </a:cubicBezTo>
                <a:lnTo>
                  <a:pt x="f30" y="f140"/>
                </a:lnTo>
                <a:cubicBezTo>
                  <a:pt x="f141" y="f140"/>
                  <a:pt x="f135" y="f142"/>
                  <a:pt x="f135" y="f5"/>
                </a:cubicBezTo>
                <a:close/>
                <a:moveTo>
                  <a:pt x="f143" y="f5"/>
                </a:moveTo>
                <a:lnTo>
                  <a:pt x="f144" y="f5"/>
                </a:lnTo>
                <a:cubicBezTo>
                  <a:pt x="f144" y="f145"/>
                  <a:pt x="f146" y="f147"/>
                  <a:pt x="f30" y="f147"/>
                </a:cubicBezTo>
                <a:lnTo>
                  <a:pt x="f30" y="f148"/>
                </a:lnTo>
                <a:cubicBezTo>
                  <a:pt x="f149" y="f148"/>
                  <a:pt x="f143" y="f150"/>
                  <a:pt x="f143" y="f5"/>
                </a:cubicBezTo>
                <a:close/>
              </a:path>
            </a:pathLst>
          </a:custGeom>
          <a:solidFill>
            <a:srgbClr val="FDFAF6">
              <a:alpha val="99000"/>
            </a:srgbClr>
          </a:solid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6" name="Image 5" descr="preencoded.png">
            <a:extLst>
              <a:ext uri="{FF2B5EF4-FFF2-40B4-BE49-F238E27FC236}">
                <a16:creationId xmlns:a16="http://schemas.microsoft.com/office/drawing/2014/main" id="{F068536A-936E-2E77-3F97-E3E91A78997A}"/>
              </a:ext>
            </a:extLst>
          </p:cNvPr>
          <p:cNvSpPr/>
          <p:nvPr/>
        </p:nvSpPr>
        <p:spPr>
          <a:xfrm>
            <a:off x="-5568" y="3440503"/>
            <a:ext cx="3443292" cy="3448046"/>
          </a:xfrm>
          <a:custGeom>
            <a:avLst/>
            <a:gdLst>
              <a:gd name="f0" fmla="val 10800000"/>
              <a:gd name="f1" fmla="val 5400000"/>
              <a:gd name="f2" fmla="val 180"/>
              <a:gd name="f3" fmla="val w"/>
              <a:gd name="f4" fmla="val h"/>
              <a:gd name="f5" fmla="val 0"/>
              <a:gd name="f6" fmla="val 3443288"/>
              <a:gd name="f7" fmla="val 3448050"/>
              <a:gd name="f8" fmla="val 1721644"/>
              <a:gd name="f9" fmla="val 3448051"/>
              <a:gd name="f10" fmla="val 2672482"/>
              <a:gd name="f11" fmla="val 2676178"/>
              <a:gd name="f12" fmla="val 1724025"/>
              <a:gd name="f13" fmla="val 771873"/>
              <a:gd name="f14" fmla="val 770806"/>
              <a:gd name="f15" fmla="+- 0 0 -90"/>
              <a:gd name="f16" fmla="*/ f3 1 3443288"/>
              <a:gd name="f17" fmla="*/ f4 1 3448050"/>
              <a:gd name="f18" fmla="+- f7 0 f5"/>
              <a:gd name="f19" fmla="+- f6 0 f5"/>
              <a:gd name="f20" fmla="*/ f15 f0 1"/>
              <a:gd name="f21" fmla="*/ f19 1 3443288"/>
              <a:gd name="f22" fmla="*/ f18 1 3448050"/>
              <a:gd name="f23" fmla="*/ 1721644 f19 1"/>
              <a:gd name="f24" fmla="*/ 3448051 f18 1"/>
              <a:gd name="f25" fmla="*/ 3443288 f19 1"/>
              <a:gd name="f26" fmla="*/ 1724025 f18 1"/>
              <a:gd name="f27" fmla="*/ 0 f18 1"/>
              <a:gd name="f28" fmla="*/ 0 f19 1"/>
              <a:gd name="f29" fmla="*/ f20 1 f2"/>
              <a:gd name="f30" fmla="*/ f23 1 3443288"/>
              <a:gd name="f31" fmla="*/ f24 1 3448050"/>
              <a:gd name="f32" fmla="*/ f25 1 3443288"/>
              <a:gd name="f33" fmla="*/ f26 1 3448050"/>
              <a:gd name="f34" fmla="*/ f27 1 3448050"/>
              <a:gd name="f35" fmla="*/ f28 1 3443288"/>
              <a:gd name="f36" fmla="*/ f5 1 f21"/>
              <a:gd name="f37" fmla="*/ f6 1 f21"/>
              <a:gd name="f38" fmla="*/ f5 1 f22"/>
              <a:gd name="f39" fmla="*/ f7 1 f22"/>
              <a:gd name="f40" fmla="+- f29 0 f1"/>
              <a:gd name="f41" fmla="*/ f30 1 f21"/>
              <a:gd name="f42" fmla="*/ f31 1 f22"/>
              <a:gd name="f43" fmla="*/ f32 1 f21"/>
              <a:gd name="f44" fmla="*/ f33 1 f22"/>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7 1"/>
              <a:gd name="f56" fmla="*/ f46 f16 1"/>
            </a:gdLst>
            <a:ahLst/>
            <a:cxnLst>
              <a:cxn ang="3cd4">
                <a:pos x="hc" y="t"/>
              </a:cxn>
              <a:cxn ang="0">
                <a:pos x="r" y="vc"/>
              </a:cxn>
              <a:cxn ang="cd4">
                <a:pos x="hc" y="b"/>
              </a:cxn>
              <a:cxn ang="cd2">
                <a:pos x="l" y="vc"/>
              </a:cxn>
              <a:cxn ang="f40">
                <a:pos x="f51" y="f52"/>
              </a:cxn>
              <a:cxn ang="f40">
                <a:pos x="f53" y="f54"/>
              </a:cxn>
              <a:cxn ang="f40">
                <a:pos x="f51" y="f55"/>
              </a:cxn>
              <a:cxn ang="f40">
                <a:pos x="f56" y="f54"/>
              </a:cxn>
              <a:cxn ang="f40">
                <a:pos x="f51" y="f52"/>
              </a:cxn>
            </a:cxnLst>
            <a:rect l="f47" t="f50" r="f48" b="f49"/>
            <a:pathLst>
              <a:path w="3443288" h="3448050">
                <a:moveTo>
                  <a:pt x="f8" y="f9"/>
                </a:moveTo>
                <a:cubicBezTo>
                  <a:pt x="f10" y="f9"/>
                  <a:pt x="f6" y="f11"/>
                  <a:pt x="f6" y="f12"/>
                </a:cubicBezTo>
                <a:cubicBezTo>
                  <a:pt x="f6" y="f13"/>
                  <a:pt x="f10" y="f5"/>
                  <a:pt x="f8" y="f5"/>
                </a:cubicBezTo>
                <a:cubicBezTo>
                  <a:pt x="f14" y="f5"/>
                  <a:pt x="f5" y="f13"/>
                  <a:pt x="f5" y="f12"/>
                </a:cubicBezTo>
                <a:cubicBezTo>
                  <a:pt x="f5" y="f11"/>
                  <a:pt x="f14" y="f9"/>
                  <a:pt x="f8" y="f9"/>
                </a:cubicBezTo>
                <a:close/>
              </a:path>
            </a:pathLst>
          </a:custGeom>
          <a:solidFill>
            <a:srgbClr val="1F2C8F"/>
          </a:solid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pic>
        <p:nvPicPr>
          <p:cNvPr id="7" name="Image 6" descr="preencoded.png">
            <a:extLst>
              <a:ext uri="{FF2B5EF4-FFF2-40B4-BE49-F238E27FC236}">
                <a16:creationId xmlns:a16="http://schemas.microsoft.com/office/drawing/2014/main" id="{78CCC020-BE81-BFC1-2F99-04CDBD75A0CD}"/>
              </a:ext>
            </a:extLst>
          </p:cNvPr>
          <p:cNvPicPr>
            <a:picLocks noChangeAspect="1"/>
          </p:cNvPicPr>
          <p:nvPr/>
        </p:nvPicPr>
        <p:blipFill>
          <a:blip r:embed="rId4">
            <a:extLst>
              <a:ext uri="{96DAC541-7B7A-43D3-8B79-37D633B846F1}">
                <asvg:svgBlip xmlns:asvg="http://schemas.microsoft.com/office/drawing/2016/SVG/main" r:embed="rId5"/>
              </a:ext>
            </a:extLst>
          </a:blip>
          <a:srcRect/>
          <a:stretch>
            <a:fillRect/>
          </a:stretch>
        </p:blipFill>
        <p:spPr>
          <a:xfrm>
            <a:off x="1718459" y="3440503"/>
            <a:ext cx="1719264" cy="1724028"/>
          </a:xfrm>
          <a:prstGeom prst="rect">
            <a:avLst/>
          </a:prstGeom>
          <a:noFill/>
          <a:ln cap="flat">
            <a:noFill/>
          </a:ln>
        </p:spPr>
      </p:pic>
      <p:sp>
        <p:nvSpPr>
          <p:cNvPr id="8" name="Text Placeholder 2">
            <a:extLst>
              <a:ext uri="{FF2B5EF4-FFF2-40B4-BE49-F238E27FC236}">
                <a16:creationId xmlns:a16="http://schemas.microsoft.com/office/drawing/2014/main" id="{B856D3ED-D454-856D-E785-DA8C6414E2C0}"/>
              </a:ext>
            </a:extLst>
          </p:cNvPr>
          <p:cNvSpPr txBox="1">
            <a:spLocks noGrp="1"/>
          </p:cNvSpPr>
          <p:nvPr>
            <p:ph type="body" idx="4294967295"/>
          </p:nvPr>
        </p:nvSpPr>
        <p:spPr>
          <a:xfrm>
            <a:off x="3977639" y="2330705"/>
            <a:ext cx="3822191" cy="411480"/>
          </a:xfrm>
        </p:spPr>
        <p:txBody>
          <a:bodyPr>
            <a:noAutofit/>
          </a:bodyPr>
          <a:lstStyle>
            <a:lvl1pPr marL="0" indent="0">
              <a:spcBef>
                <a:spcPts val="0"/>
              </a:spcBef>
              <a:buNone/>
              <a:defRPr sz="1800" b="1" cap="all">
                <a:latin typeface="Arial" pitchFamily="34"/>
                <a:cs typeface="Arial" pitchFamily="34"/>
              </a:defRPr>
            </a:lvl1pPr>
          </a:lstStyle>
          <a:p>
            <a:pPr lvl="0"/>
            <a:r>
              <a:rPr lang="en-US"/>
              <a:t>Click to edit Master text styles</a:t>
            </a:r>
          </a:p>
        </p:txBody>
      </p:sp>
      <p:sp>
        <p:nvSpPr>
          <p:cNvPr id="9" name="Content Placeholder 3">
            <a:extLst>
              <a:ext uri="{FF2B5EF4-FFF2-40B4-BE49-F238E27FC236}">
                <a16:creationId xmlns:a16="http://schemas.microsoft.com/office/drawing/2014/main" id="{161D0C45-6A18-D364-ECAC-2914938D4990}"/>
              </a:ext>
            </a:extLst>
          </p:cNvPr>
          <p:cNvSpPr txBox="1">
            <a:spLocks noGrp="1"/>
          </p:cNvSpPr>
          <p:nvPr>
            <p:ph idx="4294967295"/>
          </p:nvPr>
        </p:nvSpPr>
        <p:spPr>
          <a:xfrm>
            <a:off x="3685032" y="2877315"/>
            <a:ext cx="3741925" cy="3684583"/>
          </a:xfrm>
        </p:spPr>
        <p:txBody>
          <a:bodyPr lIns="45720" r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EDD2912F-CB91-B005-7889-39C0A460608F}"/>
              </a:ext>
            </a:extLst>
          </p:cNvPr>
          <p:cNvSpPr txBox="1">
            <a:spLocks noGrp="1"/>
          </p:cNvSpPr>
          <p:nvPr>
            <p:ph type="body" idx="4294967295"/>
          </p:nvPr>
        </p:nvSpPr>
        <p:spPr>
          <a:xfrm>
            <a:off x="8046720" y="2330705"/>
            <a:ext cx="3822191" cy="411480"/>
          </a:xfrm>
        </p:spPr>
        <p:txBody>
          <a:bodyPr>
            <a:noAutofit/>
          </a:bodyPr>
          <a:lstStyle>
            <a:lvl1pPr marL="0" indent="0">
              <a:spcBef>
                <a:spcPts val="0"/>
              </a:spcBef>
              <a:buNone/>
              <a:defRPr sz="1800" b="1" cap="all">
                <a:latin typeface="Arial" pitchFamily="34"/>
                <a:cs typeface="Arial" pitchFamily="34"/>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6343AB41-87DF-C5E4-F86C-9B9BBA0CB527}"/>
              </a:ext>
            </a:extLst>
          </p:cNvPr>
          <p:cNvSpPr txBox="1">
            <a:spLocks noGrp="1"/>
          </p:cNvSpPr>
          <p:nvPr>
            <p:ph idx="4294967295"/>
          </p:nvPr>
        </p:nvSpPr>
        <p:spPr>
          <a:xfrm>
            <a:off x="7754112" y="2877315"/>
            <a:ext cx="3741925" cy="3684583"/>
          </a:xfrm>
        </p:spPr>
        <p:txBody>
          <a:bodyPr lIns="45720" r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8">
            <a:extLst>
              <a:ext uri="{FF2B5EF4-FFF2-40B4-BE49-F238E27FC236}">
                <a16:creationId xmlns:a16="http://schemas.microsoft.com/office/drawing/2014/main" id="{6CBF0AEB-6134-9F3E-B410-1448977EEEB9}"/>
              </a:ext>
            </a:extLst>
          </p:cNvPr>
          <p:cNvSpPr txBox="1">
            <a:spLocks noGrp="1"/>
          </p:cNvSpPr>
          <p:nvPr>
            <p:ph type="sldNum" sz="quarter" idx="8"/>
          </p:nvPr>
        </p:nvSpPr>
        <p:spPr/>
        <p:txBody>
          <a:bodyPr/>
          <a:lstStyle>
            <a:lvl1pPr>
              <a:defRPr/>
            </a:lvl1pPr>
          </a:lstStyle>
          <a:p>
            <a:pPr lvl="0"/>
            <a:fld id="{7A2CC497-20F2-4691-9808-6CB805299A0F}" type="slidenum">
              <a:t>‹#›</a:t>
            </a:fld>
            <a:endParaRPr lang="en-US"/>
          </a:p>
        </p:txBody>
      </p:sp>
    </p:spTree>
    <p:extLst>
      <p:ext uri="{BB962C8B-B14F-4D97-AF65-F5344CB8AC3E}">
        <p14:creationId xmlns:p14="http://schemas.microsoft.com/office/powerpoint/2010/main" val="28314030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6A12A-C9AC-0AAA-A123-F8560423B945}"/>
              </a:ext>
            </a:extLst>
          </p:cNvPr>
          <p:cNvSpPr txBox="1">
            <a:spLocks noGrp="1"/>
          </p:cNvSpPr>
          <p:nvPr>
            <p:ph type="title"/>
          </p:nvPr>
        </p:nvSpPr>
        <p:spPr>
          <a:xfrm>
            <a:off x="758952" y="1234440"/>
            <a:ext cx="10671048" cy="768096"/>
          </a:xfrm>
        </p:spPr>
        <p:txBody>
          <a:bodyPr>
            <a:noAutofit/>
          </a:bodyPr>
          <a:lstStyle>
            <a:lvl1pPr>
              <a:lnSpc>
                <a:spcPct val="100000"/>
              </a:lnSpc>
              <a:defRPr/>
            </a:lvl1pPr>
          </a:lstStyle>
          <a:p>
            <a:pPr lvl="0"/>
            <a:r>
              <a:rPr lang="en-US"/>
              <a:t>Click to edit Master title style</a:t>
            </a:r>
          </a:p>
        </p:txBody>
      </p:sp>
      <p:sp>
        <p:nvSpPr>
          <p:cNvPr id="3" name="Footer Placeholder 3">
            <a:extLst>
              <a:ext uri="{FF2B5EF4-FFF2-40B4-BE49-F238E27FC236}">
                <a16:creationId xmlns:a16="http://schemas.microsoft.com/office/drawing/2014/main" id="{0C595FC6-30F4-A9D5-B305-0A96727577B1}"/>
              </a:ext>
            </a:extLst>
          </p:cNvPr>
          <p:cNvSpPr txBox="1">
            <a:spLocks noGrp="1"/>
          </p:cNvSpPr>
          <p:nvPr>
            <p:ph type="ftr" sz="quarter" idx="9"/>
          </p:nvPr>
        </p:nvSpPr>
        <p:spPr/>
        <p:txBody>
          <a:bodyPr/>
          <a:lstStyle>
            <a:lvl1pPr>
              <a:defRPr/>
            </a:lvl1pPr>
          </a:lstStyle>
          <a:p>
            <a:pPr lvl="0"/>
            <a:r>
              <a:rPr lang="en-US"/>
              <a:t>Presentation title</a:t>
            </a:r>
          </a:p>
        </p:txBody>
      </p:sp>
      <p:sp>
        <p:nvSpPr>
          <p:cNvPr id="4" name="Slide Number Placeholder 4">
            <a:extLst>
              <a:ext uri="{FF2B5EF4-FFF2-40B4-BE49-F238E27FC236}">
                <a16:creationId xmlns:a16="http://schemas.microsoft.com/office/drawing/2014/main" id="{4B9C6E45-24CE-CDA0-5B2B-EB1E64F1B1A4}"/>
              </a:ext>
            </a:extLst>
          </p:cNvPr>
          <p:cNvSpPr txBox="1">
            <a:spLocks noGrp="1"/>
          </p:cNvSpPr>
          <p:nvPr>
            <p:ph type="sldNum" sz="quarter" idx="8"/>
          </p:nvPr>
        </p:nvSpPr>
        <p:spPr/>
        <p:txBody>
          <a:bodyPr/>
          <a:lstStyle>
            <a:lvl1pPr>
              <a:defRPr/>
            </a:lvl1pPr>
          </a:lstStyle>
          <a:p>
            <a:pPr lvl="0"/>
            <a:fld id="{275220FF-2FDC-4220-97C9-8A4430B086EA}" type="slidenum">
              <a:t>‹#›</a:t>
            </a:fld>
            <a:endParaRPr lang="en-US"/>
          </a:p>
        </p:txBody>
      </p:sp>
      <p:sp>
        <p:nvSpPr>
          <p:cNvPr id="5" name="Text Placeholder 2">
            <a:extLst>
              <a:ext uri="{FF2B5EF4-FFF2-40B4-BE49-F238E27FC236}">
                <a16:creationId xmlns:a16="http://schemas.microsoft.com/office/drawing/2014/main" id="{6901E0F1-5A80-B8E4-B553-57ED57EF36FF}"/>
              </a:ext>
            </a:extLst>
          </p:cNvPr>
          <p:cNvSpPr txBox="1">
            <a:spLocks noGrp="1"/>
          </p:cNvSpPr>
          <p:nvPr>
            <p:ph type="body" idx="4294967295"/>
          </p:nvPr>
        </p:nvSpPr>
        <p:spPr>
          <a:xfrm>
            <a:off x="713232" y="2743200"/>
            <a:ext cx="3328416" cy="3557015"/>
          </a:xfrm>
          <a:ln w="12701">
            <a:solidFill>
              <a:srgbClr val="AAC3E8"/>
            </a:solidFill>
            <a:prstDash val="solid"/>
          </a:ln>
        </p:spPr>
        <p:txBody>
          <a:bodyPr tIns="685800" anchorCtr="1">
            <a:noAutofit/>
          </a:bodyPr>
          <a:lstStyle>
            <a:lvl1pPr marL="0" indent="0" algn="ctr">
              <a:spcBef>
                <a:spcPts val="0"/>
              </a:spcBef>
              <a:buNone/>
              <a:defRPr sz="1800" b="1" cap="all">
                <a:latin typeface="Arial" pitchFamily="34"/>
                <a:cs typeface="Arial" pitchFamily="34"/>
              </a:defRPr>
            </a:lvl1pPr>
          </a:lstStyle>
          <a:p>
            <a:pPr lvl="0"/>
            <a:r>
              <a:rPr lang="en-US"/>
              <a:t>Click to edit Master text styles</a:t>
            </a:r>
          </a:p>
        </p:txBody>
      </p:sp>
      <p:sp>
        <p:nvSpPr>
          <p:cNvPr id="6" name="Picture Placeholder 62">
            <a:extLst>
              <a:ext uri="{FF2B5EF4-FFF2-40B4-BE49-F238E27FC236}">
                <a16:creationId xmlns:a16="http://schemas.microsoft.com/office/drawing/2014/main" id="{801BB4C6-A2A4-06D0-0BE7-EDA5E2956796}"/>
              </a:ext>
            </a:extLst>
          </p:cNvPr>
          <p:cNvSpPr txBox="1">
            <a:spLocks noGrp="1"/>
          </p:cNvSpPr>
          <p:nvPr>
            <p:ph type="pic" idx="4294967295"/>
          </p:nvPr>
        </p:nvSpPr>
        <p:spPr>
          <a:xfrm>
            <a:off x="1911095" y="2258568"/>
            <a:ext cx="932688" cy="932688"/>
          </a:xfrm>
          <a:solidFill>
            <a:srgbClr val="AAC3E8"/>
          </a:solidFill>
        </p:spPr>
        <p:txBody>
          <a:bodyPr lIns="0" tIns="0" rIns="0" bIns="0" anchor="ctr" anchorCtr="1">
            <a:noAutofit/>
          </a:bodyPr>
          <a:lstStyle>
            <a:lvl1pPr marL="0" indent="0" algn="ctr">
              <a:buNone/>
              <a:defRPr sz="900"/>
            </a:lvl1pPr>
          </a:lstStyle>
          <a:p>
            <a:pPr lvl="0"/>
            <a:r>
              <a:rPr lang="en-US"/>
              <a:t>Click icon to add picture</a:t>
            </a:r>
          </a:p>
        </p:txBody>
      </p:sp>
      <p:sp>
        <p:nvSpPr>
          <p:cNvPr id="7" name="Text Placeholder 51">
            <a:extLst>
              <a:ext uri="{FF2B5EF4-FFF2-40B4-BE49-F238E27FC236}">
                <a16:creationId xmlns:a16="http://schemas.microsoft.com/office/drawing/2014/main" id="{6635E199-5A9F-3F2D-D3B0-E6C4202C5E64}"/>
              </a:ext>
            </a:extLst>
          </p:cNvPr>
          <p:cNvSpPr txBox="1">
            <a:spLocks noGrp="1"/>
          </p:cNvSpPr>
          <p:nvPr>
            <p:ph type="body" idx="4294967295"/>
          </p:nvPr>
        </p:nvSpPr>
        <p:spPr>
          <a:xfrm>
            <a:off x="992124" y="3950207"/>
            <a:ext cx="2770632" cy="2206748"/>
          </a:xfrm>
        </p:spPr>
        <p:txBody>
          <a:bodyPr>
            <a:noAutofit/>
          </a:bodyPr>
          <a:lstStyle>
            <a:lvl1pPr>
              <a:defRPr sz="1500"/>
            </a:lvl1pPr>
          </a:lstStyle>
          <a:p>
            <a:pPr lvl="0"/>
            <a:r>
              <a:rPr lang="en-US"/>
              <a:t>Click to edit Master text styles</a:t>
            </a:r>
          </a:p>
        </p:txBody>
      </p:sp>
      <p:sp>
        <p:nvSpPr>
          <p:cNvPr id="8" name="Text Placeholder 4">
            <a:extLst>
              <a:ext uri="{FF2B5EF4-FFF2-40B4-BE49-F238E27FC236}">
                <a16:creationId xmlns:a16="http://schemas.microsoft.com/office/drawing/2014/main" id="{A2D89CEB-56B1-A924-28FD-7F01DF0A2031}"/>
              </a:ext>
            </a:extLst>
          </p:cNvPr>
          <p:cNvSpPr txBox="1">
            <a:spLocks noGrp="1"/>
          </p:cNvSpPr>
          <p:nvPr>
            <p:ph type="body" idx="4294967295"/>
          </p:nvPr>
        </p:nvSpPr>
        <p:spPr>
          <a:xfrm>
            <a:off x="4443983" y="2743200"/>
            <a:ext cx="3328416" cy="3557015"/>
          </a:xfrm>
          <a:ln w="12701">
            <a:solidFill>
              <a:srgbClr val="F5CDCE"/>
            </a:solidFill>
            <a:prstDash val="solid"/>
          </a:ln>
        </p:spPr>
        <p:txBody>
          <a:bodyPr tIns="685800" anchorCtr="1">
            <a:noAutofit/>
          </a:bodyPr>
          <a:lstStyle>
            <a:lvl1pPr marL="0" indent="0" algn="ctr">
              <a:spcBef>
                <a:spcPts val="0"/>
              </a:spcBef>
              <a:buNone/>
              <a:defRPr sz="1800" b="1" cap="all">
                <a:latin typeface="Arial" pitchFamily="34"/>
                <a:cs typeface="Arial" pitchFamily="34"/>
              </a:defRPr>
            </a:lvl1pPr>
          </a:lstStyle>
          <a:p>
            <a:pPr lvl="0"/>
            <a:r>
              <a:rPr lang="en-US"/>
              <a:t>Click to edit Master text styles</a:t>
            </a:r>
          </a:p>
        </p:txBody>
      </p:sp>
      <p:sp>
        <p:nvSpPr>
          <p:cNvPr id="9" name="Picture Placeholder 62">
            <a:extLst>
              <a:ext uri="{FF2B5EF4-FFF2-40B4-BE49-F238E27FC236}">
                <a16:creationId xmlns:a16="http://schemas.microsoft.com/office/drawing/2014/main" id="{A28F7C7B-63C6-4D4C-D676-BC9069074F95}"/>
              </a:ext>
            </a:extLst>
          </p:cNvPr>
          <p:cNvSpPr txBox="1">
            <a:spLocks noGrp="1"/>
          </p:cNvSpPr>
          <p:nvPr>
            <p:ph type="pic" idx="4294967295"/>
          </p:nvPr>
        </p:nvSpPr>
        <p:spPr>
          <a:xfrm>
            <a:off x="5641848" y="2258568"/>
            <a:ext cx="932688" cy="932688"/>
          </a:xfrm>
          <a:solidFill>
            <a:srgbClr val="F5CDCE"/>
          </a:solidFill>
        </p:spPr>
        <p:txBody>
          <a:bodyPr lIns="0" tIns="0" rIns="0" bIns="0" anchor="ctr" anchorCtr="1">
            <a:noAutofit/>
          </a:bodyPr>
          <a:lstStyle>
            <a:lvl1pPr marL="0" indent="0" algn="ctr">
              <a:buNone/>
              <a:defRPr sz="900"/>
            </a:lvl1pPr>
          </a:lstStyle>
          <a:p>
            <a:pPr lvl="0"/>
            <a:r>
              <a:rPr lang="en-US"/>
              <a:t>Click icon to add picture</a:t>
            </a:r>
          </a:p>
        </p:txBody>
      </p:sp>
      <p:sp>
        <p:nvSpPr>
          <p:cNvPr id="10" name="Text Placeholder 51">
            <a:extLst>
              <a:ext uri="{FF2B5EF4-FFF2-40B4-BE49-F238E27FC236}">
                <a16:creationId xmlns:a16="http://schemas.microsoft.com/office/drawing/2014/main" id="{9B253D97-A22A-6912-7F83-01CD38DFA222}"/>
              </a:ext>
            </a:extLst>
          </p:cNvPr>
          <p:cNvSpPr txBox="1">
            <a:spLocks noGrp="1"/>
          </p:cNvSpPr>
          <p:nvPr>
            <p:ph type="body" idx="4294967295"/>
          </p:nvPr>
        </p:nvSpPr>
        <p:spPr>
          <a:xfrm>
            <a:off x="4722875" y="3950207"/>
            <a:ext cx="2770632" cy="2206748"/>
          </a:xfrm>
        </p:spPr>
        <p:txBody>
          <a:bodyPr>
            <a:noAutofit/>
          </a:bodyPr>
          <a:lstStyle>
            <a:lvl1pPr>
              <a:defRPr sz="1500"/>
            </a:lvl1pPr>
          </a:lstStyle>
          <a:p>
            <a:pPr lvl="0"/>
            <a:r>
              <a:rPr lang="en-US"/>
              <a:t>Click to edit Master text styles</a:t>
            </a:r>
          </a:p>
        </p:txBody>
      </p:sp>
      <p:sp>
        <p:nvSpPr>
          <p:cNvPr id="11" name="Text Placeholder 4">
            <a:extLst>
              <a:ext uri="{FF2B5EF4-FFF2-40B4-BE49-F238E27FC236}">
                <a16:creationId xmlns:a16="http://schemas.microsoft.com/office/drawing/2014/main" id="{FAC5E4FC-68F9-7E30-ADD3-A0E56F7628DA}"/>
              </a:ext>
            </a:extLst>
          </p:cNvPr>
          <p:cNvSpPr txBox="1">
            <a:spLocks noGrp="1"/>
          </p:cNvSpPr>
          <p:nvPr>
            <p:ph type="body" idx="4294967295"/>
          </p:nvPr>
        </p:nvSpPr>
        <p:spPr>
          <a:xfrm>
            <a:off x="8092440" y="2743200"/>
            <a:ext cx="3328416" cy="3557015"/>
          </a:xfrm>
          <a:ln w="12701">
            <a:solidFill>
              <a:srgbClr val="D2D592"/>
            </a:solidFill>
            <a:prstDash val="solid"/>
          </a:ln>
        </p:spPr>
        <p:txBody>
          <a:bodyPr tIns="685800" anchorCtr="1">
            <a:noAutofit/>
          </a:bodyPr>
          <a:lstStyle>
            <a:lvl1pPr marL="0" indent="0" algn="ctr">
              <a:spcBef>
                <a:spcPts val="0"/>
              </a:spcBef>
              <a:buNone/>
              <a:defRPr sz="1800" b="1" cap="all">
                <a:latin typeface="Arial" pitchFamily="34"/>
                <a:cs typeface="Arial" pitchFamily="34"/>
              </a:defRPr>
            </a:lvl1pPr>
          </a:lstStyle>
          <a:p>
            <a:pPr lvl="0"/>
            <a:r>
              <a:rPr lang="en-US"/>
              <a:t>Click to edit Master text styles</a:t>
            </a:r>
          </a:p>
        </p:txBody>
      </p:sp>
      <p:sp>
        <p:nvSpPr>
          <p:cNvPr id="12" name="Picture Placeholder 62">
            <a:extLst>
              <a:ext uri="{FF2B5EF4-FFF2-40B4-BE49-F238E27FC236}">
                <a16:creationId xmlns:a16="http://schemas.microsoft.com/office/drawing/2014/main" id="{10CC895A-1C64-DFE8-B9A1-B0BB99370389}"/>
              </a:ext>
            </a:extLst>
          </p:cNvPr>
          <p:cNvSpPr txBox="1">
            <a:spLocks noGrp="1"/>
          </p:cNvSpPr>
          <p:nvPr>
            <p:ph type="pic" idx="4294967295"/>
          </p:nvPr>
        </p:nvSpPr>
        <p:spPr>
          <a:xfrm>
            <a:off x="9290304" y="2258568"/>
            <a:ext cx="932688" cy="932688"/>
          </a:xfrm>
          <a:solidFill>
            <a:srgbClr val="D2D592"/>
          </a:solidFill>
        </p:spPr>
        <p:txBody>
          <a:bodyPr lIns="0" tIns="0" rIns="0" bIns="0" anchor="ctr" anchorCtr="1">
            <a:noAutofit/>
          </a:bodyPr>
          <a:lstStyle>
            <a:lvl1pPr marL="0" indent="0" algn="ctr">
              <a:buNone/>
              <a:defRPr sz="900"/>
            </a:lvl1pPr>
          </a:lstStyle>
          <a:p>
            <a:pPr lvl="0"/>
            <a:r>
              <a:rPr lang="en-US"/>
              <a:t>Click icon to add picture</a:t>
            </a:r>
          </a:p>
        </p:txBody>
      </p:sp>
      <p:sp>
        <p:nvSpPr>
          <p:cNvPr id="13" name="Text Placeholder 51">
            <a:extLst>
              <a:ext uri="{FF2B5EF4-FFF2-40B4-BE49-F238E27FC236}">
                <a16:creationId xmlns:a16="http://schemas.microsoft.com/office/drawing/2014/main" id="{00C74A0D-0CF0-666F-6CA1-374DB4E19F12}"/>
              </a:ext>
            </a:extLst>
          </p:cNvPr>
          <p:cNvSpPr txBox="1">
            <a:spLocks noGrp="1"/>
          </p:cNvSpPr>
          <p:nvPr>
            <p:ph type="body" idx="4294967295"/>
          </p:nvPr>
        </p:nvSpPr>
        <p:spPr>
          <a:xfrm>
            <a:off x="8371332" y="3950207"/>
            <a:ext cx="2770632" cy="2206748"/>
          </a:xfrm>
        </p:spPr>
        <p:txBody>
          <a:bodyPr>
            <a:noAutofit/>
          </a:bodyPr>
          <a:lstStyle>
            <a:lvl1pPr>
              <a:defRPr sz="1500"/>
            </a:lvl1pPr>
          </a:lstStyle>
          <a:p>
            <a:pPr lvl="0"/>
            <a:r>
              <a:rPr lang="en-US"/>
              <a:t>Click to edit Master text styles</a:t>
            </a:r>
          </a:p>
        </p:txBody>
      </p:sp>
    </p:spTree>
    <p:extLst>
      <p:ext uri="{BB962C8B-B14F-4D97-AF65-F5344CB8AC3E}">
        <p14:creationId xmlns:p14="http://schemas.microsoft.com/office/powerpoint/2010/main" val="68848002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 name="Image 2" descr="preencoded.png">
            <a:extLst>
              <a:ext uri="{FF2B5EF4-FFF2-40B4-BE49-F238E27FC236}">
                <a16:creationId xmlns:a16="http://schemas.microsoft.com/office/drawing/2014/main" id="{07158736-A3FB-03BB-52A5-4F1F7709856C}"/>
              </a:ext>
            </a:extLst>
          </p:cNvPr>
          <p:cNvSpPr/>
          <p:nvPr/>
        </p:nvSpPr>
        <p:spPr>
          <a:xfrm>
            <a:off x="8758242" y="-14282"/>
            <a:ext cx="3433764" cy="3452810"/>
          </a:xfrm>
          <a:custGeom>
            <a:avLst/>
            <a:gdLst>
              <a:gd name="f0" fmla="val 10800000"/>
              <a:gd name="f1" fmla="val 5400000"/>
              <a:gd name="f2" fmla="val 180"/>
              <a:gd name="f3" fmla="val w"/>
              <a:gd name="f4" fmla="val h"/>
              <a:gd name="f5" fmla="val 0"/>
              <a:gd name="f6" fmla="val 3433763"/>
              <a:gd name="f7" fmla="val 3452812"/>
              <a:gd name="f8" fmla="val 3452813"/>
              <a:gd name="f9" fmla="val 1545912"/>
              <a:gd name="f10" fmla="val 1537383"/>
              <a:gd name="f11" fmla="+- 0 0 -90"/>
              <a:gd name="f12" fmla="*/ f3 1 3433763"/>
              <a:gd name="f13" fmla="*/ f4 1 3452812"/>
              <a:gd name="f14" fmla="+- f7 0 f5"/>
              <a:gd name="f15" fmla="+- f6 0 f5"/>
              <a:gd name="f16" fmla="*/ f11 f0 1"/>
              <a:gd name="f17" fmla="*/ f15 1 3433763"/>
              <a:gd name="f18" fmla="*/ f14 1 3452812"/>
              <a:gd name="f19" fmla="*/ 3433763 f15 1"/>
              <a:gd name="f20" fmla="*/ 0 f14 1"/>
              <a:gd name="f21" fmla="*/ 3452813 f14 1"/>
              <a:gd name="f22" fmla="*/ 0 f15 1"/>
              <a:gd name="f23" fmla="*/ f16 1 f2"/>
              <a:gd name="f24" fmla="*/ f19 1 3433763"/>
              <a:gd name="f25" fmla="*/ f20 1 3452812"/>
              <a:gd name="f26" fmla="*/ f21 1 3452812"/>
              <a:gd name="f27" fmla="*/ f22 1 3433763"/>
              <a:gd name="f28" fmla="*/ f5 1 f17"/>
              <a:gd name="f29" fmla="*/ f6 1 f17"/>
              <a:gd name="f30" fmla="*/ f5 1 f18"/>
              <a:gd name="f31" fmla="*/ f7 1 f18"/>
              <a:gd name="f32" fmla="+- f23 0 f1"/>
              <a:gd name="f33" fmla="*/ f24 1 f17"/>
              <a:gd name="f34" fmla="*/ f25 1 f18"/>
              <a:gd name="f35" fmla="*/ f26 1 f18"/>
              <a:gd name="f36" fmla="*/ f27 1 f17"/>
              <a:gd name="f37" fmla="*/ f28 f12 1"/>
              <a:gd name="f38" fmla="*/ f29 f12 1"/>
              <a:gd name="f39" fmla="*/ f31 f13 1"/>
              <a:gd name="f40" fmla="*/ f30 f13 1"/>
              <a:gd name="f41" fmla="*/ f33 f12 1"/>
              <a:gd name="f42" fmla="*/ f34 f13 1"/>
              <a:gd name="f43" fmla="*/ f35 f13 1"/>
              <a:gd name="f44" fmla="*/ f36 f12 1"/>
            </a:gdLst>
            <a:ahLst/>
            <a:cxnLst>
              <a:cxn ang="3cd4">
                <a:pos x="hc" y="t"/>
              </a:cxn>
              <a:cxn ang="0">
                <a:pos x="r" y="vc"/>
              </a:cxn>
              <a:cxn ang="cd4">
                <a:pos x="hc" y="b"/>
              </a:cxn>
              <a:cxn ang="cd2">
                <a:pos x="l" y="vc"/>
              </a:cxn>
              <a:cxn ang="f32">
                <a:pos x="f41" y="f42"/>
              </a:cxn>
              <a:cxn ang="f32">
                <a:pos x="f41" y="f43"/>
              </a:cxn>
              <a:cxn ang="f32">
                <a:pos x="f44" y="f43"/>
              </a:cxn>
              <a:cxn ang="f32">
                <a:pos x="f41" y="f42"/>
              </a:cxn>
            </a:cxnLst>
            <a:rect l="f37" t="f40" r="f38" b="f39"/>
            <a:pathLst>
              <a:path w="3433763" h="3452812">
                <a:moveTo>
                  <a:pt x="f6" y="f5"/>
                </a:moveTo>
                <a:lnTo>
                  <a:pt x="f6" y="f8"/>
                </a:lnTo>
                <a:lnTo>
                  <a:pt x="f5" y="f8"/>
                </a:lnTo>
                <a:cubicBezTo>
                  <a:pt x="f5" y="f9"/>
                  <a:pt x="f10" y="f5"/>
                  <a:pt x="f6" y="f5"/>
                </a:cubicBezTo>
                <a:close/>
              </a:path>
            </a:pathLst>
          </a:custGeom>
          <a:solidFill>
            <a:srgbClr val="F5CDCE"/>
          </a:solid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3" name="Image 3" descr="preencoded.png">
            <a:extLst>
              <a:ext uri="{FF2B5EF4-FFF2-40B4-BE49-F238E27FC236}">
                <a16:creationId xmlns:a16="http://schemas.microsoft.com/office/drawing/2014/main" id="{9F80677B-F3BE-A7FA-C320-C4124BFD6FB1}"/>
              </a:ext>
            </a:extLst>
          </p:cNvPr>
          <p:cNvSpPr/>
          <p:nvPr/>
        </p:nvSpPr>
        <p:spPr>
          <a:xfrm>
            <a:off x="8758242" y="3438528"/>
            <a:ext cx="3433764" cy="3433764"/>
          </a:xfrm>
          <a:custGeom>
            <a:avLst/>
            <a:gdLst>
              <a:gd name="f0" fmla="val 10800000"/>
              <a:gd name="f1" fmla="val 5400000"/>
              <a:gd name="f2" fmla="val 180"/>
              <a:gd name="f3" fmla="val w"/>
              <a:gd name="f4" fmla="val h"/>
              <a:gd name="f5" fmla="val 0"/>
              <a:gd name="f6" fmla="val 3433763"/>
              <a:gd name="f7" fmla="val 3433762"/>
              <a:gd name="f8" fmla="val 1537383"/>
              <a:gd name="f9" fmla="val 1896380"/>
              <a:gd name="f10" fmla="+- 0 0 -90"/>
              <a:gd name="f11" fmla="*/ f3 1 3433763"/>
              <a:gd name="f12" fmla="*/ f4 1 3433762"/>
              <a:gd name="f13" fmla="+- f7 0 f5"/>
              <a:gd name="f14" fmla="+- f6 0 f5"/>
              <a:gd name="f15" fmla="*/ f10 f0 1"/>
              <a:gd name="f16" fmla="*/ f14 1 3433763"/>
              <a:gd name="f17" fmla="*/ f13 1 3433762"/>
              <a:gd name="f18" fmla="*/ 0 f14 1"/>
              <a:gd name="f19" fmla="*/ 0 f13 1"/>
              <a:gd name="f20" fmla="*/ 3433763 f14 1"/>
              <a:gd name="f21" fmla="*/ 3433763 f13 1"/>
              <a:gd name="f22" fmla="*/ f15 1 f2"/>
              <a:gd name="f23" fmla="*/ f18 1 3433763"/>
              <a:gd name="f24" fmla="*/ f19 1 3433762"/>
              <a:gd name="f25" fmla="*/ f20 1 3433763"/>
              <a:gd name="f26" fmla="*/ f21 1 3433762"/>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1"/>
              </a:cxn>
              <a:cxn ang="f31">
                <a:pos x="f42" y="f43"/>
              </a:cxn>
              <a:cxn ang="f31">
                <a:pos x="f40" y="f41"/>
              </a:cxn>
            </a:cxnLst>
            <a:rect l="f36" t="f39" r="f37" b="f38"/>
            <a:pathLst>
              <a:path w="3433763" h="3433762">
                <a:moveTo>
                  <a:pt x="f5" y="f5"/>
                </a:moveTo>
                <a:lnTo>
                  <a:pt x="f6" y="f5"/>
                </a:lnTo>
                <a:lnTo>
                  <a:pt x="f6" y="f6"/>
                </a:lnTo>
                <a:cubicBezTo>
                  <a:pt x="f8" y="f6"/>
                  <a:pt x="f5" y="f9"/>
                  <a:pt x="f5" y="f5"/>
                </a:cubicBezTo>
                <a:close/>
              </a:path>
            </a:pathLst>
          </a:custGeom>
          <a:solidFill>
            <a:srgbClr val="DE8C8C"/>
          </a:solid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4" name="Image 4" descr="preencoded.png">
            <a:extLst>
              <a:ext uri="{FF2B5EF4-FFF2-40B4-BE49-F238E27FC236}">
                <a16:creationId xmlns:a16="http://schemas.microsoft.com/office/drawing/2014/main" id="{0C0AEA4A-90BB-1F8F-D39D-669F336D04C2}"/>
              </a:ext>
            </a:extLst>
          </p:cNvPr>
          <p:cNvSpPr/>
          <p:nvPr/>
        </p:nvSpPr>
        <p:spPr>
          <a:xfrm flipV="1">
            <a:off x="9991721" y="1247771"/>
            <a:ext cx="2200274" cy="2181228"/>
          </a:xfrm>
          <a:custGeom>
            <a:avLst/>
            <a:gdLst>
              <a:gd name="f0" fmla="val 10800000"/>
              <a:gd name="f1" fmla="val 5400000"/>
              <a:gd name="f2" fmla="val 180"/>
              <a:gd name="f3" fmla="val w"/>
              <a:gd name="f4" fmla="val h"/>
              <a:gd name="f5" fmla="val 0"/>
              <a:gd name="f6" fmla="val 2200275"/>
              <a:gd name="f7" fmla="val 2181225"/>
              <a:gd name="f8" fmla="val 1204689"/>
              <a:gd name="f9" fmla="val 985061"/>
              <a:gd name="f10" fmla="+- 0 0 -90"/>
              <a:gd name="f11" fmla="*/ f3 1 2200275"/>
              <a:gd name="f12" fmla="*/ f4 1 2181225"/>
              <a:gd name="f13" fmla="+- f7 0 f5"/>
              <a:gd name="f14" fmla="+- f6 0 f5"/>
              <a:gd name="f15" fmla="*/ f10 f0 1"/>
              <a:gd name="f16" fmla="*/ f14 1 2200275"/>
              <a:gd name="f17" fmla="*/ f13 1 2181225"/>
              <a:gd name="f18" fmla="*/ 0 f14 1"/>
              <a:gd name="f19" fmla="*/ 0 f13 1"/>
              <a:gd name="f20" fmla="*/ 2200275 f14 1"/>
              <a:gd name="f21" fmla="*/ 2181225 f13 1"/>
              <a:gd name="f22" fmla="*/ f15 1 f2"/>
              <a:gd name="f23" fmla="*/ f18 1 2200275"/>
              <a:gd name="f24" fmla="*/ f19 1 2181225"/>
              <a:gd name="f25" fmla="*/ f20 1 2200275"/>
              <a:gd name="f26" fmla="*/ f21 1 2181225"/>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 ang="f31">
                <a:pos x="f42" y="f41"/>
              </a:cxn>
              <a:cxn ang="f31">
                <a:pos x="f40" y="f41"/>
              </a:cxn>
            </a:cxnLst>
            <a:rect l="f36" t="f39" r="f37" b="f38"/>
            <a:pathLst>
              <a:path w="2200275" h="2181225">
                <a:moveTo>
                  <a:pt x="f5" y="f5"/>
                </a:moveTo>
                <a:cubicBezTo>
                  <a:pt x="f5" y="f8"/>
                  <a:pt x="f9" y="f7"/>
                  <a:pt x="f6" y="f7"/>
                </a:cubicBezTo>
                <a:lnTo>
                  <a:pt x="f6" y="f5"/>
                </a:lnTo>
                <a:lnTo>
                  <a:pt x="f5" y="f5"/>
                </a:lnTo>
                <a:close/>
              </a:path>
            </a:pathLst>
          </a:custGeom>
          <a:solidFill>
            <a:srgbClr val="D2D592"/>
          </a:solid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5" name="Image 7" descr="preencoded.png">
            <a:extLst>
              <a:ext uri="{FF2B5EF4-FFF2-40B4-BE49-F238E27FC236}">
                <a16:creationId xmlns:a16="http://schemas.microsoft.com/office/drawing/2014/main" id="{FC92CB36-95D8-A055-93EB-6EBCAD903222}"/>
              </a:ext>
            </a:extLst>
          </p:cNvPr>
          <p:cNvSpPr/>
          <p:nvPr/>
        </p:nvSpPr>
        <p:spPr>
          <a:xfrm flipV="1">
            <a:off x="-20089" y="4580046"/>
            <a:ext cx="2277944" cy="2277944"/>
          </a:xfrm>
          <a:custGeom>
            <a:avLst/>
            <a:gdLst>
              <a:gd name="f0" fmla="val 10800000"/>
              <a:gd name="f1" fmla="val 5400000"/>
              <a:gd name="f2" fmla="val 180"/>
              <a:gd name="f3" fmla="val w"/>
              <a:gd name="f4" fmla="val h"/>
              <a:gd name="f5" fmla="val 0"/>
              <a:gd name="f6" fmla="val 2277948"/>
              <a:gd name="f7" fmla="val 1258034"/>
              <a:gd name="f8" fmla="+- 0 0 -90"/>
              <a:gd name="f9" fmla="*/ f3 1 2277948"/>
              <a:gd name="f10" fmla="*/ f4 1 2277948"/>
              <a:gd name="f11" fmla="+- f6 0 f5"/>
              <a:gd name="f12" fmla="*/ f8 f0 1"/>
              <a:gd name="f13" fmla="*/ f11 1 2277948"/>
              <a:gd name="f14" fmla="*/ 0 f11 1"/>
              <a:gd name="f15" fmla="*/ 2277948 f11 1"/>
              <a:gd name="f16" fmla="*/ f12 1 f2"/>
              <a:gd name="f17" fmla="*/ f14 1 2277948"/>
              <a:gd name="f18" fmla="*/ f15 1 2277948"/>
              <a:gd name="f19" fmla="*/ f5 1 f13"/>
              <a:gd name="f20" fmla="*/ f6 1 f13"/>
              <a:gd name="f21" fmla="+- f16 0 f1"/>
              <a:gd name="f22" fmla="*/ f17 1 f13"/>
              <a:gd name="f23" fmla="*/ f18 1 f13"/>
              <a:gd name="f24" fmla="*/ f19 f9 1"/>
              <a:gd name="f25" fmla="*/ f20 f9 1"/>
              <a:gd name="f26" fmla="*/ f20 f10 1"/>
              <a:gd name="f27" fmla="*/ f19 f10 1"/>
              <a:gd name="f28" fmla="*/ f22 f9 1"/>
              <a:gd name="f29" fmla="*/ f23 f10 1"/>
              <a:gd name="f30" fmla="*/ f23 f9 1"/>
              <a:gd name="f31" fmla="*/ f22 f10 1"/>
            </a:gdLst>
            <a:ahLst/>
            <a:cxnLst>
              <a:cxn ang="3cd4">
                <a:pos x="hc" y="t"/>
              </a:cxn>
              <a:cxn ang="0">
                <a:pos x="r" y="vc"/>
              </a:cxn>
              <a:cxn ang="cd4">
                <a:pos x="hc" y="b"/>
              </a:cxn>
              <a:cxn ang="cd2">
                <a:pos x="l" y="vc"/>
              </a:cxn>
              <a:cxn ang="f21">
                <a:pos x="f28" y="f29"/>
              </a:cxn>
              <a:cxn ang="f21">
                <a:pos x="f30" y="f31"/>
              </a:cxn>
              <a:cxn ang="f21">
                <a:pos x="f28" y="f31"/>
              </a:cxn>
              <a:cxn ang="f21">
                <a:pos x="f28" y="f29"/>
              </a:cxn>
            </a:cxnLst>
            <a:rect l="f24" t="f27" r="f25" b="f26"/>
            <a:pathLst>
              <a:path w="2277948" h="2277948">
                <a:moveTo>
                  <a:pt x="f5" y="f6"/>
                </a:moveTo>
                <a:cubicBezTo>
                  <a:pt x="f7" y="f6"/>
                  <a:pt x="f6" y="f7"/>
                  <a:pt x="f6" y="f5"/>
                </a:cubicBezTo>
                <a:lnTo>
                  <a:pt x="f5" y="f5"/>
                </a:lnTo>
                <a:lnTo>
                  <a:pt x="f5" y="f6"/>
                </a:lnTo>
                <a:close/>
              </a:path>
            </a:pathLst>
          </a:custGeom>
          <a:solidFill>
            <a:srgbClr val="D2D592"/>
          </a:solid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pic>
        <p:nvPicPr>
          <p:cNvPr id="6" name="Image 2" descr="preencoded.png">
            <a:extLst>
              <a:ext uri="{FF2B5EF4-FFF2-40B4-BE49-F238E27FC236}">
                <a16:creationId xmlns:a16="http://schemas.microsoft.com/office/drawing/2014/main" id="{2EDB3949-AC93-767E-F7B1-CC500D525C87}"/>
              </a:ext>
            </a:extLst>
          </p:cNvPr>
          <p:cNvPicPr>
            <a:picLocks noChangeAspect="1"/>
          </p:cNvPicPr>
          <p:nvPr/>
        </p:nvPicPr>
        <p:blipFill>
          <a:blip r:embed="rId2">
            <a:extLst>
              <a:ext uri="{96DAC541-7B7A-43D3-8B79-37D633B846F1}">
                <asvg:svgBlip xmlns:asvg="http://schemas.microsoft.com/office/drawing/2016/SVG/main" r:embed="rId3"/>
              </a:ext>
            </a:extLst>
          </a:blip>
          <a:srcRect/>
          <a:stretch>
            <a:fillRect/>
          </a:stretch>
        </p:blipFill>
        <p:spPr>
          <a:xfrm>
            <a:off x="9991886" y="3441271"/>
            <a:ext cx="2200110" cy="2200110"/>
          </a:xfrm>
          <a:prstGeom prst="rect">
            <a:avLst/>
          </a:prstGeom>
          <a:noFill/>
          <a:ln cap="flat">
            <a:noFill/>
          </a:ln>
        </p:spPr>
      </p:pic>
      <p:sp>
        <p:nvSpPr>
          <p:cNvPr id="7" name="Image 2" descr="preencoded.png">
            <a:extLst>
              <a:ext uri="{FF2B5EF4-FFF2-40B4-BE49-F238E27FC236}">
                <a16:creationId xmlns:a16="http://schemas.microsoft.com/office/drawing/2014/main" id="{BDDE9B92-187E-A206-7A6F-2DDEE722C3F0}"/>
              </a:ext>
            </a:extLst>
          </p:cNvPr>
          <p:cNvSpPr/>
          <p:nvPr/>
        </p:nvSpPr>
        <p:spPr>
          <a:xfrm>
            <a:off x="1707962" y="5667615"/>
            <a:ext cx="775018" cy="775018"/>
          </a:xfrm>
          <a:custGeom>
            <a:avLst/>
            <a:gdLst>
              <a:gd name="f0" fmla="val 10800000"/>
              <a:gd name="f1" fmla="val 5400000"/>
              <a:gd name="f2" fmla="val 180"/>
              <a:gd name="f3" fmla="val w"/>
              <a:gd name="f4" fmla="val h"/>
              <a:gd name="f5" fmla="val 0"/>
              <a:gd name="f6" fmla="val 775021"/>
              <a:gd name="f7" fmla="val 387511"/>
              <a:gd name="f8" fmla="val 601527"/>
              <a:gd name="f9" fmla="val 173494"/>
              <a:gd name="f10" fmla="+- 0 0 -90"/>
              <a:gd name="f11" fmla="*/ f3 1 775021"/>
              <a:gd name="f12" fmla="*/ f4 1 775021"/>
              <a:gd name="f13" fmla="+- f6 0 f5"/>
              <a:gd name="f14" fmla="*/ f10 f0 1"/>
              <a:gd name="f15" fmla="*/ f13 1 775021"/>
              <a:gd name="f16" fmla="*/ 387511 f13 1"/>
              <a:gd name="f17" fmla="*/ 775021 f13 1"/>
              <a:gd name="f18" fmla="*/ 0 f13 1"/>
              <a:gd name="f19" fmla="*/ f14 1 f2"/>
              <a:gd name="f20" fmla="*/ f16 1 775021"/>
              <a:gd name="f21" fmla="*/ f17 1 775021"/>
              <a:gd name="f22" fmla="*/ f18 1 775021"/>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2 1"/>
              <a:gd name="f38" fmla="*/ f28 f11 1"/>
            </a:gdLst>
            <a:ahLst/>
            <a:cxnLst>
              <a:cxn ang="3cd4">
                <a:pos x="hc" y="t"/>
              </a:cxn>
              <a:cxn ang="0">
                <a:pos x="r" y="vc"/>
              </a:cxn>
              <a:cxn ang="cd4">
                <a:pos x="hc" y="b"/>
              </a:cxn>
              <a:cxn ang="cd2">
                <a:pos x="l" y="vc"/>
              </a:cxn>
              <a:cxn ang="f25">
                <a:pos x="f33" y="f34"/>
              </a:cxn>
              <a:cxn ang="f25">
                <a:pos x="f35" y="f36"/>
              </a:cxn>
              <a:cxn ang="f25">
                <a:pos x="f33" y="f37"/>
              </a:cxn>
              <a:cxn ang="f25">
                <a:pos x="f38" y="f36"/>
              </a:cxn>
              <a:cxn ang="f25">
                <a:pos x="f33" y="f34"/>
              </a:cxn>
            </a:cxnLst>
            <a:rect l="f29" t="f32" r="f30" b="f31"/>
            <a:pathLst>
              <a:path w="775021" h="775021">
                <a:moveTo>
                  <a:pt x="f7" y="f6"/>
                </a:moveTo>
                <a:cubicBezTo>
                  <a:pt x="f8" y="f6"/>
                  <a:pt x="f6" y="f8"/>
                  <a:pt x="f6" y="f7"/>
                </a:cubicBezTo>
                <a:cubicBezTo>
                  <a:pt x="f6" y="f9"/>
                  <a:pt x="f8" y="f5"/>
                  <a:pt x="f7" y="f5"/>
                </a:cubicBezTo>
                <a:cubicBezTo>
                  <a:pt x="f9" y="f5"/>
                  <a:pt x="f5" y="f9"/>
                  <a:pt x="f5" y="f7"/>
                </a:cubicBezTo>
                <a:cubicBezTo>
                  <a:pt x="f5" y="f8"/>
                  <a:pt x="f9" y="f6"/>
                  <a:pt x="f7" y="f6"/>
                </a:cubicBezTo>
                <a:close/>
              </a:path>
            </a:pathLst>
          </a:custGeom>
          <a:solidFill>
            <a:srgbClr val="1F2C8F"/>
          </a:solid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8" name="Title 1">
            <a:extLst>
              <a:ext uri="{FF2B5EF4-FFF2-40B4-BE49-F238E27FC236}">
                <a16:creationId xmlns:a16="http://schemas.microsoft.com/office/drawing/2014/main" id="{C5F9483E-FE41-B790-5426-DE1E7ACD032B}"/>
              </a:ext>
            </a:extLst>
          </p:cNvPr>
          <p:cNvSpPr txBox="1">
            <a:spLocks noGrp="1"/>
          </p:cNvSpPr>
          <p:nvPr>
            <p:ph type="title"/>
          </p:nvPr>
        </p:nvSpPr>
        <p:spPr>
          <a:xfrm>
            <a:off x="1508760" y="1883664"/>
            <a:ext cx="6766560" cy="768096"/>
          </a:xfrm>
        </p:spPr>
        <p:txBody>
          <a:bodyPr anchorCtr="0">
            <a:noAutofit/>
          </a:bodyPr>
          <a:lstStyle>
            <a:lvl1pPr algn="l">
              <a:lnSpc>
                <a:spcPct val="100000"/>
              </a:lnSpc>
              <a:defRPr/>
            </a:lvl1pPr>
          </a:lstStyle>
          <a:p>
            <a:pPr lvl="0"/>
            <a:r>
              <a:rPr lang="en-US"/>
              <a:t>Click to edit Master title style</a:t>
            </a:r>
          </a:p>
        </p:txBody>
      </p:sp>
      <p:sp>
        <p:nvSpPr>
          <p:cNvPr id="9" name="Content Placeholder 2">
            <a:extLst>
              <a:ext uri="{FF2B5EF4-FFF2-40B4-BE49-F238E27FC236}">
                <a16:creationId xmlns:a16="http://schemas.microsoft.com/office/drawing/2014/main" id="{8D99CBA0-A5DB-19AB-1AA4-D1E37F49E24A}"/>
              </a:ext>
            </a:extLst>
          </p:cNvPr>
          <p:cNvSpPr txBox="1">
            <a:spLocks noGrp="1"/>
          </p:cNvSpPr>
          <p:nvPr>
            <p:ph idx="1"/>
          </p:nvPr>
        </p:nvSpPr>
        <p:spPr>
          <a:xfrm>
            <a:off x="1508760" y="2837684"/>
            <a:ext cx="5879592" cy="2700524"/>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5">
            <a:extLst>
              <a:ext uri="{FF2B5EF4-FFF2-40B4-BE49-F238E27FC236}">
                <a16:creationId xmlns:a16="http://schemas.microsoft.com/office/drawing/2014/main" id="{B9DBE762-B796-402C-7C3D-263EB3728B03}"/>
              </a:ext>
            </a:extLst>
          </p:cNvPr>
          <p:cNvSpPr txBox="1">
            <a:spLocks noGrp="1"/>
          </p:cNvSpPr>
          <p:nvPr>
            <p:ph type="sldNum" sz="quarter" idx="8"/>
          </p:nvPr>
        </p:nvSpPr>
        <p:spPr/>
        <p:txBody>
          <a:bodyPr/>
          <a:lstStyle>
            <a:lvl1pPr>
              <a:defRPr/>
            </a:lvl1pPr>
          </a:lstStyle>
          <a:p>
            <a:pPr lvl="0"/>
            <a:fld id="{9BE4A49E-9A6A-43B4-AC3F-3FFD9F0FDA0D}" type="slidenum">
              <a:t>‹#›</a:t>
            </a:fld>
            <a:endParaRPr lang="en-US"/>
          </a:p>
        </p:txBody>
      </p:sp>
      <p:sp>
        <p:nvSpPr>
          <p:cNvPr id="11" name="Footer Placeholder 3">
            <a:extLst>
              <a:ext uri="{FF2B5EF4-FFF2-40B4-BE49-F238E27FC236}">
                <a16:creationId xmlns:a16="http://schemas.microsoft.com/office/drawing/2014/main" id="{1A326811-272E-73B3-382C-C7E49E41DF01}"/>
              </a:ext>
            </a:extLst>
          </p:cNvPr>
          <p:cNvSpPr txBox="1">
            <a:spLocks noGrp="1"/>
          </p:cNvSpPr>
          <p:nvPr>
            <p:ph type="ftr" sz="quarter" idx="9"/>
          </p:nvPr>
        </p:nvSpPr>
        <p:spPr/>
        <p:txBody>
          <a:bodyPr/>
          <a:lstStyle>
            <a:lvl1pPr>
              <a:defRPr/>
            </a:lvl1pPr>
          </a:lstStyle>
          <a:p>
            <a:pPr lvl="0"/>
            <a:r>
              <a:rPr lang="en-US"/>
              <a:t>Presentation title</a:t>
            </a:r>
          </a:p>
        </p:txBody>
      </p:sp>
    </p:spTree>
    <p:extLst>
      <p:ext uri="{BB962C8B-B14F-4D97-AF65-F5344CB8AC3E}">
        <p14:creationId xmlns:p14="http://schemas.microsoft.com/office/powerpoint/2010/main" val="388042165"/>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rgbClr val="1F2C8F"/>
        </a:solidFill>
        <a:effectLst/>
      </p:bgPr>
    </p:bg>
    <p:spTree>
      <p:nvGrpSpPr>
        <p:cNvPr id="1" name=""/>
        <p:cNvGrpSpPr/>
        <p:nvPr/>
      </p:nvGrpSpPr>
      <p:grpSpPr>
        <a:xfrm>
          <a:off x="0" y="0"/>
          <a:ext cx="0" cy="0"/>
          <a:chOff x="0" y="0"/>
          <a:chExt cx="0" cy="0"/>
        </a:xfrm>
      </p:grpSpPr>
      <p:sp>
        <p:nvSpPr>
          <p:cNvPr id="2" name="Freeform: Shape 12">
            <a:extLst>
              <a:ext uri="{FF2B5EF4-FFF2-40B4-BE49-F238E27FC236}">
                <a16:creationId xmlns:a16="http://schemas.microsoft.com/office/drawing/2014/main" id="{544701B0-02FF-F0EC-F3B0-DC03B50BCBCD}"/>
              </a:ext>
            </a:extLst>
          </p:cNvPr>
          <p:cNvSpPr/>
          <p:nvPr/>
        </p:nvSpPr>
        <p:spPr>
          <a:xfrm>
            <a:off x="0" y="0"/>
            <a:ext cx="8948739" cy="6858000"/>
          </a:xfrm>
          <a:custGeom>
            <a:avLst/>
            <a:gdLst>
              <a:gd name="f0" fmla="val 10800000"/>
              <a:gd name="f1" fmla="val 5400000"/>
              <a:gd name="f2" fmla="val 180"/>
              <a:gd name="f3" fmla="val w"/>
              <a:gd name="f4" fmla="val h"/>
              <a:gd name="f5" fmla="val 0"/>
              <a:gd name="f6" fmla="val 8948738"/>
              <a:gd name="f7" fmla="val 6858000"/>
              <a:gd name="f8" fmla="val 5932941"/>
              <a:gd name="f9" fmla="val 6047310"/>
              <a:gd name="f10" fmla="val 14613"/>
              <a:gd name="f11" fmla="val 7690210"/>
              <a:gd name="f12" fmla="val 267026"/>
              <a:gd name="f13" fmla="val 1693971"/>
              <a:gd name="f14" fmla="val 3416480"/>
              <a:gd name="f15" fmla="val 5257788"/>
              <a:gd name="f16" fmla="val 7510634"/>
              <a:gd name="f17" fmla="val 6761349"/>
              <a:gd name="f18" fmla="val 5702202"/>
              <a:gd name="f19" fmla="val 6853523"/>
              <a:gd name="f20" fmla="val 5526113"/>
              <a:gd name="f21" fmla="+- 0 0 -90"/>
              <a:gd name="f22" fmla="*/ f3 1 8948738"/>
              <a:gd name="f23" fmla="*/ f4 1 6858000"/>
              <a:gd name="f24" fmla="+- f7 0 f5"/>
              <a:gd name="f25" fmla="+- f6 0 f5"/>
              <a:gd name="f26" fmla="*/ f21 f0 1"/>
              <a:gd name="f27" fmla="*/ f25 1 8948738"/>
              <a:gd name="f28" fmla="*/ f24 1 6858000"/>
              <a:gd name="f29" fmla="*/ 0 f25 1"/>
              <a:gd name="f30" fmla="*/ 0 f24 1"/>
              <a:gd name="f31" fmla="*/ 5932941 f25 1"/>
              <a:gd name="f32" fmla="*/ 6047310 f25 1"/>
              <a:gd name="f33" fmla="*/ 14613 f24 1"/>
              <a:gd name="f34" fmla="*/ 8948738 f25 1"/>
              <a:gd name="f35" fmla="*/ 3416480 f24 1"/>
              <a:gd name="f36" fmla="*/ 5702202 f25 1"/>
              <a:gd name="f37" fmla="*/ 6853523 f24 1"/>
              <a:gd name="f38" fmla="*/ 5526113 f25 1"/>
              <a:gd name="f39" fmla="*/ 6858000 f24 1"/>
              <a:gd name="f40" fmla="*/ f26 1 f2"/>
              <a:gd name="f41" fmla="*/ f29 1 8948738"/>
              <a:gd name="f42" fmla="*/ f30 1 6858000"/>
              <a:gd name="f43" fmla="*/ f31 1 8948738"/>
              <a:gd name="f44" fmla="*/ f32 1 8948738"/>
              <a:gd name="f45" fmla="*/ f33 1 6858000"/>
              <a:gd name="f46" fmla="*/ f34 1 8948738"/>
              <a:gd name="f47" fmla="*/ f35 1 6858000"/>
              <a:gd name="f48" fmla="*/ f36 1 8948738"/>
              <a:gd name="f49" fmla="*/ f37 1 6858000"/>
              <a:gd name="f50" fmla="*/ f38 1 8948738"/>
              <a:gd name="f51" fmla="*/ f39 1 6858000"/>
              <a:gd name="f52" fmla="*/ f5 1 f27"/>
              <a:gd name="f53" fmla="*/ f6 1 f27"/>
              <a:gd name="f54" fmla="*/ f5 1 f28"/>
              <a:gd name="f55" fmla="*/ f7 1 f28"/>
              <a:gd name="f56" fmla="+- f40 0 f1"/>
              <a:gd name="f57" fmla="*/ f41 1 f27"/>
              <a:gd name="f58" fmla="*/ f42 1 f28"/>
              <a:gd name="f59" fmla="*/ f43 1 f27"/>
              <a:gd name="f60" fmla="*/ f44 1 f27"/>
              <a:gd name="f61" fmla="*/ f45 1 f28"/>
              <a:gd name="f62" fmla="*/ f46 1 f27"/>
              <a:gd name="f63" fmla="*/ f47 1 f28"/>
              <a:gd name="f64" fmla="*/ f48 1 f27"/>
              <a:gd name="f65" fmla="*/ f49 1 f28"/>
              <a:gd name="f66" fmla="*/ f50 1 f27"/>
              <a:gd name="f67" fmla="*/ f51 1 f28"/>
              <a:gd name="f68" fmla="*/ f52 f22 1"/>
              <a:gd name="f69" fmla="*/ f53 f22 1"/>
              <a:gd name="f70" fmla="*/ f55 f23 1"/>
              <a:gd name="f71" fmla="*/ f54 f23 1"/>
              <a:gd name="f72" fmla="*/ f57 f22 1"/>
              <a:gd name="f73" fmla="*/ f58 f23 1"/>
              <a:gd name="f74" fmla="*/ f59 f22 1"/>
              <a:gd name="f75" fmla="*/ f60 f22 1"/>
              <a:gd name="f76" fmla="*/ f61 f23 1"/>
              <a:gd name="f77" fmla="*/ f62 f22 1"/>
              <a:gd name="f78" fmla="*/ f63 f23 1"/>
              <a:gd name="f79" fmla="*/ f64 f22 1"/>
              <a:gd name="f80" fmla="*/ f65 f23 1"/>
              <a:gd name="f81" fmla="*/ f66 f22 1"/>
              <a:gd name="f82" fmla="*/ f67 f23 1"/>
            </a:gdLst>
            <a:ahLst/>
            <a:cxnLst>
              <a:cxn ang="3cd4">
                <a:pos x="hc" y="t"/>
              </a:cxn>
              <a:cxn ang="0">
                <a:pos x="r" y="vc"/>
              </a:cxn>
              <a:cxn ang="cd4">
                <a:pos x="hc" y="b"/>
              </a:cxn>
              <a:cxn ang="cd2">
                <a:pos x="l" y="vc"/>
              </a:cxn>
              <a:cxn ang="f56">
                <a:pos x="f72" y="f73"/>
              </a:cxn>
              <a:cxn ang="f56">
                <a:pos x="f74" y="f73"/>
              </a:cxn>
              <a:cxn ang="f56">
                <a:pos x="f75" y="f76"/>
              </a:cxn>
              <a:cxn ang="f56">
                <a:pos x="f77" y="f78"/>
              </a:cxn>
              <a:cxn ang="f56">
                <a:pos x="f79" y="f80"/>
              </a:cxn>
              <a:cxn ang="f56">
                <a:pos x="f81" y="f82"/>
              </a:cxn>
              <a:cxn ang="f56">
                <a:pos x="f72" y="f82"/>
              </a:cxn>
            </a:cxnLst>
            <a:rect l="f68" t="f71" r="f69" b="f70"/>
            <a:pathLst>
              <a:path w="8948738" h="6858000">
                <a:moveTo>
                  <a:pt x="f5" y="f5"/>
                </a:moveTo>
                <a:lnTo>
                  <a:pt x="f8" y="f5"/>
                </a:lnTo>
                <a:lnTo>
                  <a:pt x="f9" y="f10"/>
                </a:lnTo>
                <a:cubicBezTo>
                  <a:pt x="f11" y="f12"/>
                  <a:pt x="f6" y="f13"/>
                  <a:pt x="f6" y="f14"/>
                </a:cubicBezTo>
                <a:cubicBezTo>
                  <a:pt x="f6" y="f15"/>
                  <a:pt x="f16" y="f17"/>
                  <a:pt x="f18" y="f19"/>
                </a:cubicBezTo>
                <a:lnTo>
                  <a:pt x="f20" y="f7"/>
                </a:lnTo>
                <a:lnTo>
                  <a:pt x="f5" y="f7"/>
                </a:lnTo>
                <a:close/>
              </a:path>
            </a:pathLst>
          </a:custGeom>
          <a:solidFill>
            <a:srgbClr val="FDFAF6"/>
          </a:solid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3" name="Freeform: Shape 18" descr="preencoded.png">
            <a:extLst>
              <a:ext uri="{FF2B5EF4-FFF2-40B4-BE49-F238E27FC236}">
                <a16:creationId xmlns:a16="http://schemas.microsoft.com/office/drawing/2014/main" id="{4F2D627A-9B66-13B6-4EE5-A14FF74201B2}"/>
              </a:ext>
            </a:extLst>
          </p:cNvPr>
          <p:cNvSpPr/>
          <p:nvPr/>
        </p:nvSpPr>
        <p:spPr>
          <a:xfrm>
            <a:off x="7538624" y="13139"/>
            <a:ext cx="4653372" cy="6831720"/>
          </a:xfrm>
          <a:custGeom>
            <a:avLst/>
            <a:gdLst>
              <a:gd name="f0" fmla="val 10800000"/>
              <a:gd name="f1" fmla="val 5400000"/>
              <a:gd name="f2" fmla="val 180"/>
              <a:gd name="f3" fmla="val w"/>
              <a:gd name="f4" fmla="val h"/>
              <a:gd name="f5" fmla="val 0"/>
              <a:gd name="f6" fmla="val 4653374"/>
              <a:gd name="f7" fmla="val 6831717"/>
              <a:gd name="f8" fmla="val 3416476"/>
              <a:gd name="f9" fmla="val 1529612"/>
              <a:gd name="f10" fmla="val 5302406"/>
              <a:gd name="f11" fmla="val 3415863"/>
              <a:gd name="f12" fmla="val 1529335"/>
              <a:gd name="f13" fmla="val 1529607"/>
              <a:gd name="f14" fmla="+- 0 0 -90"/>
              <a:gd name="f15" fmla="*/ f3 1 4653374"/>
              <a:gd name="f16" fmla="*/ f4 1 6831717"/>
              <a:gd name="f17" fmla="+- f7 0 f5"/>
              <a:gd name="f18" fmla="+- f6 0 f5"/>
              <a:gd name="f19" fmla="*/ f14 f0 1"/>
              <a:gd name="f20" fmla="*/ f18 1 4653374"/>
              <a:gd name="f21" fmla="*/ f17 1 6831717"/>
              <a:gd name="f22" fmla="*/ 3416476 f18 1"/>
              <a:gd name="f23" fmla="*/ 0 f17 1"/>
              <a:gd name="f24" fmla="*/ 4653374 f18 1"/>
              <a:gd name="f25" fmla="*/ 6831717 f17 1"/>
              <a:gd name="f26" fmla="*/ 0 f18 1"/>
              <a:gd name="f27" fmla="*/ 3415863 f17 1"/>
              <a:gd name="f28" fmla="*/ f19 1 f2"/>
              <a:gd name="f29" fmla="*/ f22 1 4653374"/>
              <a:gd name="f30" fmla="*/ f23 1 6831717"/>
              <a:gd name="f31" fmla="*/ f24 1 4653374"/>
              <a:gd name="f32" fmla="*/ f25 1 6831717"/>
              <a:gd name="f33" fmla="*/ f26 1 4653374"/>
              <a:gd name="f34" fmla="*/ f27 1 6831717"/>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1"/>
              </a:cxn>
              <a:cxn ang="f39">
                <a:pos x="f52" y="f53"/>
              </a:cxn>
              <a:cxn ang="f39">
                <a:pos x="f50" y="f53"/>
              </a:cxn>
              <a:cxn ang="f39">
                <a:pos x="f54" y="f55"/>
              </a:cxn>
              <a:cxn ang="f39">
                <a:pos x="f50" y="f51"/>
              </a:cxn>
            </a:cxnLst>
            <a:rect l="f46" t="f49" r="f47" b="f48"/>
            <a:pathLst>
              <a:path w="4653374" h="6831717">
                <a:moveTo>
                  <a:pt x="f8" y="f5"/>
                </a:moveTo>
                <a:lnTo>
                  <a:pt x="f6" y="f5"/>
                </a:lnTo>
                <a:lnTo>
                  <a:pt x="f6" y="f7"/>
                </a:lnTo>
                <a:lnTo>
                  <a:pt x="f8" y="f7"/>
                </a:lnTo>
                <a:cubicBezTo>
                  <a:pt x="f9" y="f7"/>
                  <a:pt x="f5" y="f10"/>
                  <a:pt x="f5" y="f11"/>
                </a:cubicBezTo>
                <a:cubicBezTo>
                  <a:pt x="f5" y="f12"/>
                  <a:pt x="f13" y="f5"/>
                  <a:pt x="f8" y="f5"/>
                </a:cubicBezTo>
                <a:close/>
              </a:path>
            </a:pathLst>
          </a:custGeom>
          <a:solidFill>
            <a:srgbClr val="F5CDCE"/>
          </a:solid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pic>
        <p:nvPicPr>
          <p:cNvPr id="4" name="Image 2" descr="preencoded.png">
            <a:extLst>
              <a:ext uri="{FF2B5EF4-FFF2-40B4-BE49-F238E27FC236}">
                <a16:creationId xmlns:a16="http://schemas.microsoft.com/office/drawing/2014/main" id="{EE4C14A5-EADD-331E-ABBF-64FF9638E454}"/>
              </a:ext>
            </a:extLst>
          </p:cNvPr>
          <p:cNvPicPr>
            <a:picLocks noChangeAspect="1"/>
          </p:cNvPicPr>
          <p:nvPr/>
        </p:nvPicPr>
        <p:blipFill>
          <a:blip r:embed="rId2">
            <a:extLst>
              <a:ext uri="{96DAC541-7B7A-43D3-8B79-37D633B846F1}">
                <asvg:svgBlip xmlns:asvg="http://schemas.microsoft.com/office/drawing/2016/SVG/main" r:embed="rId3"/>
              </a:ext>
            </a:extLst>
          </a:blip>
          <a:srcRect/>
          <a:stretch>
            <a:fillRect/>
          </a:stretch>
        </p:blipFill>
        <p:spPr>
          <a:xfrm>
            <a:off x="8737238" y="-25045"/>
            <a:ext cx="3432191" cy="3432191"/>
          </a:xfrm>
          <a:prstGeom prst="rect">
            <a:avLst/>
          </a:prstGeom>
          <a:noFill/>
          <a:ln cap="flat">
            <a:noFill/>
          </a:ln>
        </p:spPr>
      </p:pic>
      <p:sp>
        <p:nvSpPr>
          <p:cNvPr id="5" name="Title 1">
            <a:extLst>
              <a:ext uri="{FF2B5EF4-FFF2-40B4-BE49-F238E27FC236}">
                <a16:creationId xmlns:a16="http://schemas.microsoft.com/office/drawing/2014/main" id="{BDB0846E-8E0B-BE20-4200-8838CDCEF77F}"/>
              </a:ext>
            </a:extLst>
          </p:cNvPr>
          <p:cNvSpPr txBox="1">
            <a:spLocks noGrp="1"/>
          </p:cNvSpPr>
          <p:nvPr>
            <p:ph type="ctrTitle"/>
          </p:nvPr>
        </p:nvSpPr>
        <p:spPr>
          <a:xfrm>
            <a:off x="1527048" y="1975104"/>
            <a:ext cx="4169663" cy="667512"/>
          </a:xfrm>
        </p:spPr>
        <p:txBody>
          <a:bodyPr tIns="0" anchor="ctr" anchorCtr="0">
            <a:noAutofit/>
          </a:bodyPr>
          <a:lstStyle>
            <a:lvl1pPr algn="l">
              <a:defRPr/>
            </a:lvl1pPr>
          </a:lstStyle>
          <a:p>
            <a:pPr lvl="0"/>
            <a:r>
              <a:rPr lang="en-US"/>
              <a:t>Click to edit Master title style</a:t>
            </a:r>
          </a:p>
        </p:txBody>
      </p:sp>
      <p:sp>
        <p:nvSpPr>
          <p:cNvPr id="6" name="Subtitle 2">
            <a:extLst>
              <a:ext uri="{FF2B5EF4-FFF2-40B4-BE49-F238E27FC236}">
                <a16:creationId xmlns:a16="http://schemas.microsoft.com/office/drawing/2014/main" id="{1E5F5C1F-DB5E-D343-0431-31583DA70D02}"/>
              </a:ext>
            </a:extLst>
          </p:cNvPr>
          <p:cNvSpPr txBox="1">
            <a:spLocks noGrp="1"/>
          </p:cNvSpPr>
          <p:nvPr>
            <p:ph type="subTitle" idx="1"/>
          </p:nvPr>
        </p:nvSpPr>
        <p:spPr>
          <a:xfrm>
            <a:off x="1545336" y="2846828"/>
            <a:ext cx="4169663" cy="2176272"/>
          </a:xfrm>
        </p:spPr>
        <p:txBody>
          <a:bodyPr tIns="0" bIns="0">
            <a:noAutofit/>
          </a:bodyPr>
          <a:lstStyle>
            <a:lvl1pPr marL="0" indent="0">
              <a:spcBef>
                <a:spcPts val="575"/>
              </a:spcBef>
              <a:buNone/>
              <a:defRPr sz="2400"/>
            </a:lvl1pPr>
          </a:lstStyle>
          <a:p>
            <a:pPr lvl="0"/>
            <a:r>
              <a:rPr lang="en-US"/>
              <a:t>Click to edit Master subtitle style</a:t>
            </a:r>
          </a:p>
        </p:txBody>
      </p:sp>
    </p:spTree>
    <p:extLst>
      <p:ext uri="{BB962C8B-B14F-4D97-AF65-F5344CB8AC3E}">
        <p14:creationId xmlns:p14="http://schemas.microsoft.com/office/powerpoint/2010/main" val="26644215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Image 0" descr="preencoded.png">
            <a:extLst>
              <a:ext uri="{FF2B5EF4-FFF2-40B4-BE49-F238E27FC236}">
                <a16:creationId xmlns:a16="http://schemas.microsoft.com/office/drawing/2014/main" id="{08818D8D-686E-E843-0DB2-9ECD4D374C38}"/>
              </a:ext>
            </a:extLst>
          </p:cNvPr>
          <p:cNvSpPr/>
          <p:nvPr/>
        </p:nvSpPr>
        <p:spPr>
          <a:xfrm>
            <a:off x="-5568" y="-2779"/>
            <a:ext cx="3443292" cy="6891339"/>
          </a:xfrm>
          <a:custGeom>
            <a:avLst/>
            <a:gdLst>
              <a:gd name="f0" fmla="val 10800000"/>
              <a:gd name="f1" fmla="val 5400000"/>
              <a:gd name="f2" fmla="val 180"/>
              <a:gd name="f3" fmla="val w"/>
              <a:gd name="f4" fmla="val h"/>
              <a:gd name="f5" fmla="val 0"/>
              <a:gd name="f6" fmla="val 3443288"/>
              <a:gd name="f7" fmla="val 6891337"/>
              <a:gd name="f8" fmla="val 6891338"/>
              <a:gd name="f9" fmla="+- 0 0 -90"/>
              <a:gd name="f10" fmla="*/ f3 1 3443288"/>
              <a:gd name="f11" fmla="*/ f4 1 6891337"/>
              <a:gd name="f12" fmla="+- f7 0 f5"/>
              <a:gd name="f13" fmla="+- f6 0 f5"/>
              <a:gd name="f14" fmla="*/ f9 f0 1"/>
              <a:gd name="f15" fmla="*/ f13 1 3443288"/>
              <a:gd name="f16" fmla="*/ f12 1 6891337"/>
              <a:gd name="f17" fmla="*/ 3443288 f13 1"/>
              <a:gd name="f18" fmla="*/ 0 f12 1"/>
              <a:gd name="f19" fmla="*/ 0 f13 1"/>
              <a:gd name="f20" fmla="*/ 6891338 f12 1"/>
              <a:gd name="f21" fmla="*/ f14 1 f2"/>
              <a:gd name="f22" fmla="*/ f17 1 3443288"/>
              <a:gd name="f23" fmla="*/ f18 1 6891337"/>
              <a:gd name="f24" fmla="*/ f19 1 3443288"/>
              <a:gd name="f25" fmla="*/ f20 1 6891337"/>
              <a:gd name="f26" fmla="*/ f5 1 f15"/>
              <a:gd name="f27" fmla="*/ f6 1 f15"/>
              <a:gd name="f28" fmla="*/ f5 1 f16"/>
              <a:gd name="f29" fmla="*/ f7 1 f16"/>
              <a:gd name="f30" fmla="+- f21 0 f1"/>
              <a:gd name="f31" fmla="*/ f22 1 f15"/>
              <a:gd name="f32" fmla="*/ f23 1 f16"/>
              <a:gd name="f33" fmla="*/ f24 1 f15"/>
              <a:gd name="f34" fmla="*/ f25 1 f16"/>
              <a:gd name="f35" fmla="*/ f26 f10 1"/>
              <a:gd name="f36" fmla="*/ f27 f10 1"/>
              <a:gd name="f37" fmla="*/ f29 f11 1"/>
              <a:gd name="f38" fmla="*/ f28 f11 1"/>
              <a:gd name="f39" fmla="*/ f31 f10 1"/>
              <a:gd name="f40" fmla="*/ f32 f11 1"/>
              <a:gd name="f41" fmla="*/ f33 f10 1"/>
              <a:gd name="f42" fmla="*/ f34 f11 1"/>
            </a:gdLst>
            <a:ahLst/>
            <a:cxnLst>
              <a:cxn ang="3cd4">
                <a:pos x="hc" y="t"/>
              </a:cxn>
              <a:cxn ang="0">
                <a:pos x="r" y="vc"/>
              </a:cxn>
              <a:cxn ang="cd4">
                <a:pos x="hc" y="b"/>
              </a:cxn>
              <a:cxn ang="cd2">
                <a:pos x="l" y="vc"/>
              </a:cxn>
              <a:cxn ang="f30">
                <a:pos x="f39" y="f40"/>
              </a:cxn>
              <a:cxn ang="f30">
                <a:pos x="f41" y="f40"/>
              </a:cxn>
              <a:cxn ang="f30">
                <a:pos x="f41" y="f42"/>
              </a:cxn>
              <a:cxn ang="f30">
                <a:pos x="f39" y="f42"/>
              </a:cxn>
              <a:cxn ang="f30">
                <a:pos x="f39" y="f40"/>
              </a:cxn>
            </a:cxnLst>
            <a:rect l="f35" t="f38" r="f36" b="f37"/>
            <a:pathLst>
              <a:path w="3443288" h="6891337">
                <a:moveTo>
                  <a:pt x="f6" y="f5"/>
                </a:moveTo>
                <a:lnTo>
                  <a:pt x="f5" y="f5"/>
                </a:lnTo>
                <a:lnTo>
                  <a:pt x="f5" y="f8"/>
                </a:lnTo>
                <a:lnTo>
                  <a:pt x="f6" y="f8"/>
                </a:lnTo>
                <a:lnTo>
                  <a:pt x="f6" y="f5"/>
                </a:lnTo>
                <a:close/>
              </a:path>
            </a:pathLst>
          </a:custGeom>
          <a:solidFill>
            <a:srgbClr val="AAC3E8"/>
          </a:solid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pic>
        <p:nvPicPr>
          <p:cNvPr id="3" name="Image 1" descr="preencoded.png">
            <a:extLst>
              <a:ext uri="{FF2B5EF4-FFF2-40B4-BE49-F238E27FC236}">
                <a16:creationId xmlns:a16="http://schemas.microsoft.com/office/drawing/2014/main" id="{048CC2E1-6AB6-501A-1812-275B5C30A7E0}"/>
              </a:ext>
            </a:extLst>
          </p:cNvPr>
          <p:cNvPicPr>
            <a:picLocks noChangeAspect="1"/>
          </p:cNvPicPr>
          <p:nvPr/>
        </p:nvPicPr>
        <p:blipFill>
          <a:blip r:embed="rId2">
            <a:extLst>
              <a:ext uri="{96DAC541-7B7A-43D3-8B79-37D633B846F1}">
                <asvg:svgBlip xmlns:asvg="http://schemas.microsoft.com/office/drawing/2016/SVG/main" r:embed="rId3"/>
              </a:ext>
            </a:extLst>
          </a:blip>
          <a:srcRect/>
          <a:stretch>
            <a:fillRect/>
          </a:stretch>
        </p:blipFill>
        <p:spPr>
          <a:xfrm>
            <a:off x="1703307" y="-2779"/>
            <a:ext cx="1734406" cy="5167310"/>
          </a:xfrm>
          <a:prstGeom prst="rect">
            <a:avLst/>
          </a:prstGeom>
          <a:noFill/>
          <a:ln cap="flat">
            <a:noFill/>
          </a:ln>
        </p:spPr>
      </p:pic>
      <p:sp>
        <p:nvSpPr>
          <p:cNvPr id="4" name="Freeform: Shape 12">
            <a:extLst>
              <a:ext uri="{FF2B5EF4-FFF2-40B4-BE49-F238E27FC236}">
                <a16:creationId xmlns:a16="http://schemas.microsoft.com/office/drawing/2014/main" id="{D3C033C9-D384-6F99-56E6-4EDDE2350276}"/>
              </a:ext>
            </a:extLst>
          </p:cNvPr>
          <p:cNvSpPr/>
          <p:nvPr/>
        </p:nvSpPr>
        <p:spPr>
          <a:xfrm>
            <a:off x="1721623" y="-2779"/>
            <a:ext cx="1716118" cy="1720855"/>
          </a:xfrm>
          <a:custGeom>
            <a:avLst/>
            <a:gdLst>
              <a:gd name="f0" fmla="val 10800000"/>
              <a:gd name="f1" fmla="val 5400000"/>
              <a:gd name="f2" fmla="val 180"/>
              <a:gd name="f3" fmla="val w"/>
              <a:gd name="f4" fmla="val h"/>
              <a:gd name="f5" fmla="val 0"/>
              <a:gd name="f6" fmla="val 1716115"/>
              <a:gd name="f7" fmla="val 1720853"/>
              <a:gd name="f8" fmla="val 93358"/>
              <a:gd name="f9" fmla="val 110348"/>
              <a:gd name="f10" fmla="val 887874"/>
              <a:gd name="f11" fmla="val 830686"/>
              <a:gd name="f12" fmla="val 1610112"/>
              <a:gd name="f13" fmla="val 1716029"/>
              <a:gd name="f14" fmla="val 1627151"/>
              <a:gd name="f15" fmla="val 1627237"/>
              <a:gd name="f16" fmla="val 821334"/>
              <a:gd name="f17" fmla="val 897252"/>
              <a:gd name="f18" fmla="val 16989"/>
              <a:gd name="f19" fmla="val 939499"/>
              <a:gd name="f20" fmla="val 779202"/>
              <a:gd name="f21" fmla="val 1703814"/>
              <a:gd name="f22" fmla="val 1716114"/>
              <a:gd name="f23" fmla="val 769850"/>
              <a:gd name="f24" fmla="val 948877"/>
              <a:gd name="f25" fmla="val 186798"/>
              <a:gd name="f26" fmla="val 203788"/>
              <a:gd name="f27" fmla="val 836248"/>
              <a:gd name="f28" fmla="val 882254"/>
              <a:gd name="f29" fmla="val 1516501"/>
              <a:gd name="f30" fmla="val 1716109"/>
              <a:gd name="f31" fmla="val 1533535"/>
              <a:gd name="f32" fmla="val 872812"/>
              <a:gd name="f33" fmla="val 845626"/>
              <a:gd name="f34" fmla="val 280155"/>
              <a:gd name="f35" fmla="val 297145"/>
              <a:gd name="f36" fmla="val 784537"/>
              <a:gd name="f37" fmla="val 933652"/>
              <a:gd name="f38" fmla="val 1422885"/>
              <a:gd name="f39" fmla="val 1439924"/>
              <a:gd name="f40" fmla="val 924300"/>
              <a:gd name="f41" fmla="val 794001"/>
              <a:gd name="f42" fmla="val 373512"/>
              <a:gd name="f43" fmla="val 390502"/>
              <a:gd name="f44" fmla="val 732911"/>
              <a:gd name="f45" fmla="val 985135"/>
              <a:gd name="f46" fmla="val 1329184"/>
              <a:gd name="f47" fmla="val 1346223"/>
              <a:gd name="f48" fmla="val 1346308"/>
              <a:gd name="f49" fmla="val 975783"/>
              <a:gd name="f50" fmla="val 742375"/>
              <a:gd name="f51" fmla="val 466953"/>
              <a:gd name="f52" fmla="val 483944"/>
              <a:gd name="f53" fmla="val 681286"/>
              <a:gd name="f54" fmla="val 1036704"/>
              <a:gd name="f55" fmla="val 1235573"/>
              <a:gd name="f56" fmla="val 1716110"/>
              <a:gd name="f57" fmla="val 1252607"/>
              <a:gd name="f58" fmla="val 1027347"/>
              <a:gd name="f59" fmla="val 690664"/>
              <a:gd name="f60" fmla="val 560310"/>
              <a:gd name="f61" fmla="val 577297"/>
              <a:gd name="f62" fmla="val 629660"/>
              <a:gd name="f63" fmla="val 1088188"/>
              <a:gd name="f64" fmla="val 1141957"/>
              <a:gd name="f65" fmla="val 1158991"/>
              <a:gd name="f66" fmla="val 1078835"/>
              <a:gd name="f67" fmla="val 639038"/>
              <a:gd name="f68" fmla="val 653668"/>
              <a:gd name="f69" fmla="val 670655"/>
              <a:gd name="f70" fmla="val 578035"/>
              <a:gd name="f71" fmla="val 1139586"/>
              <a:gd name="f72" fmla="val 1048255"/>
              <a:gd name="f73" fmla="val 1065294"/>
              <a:gd name="f74" fmla="val 1065380"/>
              <a:gd name="f75" fmla="val 1130319"/>
              <a:gd name="f76" fmla="val 587499"/>
              <a:gd name="f77" fmla="val 747112"/>
              <a:gd name="f78" fmla="val 764104"/>
              <a:gd name="f79" fmla="val 526409"/>
              <a:gd name="f80" fmla="val 1191155"/>
              <a:gd name="f81" fmla="val 954644"/>
              <a:gd name="f82" fmla="val 971678"/>
              <a:gd name="f83" fmla="val 1181802"/>
              <a:gd name="f84" fmla="val 535787"/>
              <a:gd name="f85" fmla="val 840465"/>
              <a:gd name="f86" fmla="val 857452"/>
              <a:gd name="f87" fmla="val 474783"/>
              <a:gd name="f88" fmla="val 1242638"/>
              <a:gd name="f89" fmla="val 861028"/>
              <a:gd name="f90" fmla="val 878062"/>
              <a:gd name="f91" fmla="val 1233281"/>
              <a:gd name="f92" fmla="val 484162"/>
              <a:gd name="f93" fmla="val 933823"/>
              <a:gd name="f94" fmla="val 950810"/>
              <a:gd name="f95" fmla="val 423157"/>
              <a:gd name="f96" fmla="val 1294121"/>
              <a:gd name="f97" fmla="val 767327"/>
              <a:gd name="f98" fmla="val 784366"/>
              <a:gd name="f99" fmla="val 784451"/>
              <a:gd name="f100" fmla="val 1284769"/>
              <a:gd name="f101" fmla="val 432536"/>
              <a:gd name="f102" fmla="val 1027262"/>
              <a:gd name="f103" fmla="val 1044254"/>
              <a:gd name="f104" fmla="val 371532"/>
              <a:gd name="f105" fmla="val 1345685"/>
              <a:gd name="f106" fmla="val 673716"/>
              <a:gd name="f107" fmla="val 690750"/>
              <a:gd name="f108" fmla="val 1336248"/>
              <a:gd name="f109" fmla="val 380824"/>
              <a:gd name="f110" fmla="val 1120625"/>
              <a:gd name="f111" fmla="val 1137612"/>
              <a:gd name="f112" fmla="val 319820"/>
              <a:gd name="f113" fmla="val 1397088"/>
              <a:gd name="f114" fmla="val 580100"/>
              <a:gd name="f115" fmla="val 597134"/>
              <a:gd name="f116" fmla="val 1387736"/>
              <a:gd name="f117" fmla="val 329285"/>
              <a:gd name="f118" fmla="val 1213978"/>
              <a:gd name="f119" fmla="val 1230965"/>
              <a:gd name="f120" fmla="val 268195"/>
              <a:gd name="f121" fmla="val 1448571"/>
              <a:gd name="f122" fmla="val 486398"/>
              <a:gd name="f123" fmla="val 503437"/>
              <a:gd name="f124" fmla="val 503523"/>
              <a:gd name="f125" fmla="val 1439214"/>
              <a:gd name="f126" fmla="val 277659"/>
              <a:gd name="f127" fmla="val 1307422"/>
              <a:gd name="f128" fmla="val 1324414"/>
              <a:gd name="f129" fmla="val 216569"/>
              <a:gd name="f130" fmla="val 1500141"/>
              <a:gd name="f131" fmla="val 392784"/>
              <a:gd name="f132" fmla="val 409821"/>
              <a:gd name="f133" fmla="val 1490703"/>
              <a:gd name="f134" fmla="val 225948"/>
              <a:gd name="f135" fmla="val 1400775"/>
              <a:gd name="f136" fmla="val 1417762"/>
              <a:gd name="f137" fmla="val 164944"/>
              <a:gd name="f138" fmla="val 1551619"/>
              <a:gd name="f139" fmla="val 299170"/>
              <a:gd name="f140" fmla="val 316207"/>
              <a:gd name="f141" fmla="val 1542266"/>
              <a:gd name="f142" fmla="val 174322"/>
              <a:gd name="f143" fmla="val 1494133"/>
              <a:gd name="f144" fmla="val 1511120"/>
              <a:gd name="f145" fmla="val 113318"/>
              <a:gd name="f146" fmla="val 1603017"/>
              <a:gd name="f147" fmla="val 205556"/>
              <a:gd name="f148" fmla="val 222592"/>
              <a:gd name="f149" fmla="val 1593750"/>
              <a:gd name="f150" fmla="val 122783"/>
              <a:gd name="f151" fmla="+- 0 0 -90"/>
              <a:gd name="f152" fmla="*/ f3 1 1716115"/>
              <a:gd name="f153" fmla="*/ f4 1 1720853"/>
              <a:gd name="f154" fmla="+- f7 0 f5"/>
              <a:gd name="f155" fmla="+- f6 0 f5"/>
              <a:gd name="f156" fmla="*/ f151 f0 1"/>
              <a:gd name="f157" fmla="*/ f155 1 1716115"/>
              <a:gd name="f158" fmla="*/ f154 1 1720853"/>
              <a:gd name="f159" fmla="*/ 93358 f155 1"/>
              <a:gd name="f160" fmla="*/ 0 f154 1"/>
              <a:gd name="f161" fmla="*/ 110348 f155 1"/>
              <a:gd name="f162" fmla="*/ 1716029 f155 1"/>
              <a:gd name="f163" fmla="*/ 1610112 f154 1"/>
              <a:gd name="f164" fmla="*/ 1627151 f154 1"/>
              <a:gd name="f165" fmla="*/ 1716115 f155 1"/>
              <a:gd name="f166" fmla="*/ 1627237 f154 1"/>
              <a:gd name="f167" fmla="*/ 0 f155 1"/>
              <a:gd name="f168" fmla="*/ 16989 f155 1"/>
              <a:gd name="f169" fmla="*/ 1716114 f155 1"/>
              <a:gd name="f170" fmla="*/ 1703814 f154 1"/>
              <a:gd name="f171" fmla="*/ 1720853 f154 1"/>
              <a:gd name="f172" fmla="*/ 186798 f155 1"/>
              <a:gd name="f173" fmla="*/ 203788 f155 1"/>
              <a:gd name="f174" fmla="*/ 1716109 f155 1"/>
              <a:gd name="f175" fmla="*/ 1516501 f154 1"/>
              <a:gd name="f176" fmla="*/ 1533535 f154 1"/>
              <a:gd name="f177" fmla="*/ 280155 f155 1"/>
              <a:gd name="f178" fmla="*/ 297145 f155 1"/>
              <a:gd name="f179" fmla="*/ 1422885 f154 1"/>
              <a:gd name="f180" fmla="*/ 1439924 f154 1"/>
              <a:gd name="f181" fmla="*/ 373512 f155 1"/>
              <a:gd name="f182" fmla="*/ 390502 f155 1"/>
              <a:gd name="f183" fmla="*/ 1329184 f154 1"/>
              <a:gd name="f184" fmla="*/ 1346223 f154 1"/>
              <a:gd name="f185" fmla="*/ 1346308 f154 1"/>
              <a:gd name="f186" fmla="*/ 466953 f155 1"/>
              <a:gd name="f187" fmla="*/ 483944 f155 1"/>
              <a:gd name="f188" fmla="*/ 1716110 f155 1"/>
              <a:gd name="f189" fmla="*/ 1235573 f154 1"/>
              <a:gd name="f190" fmla="*/ 1252607 f154 1"/>
              <a:gd name="f191" fmla="*/ 560310 f155 1"/>
              <a:gd name="f192" fmla="*/ 577297 f155 1"/>
              <a:gd name="f193" fmla="*/ 1141957 f154 1"/>
              <a:gd name="f194" fmla="*/ 1158991 f154 1"/>
              <a:gd name="f195" fmla="*/ 653668 f155 1"/>
              <a:gd name="f196" fmla="*/ 670655 f155 1"/>
              <a:gd name="f197" fmla="*/ 1048255 f154 1"/>
              <a:gd name="f198" fmla="*/ 1065294 f154 1"/>
              <a:gd name="f199" fmla="*/ 1065380 f154 1"/>
              <a:gd name="f200" fmla="*/ 747112 f155 1"/>
              <a:gd name="f201" fmla="*/ 764104 f155 1"/>
              <a:gd name="f202" fmla="*/ 954644 f154 1"/>
              <a:gd name="f203" fmla="*/ 971678 f154 1"/>
              <a:gd name="f204" fmla="*/ 840465 f155 1"/>
              <a:gd name="f205" fmla="*/ 857452 f155 1"/>
              <a:gd name="f206" fmla="*/ 861028 f154 1"/>
              <a:gd name="f207" fmla="*/ 878062 f154 1"/>
              <a:gd name="f208" fmla="*/ 933823 f155 1"/>
              <a:gd name="f209" fmla="*/ 950810 f155 1"/>
              <a:gd name="f210" fmla="*/ 767327 f154 1"/>
              <a:gd name="f211" fmla="*/ 784366 f154 1"/>
              <a:gd name="f212" fmla="*/ 784451 f154 1"/>
              <a:gd name="f213" fmla="*/ 1027262 f155 1"/>
              <a:gd name="f214" fmla="*/ 1044254 f155 1"/>
              <a:gd name="f215" fmla="*/ 673716 f154 1"/>
              <a:gd name="f216" fmla="*/ 690750 f154 1"/>
              <a:gd name="f217" fmla="*/ 1120625 f155 1"/>
              <a:gd name="f218" fmla="*/ 1137612 f155 1"/>
              <a:gd name="f219" fmla="*/ 580100 f154 1"/>
              <a:gd name="f220" fmla="*/ 597134 f154 1"/>
              <a:gd name="f221" fmla="*/ 1213978 f155 1"/>
              <a:gd name="f222" fmla="*/ 1230965 f155 1"/>
              <a:gd name="f223" fmla="*/ 486398 f154 1"/>
              <a:gd name="f224" fmla="*/ 503437 f154 1"/>
              <a:gd name="f225" fmla="*/ 503523 f154 1"/>
              <a:gd name="f226" fmla="*/ 1307422 f155 1"/>
              <a:gd name="f227" fmla="*/ 1324414 f155 1"/>
              <a:gd name="f228" fmla="*/ 392784 f154 1"/>
              <a:gd name="f229" fmla="*/ 409821 f154 1"/>
              <a:gd name="f230" fmla="*/ 1400775 f155 1"/>
              <a:gd name="f231" fmla="*/ 1417762 f155 1"/>
              <a:gd name="f232" fmla="*/ 299170 f154 1"/>
              <a:gd name="f233" fmla="*/ 316207 f154 1"/>
              <a:gd name="f234" fmla="*/ 1494133 f155 1"/>
              <a:gd name="f235" fmla="*/ 1511120 f155 1"/>
              <a:gd name="f236" fmla="*/ 205556 f154 1"/>
              <a:gd name="f237" fmla="*/ 222592 f154 1"/>
              <a:gd name="f238" fmla="*/ f156 1 f2"/>
              <a:gd name="f239" fmla="*/ f159 1 1716115"/>
              <a:gd name="f240" fmla="*/ f160 1 1720853"/>
              <a:gd name="f241" fmla="*/ f161 1 1716115"/>
              <a:gd name="f242" fmla="*/ f162 1 1716115"/>
              <a:gd name="f243" fmla="*/ f163 1 1720853"/>
              <a:gd name="f244" fmla="*/ f164 1 1720853"/>
              <a:gd name="f245" fmla="*/ f165 1 1716115"/>
              <a:gd name="f246" fmla="*/ f166 1 1720853"/>
              <a:gd name="f247" fmla="*/ f167 1 1716115"/>
              <a:gd name="f248" fmla="*/ f168 1 1716115"/>
              <a:gd name="f249" fmla="*/ f169 1 1716115"/>
              <a:gd name="f250" fmla="*/ f170 1 1720853"/>
              <a:gd name="f251" fmla="*/ f171 1 1720853"/>
              <a:gd name="f252" fmla="*/ f172 1 1716115"/>
              <a:gd name="f253" fmla="*/ f173 1 1716115"/>
              <a:gd name="f254" fmla="*/ f174 1 1716115"/>
              <a:gd name="f255" fmla="*/ f175 1 1720853"/>
              <a:gd name="f256" fmla="*/ f176 1 1720853"/>
              <a:gd name="f257" fmla="*/ f177 1 1716115"/>
              <a:gd name="f258" fmla="*/ f178 1 1716115"/>
              <a:gd name="f259" fmla="*/ f179 1 1720853"/>
              <a:gd name="f260" fmla="*/ f180 1 1720853"/>
              <a:gd name="f261" fmla="*/ f181 1 1716115"/>
              <a:gd name="f262" fmla="*/ f182 1 1716115"/>
              <a:gd name="f263" fmla="*/ f183 1 1720853"/>
              <a:gd name="f264" fmla="*/ f184 1 1720853"/>
              <a:gd name="f265" fmla="*/ f185 1 1720853"/>
              <a:gd name="f266" fmla="*/ f186 1 1716115"/>
              <a:gd name="f267" fmla="*/ f187 1 1716115"/>
              <a:gd name="f268" fmla="*/ f188 1 1716115"/>
              <a:gd name="f269" fmla="*/ f189 1 1720853"/>
              <a:gd name="f270" fmla="*/ f190 1 1720853"/>
              <a:gd name="f271" fmla="*/ f191 1 1716115"/>
              <a:gd name="f272" fmla="*/ f192 1 1716115"/>
              <a:gd name="f273" fmla="*/ f193 1 1720853"/>
              <a:gd name="f274" fmla="*/ f194 1 1720853"/>
              <a:gd name="f275" fmla="*/ f195 1 1716115"/>
              <a:gd name="f276" fmla="*/ f196 1 1716115"/>
              <a:gd name="f277" fmla="*/ f197 1 1720853"/>
              <a:gd name="f278" fmla="*/ f198 1 1720853"/>
              <a:gd name="f279" fmla="*/ f199 1 1720853"/>
              <a:gd name="f280" fmla="*/ f200 1 1716115"/>
              <a:gd name="f281" fmla="*/ f201 1 1716115"/>
              <a:gd name="f282" fmla="*/ f202 1 1720853"/>
              <a:gd name="f283" fmla="*/ f203 1 1720853"/>
              <a:gd name="f284" fmla="*/ f204 1 1716115"/>
              <a:gd name="f285" fmla="*/ f205 1 1716115"/>
              <a:gd name="f286" fmla="*/ f206 1 1720853"/>
              <a:gd name="f287" fmla="*/ f207 1 1720853"/>
              <a:gd name="f288" fmla="*/ f208 1 1716115"/>
              <a:gd name="f289" fmla="*/ f209 1 1716115"/>
              <a:gd name="f290" fmla="*/ f210 1 1720853"/>
              <a:gd name="f291" fmla="*/ f211 1 1720853"/>
              <a:gd name="f292" fmla="*/ f212 1 1720853"/>
              <a:gd name="f293" fmla="*/ f213 1 1716115"/>
              <a:gd name="f294" fmla="*/ f214 1 1716115"/>
              <a:gd name="f295" fmla="*/ f215 1 1720853"/>
              <a:gd name="f296" fmla="*/ f216 1 1720853"/>
              <a:gd name="f297" fmla="*/ f217 1 1716115"/>
              <a:gd name="f298" fmla="*/ f218 1 1716115"/>
              <a:gd name="f299" fmla="*/ f219 1 1720853"/>
              <a:gd name="f300" fmla="*/ f220 1 1720853"/>
              <a:gd name="f301" fmla="*/ f221 1 1716115"/>
              <a:gd name="f302" fmla="*/ f222 1 1716115"/>
              <a:gd name="f303" fmla="*/ f223 1 1720853"/>
              <a:gd name="f304" fmla="*/ f224 1 1720853"/>
              <a:gd name="f305" fmla="*/ f225 1 1720853"/>
              <a:gd name="f306" fmla="*/ f226 1 1716115"/>
              <a:gd name="f307" fmla="*/ f227 1 1716115"/>
              <a:gd name="f308" fmla="*/ f228 1 1720853"/>
              <a:gd name="f309" fmla="*/ f229 1 1720853"/>
              <a:gd name="f310" fmla="*/ f230 1 1716115"/>
              <a:gd name="f311" fmla="*/ f231 1 1716115"/>
              <a:gd name="f312" fmla="*/ f232 1 1720853"/>
              <a:gd name="f313" fmla="*/ f233 1 1720853"/>
              <a:gd name="f314" fmla="*/ f234 1 1716115"/>
              <a:gd name="f315" fmla="*/ f235 1 1716115"/>
              <a:gd name="f316" fmla="*/ f236 1 1720853"/>
              <a:gd name="f317" fmla="*/ f237 1 1720853"/>
              <a:gd name="f318" fmla="*/ f5 1 f157"/>
              <a:gd name="f319" fmla="*/ f6 1 f157"/>
              <a:gd name="f320" fmla="*/ f5 1 f158"/>
              <a:gd name="f321" fmla="*/ f7 1 f158"/>
              <a:gd name="f322" fmla="+- f238 0 f1"/>
              <a:gd name="f323" fmla="*/ f239 1 f157"/>
              <a:gd name="f324" fmla="*/ f240 1 f158"/>
              <a:gd name="f325" fmla="*/ f241 1 f157"/>
              <a:gd name="f326" fmla="*/ f242 1 f157"/>
              <a:gd name="f327" fmla="*/ f243 1 f158"/>
              <a:gd name="f328" fmla="*/ f244 1 f158"/>
              <a:gd name="f329" fmla="*/ f245 1 f157"/>
              <a:gd name="f330" fmla="*/ f246 1 f158"/>
              <a:gd name="f331" fmla="*/ f247 1 f157"/>
              <a:gd name="f332" fmla="*/ f248 1 f157"/>
              <a:gd name="f333" fmla="*/ f249 1 f157"/>
              <a:gd name="f334" fmla="*/ f250 1 f158"/>
              <a:gd name="f335" fmla="*/ f251 1 f158"/>
              <a:gd name="f336" fmla="*/ f252 1 f157"/>
              <a:gd name="f337" fmla="*/ f253 1 f157"/>
              <a:gd name="f338" fmla="*/ f254 1 f157"/>
              <a:gd name="f339" fmla="*/ f255 1 f158"/>
              <a:gd name="f340" fmla="*/ f256 1 f158"/>
              <a:gd name="f341" fmla="*/ f257 1 f157"/>
              <a:gd name="f342" fmla="*/ f258 1 f157"/>
              <a:gd name="f343" fmla="*/ f259 1 f158"/>
              <a:gd name="f344" fmla="*/ f260 1 f158"/>
              <a:gd name="f345" fmla="*/ f261 1 f157"/>
              <a:gd name="f346" fmla="*/ f262 1 f157"/>
              <a:gd name="f347" fmla="*/ f263 1 f158"/>
              <a:gd name="f348" fmla="*/ f264 1 f158"/>
              <a:gd name="f349" fmla="*/ f265 1 f158"/>
              <a:gd name="f350" fmla="*/ f266 1 f157"/>
              <a:gd name="f351" fmla="*/ f267 1 f157"/>
              <a:gd name="f352" fmla="*/ f268 1 f157"/>
              <a:gd name="f353" fmla="*/ f269 1 f158"/>
              <a:gd name="f354" fmla="*/ f270 1 f158"/>
              <a:gd name="f355" fmla="*/ f271 1 f157"/>
              <a:gd name="f356" fmla="*/ f272 1 f157"/>
              <a:gd name="f357" fmla="*/ f273 1 f158"/>
              <a:gd name="f358" fmla="*/ f274 1 f158"/>
              <a:gd name="f359" fmla="*/ f275 1 f157"/>
              <a:gd name="f360" fmla="*/ f276 1 f157"/>
              <a:gd name="f361" fmla="*/ f277 1 f158"/>
              <a:gd name="f362" fmla="*/ f278 1 f158"/>
              <a:gd name="f363" fmla="*/ f279 1 f158"/>
              <a:gd name="f364" fmla="*/ f280 1 f157"/>
              <a:gd name="f365" fmla="*/ f281 1 f157"/>
              <a:gd name="f366" fmla="*/ f282 1 f158"/>
              <a:gd name="f367" fmla="*/ f283 1 f158"/>
              <a:gd name="f368" fmla="*/ f284 1 f157"/>
              <a:gd name="f369" fmla="*/ f285 1 f157"/>
              <a:gd name="f370" fmla="*/ f286 1 f158"/>
              <a:gd name="f371" fmla="*/ f287 1 f158"/>
              <a:gd name="f372" fmla="*/ f288 1 f157"/>
              <a:gd name="f373" fmla="*/ f289 1 f157"/>
              <a:gd name="f374" fmla="*/ f290 1 f158"/>
              <a:gd name="f375" fmla="*/ f291 1 f158"/>
              <a:gd name="f376" fmla="*/ f292 1 f158"/>
              <a:gd name="f377" fmla="*/ f293 1 f157"/>
              <a:gd name="f378" fmla="*/ f294 1 f157"/>
              <a:gd name="f379" fmla="*/ f295 1 f158"/>
              <a:gd name="f380" fmla="*/ f296 1 f158"/>
              <a:gd name="f381" fmla="*/ f297 1 f157"/>
              <a:gd name="f382" fmla="*/ f298 1 f157"/>
              <a:gd name="f383" fmla="*/ f299 1 f158"/>
              <a:gd name="f384" fmla="*/ f300 1 f158"/>
              <a:gd name="f385" fmla="*/ f301 1 f157"/>
              <a:gd name="f386" fmla="*/ f302 1 f157"/>
              <a:gd name="f387" fmla="*/ f303 1 f158"/>
              <a:gd name="f388" fmla="*/ f304 1 f158"/>
              <a:gd name="f389" fmla="*/ f305 1 f158"/>
              <a:gd name="f390" fmla="*/ f306 1 f157"/>
              <a:gd name="f391" fmla="*/ f307 1 f157"/>
              <a:gd name="f392" fmla="*/ f308 1 f158"/>
              <a:gd name="f393" fmla="*/ f309 1 f158"/>
              <a:gd name="f394" fmla="*/ f310 1 f157"/>
              <a:gd name="f395" fmla="*/ f311 1 f157"/>
              <a:gd name="f396" fmla="*/ f312 1 f158"/>
              <a:gd name="f397" fmla="*/ f313 1 f158"/>
              <a:gd name="f398" fmla="*/ f314 1 f157"/>
              <a:gd name="f399" fmla="*/ f315 1 f157"/>
              <a:gd name="f400" fmla="*/ f316 1 f158"/>
              <a:gd name="f401" fmla="*/ f317 1 f158"/>
              <a:gd name="f402" fmla="*/ f318 f152 1"/>
              <a:gd name="f403" fmla="*/ f319 f152 1"/>
              <a:gd name="f404" fmla="*/ f321 f153 1"/>
              <a:gd name="f405" fmla="*/ f320 f153 1"/>
              <a:gd name="f406" fmla="*/ f323 f152 1"/>
              <a:gd name="f407" fmla="*/ f324 f153 1"/>
              <a:gd name="f408" fmla="*/ f325 f152 1"/>
              <a:gd name="f409" fmla="*/ f326 f152 1"/>
              <a:gd name="f410" fmla="*/ f327 f153 1"/>
              <a:gd name="f411" fmla="*/ f328 f153 1"/>
              <a:gd name="f412" fmla="*/ f329 f152 1"/>
              <a:gd name="f413" fmla="*/ f330 f153 1"/>
              <a:gd name="f414" fmla="*/ f331 f152 1"/>
              <a:gd name="f415" fmla="*/ f332 f152 1"/>
              <a:gd name="f416" fmla="*/ f333 f152 1"/>
              <a:gd name="f417" fmla="*/ f334 f153 1"/>
              <a:gd name="f418" fmla="*/ f335 f153 1"/>
              <a:gd name="f419" fmla="*/ f336 f152 1"/>
              <a:gd name="f420" fmla="*/ f337 f152 1"/>
              <a:gd name="f421" fmla="*/ f338 f152 1"/>
              <a:gd name="f422" fmla="*/ f339 f153 1"/>
              <a:gd name="f423" fmla="*/ f340 f153 1"/>
              <a:gd name="f424" fmla="*/ f341 f152 1"/>
              <a:gd name="f425" fmla="*/ f342 f152 1"/>
              <a:gd name="f426" fmla="*/ f343 f153 1"/>
              <a:gd name="f427" fmla="*/ f344 f153 1"/>
              <a:gd name="f428" fmla="*/ f345 f152 1"/>
              <a:gd name="f429" fmla="*/ f346 f152 1"/>
              <a:gd name="f430" fmla="*/ f347 f153 1"/>
              <a:gd name="f431" fmla="*/ f348 f153 1"/>
              <a:gd name="f432" fmla="*/ f349 f153 1"/>
              <a:gd name="f433" fmla="*/ f350 f152 1"/>
              <a:gd name="f434" fmla="*/ f351 f152 1"/>
              <a:gd name="f435" fmla="*/ f352 f152 1"/>
              <a:gd name="f436" fmla="*/ f353 f153 1"/>
              <a:gd name="f437" fmla="*/ f354 f153 1"/>
              <a:gd name="f438" fmla="*/ f355 f152 1"/>
              <a:gd name="f439" fmla="*/ f356 f152 1"/>
              <a:gd name="f440" fmla="*/ f357 f153 1"/>
              <a:gd name="f441" fmla="*/ f358 f153 1"/>
              <a:gd name="f442" fmla="*/ f359 f152 1"/>
              <a:gd name="f443" fmla="*/ f360 f152 1"/>
              <a:gd name="f444" fmla="*/ f361 f153 1"/>
              <a:gd name="f445" fmla="*/ f362 f153 1"/>
              <a:gd name="f446" fmla="*/ f363 f153 1"/>
              <a:gd name="f447" fmla="*/ f364 f152 1"/>
              <a:gd name="f448" fmla="*/ f365 f152 1"/>
              <a:gd name="f449" fmla="*/ f366 f153 1"/>
              <a:gd name="f450" fmla="*/ f367 f153 1"/>
              <a:gd name="f451" fmla="*/ f368 f152 1"/>
              <a:gd name="f452" fmla="*/ f369 f152 1"/>
              <a:gd name="f453" fmla="*/ f370 f153 1"/>
              <a:gd name="f454" fmla="*/ f371 f153 1"/>
              <a:gd name="f455" fmla="*/ f372 f152 1"/>
              <a:gd name="f456" fmla="*/ f373 f152 1"/>
              <a:gd name="f457" fmla="*/ f374 f153 1"/>
              <a:gd name="f458" fmla="*/ f375 f153 1"/>
              <a:gd name="f459" fmla="*/ f376 f153 1"/>
              <a:gd name="f460" fmla="*/ f377 f152 1"/>
              <a:gd name="f461" fmla="*/ f378 f152 1"/>
              <a:gd name="f462" fmla="*/ f379 f153 1"/>
              <a:gd name="f463" fmla="*/ f380 f153 1"/>
              <a:gd name="f464" fmla="*/ f381 f152 1"/>
              <a:gd name="f465" fmla="*/ f382 f152 1"/>
              <a:gd name="f466" fmla="*/ f383 f153 1"/>
              <a:gd name="f467" fmla="*/ f384 f153 1"/>
              <a:gd name="f468" fmla="*/ f385 f152 1"/>
              <a:gd name="f469" fmla="*/ f386 f152 1"/>
              <a:gd name="f470" fmla="*/ f387 f153 1"/>
              <a:gd name="f471" fmla="*/ f388 f153 1"/>
              <a:gd name="f472" fmla="*/ f389 f153 1"/>
              <a:gd name="f473" fmla="*/ f390 f152 1"/>
              <a:gd name="f474" fmla="*/ f391 f152 1"/>
              <a:gd name="f475" fmla="*/ f392 f153 1"/>
              <a:gd name="f476" fmla="*/ f393 f153 1"/>
              <a:gd name="f477" fmla="*/ f394 f152 1"/>
              <a:gd name="f478" fmla="*/ f395 f152 1"/>
              <a:gd name="f479" fmla="*/ f396 f153 1"/>
              <a:gd name="f480" fmla="*/ f397 f153 1"/>
              <a:gd name="f481" fmla="*/ f398 f152 1"/>
              <a:gd name="f482" fmla="*/ f399 f152 1"/>
              <a:gd name="f483" fmla="*/ f400 f153 1"/>
              <a:gd name="f484" fmla="*/ f401 f153 1"/>
            </a:gdLst>
            <a:ahLst/>
            <a:cxnLst>
              <a:cxn ang="3cd4">
                <a:pos x="hc" y="t"/>
              </a:cxn>
              <a:cxn ang="0">
                <a:pos x="r" y="vc"/>
              </a:cxn>
              <a:cxn ang="cd4">
                <a:pos x="hc" y="b"/>
              </a:cxn>
              <a:cxn ang="cd2">
                <a:pos x="l" y="vc"/>
              </a:cxn>
              <a:cxn ang="f322">
                <a:pos x="f406" y="f407"/>
              </a:cxn>
              <a:cxn ang="f322">
                <a:pos x="f408" y="f407"/>
              </a:cxn>
              <a:cxn ang="f322">
                <a:pos x="f409" y="f410"/>
              </a:cxn>
              <a:cxn ang="f322">
                <a:pos x="f409" y="f411"/>
              </a:cxn>
              <a:cxn ang="f322">
                <a:pos x="f412" y="f413"/>
              </a:cxn>
              <a:cxn ang="f322">
                <a:pos x="f406" y="f407"/>
              </a:cxn>
              <a:cxn ang="f322">
                <a:pos x="f414" y="f407"/>
              </a:cxn>
              <a:cxn ang="f322">
                <a:pos x="f415" y="f407"/>
              </a:cxn>
              <a:cxn ang="f322">
                <a:pos x="f416" y="f417"/>
              </a:cxn>
              <a:cxn ang="f322">
                <a:pos x="f416" y="f418"/>
              </a:cxn>
              <a:cxn ang="f322">
                <a:pos x="f414" y="f407"/>
              </a:cxn>
              <a:cxn ang="f322">
                <a:pos x="f419" y="f407"/>
              </a:cxn>
              <a:cxn ang="f322">
                <a:pos x="f420" y="f407"/>
              </a:cxn>
              <a:cxn ang="f322">
                <a:pos x="f421" y="f422"/>
              </a:cxn>
              <a:cxn ang="f322">
                <a:pos x="f421" y="f423"/>
              </a:cxn>
              <a:cxn ang="f322">
                <a:pos x="f419" y="f407"/>
              </a:cxn>
              <a:cxn ang="f322">
                <a:pos x="f424" y="f407"/>
              </a:cxn>
              <a:cxn ang="f322">
                <a:pos x="f425" y="f407"/>
              </a:cxn>
              <a:cxn ang="f322">
                <a:pos x="f416" y="f426"/>
              </a:cxn>
              <a:cxn ang="f322">
                <a:pos x="f416" y="f427"/>
              </a:cxn>
              <a:cxn ang="f322">
                <a:pos x="f424" y="f407"/>
              </a:cxn>
              <a:cxn ang="f322">
                <a:pos x="f428" y="f407"/>
              </a:cxn>
              <a:cxn ang="f322">
                <a:pos x="f429" y="f407"/>
              </a:cxn>
              <a:cxn ang="f322">
                <a:pos x="f409" y="f430"/>
              </a:cxn>
              <a:cxn ang="f322">
                <a:pos x="f409" y="f431"/>
              </a:cxn>
              <a:cxn ang="f322">
                <a:pos x="f416" y="f432"/>
              </a:cxn>
              <a:cxn ang="f322">
                <a:pos x="f428" y="f407"/>
              </a:cxn>
              <a:cxn ang="f322">
                <a:pos x="f433" y="f407"/>
              </a:cxn>
              <a:cxn ang="f322">
                <a:pos x="f434" y="f407"/>
              </a:cxn>
              <a:cxn ang="f322">
                <a:pos x="f435" y="f436"/>
              </a:cxn>
              <a:cxn ang="f322">
                <a:pos x="f435" y="f437"/>
              </a:cxn>
              <a:cxn ang="f322">
                <a:pos x="f433" y="f407"/>
              </a:cxn>
              <a:cxn ang="f322">
                <a:pos x="f438" y="f407"/>
              </a:cxn>
              <a:cxn ang="f322">
                <a:pos x="f439" y="f407"/>
              </a:cxn>
              <a:cxn ang="f322">
                <a:pos x="f421" y="f440"/>
              </a:cxn>
              <a:cxn ang="f322">
                <a:pos x="f421" y="f441"/>
              </a:cxn>
              <a:cxn ang="f322">
                <a:pos x="f438" y="f407"/>
              </a:cxn>
              <a:cxn ang="f322">
                <a:pos x="f442" y="f407"/>
              </a:cxn>
              <a:cxn ang="f322">
                <a:pos x="f443" y="f407"/>
              </a:cxn>
              <a:cxn ang="f322">
                <a:pos x="f409" y="f444"/>
              </a:cxn>
              <a:cxn ang="f322">
                <a:pos x="f409" y="f445"/>
              </a:cxn>
              <a:cxn ang="f322">
                <a:pos x="f416" y="f446"/>
              </a:cxn>
              <a:cxn ang="f322">
                <a:pos x="f442" y="f407"/>
              </a:cxn>
              <a:cxn ang="f322">
                <a:pos x="f447" y="f407"/>
              </a:cxn>
              <a:cxn ang="f322">
                <a:pos x="f448" y="f407"/>
              </a:cxn>
              <a:cxn ang="f322">
                <a:pos x="f412" y="f449"/>
              </a:cxn>
              <a:cxn ang="f322">
                <a:pos x="f412" y="f450"/>
              </a:cxn>
              <a:cxn ang="f322">
                <a:pos x="f447" y="f407"/>
              </a:cxn>
              <a:cxn ang="f322">
                <a:pos x="f451" y="f407"/>
              </a:cxn>
              <a:cxn ang="f322">
                <a:pos x="f452" y="f407"/>
              </a:cxn>
              <a:cxn ang="f322">
                <a:pos x="f421" y="f453"/>
              </a:cxn>
              <a:cxn ang="f322">
                <a:pos x="f421" y="f454"/>
              </a:cxn>
              <a:cxn ang="f322">
                <a:pos x="f451" y="f407"/>
              </a:cxn>
              <a:cxn ang="f322">
                <a:pos x="f455" y="f407"/>
              </a:cxn>
              <a:cxn ang="f322">
                <a:pos x="f456" y="f407"/>
              </a:cxn>
              <a:cxn ang="f322">
                <a:pos x="f416" y="f457"/>
              </a:cxn>
              <a:cxn ang="f322">
                <a:pos x="f416" y="f458"/>
              </a:cxn>
              <a:cxn ang="f322">
                <a:pos x="f416" y="f459"/>
              </a:cxn>
              <a:cxn ang="f322">
                <a:pos x="f455" y="f407"/>
              </a:cxn>
              <a:cxn ang="f322">
                <a:pos x="f460" y="f407"/>
              </a:cxn>
              <a:cxn ang="f322">
                <a:pos x="f461" y="f407"/>
              </a:cxn>
              <a:cxn ang="f322">
                <a:pos x="f435" y="f462"/>
              </a:cxn>
              <a:cxn ang="f322">
                <a:pos x="f435" y="f463"/>
              </a:cxn>
              <a:cxn ang="f322">
                <a:pos x="f460" y="f407"/>
              </a:cxn>
              <a:cxn ang="f322">
                <a:pos x="f464" y="f407"/>
              </a:cxn>
              <a:cxn ang="f322">
                <a:pos x="f465" y="f407"/>
              </a:cxn>
              <a:cxn ang="f322">
                <a:pos x="f412" y="f466"/>
              </a:cxn>
              <a:cxn ang="f322">
                <a:pos x="f412" y="f467"/>
              </a:cxn>
              <a:cxn ang="f322">
                <a:pos x="f464" y="f407"/>
              </a:cxn>
              <a:cxn ang="f322">
                <a:pos x="f468" y="f407"/>
              </a:cxn>
              <a:cxn ang="f322">
                <a:pos x="f469" y="f407"/>
              </a:cxn>
              <a:cxn ang="f322">
                <a:pos x="f421" y="f470"/>
              </a:cxn>
              <a:cxn ang="f322">
                <a:pos x="f421" y="f471"/>
              </a:cxn>
              <a:cxn ang="f322">
                <a:pos x="f421" y="f472"/>
              </a:cxn>
              <a:cxn ang="f322">
                <a:pos x="f468" y="f407"/>
              </a:cxn>
              <a:cxn ang="f322">
                <a:pos x="f473" y="f407"/>
              </a:cxn>
              <a:cxn ang="f322">
                <a:pos x="f474" y="f407"/>
              </a:cxn>
              <a:cxn ang="f322">
                <a:pos x="f412" y="f475"/>
              </a:cxn>
              <a:cxn ang="f322">
                <a:pos x="f412" y="f476"/>
              </a:cxn>
              <a:cxn ang="f322">
                <a:pos x="f473" y="f407"/>
              </a:cxn>
              <a:cxn ang="f322">
                <a:pos x="f477" y="f407"/>
              </a:cxn>
              <a:cxn ang="f322">
                <a:pos x="f478" y="f407"/>
              </a:cxn>
              <a:cxn ang="f322">
                <a:pos x="f421" y="f479"/>
              </a:cxn>
              <a:cxn ang="f322">
                <a:pos x="f421" y="f480"/>
              </a:cxn>
              <a:cxn ang="f322">
                <a:pos x="f477" y="f407"/>
              </a:cxn>
              <a:cxn ang="f322">
                <a:pos x="f481" y="f407"/>
              </a:cxn>
              <a:cxn ang="f322">
                <a:pos x="f482" y="f407"/>
              </a:cxn>
              <a:cxn ang="f322">
                <a:pos x="f421" y="f483"/>
              </a:cxn>
              <a:cxn ang="f322">
                <a:pos x="f421" y="f484"/>
              </a:cxn>
              <a:cxn ang="f322">
                <a:pos x="f481" y="f407"/>
              </a:cxn>
            </a:cxnLst>
            <a:rect l="f402" t="f405" r="f403" b="f404"/>
            <a:pathLst>
              <a:path w="1716115" h="1720853">
                <a:moveTo>
                  <a:pt x="f8" y="f5"/>
                </a:moveTo>
                <a:lnTo>
                  <a:pt x="f9" y="f5"/>
                </a:lnTo>
                <a:cubicBezTo>
                  <a:pt x="f9" y="f10"/>
                  <a:pt x="f11" y="f12"/>
                  <a:pt x="f13" y="f12"/>
                </a:cubicBezTo>
                <a:lnTo>
                  <a:pt x="f13" y="f14"/>
                </a:lnTo>
                <a:lnTo>
                  <a:pt x="f6" y="f15"/>
                </a:lnTo>
                <a:cubicBezTo>
                  <a:pt x="f16" y="f15"/>
                  <a:pt x="f8" y="f17"/>
                  <a:pt x="f8" y="f5"/>
                </a:cubicBezTo>
                <a:close/>
                <a:moveTo>
                  <a:pt x="f5" y="f5"/>
                </a:moveTo>
                <a:lnTo>
                  <a:pt x="f18" y="f5"/>
                </a:lnTo>
                <a:cubicBezTo>
                  <a:pt x="f18" y="f19"/>
                  <a:pt x="f20" y="f21"/>
                  <a:pt x="f22" y="f21"/>
                </a:cubicBezTo>
                <a:lnTo>
                  <a:pt x="f22" y="f7"/>
                </a:lnTo>
                <a:cubicBezTo>
                  <a:pt x="f23" y="f7"/>
                  <a:pt x="f5" y="f24"/>
                  <a:pt x="f5" y="f5"/>
                </a:cubicBezTo>
                <a:close/>
                <a:moveTo>
                  <a:pt x="f25" y="f5"/>
                </a:moveTo>
                <a:lnTo>
                  <a:pt x="f26" y="f5"/>
                </a:lnTo>
                <a:cubicBezTo>
                  <a:pt x="f26" y="f27"/>
                  <a:pt x="f28" y="f29"/>
                  <a:pt x="f30" y="f29"/>
                </a:cubicBezTo>
                <a:lnTo>
                  <a:pt x="f30" y="f31"/>
                </a:lnTo>
                <a:cubicBezTo>
                  <a:pt x="f32" y="f31"/>
                  <a:pt x="f25" y="f33"/>
                  <a:pt x="f25" y="f5"/>
                </a:cubicBezTo>
                <a:close/>
                <a:moveTo>
                  <a:pt x="f34" y="f5"/>
                </a:moveTo>
                <a:lnTo>
                  <a:pt x="f35" y="f5"/>
                </a:lnTo>
                <a:cubicBezTo>
                  <a:pt x="f35" y="f36"/>
                  <a:pt x="f37" y="f38"/>
                  <a:pt x="f22" y="f38"/>
                </a:cubicBezTo>
                <a:lnTo>
                  <a:pt x="f22" y="f39"/>
                </a:lnTo>
                <a:cubicBezTo>
                  <a:pt x="f40" y="f39"/>
                  <a:pt x="f34" y="f41"/>
                  <a:pt x="f34" y="f5"/>
                </a:cubicBezTo>
                <a:close/>
                <a:moveTo>
                  <a:pt x="f42" y="f5"/>
                </a:moveTo>
                <a:lnTo>
                  <a:pt x="f43" y="f5"/>
                </a:lnTo>
                <a:cubicBezTo>
                  <a:pt x="f43" y="f44"/>
                  <a:pt x="f45" y="f46"/>
                  <a:pt x="f13" y="f46"/>
                </a:cubicBezTo>
                <a:lnTo>
                  <a:pt x="f13" y="f47"/>
                </a:lnTo>
                <a:lnTo>
                  <a:pt x="f22" y="f48"/>
                </a:lnTo>
                <a:cubicBezTo>
                  <a:pt x="f49" y="f48"/>
                  <a:pt x="f42" y="f50"/>
                  <a:pt x="f42" y="f5"/>
                </a:cubicBezTo>
                <a:close/>
                <a:moveTo>
                  <a:pt x="f51" y="f5"/>
                </a:moveTo>
                <a:lnTo>
                  <a:pt x="f52" y="f5"/>
                </a:lnTo>
                <a:cubicBezTo>
                  <a:pt x="f52" y="f53"/>
                  <a:pt x="f54" y="f55"/>
                  <a:pt x="f56" y="f55"/>
                </a:cubicBezTo>
                <a:lnTo>
                  <a:pt x="f56" y="f57"/>
                </a:lnTo>
                <a:cubicBezTo>
                  <a:pt x="f58" y="f57"/>
                  <a:pt x="f51" y="f59"/>
                  <a:pt x="f51" y="f5"/>
                </a:cubicBezTo>
                <a:close/>
                <a:moveTo>
                  <a:pt x="f60" y="f5"/>
                </a:moveTo>
                <a:lnTo>
                  <a:pt x="f61" y="f5"/>
                </a:lnTo>
                <a:cubicBezTo>
                  <a:pt x="f61" y="f62"/>
                  <a:pt x="f63" y="f64"/>
                  <a:pt x="f30" y="f64"/>
                </a:cubicBezTo>
                <a:lnTo>
                  <a:pt x="f30" y="f65"/>
                </a:lnTo>
                <a:cubicBezTo>
                  <a:pt x="f66" y="f65"/>
                  <a:pt x="f60" y="f67"/>
                  <a:pt x="f60" y="f5"/>
                </a:cubicBezTo>
                <a:close/>
                <a:moveTo>
                  <a:pt x="f68" y="f5"/>
                </a:moveTo>
                <a:lnTo>
                  <a:pt x="f69" y="f5"/>
                </a:lnTo>
                <a:cubicBezTo>
                  <a:pt x="f69" y="f70"/>
                  <a:pt x="f71" y="f72"/>
                  <a:pt x="f13" y="f72"/>
                </a:cubicBezTo>
                <a:lnTo>
                  <a:pt x="f13" y="f73"/>
                </a:lnTo>
                <a:lnTo>
                  <a:pt x="f22" y="f74"/>
                </a:lnTo>
                <a:cubicBezTo>
                  <a:pt x="f75" y="f74"/>
                  <a:pt x="f68" y="f76"/>
                  <a:pt x="f68" y="f5"/>
                </a:cubicBezTo>
                <a:close/>
                <a:moveTo>
                  <a:pt x="f77" y="f5"/>
                </a:moveTo>
                <a:lnTo>
                  <a:pt x="f78" y="f5"/>
                </a:lnTo>
                <a:cubicBezTo>
                  <a:pt x="f78" y="f79"/>
                  <a:pt x="f80" y="f81"/>
                  <a:pt x="f6" y="f81"/>
                </a:cubicBezTo>
                <a:lnTo>
                  <a:pt x="f6" y="f82"/>
                </a:lnTo>
                <a:cubicBezTo>
                  <a:pt x="f83" y="f82"/>
                  <a:pt x="f77" y="f84"/>
                  <a:pt x="f77" y="f5"/>
                </a:cubicBezTo>
                <a:close/>
                <a:moveTo>
                  <a:pt x="f85" y="f5"/>
                </a:moveTo>
                <a:lnTo>
                  <a:pt x="f86" y="f5"/>
                </a:lnTo>
                <a:cubicBezTo>
                  <a:pt x="f86" y="f87"/>
                  <a:pt x="f88" y="f89"/>
                  <a:pt x="f30" y="f89"/>
                </a:cubicBezTo>
                <a:lnTo>
                  <a:pt x="f30" y="f90"/>
                </a:lnTo>
                <a:cubicBezTo>
                  <a:pt x="f91" y="f90"/>
                  <a:pt x="f85" y="f92"/>
                  <a:pt x="f85" y="f5"/>
                </a:cubicBezTo>
                <a:close/>
                <a:moveTo>
                  <a:pt x="f93" y="f5"/>
                </a:moveTo>
                <a:lnTo>
                  <a:pt x="f94" y="f5"/>
                </a:lnTo>
                <a:cubicBezTo>
                  <a:pt x="f94" y="f95"/>
                  <a:pt x="f96" y="f97"/>
                  <a:pt x="f22" y="f97"/>
                </a:cubicBezTo>
                <a:lnTo>
                  <a:pt x="f22" y="f98"/>
                </a:lnTo>
                <a:lnTo>
                  <a:pt x="f22" y="f99"/>
                </a:lnTo>
                <a:cubicBezTo>
                  <a:pt x="f100" y="f99"/>
                  <a:pt x="f93" y="f101"/>
                  <a:pt x="f93" y="f5"/>
                </a:cubicBezTo>
                <a:close/>
                <a:moveTo>
                  <a:pt x="f102" y="f5"/>
                </a:moveTo>
                <a:lnTo>
                  <a:pt x="f103" y="f5"/>
                </a:lnTo>
                <a:cubicBezTo>
                  <a:pt x="f103" y="f104"/>
                  <a:pt x="f105" y="f106"/>
                  <a:pt x="f56" y="f106"/>
                </a:cubicBezTo>
                <a:lnTo>
                  <a:pt x="f56" y="f107"/>
                </a:lnTo>
                <a:cubicBezTo>
                  <a:pt x="f108" y="f107"/>
                  <a:pt x="f102" y="f109"/>
                  <a:pt x="f102" y="f5"/>
                </a:cubicBezTo>
                <a:close/>
                <a:moveTo>
                  <a:pt x="f110" y="f5"/>
                </a:moveTo>
                <a:lnTo>
                  <a:pt x="f111" y="f5"/>
                </a:lnTo>
                <a:cubicBezTo>
                  <a:pt x="f111" y="f112"/>
                  <a:pt x="f113" y="f114"/>
                  <a:pt x="f6" y="f114"/>
                </a:cubicBezTo>
                <a:lnTo>
                  <a:pt x="f6" y="f115"/>
                </a:lnTo>
                <a:cubicBezTo>
                  <a:pt x="f116" y="f115"/>
                  <a:pt x="f110" y="f117"/>
                  <a:pt x="f110" y="f5"/>
                </a:cubicBezTo>
                <a:close/>
                <a:moveTo>
                  <a:pt x="f118" y="f5"/>
                </a:moveTo>
                <a:lnTo>
                  <a:pt x="f119" y="f5"/>
                </a:lnTo>
                <a:cubicBezTo>
                  <a:pt x="f119" y="f120"/>
                  <a:pt x="f121" y="f122"/>
                  <a:pt x="f30" y="f122"/>
                </a:cubicBezTo>
                <a:lnTo>
                  <a:pt x="f30" y="f123"/>
                </a:lnTo>
                <a:lnTo>
                  <a:pt x="f30" y="f124"/>
                </a:lnTo>
                <a:cubicBezTo>
                  <a:pt x="f125" y="f124"/>
                  <a:pt x="f118" y="f126"/>
                  <a:pt x="f118" y="f5"/>
                </a:cubicBezTo>
                <a:close/>
                <a:moveTo>
                  <a:pt x="f127" y="f5"/>
                </a:moveTo>
                <a:lnTo>
                  <a:pt x="f128" y="f5"/>
                </a:lnTo>
                <a:cubicBezTo>
                  <a:pt x="f128" y="f129"/>
                  <a:pt x="f130" y="f131"/>
                  <a:pt x="f6" y="f131"/>
                </a:cubicBezTo>
                <a:lnTo>
                  <a:pt x="f6" y="f132"/>
                </a:lnTo>
                <a:cubicBezTo>
                  <a:pt x="f133" y="f132"/>
                  <a:pt x="f127" y="f134"/>
                  <a:pt x="f127" y="f5"/>
                </a:cubicBezTo>
                <a:close/>
                <a:moveTo>
                  <a:pt x="f135" y="f5"/>
                </a:moveTo>
                <a:lnTo>
                  <a:pt x="f136" y="f5"/>
                </a:lnTo>
                <a:cubicBezTo>
                  <a:pt x="f136" y="f137"/>
                  <a:pt x="f138" y="f139"/>
                  <a:pt x="f30" y="f139"/>
                </a:cubicBezTo>
                <a:lnTo>
                  <a:pt x="f30" y="f140"/>
                </a:lnTo>
                <a:cubicBezTo>
                  <a:pt x="f141" y="f140"/>
                  <a:pt x="f135" y="f142"/>
                  <a:pt x="f135" y="f5"/>
                </a:cubicBezTo>
                <a:close/>
                <a:moveTo>
                  <a:pt x="f143" y="f5"/>
                </a:moveTo>
                <a:lnTo>
                  <a:pt x="f144" y="f5"/>
                </a:lnTo>
                <a:cubicBezTo>
                  <a:pt x="f144" y="f145"/>
                  <a:pt x="f146" y="f147"/>
                  <a:pt x="f30" y="f147"/>
                </a:cubicBezTo>
                <a:lnTo>
                  <a:pt x="f30" y="f148"/>
                </a:lnTo>
                <a:cubicBezTo>
                  <a:pt x="f149" y="f148"/>
                  <a:pt x="f143" y="f150"/>
                  <a:pt x="f143" y="f5"/>
                </a:cubicBezTo>
                <a:close/>
              </a:path>
            </a:pathLst>
          </a:custGeom>
          <a:solidFill>
            <a:srgbClr val="FDFAF6">
              <a:alpha val="99000"/>
            </a:srgbClr>
          </a:solid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5" name="Image 5" descr="preencoded.png">
            <a:extLst>
              <a:ext uri="{FF2B5EF4-FFF2-40B4-BE49-F238E27FC236}">
                <a16:creationId xmlns:a16="http://schemas.microsoft.com/office/drawing/2014/main" id="{A3133292-765A-2A7D-FBDC-B67077411F36}"/>
              </a:ext>
            </a:extLst>
          </p:cNvPr>
          <p:cNvSpPr/>
          <p:nvPr/>
        </p:nvSpPr>
        <p:spPr>
          <a:xfrm>
            <a:off x="-5568" y="3440503"/>
            <a:ext cx="3443292" cy="3448046"/>
          </a:xfrm>
          <a:custGeom>
            <a:avLst/>
            <a:gdLst>
              <a:gd name="f0" fmla="val 10800000"/>
              <a:gd name="f1" fmla="val 5400000"/>
              <a:gd name="f2" fmla="val 180"/>
              <a:gd name="f3" fmla="val w"/>
              <a:gd name="f4" fmla="val h"/>
              <a:gd name="f5" fmla="val 0"/>
              <a:gd name="f6" fmla="val 3443288"/>
              <a:gd name="f7" fmla="val 3448050"/>
              <a:gd name="f8" fmla="val 1721644"/>
              <a:gd name="f9" fmla="val 3448051"/>
              <a:gd name="f10" fmla="val 2672482"/>
              <a:gd name="f11" fmla="val 2676178"/>
              <a:gd name="f12" fmla="val 1724025"/>
              <a:gd name="f13" fmla="val 771873"/>
              <a:gd name="f14" fmla="val 770806"/>
              <a:gd name="f15" fmla="+- 0 0 -90"/>
              <a:gd name="f16" fmla="*/ f3 1 3443288"/>
              <a:gd name="f17" fmla="*/ f4 1 3448050"/>
              <a:gd name="f18" fmla="+- f7 0 f5"/>
              <a:gd name="f19" fmla="+- f6 0 f5"/>
              <a:gd name="f20" fmla="*/ f15 f0 1"/>
              <a:gd name="f21" fmla="*/ f19 1 3443288"/>
              <a:gd name="f22" fmla="*/ f18 1 3448050"/>
              <a:gd name="f23" fmla="*/ 1721644 f19 1"/>
              <a:gd name="f24" fmla="*/ 3448051 f18 1"/>
              <a:gd name="f25" fmla="*/ 3443288 f19 1"/>
              <a:gd name="f26" fmla="*/ 1724025 f18 1"/>
              <a:gd name="f27" fmla="*/ 0 f18 1"/>
              <a:gd name="f28" fmla="*/ 0 f19 1"/>
              <a:gd name="f29" fmla="*/ f20 1 f2"/>
              <a:gd name="f30" fmla="*/ f23 1 3443288"/>
              <a:gd name="f31" fmla="*/ f24 1 3448050"/>
              <a:gd name="f32" fmla="*/ f25 1 3443288"/>
              <a:gd name="f33" fmla="*/ f26 1 3448050"/>
              <a:gd name="f34" fmla="*/ f27 1 3448050"/>
              <a:gd name="f35" fmla="*/ f28 1 3443288"/>
              <a:gd name="f36" fmla="*/ f5 1 f21"/>
              <a:gd name="f37" fmla="*/ f6 1 f21"/>
              <a:gd name="f38" fmla="*/ f5 1 f22"/>
              <a:gd name="f39" fmla="*/ f7 1 f22"/>
              <a:gd name="f40" fmla="+- f29 0 f1"/>
              <a:gd name="f41" fmla="*/ f30 1 f21"/>
              <a:gd name="f42" fmla="*/ f31 1 f22"/>
              <a:gd name="f43" fmla="*/ f32 1 f21"/>
              <a:gd name="f44" fmla="*/ f33 1 f22"/>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7 1"/>
              <a:gd name="f56" fmla="*/ f46 f16 1"/>
            </a:gdLst>
            <a:ahLst/>
            <a:cxnLst>
              <a:cxn ang="3cd4">
                <a:pos x="hc" y="t"/>
              </a:cxn>
              <a:cxn ang="0">
                <a:pos x="r" y="vc"/>
              </a:cxn>
              <a:cxn ang="cd4">
                <a:pos x="hc" y="b"/>
              </a:cxn>
              <a:cxn ang="cd2">
                <a:pos x="l" y="vc"/>
              </a:cxn>
              <a:cxn ang="f40">
                <a:pos x="f51" y="f52"/>
              </a:cxn>
              <a:cxn ang="f40">
                <a:pos x="f53" y="f54"/>
              </a:cxn>
              <a:cxn ang="f40">
                <a:pos x="f51" y="f55"/>
              </a:cxn>
              <a:cxn ang="f40">
                <a:pos x="f56" y="f54"/>
              </a:cxn>
              <a:cxn ang="f40">
                <a:pos x="f51" y="f52"/>
              </a:cxn>
            </a:cxnLst>
            <a:rect l="f47" t="f50" r="f48" b="f49"/>
            <a:pathLst>
              <a:path w="3443288" h="3448050">
                <a:moveTo>
                  <a:pt x="f8" y="f9"/>
                </a:moveTo>
                <a:cubicBezTo>
                  <a:pt x="f10" y="f9"/>
                  <a:pt x="f6" y="f11"/>
                  <a:pt x="f6" y="f12"/>
                </a:cubicBezTo>
                <a:cubicBezTo>
                  <a:pt x="f6" y="f13"/>
                  <a:pt x="f10" y="f5"/>
                  <a:pt x="f8" y="f5"/>
                </a:cubicBezTo>
                <a:cubicBezTo>
                  <a:pt x="f14" y="f5"/>
                  <a:pt x="f5" y="f13"/>
                  <a:pt x="f5" y="f12"/>
                </a:cubicBezTo>
                <a:cubicBezTo>
                  <a:pt x="f5" y="f11"/>
                  <a:pt x="f14" y="f9"/>
                  <a:pt x="f8" y="f9"/>
                </a:cubicBezTo>
                <a:close/>
              </a:path>
            </a:pathLst>
          </a:custGeom>
          <a:solidFill>
            <a:srgbClr val="1F2C8F"/>
          </a:solid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pic>
        <p:nvPicPr>
          <p:cNvPr id="6" name="Image 6" descr="preencoded.png">
            <a:extLst>
              <a:ext uri="{FF2B5EF4-FFF2-40B4-BE49-F238E27FC236}">
                <a16:creationId xmlns:a16="http://schemas.microsoft.com/office/drawing/2014/main" id="{DF58CB2A-5361-656F-0A0D-AB623B6CE823}"/>
              </a:ext>
            </a:extLst>
          </p:cNvPr>
          <p:cNvPicPr>
            <a:picLocks noChangeAspect="1"/>
          </p:cNvPicPr>
          <p:nvPr/>
        </p:nvPicPr>
        <p:blipFill>
          <a:blip r:embed="rId4">
            <a:extLst>
              <a:ext uri="{96DAC541-7B7A-43D3-8B79-37D633B846F1}">
                <asvg:svgBlip xmlns:asvg="http://schemas.microsoft.com/office/drawing/2016/SVG/main" r:embed="rId5"/>
              </a:ext>
            </a:extLst>
          </a:blip>
          <a:srcRect/>
          <a:stretch>
            <a:fillRect/>
          </a:stretch>
        </p:blipFill>
        <p:spPr>
          <a:xfrm>
            <a:off x="1718459" y="3440503"/>
            <a:ext cx="1719264" cy="1724028"/>
          </a:xfrm>
          <a:prstGeom prst="rect">
            <a:avLst/>
          </a:prstGeom>
          <a:noFill/>
          <a:ln cap="flat">
            <a:noFill/>
          </a:ln>
        </p:spPr>
      </p:pic>
      <p:sp>
        <p:nvSpPr>
          <p:cNvPr id="7" name="Footer Placeholder 5">
            <a:extLst>
              <a:ext uri="{FF2B5EF4-FFF2-40B4-BE49-F238E27FC236}">
                <a16:creationId xmlns:a16="http://schemas.microsoft.com/office/drawing/2014/main" id="{4A461A14-2CB4-2C35-DC7E-3598439E440C}"/>
              </a:ext>
            </a:extLst>
          </p:cNvPr>
          <p:cNvSpPr txBox="1">
            <a:spLocks noGrp="1"/>
          </p:cNvSpPr>
          <p:nvPr>
            <p:ph type="ftr" sz="quarter" idx="9"/>
          </p:nvPr>
        </p:nvSpPr>
        <p:spPr/>
        <p:txBody>
          <a:bodyPr/>
          <a:lstStyle>
            <a:lvl1pPr>
              <a:defRPr/>
            </a:lvl1pPr>
          </a:lstStyle>
          <a:p>
            <a:pPr lvl="0"/>
            <a:r>
              <a:rPr lang="en-US"/>
              <a:t>Presentation title</a:t>
            </a:r>
          </a:p>
        </p:txBody>
      </p:sp>
      <p:sp>
        <p:nvSpPr>
          <p:cNvPr id="8" name="Slide Number Placeholder 6">
            <a:extLst>
              <a:ext uri="{FF2B5EF4-FFF2-40B4-BE49-F238E27FC236}">
                <a16:creationId xmlns:a16="http://schemas.microsoft.com/office/drawing/2014/main" id="{300162C5-B91E-1849-279D-E0A5D5A17A32}"/>
              </a:ext>
            </a:extLst>
          </p:cNvPr>
          <p:cNvSpPr txBox="1">
            <a:spLocks noGrp="1"/>
          </p:cNvSpPr>
          <p:nvPr>
            <p:ph type="sldNum" sz="quarter" idx="8"/>
          </p:nvPr>
        </p:nvSpPr>
        <p:spPr/>
        <p:txBody>
          <a:bodyPr/>
          <a:lstStyle>
            <a:lvl1pPr>
              <a:defRPr/>
            </a:lvl1pPr>
          </a:lstStyle>
          <a:p>
            <a:pPr lvl="0"/>
            <a:fld id="{FA32D3FC-E2CF-4AC2-A014-FF00B75CBC7C}" type="slidenum">
              <a:t>‹#›</a:t>
            </a:fld>
            <a:endParaRPr lang="en-US"/>
          </a:p>
        </p:txBody>
      </p:sp>
      <p:sp>
        <p:nvSpPr>
          <p:cNvPr id="9" name="Title 19">
            <a:extLst>
              <a:ext uri="{FF2B5EF4-FFF2-40B4-BE49-F238E27FC236}">
                <a16:creationId xmlns:a16="http://schemas.microsoft.com/office/drawing/2014/main" id="{5FDBDF76-9542-4E83-2AAE-08A6AA92A920}"/>
              </a:ext>
            </a:extLst>
          </p:cNvPr>
          <p:cNvSpPr txBox="1">
            <a:spLocks noGrp="1"/>
          </p:cNvSpPr>
          <p:nvPr>
            <p:ph type="title"/>
          </p:nvPr>
        </p:nvSpPr>
        <p:spPr>
          <a:xfrm>
            <a:off x="3986783" y="1243584"/>
            <a:ext cx="8165592" cy="768096"/>
          </a:xfrm>
        </p:spPr>
        <p:txBody>
          <a:bodyPr anchorCtr="0">
            <a:noAutofit/>
          </a:bodyPr>
          <a:lstStyle>
            <a:lvl1pPr algn="l">
              <a:lnSpc>
                <a:spcPct val="100000"/>
              </a:lnSpc>
              <a:defRPr/>
            </a:lvl1pPr>
          </a:lstStyle>
          <a:p>
            <a:pPr lvl="0"/>
            <a:r>
              <a:rPr lang="en-US"/>
              <a:t>Click to edit Master title style</a:t>
            </a:r>
          </a:p>
        </p:txBody>
      </p:sp>
      <p:sp>
        <p:nvSpPr>
          <p:cNvPr id="10" name="Content Placeholder 3">
            <a:extLst>
              <a:ext uri="{FF2B5EF4-FFF2-40B4-BE49-F238E27FC236}">
                <a16:creationId xmlns:a16="http://schemas.microsoft.com/office/drawing/2014/main" id="{661EBD2E-FD06-49A4-10CA-3DEFA82210B8}"/>
              </a:ext>
            </a:extLst>
          </p:cNvPr>
          <p:cNvSpPr txBox="1">
            <a:spLocks noGrp="1"/>
          </p:cNvSpPr>
          <p:nvPr>
            <p:ph idx="4294967295"/>
          </p:nvPr>
        </p:nvSpPr>
        <p:spPr>
          <a:xfrm>
            <a:off x="3685032" y="2255523"/>
            <a:ext cx="3741925" cy="4306375"/>
          </a:xfrm>
        </p:spPr>
        <p:txBody>
          <a:bodyPr lIns="45720" r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5">
            <a:extLst>
              <a:ext uri="{FF2B5EF4-FFF2-40B4-BE49-F238E27FC236}">
                <a16:creationId xmlns:a16="http://schemas.microsoft.com/office/drawing/2014/main" id="{7A8F6B38-A70C-0201-14E5-F1012411DC97}"/>
              </a:ext>
            </a:extLst>
          </p:cNvPr>
          <p:cNvSpPr txBox="1">
            <a:spLocks noGrp="1"/>
          </p:cNvSpPr>
          <p:nvPr>
            <p:ph idx="4294967295"/>
          </p:nvPr>
        </p:nvSpPr>
        <p:spPr>
          <a:xfrm>
            <a:off x="7754112" y="2255523"/>
            <a:ext cx="3741925" cy="4306375"/>
          </a:xfrm>
        </p:spPr>
        <p:txBody>
          <a:bodyPr lIns="45720" r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239088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Freeform: Shape 6">
            <a:extLst>
              <a:ext uri="{FF2B5EF4-FFF2-40B4-BE49-F238E27FC236}">
                <a16:creationId xmlns:a16="http://schemas.microsoft.com/office/drawing/2014/main" id="{3B716754-9024-8C6C-7EEE-DCE460542C11}"/>
              </a:ext>
            </a:extLst>
          </p:cNvPr>
          <p:cNvSpPr/>
          <p:nvPr/>
        </p:nvSpPr>
        <p:spPr>
          <a:xfrm>
            <a:off x="0" y="0"/>
            <a:ext cx="2242831" cy="2102964"/>
          </a:xfrm>
          <a:custGeom>
            <a:avLst/>
            <a:gdLst>
              <a:gd name="f0" fmla="val 10800000"/>
              <a:gd name="f1" fmla="val 5400000"/>
              <a:gd name="f2" fmla="val 180"/>
              <a:gd name="f3" fmla="val w"/>
              <a:gd name="f4" fmla="val h"/>
              <a:gd name="f5" fmla="val 0"/>
              <a:gd name="f6" fmla="val 2242827"/>
              <a:gd name="f7" fmla="val 2102966"/>
              <a:gd name="f8" fmla="val 2220549"/>
              <a:gd name="f9" fmla="val 2238641"/>
              <a:gd name="f10" fmla="val 82607"/>
              <a:gd name="f11" fmla="val 2123193"/>
              <a:gd name="f12" fmla="val 1215807"/>
              <a:gd name="f13" fmla="val 1163255"/>
              <a:gd name="f14" fmla="val 1"/>
              <a:gd name="f15" fmla="val 2080690"/>
              <a:gd name="f16" fmla="val 1151759"/>
              <a:gd name="f17" fmla="val 2102176"/>
              <a:gd name="f18" fmla="val 1202330"/>
              <a:gd name="f19" fmla="val 2216479"/>
              <a:gd name="f20" fmla="val 80336"/>
              <a:gd name="f21" fmla="val 2098030"/>
              <a:gd name="f22" fmla="val 2120412"/>
              <a:gd name="f23" fmla="val 2116859"/>
              <a:gd name="f24" fmla="val 70117"/>
              <a:gd name="f25" fmla="val 2007691"/>
              <a:gd name="f26" fmla="val 1141666"/>
              <a:gd name="f27" fmla="val 1099966"/>
              <a:gd name="f28" fmla="val 1980571"/>
              <a:gd name="f29" fmla="val 1958295"/>
              <a:gd name="f30" fmla="val 1088470"/>
              <a:gd name="f31" fmla="val 1986577"/>
              <a:gd name="f32" fmla="val 1128187"/>
              <a:gd name="f33" fmla="val 2094588"/>
              <a:gd name="f34" fmla="val 67938"/>
              <a:gd name="f35" fmla="val 1975608"/>
              <a:gd name="f36" fmla="val 1997887"/>
              <a:gd name="f37" fmla="val 1994968"/>
              <a:gd name="f38" fmla="val 57611"/>
              <a:gd name="f39" fmla="val 1892090"/>
              <a:gd name="f40" fmla="val 1067493"/>
              <a:gd name="f41" fmla="val 1036676"/>
              <a:gd name="f42" fmla="val 1858047"/>
              <a:gd name="f43" fmla="val 1835771"/>
              <a:gd name="f44" fmla="val 1025181"/>
              <a:gd name="f45" fmla="val 1871073"/>
              <a:gd name="f46" fmla="val 1053919"/>
              <a:gd name="f47" fmla="val 1972805"/>
              <a:gd name="f48" fmla="val 55322"/>
              <a:gd name="f49" fmla="val 1853193"/>
              <a:gd name="f50" fmla="val 1875472"/>
              <a:gd name="f51" fmla="val 1873186"/>
              <a:gd name="f52" fmla="val 45119"/>
              <a:gd name="f53" fmla="val 1776588"/>
              <a:gd name="f54" fmla="val 993350"/>
              <a:gd name="f55" fmla="val 973388"/>
              <a:gd name="f56" fmla="val 1735650"/>
              <a:gd name="f57" fmla="val 1713374"/>
              <a:gd name="f58" fmla="val 961784"/>
              <a:gd name="f59" fmla="val 1755557"/>
              <a:gd name="f60" fmla="val 979877"/>
              <a:gd name="f61" fmla="val 1851022"/>
              <a:gd name="f62" fmla="val 42848"/>
              <a:gd name="f63" fmla="val 1730668"/>
              <a:gd name="f64" fmla="val 1753056"/>
              <a:gd name="f65" fmla="val 1751404"/>
              <a:gd name="f66" fmla="val 32610"/>
              <a:gd name="f67" fmla="val 1661086"/>
              <a:gd name="f68" fmla="val 919190"/>
              <a:gd name="f69" fmla="val 910098"/>
              <a:gd name="f70" fmla="val 1613232"/>
              <a:gd name="f71" fmla="val 1590961"/>
              <a:gd name="f72" fmla="val 898495"/>
              <a:gd name="f73" fmla="val 1639954"/>
              <a:gd name="f74" fmla="val 905712"/>
              <a:gd name="f75" fmla="val 1729127"/>
              <a:gd name="f76" fmla="val 30432"/>
              <a:gd name="f77" fmla="val 1608247"/>
              <a:gd name="f78" fmla="val 1630525"/>
              <a:gd name="f79" fmla="val 1629507"/>
              <a:gd name="f80" fmla="val 20086"/>
              <a:gd name="f81" fmla="val 1545469"/>
              <a:gd name="f82" fmla="val 844919"/>
              <a:gd name="f83" fmla="val 846701"/>
              <a:gd name="f84" fmla="val 1490712"/>
              <a:gd name="f85" fmla="val 1468436"/>
              <a:gd name="f86" fmla="val 835206"/>
              <a:gd name="f87" fmla="val 1524451"/>
              <a:gd name="f88" fmla="val 831445"/>
              <a:gd name="f89" fmla="val 1607345"/>
              <a:gd name="f90" fmla="val 17816"/>
              <a:gd name="f91" fmla="val 1485833"/>
              <a:gd name="f92" fmla="val 1508109"/>
              <a:gd name="f93" fmla="val 1507724"/>
              <a:gd name="f94" fmla="val 7596"/>
              <a:gd name="f95" fmla="val 1429966"/>
              <a:gd name="f96" fmla="val 770778"/>
              <a:gd name="f97" fmla="val 783416"/>
              <a:gd name="f98" fmla="val 1368317"/>
              <a:gd name="f99" fmla="val 1346041"/>
              <a:gd name="f100" fmla="val 771917"/>
              <a:gd name="f101" fmla="val 1408949"/>
              <a:gd name="f102" fmla="val 757304"/>
              <a:gd name="f103" fmla="val 1485563"/>
              <a:gd name="f104" fmla="val 5325"/>
              <a:gd name="f105" fmla="val 1362591"/>
              <a:gd name="f106" fmla="val 1385194"/>
              <a:gd name="f107" fmla="val 1364797"/>
              <a:gd name="f108" fmla="val 133264"/>
              <a:gd name="f109" fmla="val 1234684"/>
              <a:gd name="f110" fmla="val 767432"/>
              <a:gd name="f111" fmla="val 672215"/>
              <a:gd name="f112" fmla="val 1245917"/>
              <a:gd name="f113" fmla="val 1223641"/>
              <a:gd name="f114" fmla="val 661385"/>
              <a:gd name="f115" fmla="val 1214835"/>
              <a:gd name="f116" fmla="val 752908"/>
              <a:gd name="f117" fmla="val 1342864"/>
              <a:gd name="f118" fmla="val 128894"/>
              <a:gd name="f119" fmla="val 1238878"/>
              <a:gd name="f120" fmla="val 1261388"/>
              <a:gd name="f121" fmla="val 1244763"/>
              <a:gd name="f122" fmla="val 108614"/>
              <a:gd name="f123" fmla="val 1126083"/>
              <a:gd name="f124" fmla="val 687031"/>
              <a:gd name="f125" fmla="val 613049"/>
              <a:gd name="f126" fmla="val 1123397"/>
              <a:gd name="f127" fmla="val 1101121"/>
              <a:gd name="f128" fmla="val 602316"/>
              <a:gd name="f129" fmla="val 1106344"/>
              <a:gd name="f130" fmla="val 672419"/>
              <a:gd name="f131" fmla="val 1222940"/>
              <a:gd name="f132" fmla="val 104135"/>
              <a:gd name="f133" fmla="val 1115178"/>
              <a:gd name="f134" fmla="val 1137688"/>
              <a:gd name="f135" fmla="val 1124836"/>
              <a:gd name="f136" fmla="val 83962"/>
              <a:gd name="f137" fmla="val 1017592"/>
              <a:gd name="f138" fmla="val 606647"/>
              <a:gd name="f139" fmla="val 553979"/>
              <a:gd name="f140" fmla="val 1000978"/>
              <a:gd name="f141" fmla="val 978703"/>
              <a:gd name="f142" fmla="val 543246"/>
              <a:gd name="f143" fmla="val 997852"/>
              <a:gd name="f144" fmla="val 592039"/>
              <a:gd name="f145" fmla="val 1103012"/>
              <a:gd name="f146" fmla="val 79485"/>
              <a:gd name="f147" fmla="val 991375"/>
              <a:gd name="f148" fmla="val 1013997"/>
              <a:gd name="f149" fmla="val 1004915"/>
              <a:gd name="f150" fmla="val 59331"/>
              <a:gd name="f151" fmla="val 909100"/>
              <a:gd name="f152" fmla="val 526286"/>
              <a:gd name="f153" fmla="val 494909"/>
              <a:gd name="f154" fmla="val 878583"/>
              <a:gd name="f155" fmla="val 856307"/>
              <a:gd name="f156" fmla="val 484176"/>
              <a:gd name="f157" fmla="val 889272"/>
              <a:gd name="f158" fmla="val 511676"/>
              <a:gd name="f159" fmla="val 982981"/>
              <a:gd name="f160" fmla="val 54853"/>
              <a:gd name="f161" fmla="val 866108"/>
              <a:gd name="f162" fmla="val 888384"/>
              <a:gd name="f163" fmla="val 884876"/>
              <a:gd name="f164" fmla="val 34680"/>
              <a:gd name="f165" fmla="val 800495"/>
              <a:gd name="f166" fmla="val 445883"/>
              <a:gd name="f167" fmla="val 435739"/>
              <a:gd name="f168" fmla="val 756058"/>
              <a:gd name="f169" fmla="val 733782"/>
              <a:gd name="f170" fmla="val 425107"/>
              <a:gd name="f171" fmla="val 780781"/>
              <a:gd name="f172" fmla="val 431187"/>
              <a:gd name="f173" fmla="val 863057"/>
              <a:gd name="f174" fmla="val 30169"/>
              <a:gd name="f175" fmla="val 743692"/>
              <a:gd name="f176" fmla="val 765973"/>
              <a:gd name="f177" fmla="val 764957"/>
              <a:gd name="f178" fmla="val 10048"/>
              <a:gd name="f179" fmla="val 692029"/>
              <a:gd name="f180" fmla="val 365521"/>
              <a:gd name="f181" fmla="val 376767"/>
              <a:gd name="f182" fmla="val 633662"/>
              <a:gd name="f183" fmla="val 611386"/>
              <a:gd name="f184" fmla="val 365938"/>
              <a:gd name="f185" fmla="val 672265"/>
              <a:gd name="f186" fmla="val 350911"/>
              <a:gd name="f187" fmla="val 743129"/>
              <a:gd name="f188" fmla="val 5570"/>
              <a:gd name="f189" fmla="val 617163"/>
              <a:gd name="f190" fmla="val 640489"/>
              <a:gd name="f191" fmla="val 606611"/>
              <a:gd name="f192" fmla="val 108906"/>
              <a:gd name="f193" fmla="val 506524"/>
              <a:gd name="f194" fmla="val 345128"/>
              <a:gd name="f195" fmla="val 272312"/>
              <a:gd name="f196" fmla="val 511248"/>
              <a:gd name="f197" fmla="val 488972"/>
              <a:gd name="f198" fmla="val 263030"/>
              <a:gd name="f199" fmla="val 489290"/>
              <a:gd name="f200" fmla="val 328485"/>
              <a:gd name="f201" fmla="val 585980"/>
              <a:gd name="f202" fmla="val 100252"/>
              <a:gd name="f203" fmla="val 489561"/>
              <a:gd name="f204" fmla="val 512789"/>
              <a:gd name="f205" fmla="val 493721"/>
              <a:gd name="f206" fmla="val 61289"/>
              <a:gd name="f207" fmla="val 412246"/>
              <a:gd name="f208" fmla="val 253561"/>
              <a:gd name="f209" fmla="val 221597"/>
              <a:gd name="f210" fmla="val 388735"/>
              <a:gd name="f211" fmla="val 366459"/>
              <a:gd name="f212" fmla="val 212399"/>
              <a:gd name="f213" fmla="val 395116"/>
              <a:gd name="f214" fmla="val 236854"/>
              <a:gd name="f215" fmla="val 473199"/>
              <a:gd name="f216" fmla="val 52587"/>
              <a:gd name="f217" fmla="val 361966"/>
              <a:gd name="f218" fmla="val 385181"/>
              <a:gd name="f219" fmla="val 380937"/>
              <a:gd name="f220" fmla="val 13636"/>
              <a:gd name="f221" fmla="val 318070"/>
              <a:gd name="f222" fmla="val 161973"/>
              <a:gd name="f223" fmla="val 170965"/>
              <a:gd name="f224" fmla="val 266328"/>
              <a:gd name="f225" fmla="val 244052"/>
              <a:gd name="f226" fmla="val 161767"/>
              <a:gd name="f227" fmla="val 300940"/>
              <a:gd name="f228" fmla="val 145329"/>
              <a:gd name="f229" fmla="val 360416"/>
              <a:gd name="f230" fmla="val 4982"/>
              <a:gd name="f231" fmla="val 218905"/>
              <a:gd name="f232" fmla="val 249720"/>
              <a:gd name="f233" fmla="val 241311"/>
              <a:gd name="f234" fmla="val 15475"/>
              <a:gd name="f235" fmla="val 188962"/>
              <a:gd name="f236" fmla="val 92909"/>
              <a:gd name="f237" fmla="val 100349"/>
              <a:gd name="f238" fmla="val 143932"/>
              <a:gd name="f239" fmla="val 121656"/>
              <a:gd name="f240" fmla="val 74091"/>
              <a:gd name="f241" fmla="val 141290"/>
              <a:gd name="f242" fmla="val 91533"/>
              <a:gd name="f243" fmla="val 189966"/>
              <a:gd name="f244" fmla="val 42875"/>
              <a:gd name="f245" fmla="+- 0 0 -90"/>
              <a:gd name="f246" fmla="*/ f3 1 2242827"/>
              <a:gd name="f247" fmla="*/ f4 1 2102966"/>
              <a:gd name="f248" fmla="+- f7 0 f5"/>
              <a:gd name="f249" fmla="+- f6 0 f5"/>
              <a:gd name="f250" fmla="*/ f245 f0 1"/>
              <a:gd name="f251" fmla="*/ f249 1 2242827"/>
              <a:gd name="f252" fmla="*/ f248 1 2102966"/>
              <a:gd name="f253" fmla="*/ 2220549 f249 1"/>
              <a:gd name="f254" fmla="*/ 0 f248 1"/>
              <a:gd name="f255" fmla="*/ 2242827 f249 1"/>
              <a:gd name="f256" fmla="*/ 2238641 f249 1"/>
              <a:gd name="f257" fmla="*/ 82607 f248 1"/>
              <a:gd name="f258" fmla="*/ 1 f249 1"/>
              <a:gd name="f259" fmla="*/ 2102966 f248 1"/>
              <a:gd name="f260" fmla="*/ 2080690 f248 1"/>
              <a:gd name="f261" fmla="*/ 2216479 f249 1"/>
              <a:gd name="f262" fmla="*/ 80336 f248 1"/>
              <a:gd name="f263" fmla="*/ 2098030 f249 1"/>
              <a:gd name="f264" fmla="*/ 2120412 f249 1"/>
              <a:gd name="f265" fmla="*/ 2116859 f249 1"/>
              <a:gd name="f266" fmla="*/ 70117 f248 1"/>
              <a:gd name="f267" fmla="*/ 1980571 f248 1"/>
              <a:gd name="f268" fmla="*/ 1958295 f248 1"/>
              <a:gd name="f269" fmla="*/ 2094588 f249 1"/>
              <a:gd name="f270" fmla="*/ 67938 f248 1"/>
              <a:gd name="f271" fmla="*/ 1975608 f249 1"/>
              <a:gd name="f272" fmla="*/ 1997887 f249 1"/>
              <a:gd name="f273" fmla="*/ 1994968 f249 1"/>
              <a:gd name="f274" fmla="*/ 57611 f248 1"/>
              <a:gd name="f275" fmla="*/ 1858047 f248 1"/>
              <a:gd name="f276" fmla="*/ 1835771 f248 1"/>
              <a:gd name="f277" fmla="*/ 1972805 f249 1"/>
              <a:gd name="f278" fmla="*/ 55322 f248 1"/>
              <a:gd name="f279" fmla="*/ 1853193 f249 1"/>
              <a:gd name="f280" fmla="*/ 1875472 f249 1"/>
              <a:gd name="f281" fmla="*/ 1873186 f249 1"/>
              <a:gd name="f282" fmla="*/ 45119 f248 1"/>
              <a:gd name="f283" fmla="*/ 0 f249 1"/>
              <a:gd name="f284" fmla="*/ 1735650 f248 1"/>
              <a:gd name="f285" fmla="*/ 1713374 f248 1"/>
              <a:gd name="f286" fmla="*/ 1851022 f249 1"/>
              <a:gd name="f287" fmla="*/ 42848 f248 1"/>
              <a:gd name="f288" fmla="*/ 1730668 f249 1"/>
              <a:gd name="f289" fmla="*/ 1753056 f249 1"/>
              <a:gd name="f290" fmla="*/ 1751404 f249 1"/>
              <a:gd name="f291" fmla="*/ 32610 f248 1"/>
              <a:gd name="f292" fmla="*/ 1613232 f248 1"/>
              <a:gd name="f293" fmla="*/ 1590961 f248 1"/>
              <a:gd name="f294" fmla="*/ 1729127 f249 1"/>
              <a:gd name="f295" fmla="*/ 30432 f248 1"/>
              <a:gd name="f296" fmla="*/ 1608247 f249 1"/>
              <a:gd name="f297" fmla="*/ 1630525 f249 1"/>
              <a:gd name="f298" fmla="*/ 1629507 f249 1"/>
              <a:gd name="f299" fmla="*/ 20086 f248 1"/>
              <a:gd name="f300" fmla="*/ 1490712 f248 1"/>
              <a:gd name="f301" fmla="*/ 1468436 f248 1"/>
              <a:gd name="f302" fmla="*/ 1607345 f249 1"/>
              <a:gd name="f303" fmla="*/ 17816 f248 1"/>
              <a:gd name="f304" fmla="*/ 1485833 f249 1"/>
              <a:gd name="f305" fmla="*/ 1508109 f249 1"/>
              <a:gd name="f306" fmla="*/ 1507724 f249 1"/>
              <a:gd name="f307" fmla="*/ 7596 f248 1"/>
              <a:gd name="f308" fmla="*/ 1368317 f248 1"/>
              <a:gd name="f309" fmla="*/ 1346041 f248 1"/>
              <a:gd name="f310" fmla="*/ 1485563 f249 1"/>
              <a:gd name="f311" fmla="*/ 5325 f248 1"/>
              <a:gd name="f312" fmla="*/ 1362591 f249 1"/>
              <a:gd name="f313" fmla="*/ 1385194 f249 1"/>
              <a:gd name="f314" fmla="*/ 1364797 f249 1"/>
              <a:gd name="f315" fmla="*/ 133264 f248 1"/>
              <a:gd name="f316" fmla="*/ 1245917 f248 1"/>
              <a:gd name="f317" fmla="*/ 1223641 f248 1"/>
              <a:gd name="f318" fmla="*/ 1342864 f249 1"/>
              <a:gd name="f319" fmla="*/ 128894 f248 1"/>
              <a:gd name="f320" fmla="*/ 1238878 f249 1"/>
              <a:gd name="f321" fmla="*/ 1261388 f249 1"/>
              <a:gd name="f322" fmla="*/ 1244763 f249 1"/>
              <a:gd name="f323" fmla="*/ 108614 f248 1"/>
              <a:gd name="f324" fmla="*/ 1123397 f248 1"/>
              <a:gd name="f325" fmla="*/ 1101121 f248 1"/>
              <a:gd name="f326" fmla="*/ 1222940 f249 1"/>
              <a:gd name="f327" fmla="*/ 104135 f248 1"/>
              <a:gd name="f328" fmla="*/ 1115178 f249 1"/>
              <a:gd name="f329" fmla="*/ 1137688 f249 1"/>
              <a:gd name="f330" fmla="*/ 1124836 f249 1"/>
              <a:gd name="f331" fmla="*/ 83962 f248 1"/>
              <a:gd name="f332" fmla="*/ 1000978 f248 1"/>
              <a:gd name="f333" fmla="*/ 978703 f248 1"/>
              <a:gd name="f334" fmla="*/ 1103012 f249 1"/>
              <a:gd name="f335" fmla="*/ 79485 f248 1"/>
              <a:gd name="f336" fmla="*/ 991375 f249 1"/>
              <a:gd name="f337" fmla="*/ 1013997 f249 1"/>
              <a:gd name="f338" fmla="*/ 1004915 f249 1"/>
              <a:gd name="f339" fmla="*/ 59331 f248 1"/>
              <a:gd name="f340" fmla="*/ 878583 f248 1"/>
              <a:gd name="f341" fmla="*/ 856307 f248 1"/>
              <a:gd name="f342" fmla="*/ 982981 f249 1"/>
              <a:gd name="f343" fmla="*/ 54853 f248 1"/>
              <a:gd name="f344" fmla="*/ 866108 f249 1"/>
              <a:gd name="f345" fmla="*/ 888384 f249 1"/>
              <a:gd name="f346" fmla="*/ 884876 f249 1"/>
              <a:gd name="f347" fmla="*/ 34680 f248 1"/>
              <a:gd name="f348" fmla="*/ 756058 f248 1"/>
              <a:gd name="f349" fmla="*/ 733782 f248 1"/>
              <a:gd name="f350" fmla="*/ 863057 f249 1"/>
              <a:gd name="f351" fmla="*/ 30169 f248 1"/>
              <a:gd name="f352" fmla="*/ 743692 f249 1"/>
              <a:gd name="f353" fmla="*/ 765973 f249 1"/>
              <a:gd name="f354" fmla="*/ 764957 f249 1"/>
              <a:gd name="f355" fmla="*/ 10048 f248 1"/>
              <a:gd name="f356" fmla="*/ 633662 f248 1"/>
              <a:gd name="f357" fmla="*/ 611386 f248 1"/>
              <a:gd name="f358" fmla="*/ 743129 f249 1"/>
              <a:gd name="f359" fmla="*/ 5570 f248 1"/>
              <a:gd name="f360" fmla="*/ 617163 f249 1"/>
              <a:gd name="f361" fmla="*/ 640489 f249 1"/>
              <a:gd name="f362" fmla="*/ 606611 f249 1"/>
              <a:gd name="f363" fmla="*/ 108906 f248 1"/>
              <a:gd name="f364" fmla="*/ 511248 f248 1"/>
              <a:gd name="f365" fmla="*/ 488972 f248 1"/>
              <a:gd name="f366" fmla="*/ 585980 f249 1"/>
              <a:gd name="f367" fmla="*/ 100252 f248 1"/>
              <a:gd name="f368" fmla="*/ 489561 f249 1"/>
              <a:gd name="f369" fmla="*/ 512789 f249 1"/>
              <a:gd name="f370" fmla="*/ 493721 f249 1"/>
              <a:gd name="f371" fmla="*/ 61289 f248 1"/>
              <a:gd name="f372" fmla="*/ 388735 f248 1"/>
              <a:gd name="f373" fmla="*/ 366459 f248 1"/>
              <a:gd name="f374" fmla="*/ 473199 f249 1"/>
              <a:gd name="f375" fmla="*/ 52587 f248 1"/>
              <a:gd name="f376" fmla="*/ 361966 f249 1"/>
              <a:gd name="f377" fmla="*/ 385181 f249 1"/>
              <a:gd name="f378" fmla="*/ 380937 f249 1"/>
              <a:gd name="f379" fmla="*/ 13636 f248 1"/>
              <a:gd name="f380" fmla="*/ 266328 f248 1"/>
              <a:gd name="f381" fmla="*/ 244052 f248 1"/>
              <a:gd name="f382" fmla="*/ 360416 f249 1"/>
              <a:gd name="f383" fmla="*/ 4982 f248 1"/>
              <a:gd name="f384" fmla="*/ 218905 f249 1"/>
              <a:gd name="f385" fmla="*/ 249720 f249 1"/>
              <a:gd name="f386" fmla="*/ 241311 f249 1"/>
              <a:gd name="f387" fmla="*/ 15475 f248 1"/>
              <a:gd name="f388" fmla="*/ 143932 f248 1"/>
              <a:gd name="f389" fmla="*/ 121656 f248 1"/>
              <a:gd name="f390" fmla="*/ 189966 f249 1"/>
              <a:gd name="f391" fmla="*/ 42875 f248 1"/>
              <a:gd name="f392" fmla="*/ f250 1 f2"/>
              <a:gd name="f393" fmla="*/ f253 1 2242827"/>
              <a:gd name="f394" fmla="*/ f254 1 2102966"/>
              <a:gd name="f395" fmla="*/ f255 1 2242827"/>
              <a:gd name="f396" fmla="*/ f256 1 2242827"/>
              <a:gd name="f397" fmla="*/ f257 1 2102966"/>
              <a:gd name="f398" fmla="*/ f258 1 2242827"/>
              <a:gd name="f399" fmla="*/ f259 1 2102966"/>
              <a:gd name="f400" fmla="*/ f260 1 2102966"/>
              <a:gd name="f401" fmla="*/ f261 1 2242827"/>
              <a:gd name="f402" fmla="*/ f262 1 2102966"/>
              <a:gd name="f403" fmla="*/ f263 1 2242827"/>
              <a:gd name="f404" fmla="*/ f264 1 2242827"/>
              <a:gd name="f405" fmla="*/ f265 1 2242827"/>
              <a:gd name="f406" fmla="*/ f266 1 2102966"/>
              <a:gd name="f407" fmla="*/ f267 1 2102966"/>
              <a:gd name="f408" fmla="*/ f268 1 2102966"/>
              <a:gd name="f409" fmla="*/ f269 1 2242827"/>
              <a:gd name="f410" fmla="*/ f270 1 2102966"/>
              <a:gd name="f411" fmla="*/ f271 1 2242827"/>
              <a:gd name="f412" fmla="*/ f272 1 2242827"/>
              <a:gd name="f413" fmla="*/ f273 1 2242827"/>
              <a:gd name="f414" fmla="*/ f274 1 2102966"/>
              <a:gd name="f415" fmla="*/ f275 1 2102966"/>
              <a:gd name="f416" fmla="*/ f276 1 2102966"/>
              <a:gd name="f417" fmla="*/ f277 1 2242827"/>
              <a:gd name="f418" fmla="*/ f278 1 2102966"/>
              <a:gd name="f419" fmla="*/ f279 1 2242827"/>
              <a:gd name="f420" fmla="*/ f280 1 2242827"/>
              <a:gd name="f421" fmla="*/ f281 1 2242827"/>
              <a:gd name="f422" fmla="*/ f282 1 2102966"/>
              <a:gd name="f423" fmla="*/ f283 1 2242827"/>
              <a:gd name="f424" fmla="*/ f284 1 2102966"/>
              <a:gd name="f425" fmla="*/ f285 1 2102966"/>
              <a:gd name="f426" fmla="*/ f286 1 2242827"/>
              <a:gd name="f427" fmla="*/ f287 1 2102966"/>
              <a:gd name="f428" fmla="*/ f288 1 2242827"/>
              <a:gd name="f429" fmla="*/ f289 1 2242827"/>
              <a:gd name="f430" fmla="*/ f290 1 2242827"/>
              <a:gd name="f431" fmla="*/ f291 1 2102966"/>
              <a:gd name="f432" fmla="*/ f292 1 2102966"/>
              <a:gd name="f433" fmla="*/ f293 1 2102966"/>
              <a:gd name="f434" fmla="*/ f294 1 2242827"/>
              <a:gd name="f435" fmla="*/ f295 1 2102966"/>
              <a:gd name="f436" fmla="*/ f296 1 2242827"/>
              <a:gd name="f437" fmla="*/ f297 1 2242827"/>
              <a:gd name="f438" fmla="*/ f298 1 2242827"/>
              <a:gd name="f439" fmla="*/ f299 1 2102966"/>
              <a:gd name="f440" fmla="*/ f300 1 2102966"/>
              <a:gd name="f441" fmla="*/ f301 1 2102966"/>
              <a:gd name="f442" fmla="*/ f302 1 2242827"/>
              <a:gd name="f443" fmla="*/ f303 1 2102966"/>
              <a:gd name="f444" fmla="*/ f304 1 2242827"/>
              <a:gd name="f445" fmla="*/ f305 1 2242827"/>
              <a:gd name="f446" fmla="*/ f306 1 2242827"/>
              <a:gd name="f447" fmla="*/ f307 1 2102966"/>
              <a:gd name="f448" fmla="*/ f308 1 2102966"/>
              <a:gd name="f449" fmla="*/ f309 1 2102966"/>
              <a:gd name="f450" fmla="*/ f310 1 2242827"/>
              <a:gd name="f451" fmla="*/ f311 1 2102966"/>
              <a:gd name="f452" fmla="*/ f312 1 2242827"/>
              <a:gd name="f453" fmla="*/ f313 1 2242827"/>
              <a:gd name="f454" fmla="*/ f314 1 2242827"/>
              <a:gd name="f455" fmla="*/ f315 1 2102966"/>
              <a:gd name="f456" fmla="*/ f316 1 2102966"/>
              <a:gd name="f457" fmla="*/ f317 1 2102966"/>
              <a:gd name="f458" fmla="*/ f318 1 2242827"/>
              <a:gd name="f459" fmla="*/ f319 1 2102966"/>
              <a:gd name="f460" fmla="*/ f320 1 2242827"/>
              <a:gd name="f461" fmla="*/ f321 1 2242827"/>
              <a:gd name="f462" fmla="*/ f322 1 2242827"/>
              <a:gd name="f463" fmla="*/ f323 1 2102966"/>
              <a:gd name="f464" fmla="*/ f324 1 2102966"/>
              <a:gd name="f465" fmla="*/ f325 1 2102966"/>
              <a:gd name="f466" fmla="*/ f326 1 2242827"/>
              <a:gd name="f467" fmla="*/ f327 1 2102966"/>
              <a:gd name="f468" fmla="*/ f328 1 2242827"/>
              <a:gd name="f469" fmla="*/ f329 1 2242827"/>
              <a:gd name="f470" fmla="*/ f330 1 2242827"/>
              <a:gd name="f471" fmla="*/ f331 1 2102966"/>
              <a:gd name="f472" fmla="*/ f332 1 2102966"/>
              <a:gd name="f473" fmla="*/ f333 1 2102966"/>
              <a:gd name="f474" fmla="*/ f334 1 2242827"/>
              <a:gd name="f475" fmla="*/ f335 1 2102966"/>
              <a:gd name="f476" fmla="*/ f336 1 2242827"/>
              <a:gd name="f477" fmla="*/ f337 1 2242827"/>
              <a:gd name="f478" fmla="*/ f338 1 2242827"/>
              <a:gd name="f479" fmla="*/ f339 1 2102966"/>
              <a:gd name="f480" fmla="*/ f340 1 2102966"/>
              <a:gd name="f481" fmla="*/ f341 1 2102966"/>
              <a:gd name="f482" fmla="*/ f342 1 2242827"/>
              <a:gd name="f483" fmla="*/ f343 1 2102966"/>
              <a:gd name="f484" fmla="*/ f344 1 2242827"/>
              <a:gd name="f485" fmla="*/ f345 1 2242827"/>
              <a:gd name="f486" fmla="*/ f346 1 2242827"/>
              <a:gd name="f487" fmla="*/ f347 1 2102966"/>
              <a:gd name="f488" fmla="*/ f348 1 2102966"/>
              <a:gd name="f489" fmla="*/ f349 1 2102966"/>
              <a:gd name="f490" fmla="*/ f350 1 2242827"/>
              <a:gd name="f491" fmla="*/ f351 1 2102966"/>
              <a:gd name="f492" fmla="*/ f352 1 2242827"/>
              <a:gd name="f493" fmla="*/ f353 1 2242827"/>
              <a:gd name="f494" fmla="*/ f354 1 2242827"/>
              <a:gd name="f495" fmla="*/ f355 1 2102966"/>
              <a:gd name="f496" fmla="*/ f356 1 2102966"/>
              <a:gd name="f497" fmla="*/ f357 1 2102966"/>
              <a:gd name="f498" fmla="*/ f358 1 2242827"/>
              <a:gd name="f499" fmla="*/ f359 1 2102966"/>
              <a:gd name="f500" fmla="*/ f360 1 2242827"/>
              <a:gd name="f501" fmla="*/ f361 1 2242827"/>
              <a:gd name="f502" fmla="*/ f362 1 2242827"/>
              <a:gd name="f503" fmla="*/ f363 1 2102966"/>
              <a:gd name="f504" fmla="*/ f364 1 2102966"/>
              <a:gd name="f505" fmla="*/ f365 1 2102966"/>
              <a:gd name="f506" fmla="*/ f366 1 2242827"/>
              <a:gd name="f507" fmla="*/ f367 1 2102966"/>
              <a:gd name="f508" fmla="*/ f368 1 2242827"/>
              <a:gd name="f509" fmla="*/ f369 1 2242827"/>
              <a:gd name="f510" fmla="*/ f370 1 2242827"/>
              <a:gd name="f511" fmla="*/ f371 1 2102966"/>
              <a:gd name="f512" fmla="*/ f372 1 2102966"/>
              <a:gd name="f513" fmla="*/ f373 1 2102966"/>
              <a:gd name="f514" fmla="*/ f374 1 2242827"/>
              <a:gd name="f515" fmla="*/ f375 1 2102966"/>
              <a:gd name="f516" fmla="*/ f376 1 2242827"/>
              <a:gd name="f517" fmla="*/ f377 1 2242827"/>
              <a:gd name="f518" fmla="*/ f378 1 2242827"/>
              <a:gd name="f519" fmla="*/ f379 1 2102966"/>
              <a:gd name="f520" fmla="*/ f380 1 2102966"/>
              <a:gd name="f521" fmla="*/ f381 1 2102966"/>
              <a:gd name="f522" fmla="*/ f382 1 2242827"/>
              <a:gd name="f523" fmla="*/ f383 1 2102966"/>
              <a:gd name="f524" fmla="*/ f384 1 2242827"/>
              <a:gd name="f525" fmla="*/ f385 1 2242827"/>
              <a:gd name="f526" fmla="*/ f386 1 2242827"/>
              <a:gd name="f527" fmla="*/ f387 1 2102966"/>
              <a:gd name="f528" fmla="*/ f388 1 2102966"/>
              <a:gd name="f529" fmla="*/ f389 1 2102966"/>
              <a:gd name="f530" fmla="*/ f390 1 2242827"/>
              <a:gd name="f531" fmla="*/ f391 1 2102966"/>
              <a:gd name="f532" fmla="*/ f5 1 f251"/>
              <a:gd name="f533" fmla="*/ f6 1 f251"/>
              <a:gd name="f534" fmla="*/ f5 1 f252"/>
              <a:gd name="f535" fmla="*/ f7 1 f252"/>
              <a:gd name="f536" fmla="+- f392 0 f1"/>
              <a:gd name="f537" fmla="*/ f393 1 f251"/>
              <a:gd name="f538" fmla="*/ f394 1 f252"/>
              <a:gd name="f539" fmla="*/ f395 1 f251"/>
              <a:gd name="f540" fmla="*/ f396 1 f251"/>
              <a:gd name="f541" fmla="*/ f397 1 f252"/>
              <a:gd name="f542" fmla="*/ f398 1 f251"/>
              <a:gd name="f543" fmla="*/ f399 1 f252"/>
              <a:gd name="f544" fmla="*/ f400 1 f252"/>
              <a:gd name="f545" fmla="*/ f401 1 f251"/>
              <a:gd name="f546" fmla="*/ f402 1 f252"/>
              <a:gd name="f547" fmla="*/ f403 1 f251"/>
              <a:gd name="f548" fmla="*/ f404 1 f251"/>
              <a:gd name="f549" fmla="*/ f405 1 f251"/>
              <a:gd name="f550" fmla="*/ f406 1 f252"/>
              <a:gd name="f551" fmla="*/ f407 1 f252"/>
              <a:gd name="f552" fmla="*/ f408 1 f252"/>
              <a:gd name="f553" fmla="*/ f409 1 f251"/>
              <a:gd name="f554" fmla="*/ f410 1 f252"/>
              <a:gd name="f555" fmla="*/ f411 1 f251"/>
              <a:gd name="f556" fmla="*/ f412 1 f251"/>
              <a:gd name="f557" fmla="*/ f413 1 f251"/>
              <a:gd name="f558" fmla="*/ f414 1 f252"/>
              <a:gd name="f559" fmla="*/ f415 1 f252"/>
              <a:gd name="f560" fmla="*/ f416 1 f252"/>
              <a:gd name="f561" fmla="*/ f417 1 f251"/>
              <a:gd name="f562" fmla="*/ f418 1 f252"/>
              <a:gd name="f563" fmla="*/ f419 1 f251"/>
              <a:gd name="f564" fmla="*/ f420 1 f251"/>
              <a:gd name="f565" fmla="*/ f421 1 f251"/>
              <a:gd name="f566" fmla="*/ f422 1 f252"/>
              <a:gd name="f567" fmla="*/ f423 1 f251"/>
              <a:gd name="f568" fmla="*/ f424 1 f252"/>
              <a:gd name="f569" fmla="*/ f425 1 f252"/>
              <a:gd name="f570" fmla="*/ f426 1 f251"/>
              <a:gd name="f571" fmla="*/ f427 1 f252"/>
              <a:gd name="f572" fmla="*/ f428 1 f251"/>
              <a:gd name="f573" fmla="*/ f429 1 f251"/>
              <a:gd name="f574" fmla="*/ f430 1 f251"/>
              <a:gd name="f575" fmla="*/ f431 1 f252"/>
              <a:gd name="f576" fmla="*/ f432 1 f252"/>
              <a:gd name="f577" fmla="*/ f433 1 f252"/>
              <a:gd name="f578" fmla="*/ f434 1 f251"/>
              <a:gd name="f579" fmla="*/ f435 1 f252"/>
              <a:gd name="f580" fmla="*/ f436 1 f251"/>
              <a:gd name="f581" fmla="*/ f437 1 f251"/>
              <a:gd name="f582" fmla="*/ f438 1 f251"/>
              <a:gd name="f583" fmla="*/ f439 1 f252"/>
              <a:gd name="f584" fmla="*/ f440 1 f252"/>
              <a:gd name="f585" fmla="*/ f441 1 f252"/>
              <a:gd name="f586" fmla="*/ f442 1 f251"/>
              <a:gd name="f587" fmla="*/ f443 1 f252"/>
              <a:gd name="f588" fmla="*/ f444 1 f251"/>
              <a:gd name="f589" fmla="*/ f445 1 f251"/>
              <a:gd name="f590" fmla="*/ f446 1 f251"/>
              <a:gd name="f591" fmla="*/ f447 1 f252"/>
              <a:gd name="f592" fmla="*/ f448 1 f252"/>
              <a:gd name="f593" fmla="*/ f449 1 f252"/>
              <a:gd name="f594" fmla="*/ f450 1 f251"/>
              <a:gd name="f595" fmla="*/ f451 1 f252"/>
              <a:gd name="f596" fmla="*/ f452 1 f251"/>
              <a:gd name="f597" fmla="*/ f453 1 f251"/>
              <a:gd name="f598" fmla="*/ f454 1 f251"/>
              <a:gd name="f599" fmla="*/ f455 1 f252"/>
              <a:gd name="f600" fmla="*/ f456 1 f252"/>
              <a:gd name="f601" fmla="*/ f457 1 f252"/>
              <a:gd name="f602" fmla="*/ f458 1 f251"/>
              <a:gd name="f603" fmla="*/ f459 1 f252"/>
              <a:gd name="f604" fmla="*/ f460 1 f251"/>
              <a:gd name="f605" fmla="*/ f461 1 f251"/>
              <a:gd name="f606" fmla="*/ f462 1 f251"/>
              <a:gd name="f607" fmla="*/ f463 1 f252"/>
              <a:gd name="f608" fmla="*/ f464 1 f252"/>
              <a:gd name="f609" fmla="*/ f465 1 f252"/>
              <a:gd name="f610" fmla="*/ f466 1 f251"/>
              <a:gd name="f611" fmla="*/ f467 1 f252"/>
              <a:gd name="f612" fmla="*/ f468 1 f251"/>
              <a:gd name="f613" fmla="*/ f469 1 f251"/>
              <a:gd name="f614" fmla="*/ f470 1 f251"/>
              <a:gd name="f615" fmla="*/ f471 1 f252"/>
              <a:gd name="f616" fmla="*/ f472 1 f252"/>
              <a:gd name="f617" fmla="*/ f473 1 f252"/>
              <a:gd name="f618" fmla="*/ f474 1 f251"/>
              <a:gd name="f619" fmla="*/ f475 1 f252"/>
              <a:gd name="f620" fmla="*/ f476 1 f251"/>
              <a:gd name="f621" fmla="*/ f477 1 f251"/>
              <a:gd name="f622" fmla="*/ f478 1 f251"/>
              <a:gd name="f623" fmla="*/ f479 1 f252"/>
              <a:gd name="f624" fmla="*/ f480 1 f252"/>
              <a:gd name="f625" fmla="*/ f481 1 f252"/>
              <a:gd name="f626" fmla="*/ f482 1 f251"/>
              <a:gd name="f627" fmla="*/ f483 1 f252"/>
              <a:gd name="f628" fmla="*/ f484 1 f251"/>
              <a:gd name="f629" fmla="*/ f485 1 f251"/>
              <a:gd name="f630" fmla="*/ f486 1 f251"/>
              <a:gd name="f631" fmla="*/ f487 1 f252"/>
              <a:gd name="f632" fmla="*/ f488 1 f252"/>
              <a:gd name="f633" fmla="*/ f489 1 f252"/>
              <a:gd name="f634" fmla="*/ f490 1 f251"/>
              <a:gd name="f635" fmla="*/ f491 1 f252"/>
              <a:gd name="f636" fmla="*/ f492 1 f251"/>
              <a:gd name="f637" fmla="*/ f493 1 f251"/>
              <a:gd name="f638" fmla="*/ f494 1 f251"/>
              <a:gd name="f639" fmla="*/ f495 1 f252"/>
              <a:gd name="f640" fmla="*/ f496 1 f252"/>
              <a:gd name="f641" fmla="*/ f497 1 f252"/>
              <a:gd name="f642" fmla="*/ f498 1 f251"/>
              <a:gd name="f643" fmla="*/ f499 1 f252"/>
              <a:gd name="f644" fmla="*/ f500 1 f251"/>
              <a:gd name="f645" fmla="*/ f501 1 f251"/>
              <a:gd name="f646" fmla="*/ f502 1 f251"/>
              <a:gd name="f647" fmla="*/ f503 1 f252"/>
              <a:gd name="f648" fmla="*/ f504 1 f252"/>
              <a:gd name="f649" fmla="*/ f505 1 f252"/>
              <a:gd name="f650" fmla="*/ f506 1 f251"/>
              <a:gd name="f651" fmla="*/ f507 1 f252"/>
              <a:gd name="f652" fmla="*/ f508 1 f251"/>
              <a:gd name="f653" fmla="*/ f509 1 f251"/>
              <a:gd name="f654" fmla="*/ f510 1 f251"/>
              <a:gd name="f655" fmla="*/ f511 1 f252"/>
              <a:gd name="f656" fmla="*/ f512 1 f252"/>
              <a:gd name="f657" fmla="*/ f513 1 f252"/>
              <a:gd name="f658" fmla="*/ f514 1 f251"/>
              <a:gd name="f659" fmla="*/ f515 1 f252"/>
              <a:gd name="f660" fmla="*/ f516 1 f251"/>
              <a:gd name="f661" fmla="*/ f517 1 f251"/>
              <a:gd name="f662" fmla="*/ f518 1 f251"/>
              <a:gd name="f663" fmla="*/ f519 1 f252"/>
              <a:gd name="f664" fmla="*/ f520 1 f252"/>
              <a:gd name="f665" fmla="*/ f521 1 f252"/>
              <a:gd name="f666" fmla="*/ f522 1 f251"/>
              <a:gd name="f667" fmla="*/ f523 1 f252"/>
              <a:gd name="f668" fmla="*/ f524 1 f251"/>
              <a:gd name="f669" fmla="*/ f525 1 f251"/>
              <a:gd name="f670" fmla="*/ f526 1 f251"/>
              <a:gd name="f671" fmla="*/ f527 1 f252"/>
              <a:gd name="f672" fmla="*/ f528 1 f252"/>
              <a:gd name="f673" fmla="*/ f529 1 f252"/>
              <a:gd name="f674" fmla="*/ f530 1 f251"/>
              <a:gd name="f675" fmla="*/ f531 1 f252"/>
              <a:gd name="f676" fmla="*/ f532 f246 1"/>
              <a:gd name="f677" fmla="*/ f533 f246 1"/>
              <a:gd name="f678" fmla="*/ f535 f247 1"/>
              <a:gd name="f679" fmla="*/ f534 f247 1"/>
              <a:gd name="f680" fmla="*/ f537 f246 1"/>
              <a:gd name="f681" fmla="*/ f538 f247 1"/>
              <a:gd name="f682" fmla="*/ f539 f246 1"/>
              <a:gd name="f683" fmla="*/ f540 f246 1"/>
              <a:gd name="f684" fmla="*/ f541 f247 1"/>
              <a:gd name="f685" fmla="*/ f542 f246 1"/>
              <a:gd name="f686" fmla="*/ f543 f247 1"/>
              <a:gd name="f687" fmla="*/ f544 f247 1"/>
              <a:gd name="f688" fmla="*/ f545 f246 1"/>
              <a:gd name="f689" fmla="*/ f546 f247 1"/>
              <a:gd name="f690" fmla="*/ f547 f246 1"/>
              <a:gd name="f691" fmla="*/ f548 f246 1"/>
              <a:gd name="f692" fmla="*/ f549 f246 1"/>
              <a:gd name="f693" fmla="*/ f550 f247 1"/>
              <a:gd name="f694" fmla="*/ f551 f247 1"/>
              <a:gd name="f695" fmla="*/ f552 f247 1"/>
              <a:gd name="f696" fmla="*/ f553 f246 1"/>
              <a:gd name="f697" fmla="*/ f554 f247 1"/>
              <a:gd name="f698" fmla="*/ f555 f246 1"/>
              <a:gd name="f699" fmla="*/ f556 f246 1"/>
              <a:gd name="f700" fmla="*/ f557 f246 1"/>
              <a:gd name="f701" fmla="*/ f558 f247 1"/>
              <a:gd name="f702" fmla="*/ f559 f247 1"/>
              <a:gd name="f703" fmla="*/ f560 f247 1"/>
              <a:gd name="f704" fmla="*/ f561 f246 1"/>
              <a:gd name="f705" fmla="*/ f562 f247 1"/>
              <a:gd name="f706" fmla="*/ f563 f246 1"/>
              <a:gd name="f707" fmla="*/ f564 f246 1"/>
              <a:gd name="f708" fmla="*/ f565 f246 1"/>
              <a:gd name="f709" fmla="*/ f566 f247 1"/>
              <a:gd name="f710" fmla="*/ f567 f246 1"/>
              <a:gd name="f711" fmla="*/ f568 f247 1"/>
              <a:gd name="f712" fmla="*/ f569 f247 1"/>
              <a:gd name="f713" fmla="*/ f570 f246 1"/>
              <a:gd name="f714" fmla="*/ f571 f247 1"/>
              <a:gd name="f715" fmla="*/ f572 f246 1"/>
              <a:gd name="f716" fmla="*/ f573 f246 1"/>
              <a:gd name="f717" fmla="*/ f574 f246 1"/>
              <a:gd name="f718" fmla="*/ f575 f247 1"/>
              <a:gd name="f719" fmla="*/ f576 f247 1"/>
              <a:gd name="f720" fmla="*/ f577 f247 1"/>
              <a:gd name="f721" fmla="*/ f578 f246 1"/>
              <a:gd name="f722" fmla="*/ f579 f247 1"/>
              <a:gd name="f723" fmla="*/ f580 f246 1"/>
              <a:gd name="f724" fmla="*/ f581 f246 1"/>
              <a:gd name="f725" fmla="*/ f582 f246 1"/>
              <a:gd name="f726" fmla="*/ f583 f247 1"/>
              <a:gd name="f727" fmla="*/ f584 f247 1"/>
              <a:gd name="f728" fmla="*/ f585 f247 1"/>
              <a:gd name="f729" fmla="*/ f586 f246 1"/>
              <a:gd name="f730" fmla="*/ f587 f247 1"/>
              <a:gd name="f731" fmla="*/ f588 f246 1"/>
              <a:gd name="f732" fmla="*/ f589 f246 1"/>
              <a:gd name="f733" fmla="*/ f590 f246 1"/>
              <a:gd name="f734" fmla="*/ f591 f247 1"/>
              <a:gd name="f735" fmla="*/ f592 f247 1"/>
              <a:gd name="f736" fmla="*/ f593 f247 1"/>
              <a:gd name="f737" fmla="*/ f594 f246 1"/>
              <a:gd name="f738" fmla="*/ f595 f247 1"/>
              <a:gd name="f739" fmla="*/ f596 f246 1"/>
              <a:gd name="f740" fmla="*/ f597 f246 1"/>
              <a:gd name="f741" fmla="*/ f598 f246 1"/>
              <a:gd name="f742" fmla="*/ f599 f247 1"/>
              <a:gd name="f743" fmla="*/ f600 f247 1"/>
              <a:gd name="f744" fmla="*/ f601 f247 1"/>
              <a:gd name="f745" fmla="*/ f602 f246 1"/>
              <a:gd name="f746" fmla="*/ f603 f247 1"/>
              <a:gd name="f747" fmla="*/ f604 f246 1"/>
              <a:gd name="f748" fmla="*/ f605 f246 1"/>
              <a:gd name="f749" fmla="*/ f606 f246 1"/>
              <a:gd name="f750" fmla="*/ f607 f247 1"/>
              <a:gd name="f751" fmla="*/ f608 f247 1"/>
              <a:gd name="f752" fmla="*/ f609 f247 1"/>
              <a:gd name="f753" fmla="*/ f610 f246 1"/>
              <a:gd name="f754" fmla="*/ f611 f247 1"/>
              <a:gd name="f755" fmla="*/ f612 f246 1"/>
              <a:gd name="f756" fmla="*/ f613 f246 1"/>
              <a:gd name="f757" fmla="*/ f614 f246 1"/>
              <a:gd name="f758" fmla="*/ f615 f247 1"/>
              <a:gd name="f759" fmla="*/ f616 f247 1"/>
              <a:gd name="f760" fmla="*/ f617 f247 1"/>
              <a:gd name="f761" fmla="*/ f618 f246 1"/>
              <a:gd name="f762" fmla="*/ f619 f247 1"/>
              <a:gd name="f763" fmla="*/ f620 f246 1"/>
              <a:gd name="f764" fmla="*/ f621 f246 1"/>
              <a:gd name="f765" fmla="*/ f622 f246 1"/>
              <a:gd name="f766" fmla="*/ f623 f247 1"/>
              <a:gd name="f767" fmla="*/ f624 f247 1"/>
              <a:gd name="f768" fmla="*/ f625 f247 1"/>
              <a:gd name="f769" fmla="*/ f626 f246 1"/>
              <a:gd name="f770" fmla="*/ f627 f247 1"/>
              <a:gd name="f771" fmla="*/ f628 f246 1"/>
              <a:gd name="f772" fmla="*/ f629 f246 1"/>
              <a:gd name="f773" fmla="*/ f630 f246 1"/>
              <a:gd name="f774" fmla="*/ f631 f247 1"/>
              <a:gd name="f775" fmla="*/ f632 f247 1"/>
              <a:gd name="f776" fmla="*/ f633 f247 1"/>
              <a:gd name="f777" fmla="*/ f634 f246 1"/>
              <a:gd name="f778" fmla="*/ f635 f247 1"/>
              <a:gd name="f779" fmla="*/ f636 f246 1"/>
              <a:gd name="f780" fmla="*/ f637 f246 1"/>
              <a:gd name="f781" fmla="*/ f638 f246 1"/>
              <a:gd name="f782" fmla="*/ f639 f247 1"/>
              <a:gd name="f783" fmla="*/ f640 f247 1"/>
              <a:gd name="f784" fmla="*/ f641 f247 1"/>
              <a:gd name="f785" fmla="*/ f642 f246 1"/>
              <a:gd name="f786" fmla="*/ f643 f247 1"/>
              <a:gd name="f787" fmla="*/ f644 f246 1"/>
              <a:gd name="f788" fmla="*/ f645 f246 1"/>
              <a:gd name="f789" fmla="*/ f646 f246 1"/>
              <a:gd name="f790" fmla="*/ f647 f247 1"/>
              <a:gd name="f791" fmla="*/ f648 f247 1"/>
              <a:gd name="f792" fmla="*/ f649 f247 1"/>
              <a:gd name="f793" fmla="*/ f650 f246 1"/>
              <a:gd name="f794" fmla="*/ f651 f247 1"/>
              <a:gd name="f795" fmla="*/ f652 f246 1"/>
              <a:gd name="f796" fmla="*/ f653 f246 1"/>
              <a:gd name="f797" fmla="*/ f654 f246 1"/>
              <a:gd name="f798" fmla="*/ f655 f247 1"/>
              <a:gd name="f799" fmla="*/ f656 f247 1"/>
              <a:gd name="f800" fmla="*/ f657 f247 1"/>
              <a:gd name="f801" fmla="*/ f658 f246 1"/>
              <a:gd name="f802" fmla="*/ f659 f247 1"/>
              <a:gd name="f803" fmla="*/ f660 f246 1"/>
              <a:gd name="f804" fmla="*/ f661 f246 1"/>
              <a:gd name="f805" fmla="*/ f662 f246 1"/>
              <a:gd name="f806" fmla="*/ f663 f247 1"/>
              <a:gd name="f807" fmla="*/ f664 f247 1"/>
              <a:gd name="f808" fmla="*/ f665 f247 1"/>
              <a:gd name="f809" fmla="*/ f666 f246 1"/>
              <a:gd name="f810" fmla="*/ f667 f247 1"/>
              <a:gd name="f811" fmla="*/ f668 f246 1"/>
              <a:gd name="f812" fmla="*/ f669 f246 1"/>
              <a:gd name="f813" fmla="*/ f670 f246 1"/>
              <a:gd name="f814" fmla="*/ f671 f247 1"/>
              <a:gd name="f815" fmla="*/ f672 f247 1"/>
              <a:gd name="f816" fmla="*/ f673 f247 1"/>
              <a:gd name="f817" fmla="*/ f674 f246 1"/>
              <a:gd name="f818" fmla="*/ f675 f247 1"/>
            </a:gdLst>
            <a:ahLst/>
            <a:cxnLst>
              <a:cxn ang="3cd4">
                <a:pos x="hc" y="t"/>
              </a:cxn>
              <a:cxn ang="0">
                <a:pos x="r" y="vc"/>
              </a:cxn>
              <a:cxn ang="cd4">
                <a:pos x="hc" y="b"/>
              </a:cxn>
              <a:cxn ang="cd2">
                <a:pos x="l" y="vc"/>
              </a:cxn>
              <a:cxn ang="f536">
                <a:pos x="f680" y="f681"/>
              </a:cxn>
              <a:cxn ang="f536">
                <a:pos x="f682" y="f681"/>
              </a:cxn>
              <a:cxn ang="f536">
                <a:pos x="f683" y="f684"/>
              </a:cxn>
              <a:cxn ang="f536">
                <a:pos x="f685" y="f686"/>
              </a:cxn>
              <a:cxn ang="f536">
                <a:pos x="f685" y="f687"/>
              </a:cxn>
              <a:cxn ang="f536">
                <a:pos x="f688" y="f689"/>
              </a:cxn>
              <a:cxn ang="f536">
                <a:pos x="f690" y="f681"/>
              </a:cxn>
              <a:cxn ang="f536">
                <a:pos x="f691" y="f681"/>
              </a:cxn>
              <a:cxn ang="f536">
                <a:pos x="f692" y="f693"/>
              </a:cxn>
              <a:cxn ang="f536">
                <a:pos x="f685" y="f694"/>
              </a:cxn>
              <a:cxn ang="f536">
                <a:pos x="f685" y="f695"/>
              </a:cxn>
              <a:cxn ang="f536">
                <a:pos x="f696" y="f697"/>
              </a:cxn>
              <a:cxn ang="f536">
                <a:pos x="f698" y="f681"/>
              </a:cxn>
              <a:cxn ang="f536">
                <a:pos x="f699" y="f681"/>
              </a:cxn>
              <a:cxn ang="f536">
                <a:pos x="f700" y="f701"/>
              </a:cxn>
              <a:cxn ang="f536">
                <a:pos x="f685" y="f702"/>
              </a:cxn>
              <a:cxn ang="f536">
                <a:pos x="f685" y="f703"/>
              </a:cxn>
              <a:cxn ang="f536">
                <a:pos x="f704" y="f705"/>
              </a:cxn>
              <a:cxn ang="f536">
                <a:pos x="f706" y="f681"/>
              </a:cxn>
              <a:cxn ang="f536">
                <a:pos x="f707" y="f681"/>
              </a:cxn>
              <a:cxn ang="f536">
                <a:pos x="f708" y="f709"/>
              </a:cxn>
              <a:cxn ang="f536">
                <a:pos x="f710" y="f711"/>
              </a:cxn>
              <a:cxn ang="f536">
                <a:pos x="f710" y="f712"/>
              </a:cxn>
              <a:cxn ang="f536">
                <a:pos x="f713" y="f714"/>
              </a:cxn>
              <a:cxn ang="f536">
                <a:pos x="f715" y="f681"/>
              </a:cxn>
              <a:cxn ang="f536">
                <a:pos x="f716" y="f681"/>
              </a:cxn>
              <a:cxn ang="f536">
                <a:pos x="f717" y="f718"/>
              </a:cxn>
              <a:cxn ang="f536">
                <a:pos x="f710" y="f719"/>
              </a:cxn>
              <a:cxn ang="f536">
                <a:pos x="f710" y="f720"/>
              </a:cxn>
              <a:cxn ang="f536">
                <a:pos x="f721" y="f722"/>
              </a:cxn>
              <a:cxn ang="f536">
                <a:pos x="f723" y="f681"/>
              </a:cxn>
              <a:cxn ang="f536">
                <a:pos x="f724" y="f681"/>
              </a:cxn>
              <a:cxn ang="f536">
                <a:pos x="f725" y="f726"/>
              </a:cxn>
              <a:cxn ang="f536">
                <a:pos x="f710" y="f727"/>
              </a:cxn>
              <a:cxn ang="f536">
                <a:pos x="f710" y="f728"/>
              </a:cxn>
              <a:cxn ang="f536">
                <a:pos x="f729" y="f730"/>
              </a:cxn>
              <a:cxn ang="f536">
                <a:pos x="f731" y="f681"/>
              </a:cxn>
              <a:cxn ang="f536">
                <a:pos x="f732" y="f681"/>
              </a:cxn>
              <a:cxn ang="f536">
                <a:pos x="f733" y="f734"/>
              </a:cxn>
              <a:cxn ang="f536">
                <a:pos x="f710" y="f735"/>
              </a:cxn>
              <a:cxn ang="f536">
                <a:pos x="f710" y="f736"/>
              </a:cxn>
              <a:cxn ang="f536">
                <a:pos x="f737" y="f738"/>
              </a:cxn>
              <a:cxn ang="f536">
                <a:pos x="f739" y="f681"/>
              </a:cxn>
              <a:cxn ang="f536">
                <a:pos x="f740" y="f681"/>
              </a:cxn>
              <a:cxn ang="f536">
                <a:pos x="f741" y="f742"/>
              </a:cxn>
              <a:cxn ang="f536">
                <a:pos x="f710" y="f743"/>
              </a:cxn>
              <a:cxn ang="f536">
                <a:pos x="f710" y="f744"/>
              </a:cxn>
              <a:cxn ang="f536">
                <a:pos x="f745" y="f746"/>
              </a:cxn>
              <a:cxn ang="f536">
                <a:pos x="f747" y="f681"/>
              </a:cxn>
              <a:cxn ang="f536">
                <a:pos x="f748" y="f681"/>
              </a:cxn>
              <a:cxn ang="f536">
                <a:pos x="f749" y="f750"/>
              </a:cxn>
              <a:cxn ang="f536">
                <a:pos x="f710" y="f751"/>
              </a:cxn>
              <a:cxn ang="f536">
                <a:pos x="f710" y="f752"/>
              </a:cxn>
              <a:cxn ang="f536">
                <a:pos x="f753" y="f754"/>
              </a:cxn>
              <a:cxn ang="f536">
                <a:pos x="f755" y="f681"/>
              </a:cxn>
              <a:cxn ang="f536">
                <a:pos x="f756" y="f681"/>
              </a:cxn>
              <a:cxn ang="f536">
                <a:pos x="f757" y="f758"/>
              </a:cxn>
              <a:cxn ang="f536">
                <a:pos x="f710" y="f759"/>
              </a:cxn>
              <a:cxn ang="f536">
                <a:pos x="f710" y="f760"/>
              </a:cxn>
              <a:cxn ang="f536">
                <a:pos x="f761" y="f762"/>
              </a:cxn>
              <a:cxn ang="f536">
                <a:pos x="f763" y="f681"/>
              </a:cxn>
              <a:cxn ang="f536">
                <a:pos x="f764" y="f681"/>
              </a:cxn>
              <a:cxn ang="f536">
                <a:pos x="f765" y="f766"/>
              </a:cxn>
              <a:cxn ang="f536">
                <a:pos x="f710" y="f767"/>
              </a:cxn>
              <a:cxn ang="f536">
                <a:pos x="f710" y="f768"/>
              </a:cxn>
              <a:cxn ang="f536">
                <a:pos x="f769" y="f770"/>
              </a:cxn>
              <a:cxn ang="f536">
                <a:pos x="f771" y="f681"/>
              </a:cxn>
              <a:cxn ang="f536">
                <a:pos x="f772" y="f681"/>
              </a:cxn>
              <a:cxn ang="f536">
                <a:pos x="f773" y="f774"/>
              </a:cxn>
              <a:cxn ang="f536">
                <a:pos x="f710" y="f775"/>
              </a:cxn>
              <a:cxn ang="f536">
                <a:pos x="f710" y="f776"/>
              </a:cxn>
              <a:cxn ang="f536">
                <a:pos x="f777" y="f778"/>
              </a:cxn>
              <a:cxn ang="f536">
                <a:pos x="f779" y="f681"/>
              </a:cxn>
              <a:cxn ang="f536">
                <a:pos x="f780" y="f681"/>
              </a:cxn>
              <a:cxn ang="f536">
                <a:pos x="f781" y="f782"/>
              </a:cxn>
              <a:cxn ang="f536">
                <a:pos x="f710" y="f783"/>
              </a:cxn>
              <a:cxn ang="f536">
                <a:pos x="f710" y="f784"/>
              </a:cxn>
              <a:cxn ang="f536">
                <a:pos x="f785" y="f786"/>
              </a:cxn>
              <a:cxn ang="f536">
                <a:pos x="f787" y="f681"/>
              </a:cxn>
              <a:cxn ang="f536">
                <a:pos x="f788" y="f681"/>
              </a:cxn>
              <a:cxn ang="f536">
                <a:pos x="f789" y="f790"/>
              </a:cxn>
              <a:cxn ang="f536">
                <a:pos x="f710" y="f791"/>
              </a:cxn>
              <a:cxn ang="f536">
                <a:pos x="f710" y="f792"/>
              </a:cxn>
              <a:cxn ang="f536">
                <a:pos x="f793" y="f794"/>
              </a:cxn>
              <a:cxn ang="f536">
                <a:pos x="f795" y="f681"/>
              </a:cxn>
              <a:cxn ang="f536">
                <a:pos x="f796" y="f681"/>
              </a:cxn>
              <a:cxn ang="f536">
                <a:pos x="f797" y="f798"/>
              </a:cxn>
              <a:cxn ang="f536">
                <a:pos x="f710" y="f799"/>
              </a:cxn>
              <a:cxn ang="f536">
                <a:pos x="f710" y="f800"/>
              </a:cxn>
              <a:cxn ang="f536">
                <a:pos x="f801" y="f802"/>
              </a:cxn>
              <a:cxn ang="f536">
                <a:pos x="f803" y="f681"/>
              </a:cxn>
              <a:cxn ang="f536">
                <a:pos x="f804" y="f681"/>
              </a:cxn>
              <a:cxn ang="f536">
                <a:pos x="f805" y="f806"/>
              </a:cxn>
              <a:cxn ang="f536">
                <a:pos x="f710" y="f807"/>
              </a:cxn>
              <a:cxn ang="f536">
                <a:pos x="f710" y="f808"/>
              </a:cxn>
              <a:cxn ang="f536">
                <a:pos x="f809" y="f810"/>
              </a:cxn>
              <a:cxn ang="f536">
                <a:pos x="f811" y="f681"/>
              </a:cxn>
              <a:cxn ang="f536">
                <a:pos x="f812" y="f681"/>
              </a:cxn>
              <a:cxn ang="f536">
                <a:pos x="f813" y="f814"/>
              </a:cxn>
              <a:cxn ang="f536">
                <a:pos x="f710" y="f815"/>
              </a:cxn>
              <a:cxn ang="f536">
                <a:pos x="f710" y="f816"/>
              </a:cxn>
              <a:cxn ang="f536">
                <a:pos x="f817" y="f818"/>
              </a:cxn>
            </a:cxnLst>
            <a:rect l="f676" t="f679" r="f677" b="f678"/>
            <a:pathLst>
              <a:path w="2242827" h="2102966">
                <a:moveTo>
                  <a:pt x="f8" y="f5"/>
                </a:moveTo>
                <a:lnTo>
                  <a:pt x="f6" y="f5"/>
                </a:lnTo>
                <a:lnTo>
                  <a:pt x="f9" y="f10"/>
                </a:lnTo>
                <a:cubicBezTo>
                  <a:pt x="f11" y="f12"/>
                  <a:pt x="f13" y="f7"/>
                  <a:pt x="f14" y="f7"/>
                </a:cubicBezTo>
                <a:lnTo>
                  <a:pt x="f14" y="f15"/>
                </a:lnTo>
                <a:cubicBezTo>
                  <a:pt x="f16" y="f15"/>
                  <a:pt x="f17" y="f18"/>
                  <a:pt x="f19" y="f20"/>
                </a:cubicBezTo>
                <a:close/>
                <a:moveTo>
                  <a:pt x="f21" y="f5"/>
                </a:moveTo>
                <a:lnTo>
                  <a:pt x="f22" y="f5"/>
                </a:lnTo>
                <a:lnTo>
                  <a:pt x="f23" y="f24"/>
                </a:lnTo>
                <a:cubicBezTo>
                  <a:pt x="f25" y="f26"/>
                  <a:pt x="f27" y="f28"/>
                  <a:pt x="f14" y="f28"/>
                </a:cubicBezTo>
                <a:lnTo>
                  <a:pt x="f14" y="f29"/>
                </a:lnTo>
                <a:cubicBezTo>
                  <a:pt x="f30" y="f29"/>
                  <a:pt x="f31" y="f32"/>
                  <a:pt x="f33" y="f34"/>
                </a:cubicBezTo>
                <a:close/>
                <a:moveTo>
                  <a:pt x="f35" y="f5"/>
                </a:moveTo>
                <a:lnTo>
                  <a:pt x="f36" y="f5"/>
                </a:lnTo>
                <a:lnTo>
                  <a:pt x="f37" y="f38"/>
                </a:lnTo>
                <a:cubicBezTo>
                  <a:pt x="f39" y="f40"/>
                  <a:pt x="f41" y="f42"/>
                  <a:pt x="f14" y="f42"/>
                </a:cubicBezTo>
                <a:lnTo>
                  <a:pt x="f14" y="f43"/>
                </a:lnTo>
                <a:cubicBezTo>
                  <a:pt x="f44" y="f43"/>
                  <a:pt x="f45" y="f46"/>
                  <a:pt x="f47" y="f48"/>
                </a:cubicBezTo>
                <a:close/>
                <a:moveTo>
                  <a:pt x="f49" y="f5"/>
                </a:moveTo>
                <a:lnTo>
                  <a:pt x="f50" y="f5"/>
                </a:lnTo>
                <a:lnTo>
                  <a:pt x="f51" y="f52"/>
                </a:lnTo>
                <a:cubicBezTo>
                  <a:pt x="f53" y="f54"/>
                  <a:pt x="f55" y="f56"/>
                  <a:pt x="f5" y="f56"/>
                </a:cubicBezTo>
                <a:lnTo>
                  <a:pt x="f5" y="f57"/>
                </a:lnTo>
                <a:cubicBezTo>
                  <a:pt x="f58" y="f57"/>
                  <a:pt x="f59" y="f60"/>
                  <a:pt x="f61" y="f62"/>
                </a:cubicBezTo>
                <a:close/>
                <a:moveTo>
                  <a:pt x="f63" y="f5"/>
                </a:moveTo>
                <a:lnTo>
                  <a:pt x="f64" y="f5"/>
                </a:lnTo>
                <a:lnTo>
                  <a:pt x="f65" y="f66"/>
                </a:lnTo>
                <a:cubicBezTo>
                  <a:pt x="f67" y="f68"/>
                  <a:pt x="f69" y="f70"/>
                  <a:pt x="f5" y="f70"/>
                </a:cubicBezTo>
                <a:lnTo>
                  <a:pt x="f5" y="f71"/>
                </a:lnTo>
                <a:cubicBezTo>
                  <a:pt x="f72" y="f71"/>
                  <a:pt x="f73" y="f74"/>
                  <a:pt x="f75" y="f76"/>
                </a:cubicBezTo>
                <a:close/>
                <a:moveTo>
                  <a:pt x="f77" y="f5"/>
                </a:moveTo>
                <a:lnTo>
                  <a:pt x="f78" y="f5"/>
                </a:lnTo>
                <a:lnTo>
                  <a:pt x="f79" y="f80"/>
                </a:lnTo>
                <a:cubicBezTo>
                  <a:pt x="f81" y="f82"/>
                  <a:pt x="f83" y="f84"/>
                  <a:pt x="f5" y="f84"/>
                </a:cubicBezTo>
                <a:lnTo>
                  <a:pt x="f5" y="f85"/>
                </a:lnTo>
                <a:cubicBezTo>
                  <a:pt x="f86" y="f85"/>
                  <a:pt x="f87" y="f88"/>
                  <a:pt x="f89" y="f90"/>
                </a:cubicBezTo>
                <a:close/>
                <a:moveTo>
                  <a:pt x="f91" y="f5"/>
                </a:moveTo>
                <a:lnTo>
                  <a:pt x="f92" y="f5"/>
                </a:lnTo>
                <a:lnTo>
                  <a:pt x="f93" y="f94"/>
                </a:lnTo>
                <a:cubicBezTo>
                  <a:pt x="f95" y="f96"/>
                  <a:pt x="f97" y="f98"/>
                  <a:pt x="f5" y="f98"/>
                </a:cubicBezTo>
                <a:lnTo>
                  <a:pt x="f5" y="f99"/>
                </a:lnTo>
                <a:cubicBezTo>
                  <a:pt x="f100" y="f99"/>
                  <a:pt x="f101" y="f102"/>
                  <a:pt x="f103" y="f104"/>
                </a:cubicBezTo>
                <a:close/>
                <a:moveTo>
                  <a:pt x="f105" y="f5"/>
                </a:moveTo>
                <a:lnTo>
                  <a:pt x="f106" y="f5"/>
                </a:lnTo>
                <a:lnTo>
                  <a:pt x="f107" y="f108"/>
                </a:lnTo>
                <a:cubicBezTo>
                  <a:pt x="f109" y="f110"/>
                  <a:pt x="f111" y="f112"/>
                  <a:pt x="f5" y="f112"/>
                </a:cubicBezTo>
                <a:lnTo>
                  <a:pt x="f5" y="f113"/>
                </a:lnTo>
                <a:cubicBezTo>
                  <a:pt x="f114" y="f113"/>
                  <a:pt x="f115" y="f116"/>
                  <a:pt x="f117" y="f118"/>
                </a:cubicBezTo>
                <a:close/>
                <a:moveTo>
                  <a:pt x="f119" y="f5"/>
                </a:moveTo>
                <a:lnTo>
                  <a:pt x="f120" y="f5"/>
                </a:lnTo>
                <a:lnTo>
                  <a:pt x="f121" y="f122"/>
                </a:lnTo>
                <a:cubicBezTo>
                  <a:pt x="f123" y="f124"/>
                  <a:pt x="f125" y="f126"/>
                  <a:pt x="f5" y="f126"/>
                </a:cubicBezTo>
                <a:lnTo>
                  <a:pt x="f5" y="f127"/>
                </a:lnTo>
                <a:cubicBezTo>
                  <a:pt x="f128" y="f127"/>
                  <a:pt x="f129" y="f130"/>
                  <a:pt x="f131" y="f132"/>
                </a:cubicBezTo>
                <a:close/>
                <a:moveTo>
                  <a:pt x="f133" y="f5"/>
                </a:moveTo>
                <a:lnTo>
                  <a:pt x="f134" y="f5"/>
                </a:lnTo>
                <a:lnTo>
                  <a:pt x="f135" y="f136"/>
                </a:lnTo>
                <a:cubicBezTo>
                  <a:pt x="f137" y="f138"/>
                  <a:pt x="f139" y="f140"/>
                  <a:pt x="f5" y="f140"/>
                </a:cubicBezTo>
                <a:lnTo>
                  <a:pt x="f5" y="f141"/>
                </a:lnTo>
                <a:cubicBezTo>
                  <a:pt x="f142" y="f141"/>
                  <a:pt x="f143" y="f144"/>
                  <a:pt x="f145" y="f146"/>
                </a:cubicBezTo>
                <a:close/>
                <a:moveTo>
                  <a:pt x="f147" y="f5"/>
                </a:moveTo>
                <a:lnTo>
                  <a:pt x="f148" y="f5"/>
                </a:lnTo>
                <a:lnTo>
                  <a:pt x="f149" y="f150"/>
                </a:lnTo>
                <a:cubicBezTo>
                  <a:pt x="f151" y="f152"/>
                  <a:pt x="f153" y="f154"/>
                  <a:pt x="f5" y="f154"/>
                </a:cubicBezTo>
                <a:lnTo>
                  <a:pt x="f5" y="f155"/>
                </a:lnTo>
                <a:cubicBezTo>
                  <a:pt x="f156" y="f155"/>
                  <a:pt x="f157" y="f158"/>
                  <a:pt x="f159" y="f160"/>
                </a:cubicBezTo>
                <a:close/>
                <a:moveTo>
                  <a:pt x="f161" y="f5"/>
                </a:moveTo>
                <a:lnTo>
                  <a:pt x="f162" y="f5"/>
                </a:lnTo>
                <a:lnTo>
                  <a:pt x="f163" y="f164"/>
                </a:lnTo>
                <a:cubicBezTo>
                  <a:pt x="f165" y="f166"/>
                  <a:pt x="f167" y="f168"/>
                  <a:pt x="f5" y="f168"/>
                </a:cubicBezTo>
                <a:lnTo>
                  <a:pt x="f5" y="f169"/>
                </a:lnTo>
                <a:cubicBezTo>
                  <a:pt x="f170" y="f169"/>
                  <a:pt x="f171" y="f172"/>
                  <a:pt x="f173" y="f174"/>
                </a:cubicBezTo>
                <a:close/>
                <a:moveTo>
                  <a:pt x="f175" y="f5"/>
                </a:moveTo>
                <a:lnTo>
                  <a:pt x="f176" y="f5"/>
                </a:lnTo>
                <a:lnTo>
                  <a:pt x="f177" y="f178"/>
                </a:lnTo>
                <a:cubicBezTo>
                  <a:pt x="f179" y="f180"/>
                  <a:pt x="f181" y="f182"/>
                  <a:pt x="f5" y="f182"/>
                </a:cubicBezTo>
                <a:lnTo>
                  <a:pt x="f5" y="f183"/>
                </a:lnTo>
                <a:cubicBezTo>
                  <a:pt x="f184" y="f183"/>
                  <a:pt x="f185" y="f186"/>
                  <a:pt x="f187" y="f188"/>
                </a:cubicBezTo>
                <a:close/>
                <a:moveTo>
                  <a:pt x="f189" y="f5"/>
                </a:moveTo>
                <a:lnTo>
                  <a:pt x="f190" y="f5"/>
                </a:lnTo>
                <a:lnTo>
                  <a:pt x="f191" y="f192"/>
                </a:lnTo>
                <a:cubicBezTo>
                  <a:pt x="f193" y="f194"/>
                  <a:pt x="f195" y="f196"/>
                  <a:pt x="f5" y="f196"/>
                </a:cubicBezTo>
                <a:lnTo>
                  <a:pt x="f5" y="f197"/>
                </a:lnTo>
                <a:cubicBezTo>
                  <a:pt x="f198" y="f197"/>
                  <a:pt x="f199" y="f200"/>
                  <a:pt x="f201" y="f202"/>
                </a:cubicBezTo>
                <a:close/>
                <a:moveTo>
                  <a:pt x="f203" y="f5"/>
                </a:moveTo>
                <a:lnTo>
                  <a:pt x="f204" y="f5"/>
                </a:lnTo>
                <a:lnTo>
                  <a:pt x="f205" y="f206"/>
                </a:lnTo>
                <a:cubicBezTo>
                  <a:pt x="f207" y="f208"/>
                  <a:pt x="f209" y="f210"/>
                  <a:pt x="f5" y="f210"/>
                </a:cubicBezTo>
                <a:lnTo>
                  <a:pt x="f5" y="f211"/>
                </a:lnTo>
                <a:cubicBezTo>
                  <a:pt x="f212" y="f211"/>
                  <a:pt x="f213" y="f214"/>
                  <a:pt x="f215" y="f216"/>
                </a:cubicBezTo>
                <a:close/>
                <a:moveTo>
                  <a:pt x="f217" y="f5"/>
                </a:moveTo>
                <a:lnTo>
                  <a:pt x="f218" y="f5"/>
                </a:lnTo>
                <a:lnTo>
                  <a:pt x="f219" y="f220"/>
                </a:lnTo>
                <a:cubicBezTo>
                  <a:pt x="f221" y="f222"/>
                  <a:pt x="f223" y="f224"/>
                  <a:pt x="f5" y="f224"/>
                </a:cubicBezTo>
                <a:lnTo>
                  <a:pt x="f5" y="f225"/>
                </a:lnTo>
                <a:cubicBezTo>
                  <a:pt x="f226" y="f225"/>
                  <a:pt x="f227" y="f228"/>
                  <a:pt x="f229" y="f230"/>
                </a:cubicBezTo>
                <a:close/>
                <a:moveTo>
                  <a:pt x="f231" y="f5"/>
                </a:moveTo>
                <a:lnTo>
                  <a:pt x="f232" y="f5"/>
                </a:lnTo>
                <a:lnTo>
                  <a:pt x="f233" y="f234"/>
                </a:lnTo>
                <a:cubicBezTo>
                  <a:pt x="f235" y="f236"/>
                  <a:pt x="f237" y="f238"/>
                  <a:pt x="f5" y="f238"/>
                </a:cubicBezTo>
                <a:lnTo>
                  <a:pt x="f5" y="f239"/>
                </a:lnTo>
                <a:cubicBezTo>
                  <a:pt x="f240" y="f239"/>
                  <a:pt x="f241" y="f242"/>
                  <a:pt x="f243" y="f244"/>
                </a:cubicBezTo>
                <a:close/>
              </a:path>
            </a:pathLst>
          </a:custGeom>
          <a:solidFill>
            <a:srgbClr val="EEF3FA"/>
          </a:solid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3" name="Freeform: Shape 8">
            <a:extLst>
              <a:ext uri="{FF2B5EF4-FFF2-40B4-BE49-F238E27FC236}">
                <a16:creationId xmlns:a16="http://schemas.microsoft.com/office/drawing/2014/main" id="{682C3A36-F169-2845-9244-E1DC9A1B44FB}"/>
              </a:ext>
            </a:extLst>
          </p:cNvPr>
          <p:cNvSpPr/>
          <p:nvPr/>
        </p:nvSpPr>
        <p:spPr>
          <a:xfrm flipH="1" flipV="1">
            <a:off x="9949174" y="4755035"/>
            <a:ext cx="2242831" cy="2102964"/>
          </a:xfrm>
          <a:custGeom>
            <a:avLst/>
            <a:gdLst>
              <a:gd name="f0" fmla="val 10800000"/>
              <a:gd name="f1" fmla="val 5400000"/>
              <a:gd name="f2" fmla="val 180"/>
              <a:gd name="f3" fmla="val w"/>
              <a:gd name="f4" fmla="val h"/>
              <a:gd name="f5" fmla="val 0"/>
              <a:gd name="f6" fmla="val 2242827"/>
              <a:gd name="f7" fmla="val 2102966"/>
              <a:gd name="f8" fmla="val 2220549"/>
              <a:gd name="f9" fmla="val 2238641"/>
              <a:gd name="f10" fmla="val 82607"/>
              <a:gd name="f11" fmla="val 2123193"/>
              <a:gd name="f12" fmla="val 1215807"/>
              <a:gd name="f13" fmla="val 1163255"/>
              <a:gd name="f14" fmla="val 1"/>
              <a:gd name="f15" fmla="val 2080690"/>
              <a:gd name="f16" fmla="val 1151759"/>
              <a:gd name="f17" fmla="val 2102176"/>
              <a:gd name="f18" fmla="val 1202330"/>
              <a:gd name="f19" fmla="val 2216479"/>
              <a:gd name="f20" fmla="val 80336"/>
              <a:gd name="f21" fmla="val 2098030"/>
              <a:gd name="f22" fmla="val 2120412"/>
              <a:gd name="f23" fmla="val 2116859"/>
              <a:gd name="f24" fmla="val 70117"/>
              <a:gd name="f25" fmla="val 2007691"/>
              <a:gd name="f26" fmla="val 1141666"/>
              <a:gd name="f27" fmla="val 1099966"/>
              <a:gd name="f28" fmla="val 1980571"/>
              <a:gd name="f29" fmla="val 1958295"/>
              <a:gd name="f30" fmla="val 1088470"/>
              <a:gd name="f31" fmla="val 1986577"/>
              <a:gd name="f32" fmla="val 1128187"/>
              <a:gd name="f33" fmla="val 2094588"/>
              <a:gd name="f34" fmla="val 67938"/>
              <a:gd name="f35" fmla="val 1975608"/>
              <a:gd name="f36" fmla="val 1997887"/>
              <a:gd name="f37" fmla="val 1994968"/>
              <a:gd name="f38" fmla="val 57611"/>
              <a:gd name="f39" fmla="val 1892090"/>
              <a:gd name="f40" fmla="val 1067493"/>
              <a:gd name="f41" fmla="val 1036676"/>
              <a:gd name="f42" fmla="val 1858047"/>
              <a:gd name="f43" fmla="val 1835771"/>
              <a:gd name="f44" fmla="val 1025181"/>
              <a:gd name="f45" fmla="val 1871073"/>
              <a:gd name="f46" fmla="val 1053919"/>
              <a:gd name="f47" fmla="val 1972805"/>
              <a:gd name="f48" fmla="val 55322"/>
              <a:gd name="f49" fmla="val 1853193"/>
              <a:gd name="f50" fmla="val 1875472"/>
              <a:gd name="f51" fmla="val 1873186"/>
              <a:gd name="f52" fmla="val 45119"/>
              <a:gd name="f53" fmla="val 1776588"/>
              <a:gd name="f54" fmla="val 993350"/>
              <a:gd name="f55" fmla="val 973388"/>
              <a:gd name="f56" fmla="val 1735650"/>
              <a:gd name="f57" fmla="val 1713374"/>
              <a:gd name="f58" fmla="val 961784"/>
              <a:gd name="f59" fmla="val 1755557"/>
              <a:gd name="f60" fmla="val 979877"/>
              <a:gd name="f61" fmla="val 1851022"/>
              <a:gd name="f62" fmla="val 42848"/>
              <a:gd name="f63" fmla="val 1730668"/>
              <a:gd name="f64" fmla="val 1753056"/>
              <a:gd name="f65" fmla="val 1751404"/>
              <a:gd name="f66" fmla="val 32610"/>
              <a:gd name="f67" fmla="val 1661086"/>
              <a:gd name="f68" fmla="val 919190"/>
              <a:gd name="f69" fmla="val 910098"/>
              <a:gd name="f70" fmla="val 1613232"/>
              <a:gd name="f71" fmla="val 1590961"/>
              <a:gd name="f72" fmla="val 898495"/>
              <a:gd name="f73" fmla="val 1639954"/>
              <a:gd name="f74" fmla="val 905712"/>
              <a:gd name="f75" fmla="val 1729127"/>
              <a:gd name="f76" fmla="val 30432"/>
              <a:gd name="f77" fmla="val 1608247"/>
              <a:gd name="f78" fmla="val 1630525"/>
              <a:gd name="f79" fmla="val 1629507"/>
              <a:gd name="f80" fmla="val 20086"/>
              <a:gd name="f81" fmla="val 1545469"/>
              <a:gd name="f82" fmla="val 844919"/>
              <a:gd name="f83" fmla="val 846701"/>
              <a:gd name="f84" fmla="val 1490712"/>
              <a:gd name="f85" fmla="val 1468436"/>
              <a:gd name="f86" fmla="val 835206"/>
              <a:gd name="f87" fmla="val 1524451"/>
              <a:gd name="f88" fmla="val 831445"/>
              <a:gd name="f89" fmla="val 1607345"/>
              <a:gd name="f90" fmla="val 17816"/>
              <a:gd name="f91" fmla="val 1485833"/>
              <a:gd name="f92" fmla="val 1508109"/>
              <a:gd name="f93" fmla="val 1507724"/>
              <a:gd name="f94" fmla="val 7596"/>
              <a:gd name="f95" fmla="val 1429966"/>
              <a:gd name="f96" fmla="val 770778"/>
              <a:gd name="f97" fmla="val 783416"/>
              <a:gd name="f98" fmla="val 1368317"/>
              <a:gd name="f99" fmla="val 1346041"/>
              <a:gd name="f100" fmla="val 771917"/>
              <a:gd name="f101" fmla="val 1408949"/>
              <a:gd name="f102" fmla="val 757304"/>
              <a:gd name="f103" fmla="val 1485563"/>
              <a:gd name="f104" fmla="val 5325"/>
              <a:gd name="f105" fmla="val 1362591"/>
              <a:gd name="f106" fmla="val 1385194"/>
              <a:gd name="f107" fmla="val 1364797"/>
              <a:gd name="f108" fmla="val 133264"/>
              <a:gd name="f109" fmla="val 1234684"/>
              <a:gd name="f110" fmla="val 767432"/>
              <a:gd name="f111" fmla="val 672215"/>
              <a:gd name="f112" fmla="val 1245917"/>
              <a:gd name="f113" fmla="val 1223641"/>
              <a:gd name="f114" fmla="val 661385"/>
              <a:gd name="f115" fmla="val 1214835"/>
              <a:gd name="f116" fmla="val 752908"/>
              <a:gd name="f117" fmla="val 1342864"/>
              <a:gd name="f118" fmla="val 128894"/>
              <a:gd name="f119" fmla="val 1238878"/>
              <a:gd name="f120" fmla="val 1261388"/>
              <a:gd name="f121" fmla="val 1244763"/>
              <a:gd name="f122" fmla="val 108614"/>
              <a:gd name="f123" fmla="val 1126083"/>
              <a:gd name="f124" fmla="val 687031"/>
              <a:gd name="f125" fmla="val 613049"/>
              <a:gd name="f126" fmla="val 1123397"/>
              <a:gd name="f127" fmla="val 1101121"/>
              <a:gd name="f128" fmla="val 602316"/>
              <a:gd name="f129" fmla="val 1106344"/>
              <a:gd name="f130" fmla="val 672419"/>
              <a:gd name="f131" fmla="val 1222940"/>
              <a:gd name="f132" fmla="val 104135"/>
              <a:gd name="f133" fmla="val 1115178"/>
              <a:gd name="f134" fmla="val 1137688"/>
              <a:gd name="f135" fmla="val 1124836"/>
              <a:gd name="f136" fmla="val 83962"/>
              <a:gd name="f137" fmla="val 1017592"/>
              <a:gd name="f138" fmla="val 606647"/>
              <a:gd name="f139" fmla="val 553979"/>
              <a:gd name="f140" fmla="val 1000978"/>
              <a:gd name="f141" fmla="val 978703"/>
              <a:gd name="f142" fmla="val 543246"/>
              <a:gd name="f143" fmla="val 997852"/>
              <a:gd name="f144" fmla="val 592039"/>
              <a:gd name="f145" fmla="val 1103012"/>
              <a:gd name="f146" fmla="val 79485"/>
              <a:gd name="f147" fmla="val 991375"/>
              <a:gd name="f148" fmla="val 1013997"/>
              <a:gd name="f149" fmla="val 1004915"/>
              <a:gd name="f150" fmla="val 59331"/>
              <a:gd name="f151" fmla="val 909100"/>
              <a:gd name="f152" fmla="val 526286"/>
              <a:gd name="f153" fmla="val 494909"/>
              <a:gd name="f154" fmla="val 878583"/>
              <a:gd name="f155" fmla="val 856307"/>
              <a:gd name="f156" fmla="val 484176"/>
              <a:gd name="f157" fmla="val 889272"/>
              <a:gd name="f158" fmla="val 511676"/>
              <a:gd name="f159" fmla="val 982981"/>
              <a:gd name="f160" fmla="val 54853"/>
              <a:gd name="f161" fmla="val 866108"/>
              <a:gd name="f162" fmla="val 888384"/>
              <a:gd name="f163" fmla="val 884876"/>
              <a:gd name="f164" fmla="val 34680"/>
              <a:gd name="f165" fmla="val 800495"/>
              <a:gd name="f166" fmla="val 445883"/>
              <a:gd name="f167" fmla="val 435739"/>
              <a:gd name="f168" fmla="val 756058"/>
              <a:gd name="f169" fmla="val 733782"/>
              <a:gd name="f170" fmla="val 425107"/>
              <a:gd name="f171" fmla="val 780781"/>
              <a:gd name="f172" fmla="val 431187"/>
              <a:gd name="f173" fmla="val 863057"/>
              <a:gd name="f174" fmla="val 30169"/>
              <a:gd name="f175" fmla="val 743692"/>
              <a:gd name="f176" fmla="val 765973"/>
              <a:gd name="f177" fmla="val 764957"/>
              <a:gd name="f178" fmla="val 10048"/>
              <a:gd name="f179" fmla="val 692029"/>
              <a:gd name="f180" fmla="val 365521"/>
              <a:gd name="f181" fmla="val 376767"/>
              <a:gd name="f182" fmla="val 633662"/>
              <a:gd name="f183" fmla="val 611386"/>
              <a:gd name="f184" fmla="val 365938"/>
              <a:gd name="f185" fmla="val 672265"/>
              <a:gd name="f186" fmla="val 350911"/>
              <a:gd name="f187" fmla="val 743129"/>
              <a:gd name="f188" fmla="val 5570"/>
              <a:gd name="f189" fmla="val 617163"/>
              <a:gd name="f190" fmla="val 640489"/>
              <a:gd name="f191" fmla="val 606611"/>
              <a:gd name="f192" fmla="val 108906"/>
              <a:gd name="f193" fmla="val 506524"/>
              <a:gd name="f194" fmla="val 345128"/>
              <a:gd name="f195" fmla="val 272312"/>
              <a:gd name="f196" fmla="val 511248"/>
              <a:gd name="f197" fmla="val 488972"/>
              <a:gd name="f198" fmla="val 263030"/>
              <a:gd name="f199" fmla="val 489290"/>
              <a:gd name="f200" fmla="val 328485"/>
              <a:gd name="f201" fmla="val 585980"/>
              <a:gd name="f202" fmla="val 100252"/>
              <a:gd name="f203" fmla="val 489561"/>
              <a:gd name="f204" fmla="val 512789"/>
              <a:gd name="f205" fmla="val 493721"/>
              <a:gd name="f206" fmla="val 61289"/>
              <a:gd name="f207" fmla="val 412246"/>
              <a:gd name="f208" fmla="val 253561"/>
              <a:gd name="f209" fmla="val 221597"/>
              <a:gd name="f210" fmla="val 388735"/>
              <a:gd name="f211" fmla="val 366459"/>
              <a:gd name="f212" fmla="val 212399"/>
              <a:gd name="f213" fmla="val 395116"/>
              <a:gd name="f214" fmla="val 236854"/>
              <a:gd name="f215" fmla="val 473199"/>
              <a:gd name="f216" fmla="val 52587"/>
              <a:gd name="f217" fmla="val 361966"/>
              <a:gd name="f218" fmla="val 385181"/>
              <a:gd name="f219" fmla="val 380937"/>
              <a:gd name="f220" fmla="val 13636"/>
              <a:gd name="f221" fmla="val 318070"/>
              <a:gd name="f222" fmla="val 161973"/>
              <a:gd name="f223" fmla="val 170965"/>
              <a:gd name="f224" fmla="val 266328"/>
              <a:gd name="f225" fmla="val 244052"/>
              <a:gd name="f226" fmla="val 161767"/>
              <a:gd name="f227" fmla="val 300940"/>
              <a:gd name="f228" fmla="val 145329"/>
              <a:gd name="f229" fmla="val 360416"/>
              <a:gd name="f230" fmla="val 4982"/>
              <a:gd name="f231" fmla="val 218905"/>
              <a:gd name="f232" fmla="val 249720"/>
              <a:gd name="f233" fmla="val 241311"/>
              <a:gd name="f234" fmla="val 15475"/>
              <a:gd name="f235" fmla="val 188962"/>
              <a:gd name="f236" fmla="val 92909"/>
              <a:gd name="f237" fmla="val 100349"/>
              <a:gd name="f238" fmla="val 143932"/>
              <a:gd name="f239" fmla="val 121656"/>
              <a:gd name="f240" fmla="val 74091"/>
              <a:gd name="f241" fmla="val 141290"/>
              <a:gd name="f242" fmla="val 91533"/>
              <a:gd name="f243" fmla="val 189966"/>
              <a:gd name="f244" fmla="val 42875"/>
              <a:gd name="f245" fmla="+- 0 0 -90"/>
              <a:gd name="f246" fmla="*/ f3 1 2242827"/>
              <a:gd name="f247" fmla="*/ f4 1 2102966"/>
              <a:gd name="f248" fmla="+- f7 0 f5"/>
              <a:gd name="f249" fmla="+- f6 0 f5"/>
              <a:gd name="f250" fmla="*/ f245 f0 1"/>
              <a:gd name="f251" fmla="*/ f249 1 2242827"/>
              <a:gd name="f252" fmla="*/ f248 1 2102966"/>
              <a:gd name="f253" fmla="*/ 2220549 f249 1"/>
              <a:gd name="f254" fmla="*/ 0 f248 1"/>
              <a:gd name="f255" fmla="*/ 2242827 f249 1"/>
              <a:gd name="f256" fmla="*/ 2238641 f249 1"/>
              <a:gd name="f257" fmla="*/ 82607 f248 1"/>
              <a:gd name="f258" fmla="*/ 1 f249 1"/>
              <a:gd name="f259" fmla="*/ 2102966 f248 1"/>
              <a:gd name="f260" fmla="*/ 2080690 f248 1"/>
              <a:gd name="f261" fmla="*/ 2216479 f249 1"/>
              <a:gd name="f262" fmla="*/ 80336 f248 1"/>
              <a:gd name="f263" fmla="*/ 2098030 f249 1"/>
              <a:gd name="f264" fmla="*/ 2120412 f249 1"/>
              <a:gd name="f265" fmla="*/ 2116859 f249 1"/>
              <a:gd name="f266" fmla="*/ 70117 f248 1"/>
              <a:gd name="f267" fmla="*/ 1980571 f248 1"/>
              <a:gd name="f268" fmla="*/ 1958295 f248 1"/>
              <a:gd name="f269" fmla="*/ 2094588 f249 1"/>
              <a:gd name="f270" fmla="*/ 67938 f248 1"/>
              <a:gd name="f271" fmla="*/ 1975608 f249 1"/>
              <a:gd name="f272" fmla="*/ 1997887 f249 1"/>
              <a:gd name="f273" fmla="*/ 1994968 f249 1"/>
              <a:gd name="f274" fmla="*/ 57611 f248 1"/>
              <a:gd name="f275" fmla="*/ 1858047 f248 1"/>
              <a:gd name="f276" fmla="*/ 1835771 f248 1"/>
              <a:gd name="f277" fmla="*/ 1972805 f249 1"/>
              <a:gd name="f278" fmla="*/ 55322 f248 1"/>
              <a:gd name="f279" fmla="*/ 1853193 f249 1"/>
              <a:gd name="f280" fmla="*/ 1875472 f249 1"/>
              <a:gd name="f281" fmla="*/ 1873186 f249 1"/>
              <a:gd name="f282" fmla="*/ 45119 f248 1"/>
              <a:gd name="f283" fmla="*/ 0 f249 1"/>
              <a:gd name="f284" fmla="*/ 1735650 f248 1"/>
              <a:gd name="f285" fmla="*/ 1713374 f248 1"/>
              <a:gd name="f286" fmla="*/ 1851022 f249 1"/>
              <a:gd name="f287" fmla="*/ 42848 f248 1"/>
              <a:gd name="f288" fmla="*/ 1730668 f249 1"/>
              <a:gd name="f289" fmla="*/ 1753056 f249 1"/>
              <a:gd name="f290" fmla="*/ 1751404 f249 1"/>
              <a:gd name="f291" fmla="*/ 32610 f248 1"/>
              <a:gd name="f292" fmla="*/ 1613232 f248 1"/>
              <a:gd name="f293" fmla="*/ 1590961 f248 1"/>
              <a:gd name="f294" fmla="*/ 1729127 f249 1"/>
              <a:gd name="f295" fmla="*/ 30432 f248 1"/>
              <a:gd name="f296" fmla="*/ 1608247 f249 1"/>
              <a:gd name="f297" fmla="*/ 1630525 f249 1"/>
              <a:gd name="f298" fmla="*/ 1629507 f249 1"/>
              <a:gd name="f299" fmla="*/ 20086 f248 1"/>
              <a:gd name="f300" fmla="*/ 1490712 f248 1"/>
              <a:gd name="f301" fmla="*/ 1468436 f248 1"/>
              <a:gd name="f302" fmla="*/ 1607345 f249 1"/>
              <a:gd name="f303" fmla="*/ 17816 f248 1"/>
              <a:gd name="f304" fmla="*/ 1485833 f249 1"/>
              <a:gd name="f305" fmla="*/ 1508109 f249 1"/>
              <a:gd name="f306" fmla="*/ 1507724 f249 1"/>
              <a:gd name="f307" fmla="*/ 7596 f248 1"/>
              <a:gd name="f308" fmla="*/ 1368317 f248 1"/>
              <a:gd name="f309" fmla="*/ 1346041 f248 1"/>
              <a:gd name="f310" fmla="*/ 1485563 f249 1"/>
              <a:gd name="f311" fmla="*/ 5325 f248 1"/>
              <a:gd name="f312" fmla="*/ 1362591 f249 1"/>
              <a:gd name="f313" fmla="*/ 1385194 f249 1"/>
              <a:gd name="f314" fmla="*/ 1364797 f249 1"/>
              <a:gd name="f315" fmla="*/ 133264 f248 1"/>
              <a:gd name="f316" fmla="*/ 1245917 f248 1"/>
              <a:gd name="f317" fmla="*/ 1223641 f248 1"/>
              <a:gd name="f318" fmla="*/ 1342864 f249 1"/>
              <a:gd name="f319" fmla="*/ 128894 f248 1"/>
              <a:gd name="f320" fmla="*/ 1238878 f249 1"/>
              <a:gd name="f321" fmla="*/ 1261388 f249 1"/>
              <a:gd name="f322" fmla="*/ 1244763 f249 1"/>
              <a:gd name="f323" fmla="*/ 108614 f248 1"/>
              <a:gd name="f324" fmla="*/ 1123397 f248 1"/>
              <a:gd name="f325" fmla="*/ 1101121 f248 1"/>
              <a:gd name="f326" fmla="*/ 1222940 f249 1"/>
              <a:gd name="f327" fmla="*/ 104135 f248 1"/>
              <a:gd name="f328" fmla="*/ 1115178 f249 1"/>
              <a:gd name="f329" fmla="*/ 1137688 f249 1"/>
              <a:gd name="f330" fmla="*/ 1124836 f249 1"/>
              <a:gd name="f331" fmla="*/ 83962 f248 1"/>
              <a:gd name="f332" fmla="*/ 1000978 f248 1"/>
              <a:gd name="f333" fmla="*/ 978703 f248 1"/>
              <a:gd name="f334" fmla="*/ 1103012 f249 1"/>
              <a:gd name="f335" fmla="*/ 79485 f248 1"/>
              <a:gd name="f336" fmla="*/ 991375 f249 1"/>
              <a:gd name="f337" fmla="*/ 1013997 f249 1"/>
              <a:gd name="f338" fmla="*/ 1004915 f249 1"/>
              <a:gd name="f339" fmla="*/ 59331 f248 1"/>
              <a:gd name="f340" fmla="*/ 878583 f248 1"/>
              <a:gd name="f341" fmla="*/ 856307 f248 1"/>
              <a:gd name="f342" fmla="*/ 982981 f249 1"/>
              <a:gd name="f343" fmla="*/ 54853 f248 1"/>
              <a:gd name="f344" fmla="*/ 866108 f249 1"/>
              <a:gd name="f345" fmla="*/ 888384 f249 1"/>
              <a:gd name="f346" fmla="*/ 884876 f249 1"/>
              <a:gd name="f347" fmla="*/ 34680 f248 1"/>
              <a:gd name="f348" fmla="*/ 756058 f248 1"/>
              <a:gd name="f349" fmla="*/ 733782 f248 1"/>
              <a:gd name="f350" fmla="*/ 863057 f249 1"/>
              <a:gd name="f351" fmla="*/ 30169 f248 1"/>
              <a:gd name="f352" fmla="*/ 743692 f249 1"/>
              <a:gd name="f353" fmla="*/ 765973 f249 1"/>
              <a:gd name="f354" fmla="*/ 764957 f249 1"/>
              <a:gd name="f355" fmla="*/ 10048 f248 1"/>
              <a:gd name="f356" fmla="*/ 633662 f248 1"/>
              <a:gd name="f357" fmla="*/ 611386 f248 1"/>
              <a:gd name="f358" fmla="*/ 743129 f249 1"/>
              <a:gd name="f359" fmla="*/ 5570 f248 1"/>
              <a:gd name="f360" fmla="*/ 617163 f249 1"/>
              <a:gd name="f361" fmla="*/ 640489 f249 1"/>
              <a:gd name="f362" fmla="*/ 606611 f249 1"/>
              <a:gd name="f363" fmla="*/ 108906 f248 1"/>
              <a:gd name="f364" fmla="*/ 511248 f248 1"/>
              <a:gd name="f365" fmla="*/ 488972 f248 1"/>
              <a:gd name="f366" fmla="*/ 585980 f249 1"/>
              <a:gd name="f367" fmla="*/ 100252 f248 1"/>
              <a:gd name="f368" fmla="*/ 489561 f249 1"/>
              <a:gd name="f369" fmla="*/ 512789 f249 1"/>
              <a:gd name="f370" fmla="*/ 493721 f249 1"/>
              <a:gd name="f371" fmla="*/ 61289 f248 1"/>
              <a:gd name="f372" fmla="*/ 388735 f248 1"/>
              <a:gd name="f373" fmla="*/ 366459 f248 1"/>
              <a:gd name="f374" fmla="*/ 473199 f249 1"/>
              <a:gd name="f375" fmla="*/ 52587 f248 1"/>
              <a:gd name="f376" fmla="*/ 361966 f249 1"/>
              <a:gd name="f377" fmla="*/ 385181 f249 1"/>
              <a:gd name="f378" fmla="*/ 380937 f249 1"/>
              <a:gd name="f379" fmla="*/ 13636 f248 1"/>
              <a:gd name="f380" fmla="*/ 266328 f248 1"/>
              <a:gd name="f381" fmla="*/ 244052 f248 1"/>
              <a:gd name="f382" fmla="*/ 360416 f249 1"/>
              <a:gd name="f383" fmla="*/ 4982 f248 1"/>
              <a:gd name="f384" fmla="*/ 218905 f249 1"/>
              <a:gd name="f385" fmla="*/ 249720 f249 1"/>
              <a:gd name="f386" fmla="*/ 241311 f249 1"/>
              <a:gd name="f387" fmla="*/ 15475 f248 1"/>
              <a:gd name="f388" fmla="*/ 143932 f248 1"/>
              <a:gd name="f389" fmla="*/ 121656 f248 1"/>
              <a:gd name="f390" fmla="*/ 189966 f249 1"/>
              <a:gd name="f391" fmla="*/ 42875 f248 1"/>
              <a:gd name="f392" fmla="*/ f250 1 f2"/>
              <a:gd name="f393" fmla="*/ f253 1 2242827"/>
              <a:gd name="f394" fmla="*/ f254 1 2102966"/>
              <a:gd name="f395" fmla="*/ f255 1 2242827"/>
              <a:gd name="f396" fmla="*/ f256 1 2242827"/>
              <a:gd name="f397" fmla="*/ f257 1 2102966"/>
              <a:gd name="f398" fmla="*/ f258 1 2242827"/>
              <a:gd name="f399" fmla="*/ f259 1 2102966"/>
              <a:gd name="f400" fmla="*/ f260 1 2102966"/>
              <a:gd name="f401" fmla="*/ f261 1 2242827"/>
              <a:gd name="f402" fmla="*/ f262 1 2102966"/>
              <a:gd name="f403" fmla="*/ f263 1 2242827"/>
              <a:gd name="f404" fmla="*/ f264 1 2242827"/>
              <a:gd name="f405" fmla="*/ f265 1 2242827"/>
              <a:gd name="f406" fmla="*/ f266 1 2102966"/>
              <a:gd name="f407" fmla="*/ f267 1 2102966"/>
              <a:gd name="f408" fmla="*/ f268 1 2102966"/>
              <a:gd name="f409" fmla="*/ f269 1 2242827"/>
              <a:gd name="f410" fmla="*/ f270 1 2102966"/>
              <a:gd name="f411" fmla="*/ f271 1 2242827"/>
              <a:gd name="f412" fmla="*/ f272 1 2242827"/>
              <a:gd name="f413" fmla="*/ f273 1 2242827"/>
              <a:gd name="f414" fmla="*/ f274 1 2102966"/>
              <a:gd name="f415" fmla="*/ f275 1 2102966"/>
              <a:gd name="f416" fmla="*/ f276 1 2102966"/>
              <a:gd name="f417" fmla="*/ f277 1 2242827"/>
              <a:gd name="f418" fmla="*/ f278 1 2102966"/>
              <a:gd name="f419" fmla="*/ f279 1 2242827"/>
              <a:gd name="f420" fmla="*/ f280 1 2242827"/>
              <a:gd name="f421" fmla="*/ f281 1 2242827"/>
              <a:gd name="f422" fmla="*/ f282 1 2102966"/>
              <a:gd name="f423" fmla="*/ f283 1 2242827"/>
              <a:gd name="f424" fmla="*/ f284 1 2102966"/>
              <a:gd name="f425" fmla="*/ f285 1 2102966"/>
              <a:gd name="f426" fmla="*/ f286 1 2242827"/>
              <a:gd name="f427" fmla="*/ f287 1 2102966"/>
              <a:gd name="f428" fmla="*/ f288 1 2242827"/>
              <a:gd name="f429" fmla="*/ f289 1 2242827"/>
              <a:gd name="f430" fmla="*/ f290 1 2242827"/>
              <a:gd name="f431" fmla="*/ f291 1 2102966"/>
              <a:gd name="f432" fmla="*/ f292 1 2102966"/>
              <a:gd name="f433" fmla="*/ f293 1 2102966"/>
              <a:gd name="f434" fmla="*/ f294 1 2242827"/>
              <a:gd name="f435" fmla="*/ f295 1 2102966"/>
              <a:gd name="f436" fmla="*/ f296 1 2242827"/>
              <a:gd name="f437" fmla="*/ f297 1 2242827"/>
              <a:gd name="f438" fmla="*/ f298 1 2242827"/>
              <a:gd name="f439" fmla="*/ f299 1 2102966"/>
              <a:gd name="f440" fmla="*/ f300 1 2102966"/>
              <a:gd name="f441" fmla="*/ f301 1 2102966"/>
              <a:gd name="f442" fmla="*/ f302 1 2242827"/>
              <a:gd name="f443" fmla="*/ f303 1 2102966"/>
              <a:gd name="f444" fmla="*/ f304 1 2242827"/>
              <a:gd name="f445" fmla="*/ f305 1 2242827"/>
              <a:gd name="f446" fmla="*/ f306 1 2242827"/>
              <a:gd name="f447" fmla="*/ f307 1 2102966"/>
              <a:gd name="f448" fmla="*/ f308 1 2102966"/>
              <a:gd name="f449" fmla="*/ f309 1 2102966"/>
              <a:gd name="f450" fmla="*/ f310 1 2242827"/>
              <a:gd name="f451" fmla="*/ f311 1 2102966"/>
              <a:gd name="f452" fmla="*/ f312 1 2242827"/>
              <a:gd name="f453" fmla="*/ f313 1 2242827"/>
              <a:gd name="f454" fmla="*/ f314 1 2242827"/>
              <a:gd name="f455" fmla="*/ f315 1 2102966"/>
              <a:gd name="f456" fmla="*/ f316 1 2102966"/>
              <a:gd name="f457" fmla="*/ f317 1 2102966"/>
              <a:gd name="f458" fmla="*/ f318 1 2242827"/>
              <a:gd name="f459" fmla="*/ f319 1 2102966"/>
              <a:gd name="f460" fmla="*/ f320 1 2242827"/>
              <a:gd name="f461" fmla="*/ f321 1 2242827"/>
              <a:gd name="f462" fmla="*/ f322 1 2242827"/>
              <a:gd name="f463" fmla="*/ f323 1 2102966"/>
              <a:gd name="f464" fmla="*/ f324 1 2102966"/>
              <a:gd name="f465" fmla="*/ f325 1 2102966"/>
              <a:gd name="f466" fmla="*/ f326 1 2242827"/>
              <a:gd name="f467" fmla="*/ f327 1 2102966"/>
              <a:gd name="f468" fmla="*/ f328 1 2242827"/>
              <a:gd name="f469" fmla="*/ f329 1 2242827"/>
              <a:gd name="f470" fmla="*/ f330 1 2242827"/>
              <a:gd name="f471" fmla="*/ f331 1 2102966"/>
              <a:gd name="f472" fmla="*/ f332 1 2102966"/>
              <a:gd name="f473" fmla="*/ f333 1 2102966"/>
              <a:gd name="f474" fmla="*/ f334 1 2242827"/>
              <a:gd name="f475" fmla="*/ f335 1 2102966"/>
              <a:gd name="f476" fmla="*/ f336 1 2242827"/>
              <a:gd name="f477" fmla="*/ f337 1 2242827"/>
              <a:gd name="f478" fmla="*/ f338 1 2242827"/>
              <a:gd name="f479" fmla="*/ f339 1 2102966"/>
              <a:gd name="f480" fmla="*/ f340 1 2102966"/>
              <a:gd name="f481" fmla="*/ f341 1 2102966"/>
              <a:gd name="f482" fmla="*/ f342 1 2242827"/>
              <a:gd name="f483" fmla="*/ f343 1 2102966"/>
              <a:gd name="f484" fmla="*/ f344 1 2242827"/>
              <a:gd name="f485" fmla="*/ f345 1 2242827"/>
              <a:gd name="f486" fmla="*/ f346 1 2242827"/>
              <a:gd name="f487" fmla="*/ f347 1 2102966"/>
              <a:gd name="f488" fmla="*/ f348 1 2102966"/>
              <a:gd name="f489" fmla="*/ f349 1 2102966"/>
              <a:gd name="f490" fmla="*/ f350 1 2242827"/>
              <a:gd name="f491" fmla="*/ f351 1 2102966"/>
              <a:gd name="f492" fmla="*/ f352 1 2242827"/>
              <a:gd name="f493" fmla="*/ f353 1 2242827"/>
              <a:gd name="f494" fmla="*/ f354 1 2242827"/>
              <a:gd name="f495" fmla="*/ f355 1 2102966"/>
              <a:gd name="f496" fmla="*/ f356 1 2102966"/>
              <a:gd name="f497" fmla="*/ f357 1 2102966"/>
              <a:gd name="f498" fmla="*/ f358 1 2242827"/>
              <a:gd name="f499" fmla="*/ f359 1 2102966"/>
              <a:gd name="f500" fmla="*/ f360 1 2242827"/>
              <a:gd name="f501" fmla="*/ f361 1 2242827"/>
              <a:gd name="f502" fmla="*/ f362 1 2242827"/>
              <a:gd name="f503" fmla="*/ f363 1 2102966"/>
              <a:gd name="f504" fmla="*/ f364 1 2102966"/>
              <a:gd name="f505" fmla="*/ f365 1 2102966"/>
              <a:gd name="f506" fmla="*/ f366 1 2242827"/>
              <a:gd name="f507" fmla="*/ f367 1 2102966"/>
              <a:gd name="f508" fmla="*/ f368 1 2242827"/>
              <a:gd name="f509" fmla="*/ f369 1 2242827"/>
              <a:gd name="f510" fmla="*/ f370 1 2242827"/>
              <a:gd name="f511" fmla="*/ f371 1 2102966"/>
              <a:gd name="f512" fmla="*/ f372 1 2102966"/>
              <a:gd name="f513" fmla="*/ f373 1 2102966"/>
              <a:gd name="f514" fmla="*/ f374 1 2242827"/>
              <a:gd name="f515" fmla="*/ f375 1 2102966"/>
              <a:gd name="f516" fmla="*/ f376 1 2242827"/>
              <a:gd name="f517" fmla="*/ f377 1 2242827"/>
              <a:gd name="f518" fmla="*/ f378 1 2242827"/>
              <a:gd name="f519" fmla="*/ f379 1 2102966"/>
              <a:gd name="f520" fmla="*/ f380 1 2102966"/>
              <a:gd name="f521" fmla="*/ f381 1 2102966"/>
              <a:gd name="f522" fmla="*/ f382 1 2242827"/>
              <a:gd name="f523" fmla="*/ f383 1 2102966"/>
              <a:gd name="f524" fmla="*/ f384 1 2242827"/>
              <a:gd name="f525" fmla="*/ f385 1 2242827"/>
              <a:gd name="f526" fmla="*/ f386 1 2242827"/>
              <a:gd name="f527" fmla="*/ f387 1 2102966"/>
              <a:gd name="f528" fmla="*/ f388 1 2102966"/>
              <a:gd name="f529" fmla="*/ f389 1 2102966"/>
              <a:gd name="f530" fmla="*/ f390 1 2242827"/>
              <a:gd name="f531" fmla="*/ f391 1 2102966"/>
              <a:gd name="f532" fmla="*/ f5 1 f251"/>
              <a:gd name="f533" fmla="*/ f6 1 f251"/>
              <a:gd name="f534" fmla="*/ f5 1 f252"/>
              <a:gd name="f535" fmla="*/ f7 1 f252"/>
              <a:gd name="f536" fmla="+- f392 0 f1"/>
              <a:gd name="f537" fmla="*/ f393 1 f251"/>
              <a:gd name="f538" fmla="*/ f394 1 f252"/>
              <a:gd name="f539" fmla="*/ f395 1 f251"/>
              <a:gd name="f540" fmla="*/ f396 1 f251"/>
              <a:gd name="f541" fmla="*/ f397 1 f252"/>
              <a:gd name="f542" fmla="*/ f398 1 f251"/>
              <a:gd name="f543" fmla="*/ f399 1 f252"/>
              <a:gd name="f544" fmla="*/ f400 1 f252"/>
              <a:gd name="f545" fmla="*/ f401 1 f251"/>
              <a:gd name="f546" fmla="*/ f402 1 f252"/>
              <a:gd name="f547" fmla="*/ f403 1 f251"/>
              <a:gd name="f548" fmla="*/ f404 1 f251"/>
              <a:gd name="f549" fmla="*/ f405 1 f251"/>
              <a:gd name="f550" fmla="*/ f406 1 f252"/>
              <a:gd name="f551" fmla="*/ f407 1 f252"/>
              <a:gd name="f552" fmla="*/ f408 1 f252"/>
              <a:gd name="f553" fmla="*/ f409 1 f251"/>
              <a:gd name="f554" fmla="*/ f410 1 f252"/>
              <a:gd name="f555" fmla="*/ f411 1 f251"/>
              <a:gd name="f556" fmla="*/ f412 1 f251"/>
              <a:gd name="f557" fmla="*/ f413 1 f251"/>
              <a:gd name="f558" fmla="*/ f414 1 f252"/>
              <a:gd name="f559" fmla="*/ f415 1 f252"/>
              <a:gd name="f560" fmla="*/ f416 1 f252"/>
              <a:gd name="f561" fmla="*/ f417 1 f251"/>
              <a:gd name="f562" fmla="*/ f418 1 f252"/>
              <a:gd name="f563" fmla="*/ f419 1 f251"/>
              <a:gd name="f564" fmla="*/ f420 1 f251"/>
              <a:gd name="f565" fmla="*/ f421 1 f251"/>
              <a:gd name="f566" fmla="*/ f422 1 f252"/>
              <a:gd name="f567" fmla="*/ f423 1 f251"/>
              <a:gd name="f568" fmla="*/ f424 1 f252"/>
              <a:gd name="f569" fmla="*/ f425 1 f252"/>
              <a:gd name="f570" fmla="*/ f426 1 f251"/>
              <a:gd name="f571" fmla="*/ f427 1 f252"/>
              <a:gd name="f572" fmla="*/ f428 1 f251"/>
              <a:gd name="f573" fmla="*/ f429 1 f251"/>
              <a:gd name="f574" fmla="*/ f430 1 f251"/>
              <a:gd name="f575" fmla="*/ f431 1 f252"/>
              <a:gd name="f576" fmla="*/ f432 1 f252"/>
              <a:gd name="f577" fmla="*/ f433 1 f252"/>
              <a:gd name="f578" fmla="*/ f434 1 f251"/>
              <a:gd name="f579" fmla="*/ f435 1 f252"/>
              <a:gd name="f580" fmla="*/ f436 1 f251"/>
              <a:gd name="f581" fmla="*/ f437 1 f251"/>
              <a:gd name="f582" fmla="*/ f438 1 f251"/>
              <a:gd name="f583" fmla="*/ f439 1 f252"/>
              <a:gd name="f584" fmla="*/ f440 1 f252"/>
              <a:gd name="f585" fmla="*/ f441 1 f252"/>
              <a:gd name="f586" fmla="*/ f442 1 f251"/>
              <a:gd name="f587" fmla="*/ f443 1 f252"/>
              <a:gd name="f588" fmla="*/ f444 1 f251"/>
              <a:gd name="f589" fmla="*/ f445 1 f251"/>
              <a:gd name="f590" fmla="*/ f446 1 f251"/>
              <a:gd name="f591" fmla="*/ f447 1 f252"/>
              <a:gd name="f592" fmla="*/ f448 1 f252"/>
              <a:gd name="f593" fmla="*/ f449 1 f252"/>
              <a:gd name="f594" fmla="*/ f450 1 f251"/>
              <a:gd name="f595" fmla="*/ f451 1 f252"/>
              <a:gd name="f596" fmla="*/ f452 1 f251"/>
              <a:gd name="f597" fmla="*/ f453 1 f251"/>
              <a:gd name="f598" fmla="*/ f454 1 f251"/>
              <a:gd name="f599" fmla="*/ f455 1 f252"/>
              <a:gd name="f600" fmla="*/ f456 1 f252"/>
              <a:gd name="f601" fmla="*/ f457 1 f252"/>
              <a:gd name="f602" fmla="*/ f458 1 f251"/>
              <a:gd name="f603" fmla="*/ f459 1 f252"/>
              <a:gd name="f604" fmla="*/ f460 1 f251"/>
              <a:gd name="f605" fmla="*/ f461 1 f251"/>
              <a:gd name="f606" fmla="*/ f462 1 f251"/>
              <a:gd name="f607" fmla="*/ f463 1 f252"/>
              <a:gd name="f608" fmla="*/ f464 1 f252"/>
              <a:gd name="f609" fmla="*/ f465 1 f252"/>
              <a:gd name="f610" fmla="*/ f466 1 f251"/>
              <a:gd name="f611" fmla="*/ f467 1 f252"/>
              <a:gd name="f612" fmla="*/ f468 1 f251"/>
              <a:gd name="f613" fmla="*/ f469 1 f251"/>
              <a:gd name="f614" fmla="*/ f470 1 f251"/>
              <a:gd name="f615" fmla="*/ f471 1 f252"/>
              <a:gd name="f616" fmla="*/ f472 1 f252"/>
              <a:gd name="f617" fmla="*/ f473 1 f252"/>
              <a:gd name="f618" fmla="*/ f474 1 f251"/>
              <a:gd name="f619" fmla="*/ f475 1 f252"/>
              <a:gd name="f620" fmla="*/ f476 1 f251"/>
              <a:gd name="f621" fmla="*/ f477 1 f251"/>
              <a:gd name="f622" fmla="*/ f478 1 f251"/>
              <a:gd name="f623" fmla="*/ f479 1 f252"/>
              <a:gd name="f624" fmla="*/ f480 1 f252"/>
              <a:gd name="f625" fmla="*/ f481 1 f252"/>
              <a:gd name="f626" fmla="*/ f482 1 f251"/>
              <a:gd name="f627" fmla="*/ f483 1 f252"/>
              <a:gd name="f628" fmla="*/ f484 1 f251"/>
              <a:gd name="f629" fmla="*/ f485 1 f251"/>
              <a:gd name="f630" fmla="*/ f486 1 f251"/>
              <a:gd name="f631" fmla="*/ f487 1 f252"/>
              <a:gd name="f632" fmla="*/ f488 1 f252"/>
              <a:gd name="f633" fmla="*/ f489 1 f252"/>
              <a:gd name="f634" fmla="*/ f490 1 f251"/>
              <a:gd name="f635" fmla="*/ f491 1 f252"/>
              <a:gd name="f636" fmla="*/ f492 1 f251"/>
              <a:gd name="f637" fmla="*/ f493 1 f251"/>
              <a:gd name="f638" fmla="*/ f494 1 f251"/>
              <a:gd name="f639" fmla="*/ f495 1 f252"/>
              <a:gd name="f640" fmla="*/ f496 1 f252"/>
              <a:gd name="f641" fmla="*/ f497 1 f252"/>
              <a:gd name="f642" fmla="*/ f498 1 f251"/>
              <a:gd name="f643" fmla="*/ f499 1 f252"/>
              <a:gd name="f644" fmla="*/ f500 1 f251"/>
              <a:gd name="f645" fmla="*/ f501 1 f251"/>
              <a:gd name="f646" fmla="*/ f502 1 f251"/>
              <a:gd name="f647" fmla="*/ f503 1 f252"/>
              <a:gd name="f648" fmla="*/ f504 1 f252"/>
              <a:gd name="f649" fmla="*/ f505 1 f252"/>
              <a:gd name="f650" fmla="*/ f506 1 f251"/>
              <a:gd name="f651" fmla="*/ f507 1 f252"/>
              <a:gd name="f652" fmla="*/ f508 1 f251"/>
              <a:gd name="f653" fmla="*/ f509 1 f251"/>
              <a:gd name="f654" fmla="*/ f510 1 f251"/>
              <a:gd name="f655" fmla="*/ f511 1 f252"/>
              <a:gd name="f656" fmla="*/ f512 1 f252"/>
              <a:gd name="f657" fmla="*/ f513 1 f252"/>
              <a:gd name="f658" fmla="*/ f514 1 f251"/>
              <a:gd name="f659" fmla="*/ f515 1 f252"/>
              <a:gd name="f660" fmla="*/ f516 1 f251"/>
              <a:gd name="f661" fmla="*/ f517 1 f251"/>
              <a:gd name="f662" fmla="*/ f518 1 f251"/>
              <a:gd name="f663" fmla="*/ f519 1 f252"/>
              <a:gd name="f664" fmla="*/ f520 1 f252"/>
              <a:gd name="f665" fmla="*/ f521 1 f252"/>
              <a:gd name="f666" fmla="*/ f522 1 f251"/>
              <a:gd name="f667" fmla="*/ f523 1 f252"/>
              <a:gd name="f668" fmla="*/ f524 1 f251"/>
              <a:gd name="f669" fmla="*/ f525 1 f251"/>
              <a:gd name="f670" fmla="*/ f526 1 f251"/>
              <a:gd name="f671" fmla="*/ f527 1 f252"/>
              <a:gd name="f672" fmla="*/ f528 1 f252"/>
              <a:gd name="f673" fmla="*/ f529 1 f252"/>
              <a:gd name="f674" fmla="*/ f530 1 f251"/>
              <a:gd name="f675" fmla="*/ f531 1 f252"/>
              <a:gd name="f676" fmla="*/ f532 f246 1"/>
              <a:gd name="f677" fmla="*/ f533 f246 1"/>
              <a:gd name="f678" fmla="*/ f535 f247 1"/>
              <a:gd name="f679" fmla="*/ f534 f247 1"/>
              <a:gd name="f680" fmla="*/ f537 f246 1"/>
              <a:gd name="f681" fmla="*/ f538 f247 1"/>
              <a:gd name="f682" fmla="*/ f539 f246 1"/>
              <a:gd name="f683" fmla="*/ f540 f246 1"/>
              <a:gd name="f684" fmla="*/ f541 f247 1"/>
              <a:gd name="f685" fmla="*/ f542 f246 1"/>
              <a:gd name="f686" fmla="*/ f543 f247 1"/>
              <a:gd name="f687" fmla="*/ f544 f247 1"/>
              <a:gd name="f688" fmla="*/ f545 f246 1"/>
              <a:gd name="f689" fmla="*/ f546 f247 1"/>
              <a:gd name="f690" fmla="*/ f547 f246 1"/>
              <a:gd name="f691" fmla="*/ f548 f246 1"/>
              <a:gd name="f692" fmla="*/ f549 f246 1"/>
              <a:gd name="f693" fmla="*/ f550 f247 1"/>
              <a:gd name="f694" fmla="*/ f551 f247 1"/>
              <a:gd name="f695" fmla="*/ f552 f247 1"/>
              <a:gd name="f696" fmla="*/ f553 f246 1"/>
              <a:gd name="f697" fmla="*/ f554 f247 1"/>
              <a:gd name="f698" fmla="*/ f555 f246 1"/>
              <a:gd name="f699" fmla="*/ f556 f246 1"/>
              <a:gd name="f700" fmla="*/ f557 f246 1"/>
              <a:gd name="f701" fmla="*/ f558 f247 1"/>
              <a:gd name="f702" fmla="*/ f559 f247 1"/>
              <a:gd name="f703" fmla="*/ f560 f247 1"/>
              <a:gd name="f704" fmla="*/ f561 f246 1"/>
              <a:gd name="f705" fmla="*/ f562 f247 1"/>
              <a:gd name="f706" fmla="*/ f563 f246 1"/>
              <a:gd name="f707" fmla="*/ f564 f246 1"/>
              <a:gd name="f708" fmla="*/ f565 f246 1"/>
              <a:gd name="f709" fmla="*/ f566 f247 1"/>
              <a:gd name="f710" fmla="*/ f567 f246 1"/>
              <a:gd name="f711" fmla="*/ f568 f247 1"/>
              <a:gd name="f712" fmla="*/ f569 f247 1"/>
              <a:gd name="f713" fmla="*/ f570 f246 1"/>
              <a:gd name="f714" fmla="*/ f571 f247 1"/>
              <a:gd name="f715" fmla="*/ f572 f246 1"/>
              <a:gd name="f716" fmla="*/ f573 f246 1"/>
              <a:gd name="f717" fmla="*/ f574 f246 1"/>
              <a:gd name="f718" fmla="*/ f575 f247 1"/>
              <a:gd name="f719" fmla="*/ f576 f247 1"/>
              <a:gd name="f720" fmla="*/ f577 f247 1"/>
              <a:gd name="f721" fmla="*/ f578 f246 1"/>
              <a:gd name="f722" fmla="*/ f579 f247 1"/>
              <a:gd name="f723" fmla="*/ f580 f246 1"/>
              <a:gd name="f724" fmla="*/ f581 f246 1"/>
              <a:gd name="f725" fmla="*/ f582 f246 1"/>
              <a:gd name="f726" fmla="*/ f583 f247 1"/>
              <a:gd name="f727" fmla="*/ f584 f247 1"/>
              <a:gd name="f728" fmla="*/ f585 f247 1"/>
              <a:gd name="f729" fmla="*/ f586 f246 1"/>
              <a:gd name="f730" fmla="*/ f587 f247 1"/>
              <a:gd name="f731" fmla="*/ f588 f246 1"/>
              <a:gd name="f732" fmla="*/ f589 f246 1"/>
              <a:gd name="f733" fmla="*/ f590 f246 1"/>
              <a:gd name="f734" fmla="*/ f591 f247 1"/>
              <a:gd name="f735" fmla="*/ f592 f247 1"/>
              <a:gd name="f736" fmla="*/ f593 f247 1"/>
              <a:gd name="f737" fmla="*/ f594 f246 1"/>
              <a:gd name="f738" fmla="*/ f595 f247 1"/>
              <a:gd name="f739" fmla="*/ f596 f246 1"/>
              <a:gd name="f740" fmla="*/ f597 f246 1"/>
              <a:gd name="f741" fmla="*/ f598 f246 1"/>
              <a:gd name="f742" fmla="*/ f599 f247 1"/>
              <a:gd name="f743" fmla="*/ f600 f247 1"/>
              <a:gd name="f744" fmla="*/ f601 f247 1"/>
              <a:gd name="f745" fmla="*/ f602 f246 1"/>
              <a:gd name="f746" fmla="*/ f603 f247 1"/>
              <a:gd name="f747" fmla="*/ f604 f246 1"/>
              <a:gd name="f748" fmla="*/ f605 f246 1"/>
              <a:gd name="f749" fmla="*/ f606 f246 1"/>
              <a:gd name="f750" fmla="*/ f607 f247 1"/>
              <a:gd name="f751" fmla="*/ f608 f247 1"/>
              <a:gd name="f752" fmla="*/ f609 f247 1"/>
              <a:gd name="f753" fmla="*/ f610 f246 1"/>
              <a:gd name="f754" fmla="*/ f611 f247 1"/>
              <a:gd name="f755" fmla="*/ f612 f246 1"/>
              <a:gd name="f756" fmla="*/ f613 f246 1"/>
              <a:gd name="f757" fmla="*/ f614 f246 1"/>
              <a:gd name="f758" fmla="*/ f615 f247 1"/>
              <a:gd name="f759" fmla="*/ f616 f247 1"/>
              <a:gd name="f760" fmla="*/ f617 f247 1"/>
              <a:gd name="f761" fmla="*/ f618 f246 1"/>
              <a:gd name="f762" fmla="*/ f619 f247 1"/>
              <a:gd name="f763" fmla="*/ f620 f246 1"/>
              <a:gd name="f764" fmla="*/ f621 f246 1"/>
              <a:gd name="f765" fmla="*/ f622 f246 1"/>
              <a:gd name="f766" fmla="*/ f623 f247 1"/>
              <a:gd name="f767" fmla="*/ f624 f247 1"/>
              <a:gd name="f768" fmla="*/ f625 f247 1"/>
              <a:gd name="f769" fmla="*/ f626 f246 1"/>
              <a:gd name="f770" fmla="*/ f627 f247 1"/>
              <a:gd name="f771" fmla="*/ f628 f246 1"/>
              <a:gd name="f772" fmla="*/ f629 f246 1"/>
              <a:gd name="f773" fmla="*/ f630 f246 1"/>
              <a:gd name="f774" fmla="*/ f631 f247 1"/>
              <a:gd name="f775" fmla="*/ f632 f247 1"/>
              <a:gd name="f776" fmla="*/ f633 f247 1"/>
              <a:gd name="f777" fmla="*/ f634 f246 1"/>
              <a:gd name="f778" fmla="*/ f635 f247 1"/>
              <a:gd name="f779" fmla="*/ f636 f246 1"/>
              <a:gd name="f780" fmla="*/ f637 f246 1"/>
              <a:gd name="f781" fmla="*/ f638 f246 1"/>
              <a:gd name="f782" fmla="*/ f639 f247 1"/>
              <a:gd name="f783" fmla="*/ f640 f247 1"/>
              <a:gd name="f784" fmla="*/ f641 f247 1"/>
              <a:gd name="f785" fmla="*/ f642 f246 1"/>
              <a:gd name="f786" fmla="*/ f643 f247 1"/>
              <a:gd name="f787" fmla="*/ f644 f246 1"/>
              <a:gd name="f788" fmla="*/ f645 f246 1"/>
              <a:gd name="f789" fmla="*/ f646 f246 1"/>
              <a:gd name="f790" fmla="*/ f647 f247 1"/>
              <a:gd name="f791" fmla="*/ f648 f247 1"/>
              <a:gd name="f792" fmla="*/ f649 f247 1"/>
              <a:gd name="f793" fmla="*/ f650 f246 1"/>
              <a:gd name="f794" fmla="*/ f651 f247 1"/>
              <a:gd name="f795" fmla="*/ f652 f246 1"/>
              <a:gd name="f796" fmla="*/ f653 f246 1"/>
              <a:gd name="f797" fmla="*/ f654 f246 1"/>
              <a:gd name="f798" fmla="*/ f655 f247 1"/>
              <a:gd name="f799" fmla="*/ f656 f247 1"/>
              <a:gd name="f800" fmla="*/ f657 f247 1"/>
              <a:gd name="f801" fmla="*/ f658 f246 1"/>
              <a:gd name="f802" fmla="*/ f659 f247 1"/>
              <a:gd name="f803" fmla="*/ f660 f246 1"/>
              <a:gd name="f804" fmla="*/ f661 f246 1"/>
              <a:gd name="f805" fmla="*/ f662 f246 1"/>
              <a:gd name="f806" fmla="*/ f663 f247 1"/>
              <a:gd name="f807" fmla="*/ f664 f247 1"/>
              <a:gd name="f808" fmla="*/ f665 f247 1"/>
              <a:gd name="f809" fmla="*/ f666 f246 1"/>
              <a:gd name="f810" fmla="*/ f667 f247 1"/>
              <a:gd name="f811" fmla="*/ f668 f246 1"/>
              <a:gd name="f812" fmla="*/ f669 f246 1"/>
              <a:gd name="f813" fmla="*/ f670 f246 1"/>
              <a:gd name="f814" fmla="*/ f671 f247 1"/>
              <a:gd name="f815" fmla="*/ f672 f247 1"/>
              <a:gd name="f816" fmla="*/ f673 f247 1"/>
              <a:gd name="f817" fmla="*/ f674 f246 1"/>
              <a:gd name="f818" fmla="*/ f675 f247 1"/>
            </a:gdLst>
            <a:ahLst/>
            <a:cxnLst>
              <a:cxn ang="3cd4">
                <a:pos x="hc" y="t"/>
              </a:cxn>
              <a:cxn ang="0">
                <a:pos x="r" y="vc"/>
              </a:cxn>
              <a:cxn ang="cd4">
                <a:pos x="hc" y="b"/>
              </a:cxn>
              <a:cxn ang="cd2">
                <a:pos x="l" y="vc"/>
              </a:cxn>
              <a:cxn ang="f536">
                <a:pos x="f680" y="f681"/>
              </a:cxn>
              <a:cxn ang="f536">
                <a:pos x="f682" y="f681"/>
              </a:cxn>
              <a:cxn ang="f536">
                <a:pos x="f683" y="f684"/>
              </a:cxn>
              <a:cxn ang="f536">
                <a:pos x="f685" y="f686"/>
              </a:cxn>
              <a:cxn ang="f536">
                <a:pos x="f685" y="f687"/>
              </a:cxn>
              <a:cxn ang="f536">
                <a:pos x="f688" y="f689"/>
              </a:cxn>
              <a:cxn ang="f536">
                <a:pos x="f690" y="f681"/>
              </a:cxn>
              <a:cxn ang="f536">
                <a:pos x="f691" y="f681"/>
              </a:cxn>
              <a:cxn ang="f536">
                <a:pos x="f692" y="f693"/>
              </a:cxn>
              <a:cxn ang="f536">
                <a:pos x="f685" y="f694"/>
              </a:cxn>
              <a:cxn ang="f536">
                <a:pos x="f685" y="f695"/>
              </a:cxn>
              <a:cxn ang="f536">
                <a:pos x="f696" y="f697"/>
              </a:cxn>
              <a:cxn ang="f536">
                <a:pos x="f698" y="f681"/>
              </a:cxn>
              <a:cxn ang="f536">
                <a:pos x="f699" y="f681"/>
              </a:cxn>
              <a:cxn ang="f536">
                <a:pos x="f700" y="f701"/>
              </a:cxn>
              <a:cxn ang="f536">
                <a:pos x="f685" y="f702"/>
              </a:cxn>
              <a:cxn ang="f536">
                <a:pos x="f685" y="f703"/>
              </a:cxn>
              <a:cxn ang="f536">
                <a:pos x="f704" y="f705"/>
              </a:cxn>
              <a:cxn ang="f536">
                <a:pos x="f706" y="f681"/>
              </a:cxn>
              <a:cxn ang="f536">
                <a:pos x="f707" y="f681"/>
              </a:cxn>
              <a:cxn ang="f536">
                <a:pos x="f708" y="f709"/>
              </a:cxn>
              <a:cxn ang="f536">
                <a:pos x="f710" y="f711"/>
              </a:cxn>
              <a:cxn ang="f536">
                <a:pos x="f710" y="f712"/>
              </a:cxn>
              <a:cxn ang="f536">
                <a:pos x="f713" y="f714"/>
              </a:cxn>
              <a:cxn ang="f536">
                <a:pos x="f715" y="f681"/>
              </a:cxn>
              <a:cxn ang="f536">
                <a:pos x="f716" y="f681"/>
              </a:cxn>
              <a:cxn ang="f536">
                <a:pos x="f717" y="f718"/>
              </a:cxn>
              <a:cxn ang="f536">
                <a:pos x="f710" y="f719"/>
              </a:cxn>
              <a:cxn ang="f536">
                <a:pos x="f710" y="f720"/>
              </a:cxn>
              <a:cxn ang="f536">
                <a:pos x="f721" y="f722"/>
              </a:cxn>
              <a:cxn ang="f536">
                <a:pos x="f723" y="f681"/>
              </a:cxn>
              <a:cxn ang="f536">
                <a:pos x="f724" y="f681"/>
              </a:cxn>
              <a:cxn ang="f536">
                <a:pos x="f725" y="f726"/>
              </a:cxn>
              <a:cxn ang="f536">
                <a:pos x="f710" y="f727"/>
              </a:cxn>
              <a:cxn ang="f536">
                <a:pos x="f710" y="f728"/>
              </a:cxn>
              <a:cxn ang="f536">
                <a:pos x="f729" y="f730"/>
              </a:cxn>
              <a:cxn ang="f536">
                <a:pos x="f731" y="f681"/>
              </a:cxn>
              <a:cxn ang="f536">
                <a:pos x="f732" y="f681"/>
              </a:cxn>
              <a:cxn ang="f536">
                <a:pos x="f733" y="f734"/>
              </a:cxn>
              <a:cxn ang="f536">
                <a:pos x="f710" y="f735"/>
              </a:cxn>
              <a:cxn ang="f536">
                <a:pos x="f710" y="f736"/>
              </a:cxn>
              <a:cxn ang="f536">
                <a:pos x="f737" y="f738"/>
              </a:cxn>
              <a:cxn ang="f536">
                <a:pos x="f739" y="f681"/>
              </a:cxn>
              <a:cxn ang="f536">
                <a:pos x="f740" y="f681"/>
              </a:cxn>
              <a:cxn ang="f536">
                <a:pos x="f741" y="f742"/>
              </a:cxn>
              <a:cxn ang="f536">
                <a:pos x="f710" y="f743"/>
              </a:cxn>
              <a:cxn ang="f536">
                <a:pos x="f710" y="f744"/>
              </a:cxn>
              <a:cxn ang="f536">
                <a:pos x="f745" y="f746"/>
              </a:cxn>
              <a:cxn ang="f536">
                <a:pos x="f747" y="f681"/>
              </a:cxn>
              <a:cxn ang="f536">
                <a:pos x="f748" y="f681"/>
              </a:cxn>
              <a:cxn ang="f536">
                <a:pos x="f749" y="f750"/>
              </a:cxn>
              <a:cxn ang="f536">
                <a:pos x="f710" y="f751"/>
              </a:cxn>
              <a:cxn ang="f536">
                <a:pos x="f710" y="f752"/>
              </a:cxn>
              <a:cxn ang="f536">
                <a:pos x="f753" y="f754"/>
              </a:cxn>
              <a:cxn ang="f536">
                <a:pos x="f755" y="f681"/>
              </a:cxn>
              <a:cxn ang="f536">
                <a:pos x="f756" y="f681"/>
              </a:cxn>
              <a:cxn ang="f536">
                <a:pos x="f757" y="f758"/>
              </a:cxn>
              <a:cxn ang="f536">
                <a:pos x="f710" y="f759"/>
              </a:cxn>
              <a:cxn ang="f536">
                <a:pos x="f710" y="f760"/>
              </a:cxn>
              <a:cxn ang="f536">
                <a:pos x="f761" y="f762"/>
              </a:cxn>
              <a:cxn ang="f536">
                <a:pos x="f763" y="f681"/>
              </a:cxn>
              <a:cxn ang="f536">
                <a:pos x="f764" y="f681"/>
              </a:cxn>
              <a:cxn ang="f536">
                <a:pos x="f765" y="f766"/>
              </a:cxn>
              <a:cxn ang="f536">
                <a:pos x="f710" y="f767"/>
              </a:cxn>
              <a:cxn ang="f536">
                <a:pos x="f710" y="f768"/>
              </a:cxn>
              <a:cxn ang="f536">
                <a:pos x="f769" y="f770"/>
              </a:cxn>
              <a:cxn ang="f536">
                <a:pos x="f771" y="f681"/>
              </a:cxn>
              <a:cxn ang="f536">
                <a:pos x="f772" y="f681"/>
              </a:cxn>
              <a:cxn ang="f536">
                <a:pos x="f773" y="f774"/>
              </a:cxn>
              <a:cxn ang="f536">
                <a:pos x="f710" y="f775"/>
              </a:cxn>
              <a:cxn ang="f536">
                <a:pos x="f710" y="f776"/>
              </a:cxn>
              <a:cxn ang="f536">
                <a:pos x="f777" y="f778"/>
              </a:cxn>
              <a:cxn ang="f536">
                <a:pos x="f779" y="f681"/>
              </a:cxn>
              <a:cxn ang="f536">
                <a:pos x="f780" y="f681"/>
              </a:cxn>
              <a:cxn ang="f536">
                <a:pos x="f781" y="f782"/>
              </a:cxn>
              <a:cxn ang="f536">
                <a:pos x="f710" y="f783"/>
              </a:cxn>
              <a:cxn ang="f536">
                <a:pos x="f710" y="f784"/>
              </a:cxn>
              <a:cxn ang="f536">
                <a:pos x="f785" y="f786"/>
              </a:cxn>
              <a:cxn ang="f536">
                <a:pos x="f787" y="f681"/>
              </a:cxn>
              <a:cxn ang="f536">
                <a:pos x="f788" y="f681"/>
              </a:cxn>
              <a:cxn ang="f536">
                <a:pos x="f789" y="f790"/>
              </a:cxn>
              <a:cxn ang="f536">
                <a:pos x="f710" y="f791"/>
              </a:cxn>
              <a:cxn ang="f536">
                <a:pos x="f710" y="f792"/>
              </a:cxn>
              <a:cxn ang="f536">
                <a:pos x="f793" y="f794"/>
              </a:cxn>
              <a:cxn ang="f536">
                <a:pos x="f795" y="f681"/>
              </a:cxn>
              <a:cxn ang="f536">
                <a:pos x="f796" y="f681"/>
              </a:cxn>
              <a:cxn ang="f536">
                <a:pos x="f797" y="f798"/>
              </a:cxn>
              <a:cxn ang="f536">
                <a:pos x="f710" y="f799"/>
              </a:cxn>
              <a:cxn ang="f536">
                <a:pos x="f710" y="f800"/>
              </a:cxn>
              <a:cxn ang="f536">
                <a:pos x="f801" y="f802"/>
              </a:cxn>
              <a:cxn ang="f536">
                <a:pos x="f803" y="f681"/>
              </a:cxn>
              <a:cxn ang="f536">
                <a:pos x="f804" y="f681"/>
              </a:cxn>
              <a:cxn ang="f536">
                <a:pos x="f805" y="f806"/>
              </a:cxn>
              <a:cxn ang="f536">
                <a:pos x="f710" y="f807"/>
              </a:cxn>
              <a:cxn ang="f536">
                <a:pos x="f710" y="f808"/>
              </a:cxn>
              <a:cxn ang="f536">
                <a:pos x="f809" y="f810"/>
              </a:cxn>
              <a:cxn ang="f536">
                <a:pos x="f811" y="f681"/>
              </a:cxn>
              <a:cxn ang="f536">
                <a:pos x="f812" y="f681"/>
              </a:cxn>
              <a:cxn ang="f536">
                <a:pos x="f813" y="f814"/>
              </a:cxn>
              <a:cxn ang="f536">
                <a:pos x="f710" y="f815"/>
              </a:cxn>
              <a:cxn ang="f536">
                <a:pos x="f710" y="f816"/>
              </a:cxn>
              <a:cxn ang="f536">
                <a:pos x="f817" y="f818"/>
              </a:cxn>
            </a:cxnLst>
            <a:rect l="f676" t="f679" r="f677" b="f678"/>
            <a:pathLst>
              <a:path w="2242827" h="2102966">
                <a:moveTo>
                  <a:pt x="f8" y="f5"/>
                </a:moveTo>
                <a:lnTo>
                  <a:pt x="f6" y="f5"/>
                </a:lnTo>
                <a:lnTo>
                  <a:pt x="f9" y="f10"/>
                </a:lnTo>
                <a:cubicBezTo>
                  <a:pt x="f11" y="f12"/>
                  <a:pt x="f13" y="f7"/>
                  <a:pt x="f14" y="f7"/>
                </a:cubicBezTo>
                <a:lnTo>
                  <a:pt x="f14" y="f15"/>
                </a:lnTo>
                <a:cubicBezTo>
                  <a:pt x="f16" y="f15"/>
                  <a:pt x="f17" y="f18"/>
                  <a:pt x="f19" y="f20"/>
                </a:cubicBezTo>
                <a:close/>
                <a:moveTo>
                  <a:pt x="f21" y="f5"/>
                </a:moveTo>
                <a:lnTo>
                  <a:pt x="f22" y="f5"/>
                </a:lnTo>
                <a:lnTo>
                  <a:pt x="f23" y="f24"/>
                </a:lnTo>
                <a:cubicBezTo>
                  <a:pt x="f25" y="f26"/>
                  <a:pt x="f27" y="f28"/>
                  <a:pt x="f14" y="f28"/>
                </a:cubicBezTo>
                <a:lnTo>
                  <a:pt x="f14" y="f29"/>
                </a:lnTo>
                <a:cubicBezTo>
                  <a:pt x="f30" y="f29"/>
                  <a:pt x="f31" y="f32"/>
                  <a:pt x="f33" y="f34"/>
                </a:cubicBezTo>
                <a:close/>
                <a:moveTo>
                  <a:pt x="f35" y="f5"/>
                </a:moveTo>
                <a:lnTo>
                  <a:pt x="f36" y="f5"/>
                </a:lnTo>
                <a:lnTo>
                  <a:pt x="f37" y="f38"/>
                </a:lnTo>
                <a:cubicBezTo>
                  <a:pt x="f39" y="f40"/>
                  <a:pt x="f41" y="f42"/>
                  <a:pt x="f14" y="f42"/>
                </a:cubicBezTo>
                <a:lnTo>
                  <a:pt x="f14" y="f43"/>
                </a:lnTo>
                <a:cubicBezTo>
                  <a:pt x="f44" y="f43"/>
                  <a:pt x="f45" y="f46"/>
                  <a:pt x="f47" y="f48"/>
                </a:cubicBezTo>
                <a:close/>
                <a:moveTo>
                  <a:pt x="f49" y="f5"/>
                </a:moveTo>
                <a:lnTo>
                  <a:pt x="f50" y="f5"/>
                </a:lnTo>
                <a:lnTo>
                  <a:pt x="f51" y="f52"/>
                </a:lnTo>
                <a:cubicBezTo>
                  <a:pt x="f53" y="f54"/>
                  <a:pt x="f55" y="f56"/>
                  <a:pt x="f5" y="f56"/>
                </a:cubicBezTo>
                <a:lnTo>
                  <a:pt x="f5" y="f57"/>
                </a:lnTo>
                <a:cubicBezTo>
                  <a:pt x="f58" y="f57"/>
                  <a:pt x="f59" y="f60"/>
                  <a:pt x="f61" y="f62"/>
                </a:cubicBezTo>
                <a:close/>
                <a:moveTo>
                  <a:pt x="f63" y="f5"/>
                </a:moveTo>
                <a:lnTo>
                  <a:pt x="f64" y="f5"/>
                </a:lnTo>
                <a:lnTo>
                  <a:pt x="f65" y="f66"/>
                </a:lnTo>
                <a:cubicBezTo>
                  <a:pt x="f67" y="f68"/>
                  <a:pt x="f69" y="f70"/>
                  <a:pt x="f5" y="f70"/>
                </a:cubicBezTo>
                <a:lnTo>
                  <a:pt x="f5" y="f71"/>
                </a:lnTo>
                <a:cubicBezTo>
                  <a:pt x="f72" y="f71"/>
                  <a:pt x="f73" y="f74"/>
                  <a:pt x="f75" y="f76"/>
                </a:cubicBezTo>
                <a:close/>
                <a:moveTo>
                  <a:pt x="f77" y="f5"/>
                </a:moveTo>
                <a:lnTo>
                  <a:pt x="f78" y="f5"/>
                </a:lnTo>
                <a:lnTo>
                  <a:pt x="f79" y="f80"/>
                </a:lnTo>
                <a:cubicBezTo>
                  <a:pt x="f81" y="f82"/>
                  <a:pt x="f83" y="f84"/>
                  <a:pt x="f5" y="f84"/>
                </a:cubicBezTo>
                <a:lnTo>
                  <a:pt x="f5" y="f85"/>
                </a:lnTo>
                <a:cubicBezTo>
                  <a:pt x="f86" y="f85"/>
                  <a:pt x="f87" y="f88"/>
                  <a:pt x="f89" y="f90"/>
                </a:cubicBezTo>
                <a:close/>
                <a:moveTo>
                  <a:pt x="f91" y="f5"/>
                </a:moveTo>
                <a:lnTo>
                  <a:pt x="f92" y="f5"/>
                </a:lnTo>
                <a:lnTo>
                  <a:pt x="f93" y="f94"/>
                </a:lnTo>
                <a:cubicBezTo>
                  <a:pt x="f95" y="f96"/>
                  <a:pt x="f97" y="f98"/>
                  <a:pt x="f5" y="f98"/>
                </a:cubicBezTo>
                <a:lnTo>
                  <a:pt x="f5" y="f99"/>
                </a:lnTo>
                <a:cubicBezTo>
                  <a:pt x="f100" y="f99"/>
                  <a:pt x="f101" y="f102"/>
                  <a:pt x="f103" y="f104"/>
                </a:cubicBezTo>
                <a:close/>
                <a:moveTo>
                  <a:pt x="f105" y="f5"/>
                </a:moveTo>
                <a:lnTo>
                  <a:pt x="f106" y="f5"/>
                </a:lnTo>
                <a:lnTo>
                  <a:pt x="f107" y="f108"/>
                </a:lnTo>
                <a:cubicBezTo>
                  <a:pt x="f109" y="f110"/>
                  <a:pt x="f111" y="f112"/>
                  <a:pt x="f5" y="f112"/>
                </a:cubicBezTo>
                <a:lnTo>
                  <a:pt x="f5" y="f113"/>
                </a:lnTo>
                <a:cubicBezTo>
                  <a:pt x="f114" y="f113"/>
                  <a:pt x="f115" y="f116"/>
                  <a:pt x="f117" y="f118"/>
                </a:cubicBezTo>
                <a:close/>
                <a:moveTo>
                  <a:pt x="f119" y="f5"/>
                </a:moveTo>
                <a:lnTo>
                  <a:pt x="f120" y="f5"/>
                </a:lnTo>
                <a:lnTo>
                  <a:pt x="f121" y="f122"/>
                </a:lnTo>
                <a:cubicBezTo>
                  <a:pt x="f123" y="f124"/>
                  <a:pt x="f125" y="f126"/>
                  <a:pt x="f5" y="f126"/>
                </a:cubicBezTo>
                <a:lnTo>
                  <a:pt x="f5" y="f127"/>
                </a:lnTo>
                <a:cubicBezTo>
                  <a:pt x="f128" y="f127"/>
                  <a:pt x="f129" y="f130"/>
                  <a:pt x="f131" y="f132"/>
                </a:cubicBezTo>
                <a:close/>
                <a:moveTo>
                  <a:pt x="f133" y="f5"/>
                </a:moveTo>
                <a:lnTo>
                  <a:pt x="f134" y="f5"/>
                </a:lnTo>
                <a:lnTo>
                  <a:pt x="f135" y="f136"/>
                </a:lnTo>
                <a:cubicBezTo>
                  <a:pt x="f137" y="f138"/>
                  <a:pt x="f139" y="f140"/>
                  <a:pt x="f5" y="f140"/>
                </a:cubicBezTo>
                <a:lnTo>
                  <a:pt x="f5" y="f141"/>
                </a:lnTo>
                <a:cubicBezTo>
                  <a:pt x="f142" y="f141"/>
                  <a:pt x="f143" y="f144"/>
                  <a:pt x="f145" y="f146"/>
                </a:cubicBezTo>
                <a:close/>
                <a:moveTo>
                  <a:pt x="f147" y="f5"/>
                </a:moveTo>
                <a:lnTo>
                  <a:pt x="f148" y="f5"/>
                </a:lnTo>
                <a:lnTo>
                  <a:pt x="f149" y="f150"/>
                </a:lnTo>
                <a:cubicBezTo>
                  <a:pt x="f151" y="f152"/>
                  <a:pt x="f153" y="f154"/>
                  <a:pt x="f5" y="f154"/>
                </a:cubicBezTo>
                <a:lnTo>
                  <a:pt x="f5" y="f155"/>
                </a:lnTo>
                <a:cubicBezTo>
                  <a:pt x="f156" y="f155"/>
                  <a:pt x="f157" y="f158"/>
                  <a:pt x="f159" y="f160"/>
                </a:cubicBezTo>
                <a:close/>
                <a:moveTo>
                  <a:pt x="f161" y="f5"/>
                </a:moveTo>
                <a:lnTo>
                  <a:pt x="f162" y="f5"/>
                </a:lnTo>
                <a:lnTo>
                  <a:pt x="f163" y="f164"/>
                </a:lnTo>
                <a:cubicBezTo>
                  <a:pt x="f165" y="f166"/>
                  <a:pt x="f167" y="f168"/>
                  <a:pt x="f5" y="f168"/>
                </a:cubicBezTo>
                <a:lnTo>
                  <a:pt x="f5" y="f169"/>
                </a:lnTo>
                <a:cubicBezTo>
                  <a:pt x="f170" y="f169"/>
                  <a:pt x="f171" y="f172"/>
                  <a:pt x="f173" y="f174"/>
                </a:cubicBezTo>
                <a:close/>
                <a:moveTo>
                  <a:pt x="f175" y="f5"/>
                </a:moveTo>
                <a:lnTo>
                  <a:pt x="f176" y="f5"/>
                </a:lnTo>
                <a:lnTo>
                  <a:pt x="f177" y="f178"/>
                </a:lnTo>
                <a:cubicBezTo>
                  <a:pt x="f179" y="f180"/>
                  <a:pt x="f181" y="f182"/>
                  <a:pt x="f5" y="f182"/>
                </a:cubicBezTo>
                <a:lnTo>
                  <a:pt x="f5" y="f183"/>
                </a:lnTo>
                <a:cubicBezTo>
                  <a:pt x="f184" y="f183"/>
                  <a:pt x="f185" y="f186"/>
                  <a:pt x="f187" y="f188"/>
                </a:cubicBezTo>
                <a:close/>
                <a:moveTo>
                  <a:pt x="f189" y="f5"/>
                </a:moveTo>
                <a:lnTo>
                  <a:pt x="f190" y="f5"/>
                </a:lnTo>
                <a:lnTo>
                  <a:pt x="f191" y="f192"/>
                </a:lnTo>
                <a:cubicBezTo>
                  <a:pt x="f193" y="f194"/>
                  <a:pt x="f195" y="f196"/>
                  <a:pt x="f5" y="f196"/>
                </a:cubicBezTo>
                <a:lnTo>
                  <a:pt x="f5" y="f197"/>
                </a:lnTo>
                <a:cubicBezTo>
                  <a:pt x="f198" y="f197"/>
                  <a:pt x="f199" y="f200"/>
                  <a:pt x="f201" y="f202"/>
                </a:cubicBezTo>
                <a:close/>
                <a:moveTo>
                  <a:pt x="f203" y="f5"/>
                </a:moveTo>
                <a:lnTo>
                  <a:pt x="f204" y="f5"/>
                </a:lnTo>
                <a:lnTo>
                  <a:pt x="f205" y="f206"/>
                </a:lnTo>
                <a:cubicBezTo>
                  <a:pt x="f207" y="f208"/>
                  <a:pt x="f209" y="f210"/>
                  <a:pt x="f5" y="f210"/>
                </a:cubicBezTo>
                <a:lnTo>
                  <a:pt x="f5" y="f211"/>
                </a:lnTo>
                <a:cubicBezTo>
                  <a:pt x="f212" y="f211"/>
                  <a:pt x="f213" y="f214"/>
                  <a:pt x="f215" y="f216"/>
                </a:cubicBezTo>
                <a:close/>
                <a:moveTo>
                  <a:pt x="f217" y="f5"/>
                </a:moveTo>
                <a:lnTo>
                  <a:pt x="f218" y="f5"/>
                </a:lnTo>
                <a:lnTo>
                  <a:pt x="f219" y="f220"/>
                </a:lnTo>
                <a:cubicBezTo>
                  <a:pt x="f221" y="f222"/>
                  <a:pt x="f223" y="f224"/>
                  <a:pt x="f5" y="f224"/>
                </a:cubicBezTo>
                <a:lnTo>
                  <a:pt x="f5" y="f225"/>
                </a:lnTo>
                <a:cubicBezTo>
                  <a:pt x="f226" y="f225"/>
                  <a:pt x="f227" y="f228"/>
                  <a:pt x="f229" y="f230"/>
                </a:cubicBezTo>
                <a:close/>
                <a:moveTo>
                  <a:pt x="f231" y="f5"/>
                </a:moveTo>
                <a:lnTo>
                  <a:pt x="f232" y="f5"/>
                </a:lnTo>
                <a:lnTo>
                  <a:pt x="f233" y="f234"/>
                </a:lnTo>
                <a:cubicBezTo>
                  <a:pt x="f235" y="f236"/>
                  <a:pt x="f237" y="f238"/>
                  <a:pt x="f5" y="f238"/>
                </a:cubicBezTo>
                <a:lnTo>
                  <a:pt x="f5" y="f239"/>
                </a:lnTo>
                <a:cubicBezTo>
                  <a:pt x="f240" y="f239"/>
                  <a:pt x="f241" y="f242"/>
                  <a:pt x="f243" y="f244"/>
                </a:cubicBezTo>
                <a:close/>
              </a:path>
            </a:pathLst>
          </a:custGeom>
          <a:solidFill>
            <a:srgbClr val="EEF3FA"/>
          </a:solid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4" name="Title 1">
            <a:extLst>
              <a:ext uri="{FF2B5EF4-FFF2-40B4-BE49-F238E27FC236}">
                <a16:creationId xmlns:a16="http://schemas.microsoft.com/office/drawing/2014/main" id="{D37C9CDB-6B4C-CA9C-B5CA-A11ECD70A166}"/>
              </a:ext>
            </a:extLst>
          </p:cNvPr>
          <p:cNvSpPr txBox="1">
            <a:spLocks noGrp="1"/>
          </p:cNvSpPr>
          <p:nvPr>
            <p:ph type="title"/>
          </p:nvPr>
        </p:nvSpPr>
        <p:spPr/>
        <p:txBody>
          <a:bodyPr/>
          <a:lstStyle>
            <a:lvl1pPr>
              <a:defRPr/>
            </a:lvl1pPr>
          </a:lstStyle>
          <a:p>
            <a:pPr lvl="0"/>
            <a:r>
              <a:rPr lang="en-US"/>
              <a:t>Click to edit Master title style</a:t>
            </a:r>
          </a:p>
        </p:txBody>
      </p:sp>
      <p:sp>
        <p:nvSpPr>
          <p:cNvPr id="5" name="Footer Placeholder 3">
            <a:extLst>
              <a:ext uri="{FF2B5EF4-FFF2-40B4-BE49-F238E27FC236}">
                <a16:creationId xmlns:a16="http://schemas.microsoft.com/office/drawing/2014/main" id="{3AD38BB0-6CED-96B7-DC1B-2AA213C7B8A2}"/>
              </a:ext>
            </a:extLst>
          </p:cNvPr>
          <p:cNvSpPr txBox="1">
            <a:spLocks noGrp="1"/>
          </p:cNvSpPr>
          <p:nvPr>
            <p:ph type="ftr" sz="quarter" idx="9"/>
          </p:nvPr>
        </p:nvSpPr>
        <p:spPr/>
        <p:txBody>
          <a:bodyPr/>
          <a:lstStyle>
            <a:lvl1pPr>
              <a:defRPr/>
            </a:lvl1pPr>
          </a:lstStyle>
          <a:p>
            <a:pPr lvl="0"/>
            <a:r>
              <a:rPr lang="en-US"/>
              <a:t>Presentation title</a:t>
            </a:r>
          </a:p>
        </p:txBody>
      </p:sp>
      <p:sp>
        <p:nvSpPr>
          <p:cNvPr id="6" name="Slide Number Placeholder 4">
            <a:extLst>
              <a:ext uri="{FF2B5EF4-FFF2-40B4-BE49-F238E27FC236}">
                <a16:creationId xmlns:a16="http://schemas.microsoft.com/office/drawing/2014/main" id="{CC4E25FA-9FDA-976D-9E12-57E5FA284ADC}"/>
              </a:ext>
            </a:extLst>
          </p:cNvPr>
          <p:cNvSpPr txBox="1">
            <a:spLocks noGrp="1"/>
          </p:cNvSpPr>
          <p:nvPr>
            <p:ph type="sldNum" sz="quarter" idx="8"/>
          </p:nvPr>
        </p:nvSpPr>
        <p:spPr/>
        <p:txBody>
          <a:bodyPr/>
          <a:lstStyle>
            <a:lvl1pPr>
              <a:defRPr/>
            </a:lvl1pPr>
          </a:lstStyle>
          <a:p>
            <a:pPr lvl="0"/>
            <a:fld id="{CF764D4F-BA72-4287-BE6A-387F425A12E9}" type="slidenum">
              <a:t>‹#›</a:t>
            </a:fld>
            <a:endParaRPr lang="en-US"/>
          </a:p>
        </p:txBody>
      </p:sp>
    </p:spTree>
    <p:extLst>
      <p:ext uri="{BB962C8B-B14F-4D97-AF65-F5344CB8AC3E}">
        <p14:creationId xmlns:p14="http://schemas.microsoft.com/office/powerpoint/2010/main" val="8319773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reeform: Shape 5">
            <a:extLst>
              <a:ext uri="{FF2B5EF4-FFF2-40B4-BE49-F238E27FC236}">
                <a16:creationId xmlns:a16="http://schemas.microsoft.com/office/drawing/2014/main" id="{617C64D2-1EC8-911A-59D3-0F55E8FE30E5}"/>
              </a:ext>
            </a:extLst>
          </p:cNvPr>
          <p:cNvSpPr/>
          <p:nvPr/>
        </p:nvSpPr>
        <p:spPr>
          <a:xfrm>
            <a:off x="0" y="0"/>
            <a:ext cx="2242831" cy="2102964"/>
          </a:xfrm>
          <a:custGeom>
            <a:avLst/>
            <a:gdLst>
              <a:gd name="f0" fmla="val 10800000"/>
              <a:gd name="f1" fmla="val 5400000"/>
              <a:gd name="f2" fmla="val 180"/>
              <a:gd name="f3" fmla="val w"/>
              <a:gd name="f4" fmla="val h"/>
              <a:gd name="f5" fmla="val 0"/>
              <a:gd name="f6" fmla="val 2242827"/>
              <a:gd name="f7" fmla="val 2102966"/>
              <a:gd name="f8" fmla="val 2220549"/>
              <a:gd name="f9" fmla="val 2238641"/>
              <a:gd name="f10" fmla="val 82607"/>
              <a:gd name="f11" fmla="val 2123193"/>
              <a:gd name="f12" fmla="val 1215807"/>
              <a:gd name="f13" fmla="val 1163255"/>
              <a:gd name="f14" fmla="val 1"/>
              <a:gd name="f15" fmla="val 2080690"/>
              <a:gd name="f16" fmla="val 1151759"/>
              <a:gd name="f17" fmla="val 2102176"/>
              <a:gd name="f18" fmla="val 1202330"/>
              <a:gd name="f19" fmla="val 2216479"/>
              <a:gd name="f20" fmla="val 80336"/>
              <a:gd name="f21" fmla="val 2098030"/>
              <a:gd name="f22" fmla="val 2120412"/>
              <a:gd name="f23" fmla="val 2116859"/>
              <a:gd name="f24" fmla="val 70117"/>
              <a:gd name="f25" fmla="val 2007691"/>
              <a:gd name="f26" fmla="val 1141666"/>
              <a:gd name="f27" fmla="val 1099966"/>
              <a:gd name="f28" fmla="val 1980571"/>
              <a:gd name="f29" fmla="val 1958295"/>
              <a:gd name="f30" fmla="val 1088470"/>
              <a:gd name="f31" fmla="val 1986577"/>
              <a:gd name="f32" fmla="val 1128187"/>
              <a:gd name="f33" fmla="val 2094588"/>
              <a:gd name="f34" fmla="val 67938"/>
              <a:gd name="f35" fmla="val 1975608"/>
              <a:gd name="f36" fmla="val 1997887"/>
              <a:gd name="f37" fmla="val 1994968"/>
              <a:gd name="f38" fmla="val 57611"/>
              <a:gd name="f39" fmla="val 1892090"/>
              <a:gd name="f40" fmla="val 1067493"/>
              <a:gd name="f41" fmla="val 1036676"/>
              <a:gd name="f42" fmla="val 1858047"/>
              <a:gd name="f43" fmla="val 1835771"/>
              <a:gd name="f44" fmla="val 1025181"/>
              <a:gd name="f45" fmla="val 1871073"/>
              <a:gd name="f46" fmla="val 1053919"/>
              <a:gd name="f47" fmla="val 1972805"/>
              <a:gd name="f48" fmla="val 55322"/>
              <a:gd name="f49" fmla="val 1853193"/>
              <a:gd name="f50" fmla="val 1875472"/>
              <a:gd name="f51" fmla="val 1873186"/>
              <a:gd name="f52" fmla="val 45119"/>
              <a:gd name="f53" fmla="val 1776588"/>
              <a:gd name="f54" fmla="val 993350"/>
              <a:gd name="f55" fmla="val 973388"/>
              <a:gd name="f56" fmla="val 1735650"/>
              <a:gd name="f57" fmla="val 1713374"/>
              <a:gd name="f58" fmla="val 961784"/>
              <a:gd name="f59" fmla="val 1755557"/>
              <a:gd name="f60" fmla="val 979877"/>
              <a:gd name="f61" fmla="val 1851022"/>
              <a:gd name="f62" fmla="val 42848"/>
              <a:gd name="f63" fmla="val 1730668"/>
              <a:gd name="f64" fmla="val 1753056"/>
              <a:gd name="f65" fmla="val 1751404"/>
              <a:gd name="f66" fmla="val 32610"/>
              <a:gd name="f67" fmla="val 1661086"/>
              <a:gd name="f68" fmla="val 919190"/>
              <a:gd name="f69" fmla="val 910098"/>
              <a:gd name="f70" fmla="val 1613232"/>
              <a:gd name="f71" fmla="val 1590961"/>
              <a:gd name="f72" fmla="val 898495"/>
              <a:gd name="f73" fmla="val 1639954"/>
              <a:gd name="f74" fmla="val 905712"/>
              <a:gd name="f75" fmla="val 1729127"/>
              <a:gd name="f76" fmla="val 30432"/>
              <a:gd name="f77" fmla="val 1608247"/>
              <a:gd name="f78" fmla="val 1630525"/>
              <a:gd name="f79" fmla="val 1629507"/>
              <a:gd name="f80" fmla="val 20086"/>
              <a:gd name="f81" fmla="val 1545469"/>
              <a:gd name="f82" fmla="val 844919"/>
              <a:gd name="f83" fmla="val 846701"/>
              <a:gd name="f84" fmla="val 1490712"/>
              <a:gd name="f85" fmla="val 1468436"/>
              <a:gd name="f86" fmla="val 835206"/>
              <a:gd name="f87" fmla="val 1524451"/>
              <a:gd name="f88" fmla="val 831445"/>
              <a:gd name="f89" fmla="val 1607345"/>
              <a:gd name="f90" fmla="val 17816"/>
              <a:gd name="f91" fmla="val 1485833"/>
              <a:gd name="f92" fmla="val 1508109"/>
              <a:gd name="f93" fmla="val 1507724"/>
              <a:gd name="f94" fmla="val 7596"/>
              <a:gd name="f95" fmla="val 1429966"/>
              <a:gd name="f96" fmla="val 770778"/>
              <a:gd name="f97" fmla="val 783416"/>
              <a:gd name="f98" fmla="val 1368317"/>
              <a:gd name="f99" fmla="val 1346041"/>
              <a:gd name="f100" fmla="val 771917"/>
              <a:gd name="f101" fmla="val 1408949"/>
              <a:gd name="f102" fmla="val 757304"/>
              <a:gd name="f103" fmla="val 1485563"/>
              <a:gd name="f104" fmla="val 5325"/>
              <a:gd name="f105" fmla="val 1362591"/>
              <a:gd name="f106" fmla="val 1385194"/>
              <a:gd name="f107" fmla="val 1364797"/>
              <a:gd name="f108" fmla="val 133264"/>
              <a:gd name="f109" fmla="val 1234684"/>
              <a:gd name="f110" fmla="val 767432"/>
              <a:gd name="f111" fmla="val 672215"/>
              <a:gd name="f112" fmla="val 1245917"/>
              <a:gd name="f113" fmla="val 1223641"/>
              <a:gd name="f114" fmla="val 661385"/>
              <a:gd name="f115" fmla="val 1214835"/>
              <a:gd name="f116" fmla="val 752908"/>
              <a:gd name="f117" fmla="val 1342864"/>
              <a:gd name="f118" fmla="val 128894"/>
              <a:gd name="f119" fmla="val 1238878"/>
              <a:gd name="f120" fmla="val 1261388"/>
              <a:gd name="f121" fmla="val 1244763"/>
              <a:gd name="f122" fmla="val 108614"/>
              <a:gd name="f123" fmla="val 1126083"/>
              <a:gd name="f124" fmla="val 687031"/>
              <a:gd name="f125" fmla="val 613049"/>
              <a:gd name="f126" fmla="val 1123397"/>
              <a:gd name="f127" fmla="val 1101121"/>
              <a:gd name="f128" fmla="val 602316"/>
              <a:gd name="f129" fmla="val 1106344"/>
              <a:gd name="f130" fmla="val 672419"/>
              <a:gd name="f131" fmla="val 1222940"/>
              <a:gd name="f132" fmla="val 104135"/>
              <a:gd name="f133" fmla="val 1115178"/>
              <a:gd name="f134" fmla="val 1137688"/>
              <a:gd name="f135" fmla="val 1124836"/>
              <a:gd name="f136" fmla="val 83962"/>
              <a:gd name="f137" fmla="val 1017592"/>
              <a:gd name="f138" fmla="val 606647"/>
              <a:gd name="f139" fmla="val 553979"/>
              <a:gd name="f140" fmla="val 1000978"/>
              <a:gd name="f141" fmla="val 978703"/>
              <a:gd name="f142" fmla="val 543246"/>
              <a:gd name="f143" fmla="val 997852"/>
              <a:gd name="f144" fmla="val 592039"/>
              <a:gd name="f145" fmla="val 1103012"/>
              <a:gd name="f146" fmla="val 79485"/>
              <a:gd name="f147" fmla="val 991375"/>
              <a:gd name="f148" fmla="val 1013997"/>
              <a:gd name="f149" fmla="val 1004915"/>
              <a:gd name="f150" fmla="val 59331"/>
              <a:gd name="f151" fmla="val 909100"/>
              <a:gd name="f152" fmla="val 526286"/>
              <a:gd name="f153" fmla="val 494909"/>
              <a:gd name="f154" fmla="val 878583"/>
              <a:gd name="f155" fmla="val 856307"/>
              <a:gd name="f156" fmla="val 484176"/>
              <a:gd name="f157" fmla="val 889272"/>
              <a:gd name="f158" fmla="val 511676"/>
              <a:gd name="f159" fmla="val 982981"/>
              <a:gd name="f160" fmla="val 54853"/>
              <a:gd name="f161" fmla="val 866108"/>
              <a:gd name="f162" fmla="val 888384"/>
              <a:gd name="f163" fmla="val 884876"/>
              <a:gd name="f164" fmla="val 34680"/>
              <a:gd name="f165" fmla="val 800495"/>
              <a:gd name="f166" fmla="val 445883"/>
              <a:gd name="f167" fmla="val 435739"/>
              <a:gd name="f168" fmla="val 756058"/>
              <a:gd name="f169" fmla="val 733782"/>
              <a:gd name="f170" fmla="val 425107"/>
              <a:gd name="f171" fmla="val 780781"/>
              <a:gd name="f172" fmla="val 431187"/>
              <a:gd name="f173" fmla="val 863057"/>
              <a:gd name="f174" fmla="val 30169"/>
              <a:gd name="f175" fmla="val 743692"/>
              <a:gd name="f176" fmla="val 765973"/>
              <a:gd name="f177" fmla="val 764957"/>
              <a:gd name="f178" fmla="val 10048"/>
              <a:gd name="f179" fmla="val 692029"/>
              <a:gd name="f180" fmla="val 365521"/>
              <a:gd name="f181" fmla="val 376767"/>
              <a:gd name="f182" fmla="val 633662"/>
              <a:gd name="f183" fmla="val 611386"/>
              <a:gd name="f184" fmla="val 365938"/>
              <a:gd name="f185" fmla="val 672265"/>
              <a:gd name="f186" fmla="val 350911"/>
              <a:gd name="f187" fmla="val 743129"/>
              <a:gd name="f188" fmla="val 5570"/>
              <a:gd name="f189" fmla="val 617163"/>
              <a:gd name="f190" fmla="val 640489"/>
              <a:gd name="f191" fmla="val 606611"/>
              <a:gd name="f192" fmla="val 108906"/>
              <a:gd name="f193" fmla="val 506524"/>
              <a:gd name="f194" fmla="val 345128"/>
              <a:gd name="f195" fmla="val 272312"/>
              <a:gd name="f196" fmla="val 511248"/>
              <a:gd name="f197" fmla="val 488972"/>
              <a:gd name="f198" fmla="val 263030"/>
              <a:gd name="f199" fmla="val 489290"/>
              <a:gd name="f200" fmla="val 328485"/>
              <a:gd name="f201" fmla="val 585980"/>
              <a:gd name="f202" fmla="val 100252"/>
              <a:gd name="f203" fmla="val 489561"/>
              <a:gd name="f204" fmla="val 512789"/>
              <a:gd name="f205" fmla="val 493721"/>
              <a:gd name="f206" fmla="val 61289"/>
              <a:gd name="f207" fmla="val 412246"/>
              <a:gd name="f208" fmla="val 253561"/>
              <a:gd name="f209" fmla="val 221597"/>
              <a:gd name="f210" fmla="val 388735"/>
              <a:gd name="f211" fmla="val 366459"/>
              <a:gd name="f212" fmla="val 212399"/>
              <a:gd name="f213" fmla="val 395116"/>
              <a:gd name="f214" fmla="val 236854"/>
              <a:gd name="f215" fmla="val 473199"/>
              <a:gd name="f216" fmla="val 52587"/>
              <a:gd name="f217" fmla="val 361966"/>
              <a:gd name="f218" fmla="val 385181"/>
              <a:gd name="f219" fmla="val 380937"/>
              <a:gd name="f220" fmla="val 13636"/>
              <a:gd name="f221" fmla="val 318070"/>
              <a:gd name="f222" fmla="val 161973"/>
              <a:gd name="f223" fmla="val 170965"/>
              <a:gd name="f224" fmla="val 266328"/>
              <a:gd name="f225" fmla="val 244052"/>
              <a:gd name="f226" fmla="val 161767"/>
              <a:gd name="f227" fmla="val 300940"/>
              <a:gd name="f228" fmla="val 145329"/>
              <a:gd name="f229" fmla="val 360416"/>
              <a:gd name="f230" fmla="val 4982"/>
              <a:gd name="f231" fmla="val 218905"/>
              <a:gd name="f232" fmla="val 249720"/>
              <a:gd name="f233" fmla="val 241311"/>
              <a:gd name="f234" fmla="val 15475"/>
              <a:gd name="f235" fmla="val 188962"/>
              <a:gd name="f236" fmla="val 92909"/>
              <a:gd name="f237" fmla="val 100349"/>
              <a:gd name="f238" fmla="val 143932"/>
              <a:gd name="f239" fmla="val 121656"/>
              <a:gd name="f240" fmla="val 74091"/>
              <a:gd name="f241" fmla="val 141290"/>
              <a:gd name="f242" fmla="val 91533"/>
              <a:gd name="f243" fmla="val 189966"/>
              <a:gd name="f244" fmla="val 42875"/>
              <a:gd name="f245" fmla="+- 0 0 -90"/>
              <a:gd name="f246" fmla="*/ f3 1 2242827"/>
              <a:gd name="f247" fmla="*/ f4 1 2102966"/>
              <a:gd name="f248" fmla="+- f7 0 f5"/>
              <a:gd name="f249" fmla="+- f6 0 f5"/>
              <a:gd name="f250" fmla="*/ f245 f0 1"/>
              <a:gd name="f251" fmla="*/ f249 1 2242827"/>
              <a:gd name="f252" fmla="*/ f248 1 2102966"/>
              <a:gd name="f253" fmla="*/ 2220549 f249 1"/>
              <a:gd name="f254" fmla="*/ 0 f248 1"/>
              <a:gd name="f255" fmla="*/ 2242827 f249 1"/>
              <a:gd name="f256" fmla="*/ 2238641 f249 1"/>
              <a:gd name="f257" fmla="*/ 82607 f248 1"/>
              <a:gd name="f258" fmla="*/ 1 f249 1"/>
              <a:gd name="f259" fmla="*/ 2102966 f248 1"/>
              <a:gd name="f260" fmla="*/ 2080690 f248 1"/>
              <a:gd name="f261" fmla="*/ 2216479 f249 1"/>
              <a:gd name="f262" fmla="*/ 80336 f248 1"/>
              <a:gd name="f263" fmla="*/ 2098030 f249 1"/>
              <a:gd name="f264" fmla="*/ 2120412 f249 1"/>
              <a:gd name="f265" fmla="*/ 2116859 f249 1"/>
              <a:gd name="f266" fmla="*/ 70117 f248 1"/>
              <a:gd name="f267" fmla="*/ 1980571 f248 1"/>
              <a:gd name="f268" fmla="*/ 1958295 f248 1"/>
              <a:gd name="f269" fmla="*/ 2094588 f249 1"/>
              <a:gd name="f270" fmla="*/ 67938 f248 1"/>
              <a:gd name="f271" fmla="*/ 1975608 f249 1"/>
              <a:gd name="f272" fmla="*/ 1997887 f249 1"/>
              <a:gd name="f273" fmla="*/ 1994968 f249 1"/>
              <a:gd name="f274" fmla="*/ 57611 f248 1"/>
              <a:gd name="f275" fmla="*/ 1858047 f248 1"/>
              <a:gd name="f276" fmla="*/ 1835771 f248 1"/>
              <a:gd name="f277" fmla="*/ 1972805 f249 1"/>
              <a:gd name="f278" fmla="*/ 55322 f248 1"/>
              <a:gd name="f279" fmla="*/ 1853193 f249 1"/>
              <a:gd name="f280" fmla="*/ 1875472 f249 1"/>
              <a:gd name="f281" fmla="*/ 1873186 f249 1"/>
              <a:gd name="f282" fmla="*/ 45119 f248 1"/>
              <a:gd name="f283" fmla="*/ 0 f249 1"/>
              <a:gd name="f284" fmla="*/ 1735650 f248 1"/>
              <a:gd name="f285" fmla="*/ 1713374 f248 1"/>
              <a:gd name="f286" fmla="*/ 1851022 f249 1"/>
              <a:gd name="f287" fmla="*/ 42848 f248 1"/>
              <a:gd name="f288" fmla="*/ 1730668 f249 1"/>
              <a:gd name="f289" fmla="*/ 1753056 f249 1"/>
              <a:gd name="f290" fmla="*/ 1751404 f249 1"/>
              <a:gd name="f291" fmla="*/ 32610 f248 1"/>
              <a:gd name="f292" fmla="*/ 1613232 f248 1"/>
              <a:gd name="f293" fmla="*/ 1590961 f248 1"/>
              <a:gd name="f294" fmla="*/ 1729127 f249 1"/>
              <a:gd name="f295" fmla="*/ 30432 f248 1"/>
              <a:gd name="f296" fmla="*/ 1608247 f249 1"/>
              <a:gd name="f297" fmla="*/ 1630525 f249 1"/>
              <a:gd name="f298" fmla="*/ 1629507 f249 1"/>
              <a:gd name="f299" fmla="*/ 20086 f248 1"/>
              <a:gd name="f300" fmla="*/ 1490712 f248 1"/>
              <a:gd name="f301" fmla="*/ 1468436 f248 1"/>
              <a:gd name="f302" fmla="*/ 1607345 f249 1"/>
              <a:gd name="f303" fmla="*/ 17816 f248 1"/>
              <a:gd name="f304" fmla="*/ 1485833 f249 1"/>
              <a:gd name="f305" fmla="*/ 1508109 f249 1"/>
              <a:gd name="f306" fmla="*/ 1507724 f249 1"/>
              <a:gd name="f307" fmla="*/ 7596 f248 1"/>
              <a:gd name="f308" fmla="*/ 1368317 f248 1"/>
              <a:gd name="f309" fmla="*/ 1346041 f248 1"/>
              <a:gd name="f310" fmla="*/ 1485563 f249 1"/>
              <a:gd name="f311" fmla="*/ 5325 f248 1"/>
              <a:gd name="f312" fmla="*/ 1362591 f249 1"/>
              <a:gd name="f313" fmla="*/ 1385194 f249 1"/>
              <a:gd name="f314" fmla="*/ 1364797 f249 1"/>
              <a:gd name="f315" fmla="*/ 133264 f248 1"/>
              <a:gd name="f316" fmla="*/ 1245917 f248 1"/>
              <a:gd name="f317" fmla="*/ 1223641 f248 1"/>
              <a:gd name="f318" fmla="*/ 1342864 f249 1"/>
              <a:gd name="f319" fmla="*/ 128894 f248 1"/>
              <a:gd name="f320" fmla="*/ 1238878 f249 1"/>
              <a:gd name="f321" fmla="*/ 1261388 f249 1"/>
              <a:gd name="f322" fmla="*/ 1244763 f249 1"/>
              <a:gd name="f323" fmla="*/ 108614 f248 1"/>
              <a:gd name="f324" fmla="*/ 1123397 f248 1"/>
              <a:gd name="f325" fmla="*/ 1101121 f248 1"/>
              <a:gd name="f326" fmla="*/ 1222940 f249 1"/>
              <a:gd name="f327" fmla="*/ 104135 f248 1"/>
              <a:gd name="f328" fmla="*/ 1115178 f249 1"/>
              <a:gd name="f329" fmla="*/ 1137688 f249 1"/>
              <a:gd name="f330" fmla="*/ 1124836 f249 1"/>
              <a:gd name="f331" fmla="*/ 83962 f248 1"/>
              <a:gd name="f332" fmla="*/ 1000978 f248 1"/>
              <a:gd name="f333" fmla="*/ 978703 f248 1"/>
              <a:gd name="f334" fmla="*/ 1103012 f249 1"/>
              <a:gd name="f335" fmla="*/ 79485 f248 1"/>
              <a:gd name="f336" fmla="*/ 991375 f249 1"/>
              <a:gd name="f337" fmla="*/ 1013997 f249 1"/>
              <a:gd name="f338" fmla="*/ 1004915 f249 1"/>
              <a:gd name="f339" fmla="*/ 59331 f248 1"/>
              <a:gd name="f340" fmla="*/ 878583 f248 1"/>
              <a:gd name="f341" fmla="*/ 856307 f248 1"/>
              <a:gd name="f342" fmla="*/ 982981 f249 1"/>
              <a:gd name="f343" fmla="*/ 54853 f248 1"/>
              <a:gd name="f344" fmla="*/ 866108 f249 1"/>
              <a:gd name="f345" fmla="*/ 888384 f249 1"/>
              <a:gd name="f346" fmla="*/ 884876 f249 1"/>
              <a:gd name="f347" fmla="*/ 34680 f248 1"/>
              <a:gd name="f348" fmla="*/ 756058 f248 1"/>
              <a:gd name="f349" fmla="*/ 733782 f248 1"/>
              <a:gd name="f350" fmla="*/ 863057 f249 1"/>
              <a:gd name="f351" fmla="*/ 30169 f248 1"/>
              <a:gd name="f352" fmla="*/ 743692 f249 1"/>
              <a:gd name="f353" fmla="*/ 765973 f249 1"/>
              <a:gd name="f354" fmla="*/ 764957 f249 1"/>
              <a:gd name="f355" fmla="*/ 10048 f248 1"/>
              <a:gd name="f356" fmla="*/ 633662 f248 1"/>
              <a:gd name="f357" fmla="*/ 611386 f248 1"/>
              <a:gd name="f358" fmla="*/ 743129 f249 1"/>
              <a:gd name="f359" fmla="*/ 5570 f248 1"/>
              <a:gd name="f360" fmla="*/ 617163 f249 1"/>
              <a:gd name="f361" fmla="*/ 640489 f249 1"/>
              <a:gd name="f362" fmla="*/ 606611 f249 1"/>
              <a:gd name="f363" fmla="*/ 108906 f248 1"/>
              <a:gd name="f364" fmla="*/ 511248 f248 1"/>
              <a:gd name="f365" fmla="*/ 488972 f248 1"/>
              <a:gd name="f366" fmla="*/ 585980 f249 1"/>
              <a:gd name="f367" fmla="*/ 100252 f248 1"/>
              <a:gd name="f368" fmla="*/ 489561 f249 1"/>
              <a:gd name="f369" fmla="*/ 512789 f249 1"/>
              <a:gd name="f370" fmla="*/ 493721 f249 1"/>
              <a:gd name="f371" fmla="*/ 61289 f248 1"/>
              <a:gd name="f372" fmla="*/ 388735 f248 1"/>
              <a:gd name="f373" fmla="*/ 366459 f248 1"/>
              <a:gd name="f374" fmla="*/ 473199 f249 1"/>
              <a:gd name="f375" fmla="*/ 52587 f248 1"/>
              <a:gd name="f376" fmla="*/ 361966 f249 1"/>
              <a:gd name="f377" fmla="*/ 385181 f249 1"/>
              <a:gd name="f378" fmla="*/ 380937 f249 1"/>
              <a:gd name="f379" fmla="*/ 13636 f248 1"/>
              <a:gd name="f380" fmla="*/ 266328 f248 1"/>
              <a:gd name="f381" fmla="*/ 244052 f248 1"/>
              <a:gd name="f382" fmla="*/ 360416 f249 1"/>
              <a:gd name="f383" fmla="*/ 4982 f248 1"/>
              <a:gd name="f384" fmla="*/ 218905 f249 1"/>
              <a:gd name="f385" fmla="*/ 249720 f249 1"/>
              <a:gd name="f386" fmla="*/ 241311 f249 1"/>
              <a:gd name="f387" fmla="*/ 15475 f248 1"/>
              <a:gd name="f388" fmla="*/ 143932 f248 1"/>
              <a:gd name="f389" fmla="*/ 121656 f248 1"/>
              <a:gd name="f390" fmla="*/ 189966 f249 1"/>
              <a:gd name="f391" fmla="*/ 42875 f248 1"/>
              <a:gd name="f392" fmla="*/ f250 1 f2"/>
              <a:gd name="f393" fmla="*/ f253 1 2242827"/>
              <a:gd name="f394" fmla="*/ f254 1 2102966"/>
              <a:gd name="f395" fmla="*/ f255 1 2242827"/>
              <a:gd name="f396" fmla="*/ f256 1 2242827"/>
              <a:gd name="f397" fmla="*/ f257 1 2102966"/>
              <a:gd name="f398" fmla="*/ f258 1 2242827"/>
              <a:gd name="f399" fmla="*/ f259 1 2102966"/>
              <a:gd name="f400" fmla="*/ f260 1 2102966"/>
              <a:gd name="f401" fmla="*/ f261 1 2242827"/>
              <a:gd name="f402" fmla="*/ f262 1 2102966"/>
              <a:gd name="f403" fmla="*/ f263 1 2242827"/>
              <a:gd name="f404" fmla="*/ f264 1 2242827"/>
              <a:gd name="f405" fmla="*/ f265 1 2242827"/>
              <a:gd name="f406" fmla="*/ f266 1 2102966"/>
              <a:gd name="f407" fmla="*/ f267 1 2102966"/>
              <a:gd name="f408" fmla="*/ f268 1 2102966"/>
              <a:gd name="f409" fmla="*/ f269 1 2242827"/>
              <a:gd name="f410" fmla="*/ f270 1 2102966"/>
              <a:gd name="f411" fmla="*/ f271 1 2242827"/>
              <a:gd name="f412" fmla="*/ f272 1 2242827"/>
              <a:gd name="f413" fmla="*/ f273 1 2242827"/>
              <a:gd name="f414" fmla="*/ f274 1 2102966"/>
              <a:gd name="f415" fmla="*/ f275 1 2102966"/>
              <a:gd name="f416" fmla="*/ f276 1 2102966"/>
              <a:gd name="f417" fmla="*/ f277 1 2242827"/>
              <a:gd name="f418" fmla="*/ f278 1 2102966"/>
              <a:gd name="f419" fmla="*/ f279 1 2242827"/>
              <a:gd name="f420" fmla="*/ f280 1 2242827"/>
              <a:gd name="f421" fmla="*/ f281 1 2242827"/>
              <a:gd name="f422" fmla="*/ f282 1 2102966"/>
              <a:gd name="f423" fmla="*/ f283 1 2242827"/>
              <a:gd name="f424" fmla="*/ f284 1 2102966"/>
              <a:gd name="f425" fmla="*/ f285 1 2102966"/>
              <a:gd name="f426" fmla="*/ f286 1 2242827"/>
              <a:gd name="f427" fmla="*/ f287 1 2102966"/>
              <a:gd name="f428" fmla="*/ f288 1 2242827"/>
              <a:gd name="f429" fmla="*/ f289 1 2242827"/>
              <a:gd name="f430" fmla="*/ f290 1 2242827"/>
              <a:gd name="f431" fmla="*/ f291 1 2102966"/>
              <a:gd name="f432" fmla="*/ f292 1 2102966"/>
              <a:gd name="f433" fmla="*/ f293 1 2102966"/>
              <a:gd name="f434" fmla="*/ f294 1 2242827"/>
              <a:gd name="f435" fmla="*/ f295 1 2102966"/>
              <a:gd name="f436" fmla="*/ f296 1 2242827"/>
              <a:gd name="f437" fmla="*/ f297 1 2242827"/>
              <a:gd name="f438" fmla="*/ f298 1 2242827"/>
              <a:gd name="f439" fmla="*/ f299 1 2102966"/>
              <a:gd name="f440" fmla="*/ f300 1 2102966"/>
              <a:gd name="f441" fmla="*/ f301 1 2102966"/>
              <a:gd name="f442" fmla="*/ f302 1 2242827"/>
              <a:gd name="f443" fmla="*/ f303 1 2102966"/>
              <a:gd name="f444" fmla="*/ f304 1 2242827"/>
              <a:gd name="f445" fmla="*/ f305 1 2242827"/>
              <a:gd name="f446" fmla="*/ f306 1 2242827"/>
              <a:gd name="f447" fmla="*/ f307 1 2102966"/>
              <a:gd name="f448" fmla="*/ f308 1 2102966"/>
              <a:gd name="f449" fmla="*/ f309 1 2102966"/>
              <a:gd name="f450" fmla="*/ f310 1 2242827"/>
              <a:gd name="f451" fmla="*/ f311 1 2102966"/>
              <a:gd name="f452" fmla="*/ f312 1 2242827"/>
              <a:gd name="f453" fmla="*/ f313 1 2242827"/>
              <a:gd name="f454" fmla="*/ f314 1 2242827"/>
              <a:gd name="f455" fmla="*/ f315 1 2102966"/>
              <a:gd name="f456" fmla="*/ f316 1 2102966"/>
              <a:gd name="f457" fmla="*/ f317 1 2102966"/>
              <a:gd name="f458" fmla="*/ f318 1 2242827"/>
              <a:gd name="f459" fmla="*/ f319 1 2102966"/>
              <a:gd name="f460" fmla="*/ f320 1 2242827"/>
              <a:gd name="f461" fmla="*/ f321 1 2242827"/>
              <a:gd name="f462" fmla="*/ f322 1 2242827"/>
              <a:gd name="f463" fmla="*/ f323 1 2102966"/>
              <a:gd name="f464" fmla="*/ f324 1 2102966"/>
              <a:gd name="f465" fmla="*/ f325 1 2102966"/>
              <a:gd name="f466" fmla="*/ f326 1 2242827"/>
              <a:gd name="f467" fmla="*/ f327 1 2102966"/>
              <a:gd name="f468" fmla="*/ f328 1 2242827"/>
              <a:gd name="f469" fmla="*/ f329 1 2242827"/>
              <a:gd name="f470" fmla="*/ f330 1 2242827"/>
              <a:gd name="f471" fmla="*/ f331 1 2102966"/>
              <a:gd name="f472" fmla="*/ f332 1 2102966"/>
              <a:gd name="f473" fmla="*/ f333 1 2102966"/>
              <a:gd name="f474" fmla="*/ f334 1 2242827"/>
              <a:gd name="f475" fmla="*/ f335 1 2102966"/>
              <a:gd name="f476" fmla="*/ f336 1 2242827"/>
              <a:gd name="f477" fmla="*/ f337 1 2242827"/>
              <a:gd name="f478" fmla="*/ f338 1 2242827"/>
              <a:gd name="f479" fmla="*/ f339 1 2102966"/>
              <a:gd name="f480" fmla="*/ f340 1 2102966"/>
              <a:gd name="f481" fmla="*/ f341 1 2102966"/>
              <a:gd name="f482" fmla="*/ f342 1 2242827"/>
              <a:gd name="f483" fmla="*/ f343 1 2102966"/>
              <a:gd name="f484" fmla="*/ f344 1 2242827"/>
              <a:gd name="f485" fmla="*/ f345 1 2242827"/>
              <a:gd name="f486" fmla="*/ f346 1 2242827"/>
              <a:gd name="f487" fmla="*/ f347 1 2102966"/>
              <a:gd name="f488" fmla="*/ f348 1 2102966"/>
              <a:gd name="f489" fmla="*/ f349 1 2102966"/>
              <a:gd name="f490" fmla="*/ f350 1 2242827"/>
              <a:gd name="f491" fmla="*/ f351 1 2102966"/>
              <a:gd name="f492" fmla="*/ f352 1 2242827"/>
              <a:gd name="f493" fmla="*/ f353 1 2242827"/>
              <a:gd name="f494" fmla="*/ f354 1 2242827"/>
              <a:gd name="f495" fmla="*/ f355 1 2102966"/>
              <a:gd name="f496" fmla="*/ f356 1 2102966"/>
              <a:gd name="f497" fmla="*/ f357 1 2102966"/>
              <a:gd name="f498" fmla="*/ f358 1 2242827"/>
              <a:gd name="f499" fmla="*/ f359 1 2102966"/>
              <a:gd name="f500" fmla="*/ f360 1 2242827"/>
              <a:gd name="f501" fmla="*/ f361 1 2242827"/>
              <a:gd name="f502" fmla="*/ f362 1 2242827"/>
              <a:gd name="f503" fmla="*/ f363 1 2102966"/>
              <a:gd name="f504" fmla="*/ f364 1 2102966"/>
              <a:gd name="f505" fmla="*/ f365 1 2102966"/>
              <a:gd name="f506" fmla="*/ f366 1 2242827"/>
              <a:gd name="f507" fmla="*/ f367 1 2102966"/>
              <a:gd name="f508" fmla="*/ f368 1 2242827"/>
              <a:gd name="f509" fmla="*/ f369 1 2242827"/>
              <a:gd name="f510" fmla="*/ f370 1 2242827"/>
              <a:gd name="f511" fmla="*/ f371 1 2102966"/>
              <a:gd name="f512" fmla="*/ f372 1 2102966"/>
              <a:gd name="f513" fmla="*/ f373 1 2102966"/>
              <a:gd name="f514" fmla="*/ f374 1 2242827"/>
              <a:gd name="f515" fmla="*/ f375 1 2102966"/>
              <a:gd name="f516" fmla="*/ f376 1 2242827"/>
              <a:gd name="f517" fmla="*/ f377 1 2242827"/>
              <a:gd name="f518" fmla="*/ f378 1 2242827"/>
              <a:gd name="f519" fmla="*/ f379 1 2102966"/>
              <a:gd name="f520" fmla="*/ f380 1 2102966"/>
              <a:gd name="f521" fmla="*/ f381 1 2102966"/>
              <a:gd name="f522" fmla="*/ f382 1 2242827"/>
              <a:gd name="f523" fmla="*/ f383 1 2102966"/>
              <a:gd name="f524" fmla="*/ f384 1 2242827"/>
              <a:gd name="f525" fmla="*/ f385 1 2242827"/>
              <a:gd name="f526" fmla="*/ f386 1 2242827"/>
              <a:gd name="f527" fmla="*/ f387 1 2102966"/>
              <a:gd name="f528" fmla="*/ f388 1 2102966"/>
              <a:gd name="f529" fmla="*/ f389 1 2102966"/>
              <a:gd name="f530" fmla="*/ f390 1 2242827"/>
              <a:gd name="f531" fmla="*/ f391 1 2102966"/>
              <a:gd name="f532" fmla="*/ f5 1 f251"/>
              <a:gd name="f533" fmla="*/ f6 1 f251"/>
              <a:gd name="f534" fmla="*/ f5 1 f252"/>
              <a:gd name="f535" fmla="*/ f7 1 f252"/>
              <a:gd name="f536" fmla="+- f392 0 f1"/>
              <a:gd name="f537" fmla="*/ f393 1 f251"/>
              <a:gd name="f538" fmla="*/ f394 1 f252"/>
              <a:gd name="f539" fmla="*/ f395 1 f251"/>
              <a:gd name="f540" fmla="*/ f396 1 f251"/>
              <a:gd name="f541" fmla="*/ f397 1 f252"/>
              <a:gd name="f542" fmla="*/ f398 1 f251"/>
              <a:gd name="f543" fmla="*/ f399 1 f252"/>
              <a:gd name="f544" fmla="*/ f400 1 f252"/>
              <a:gd name="f545" fmla="*/ f401 1 f251"/>
              <a:gd name="f546" fmla="*/ f402 1 f252"/>
              <a:gd name="f547" fmla="*/ f403 1 f251"/>
              <a:gd name="f548" fmla="*/ f404 1 f251"/>
              <a:gd name="f549" fmla="*/ f405 1 f251"/>
              <a:gd name="f550" fmla="*/ f406 1 f252"/>
              <a:gd name="f551" fmla="*/ f407 1 f252"/>
              <a:gd name="f552" fmla="*/ f408 1 f252"/>
              <a:gd name="f553" fmla="*/ f409 1 f251"/>
              <a:gd name="f554" fmla="*/ f410 1 f252"/>
              <a:gd name="f555" fmla="*/ f411 1 f251"/>
              <a:gd name="f556" fmla="*/ f412 1 f251"/>
              <a:gd name="f557" fmla="*/ f413 1 f251"/>
              <a:gd name="f558" fmla="*/ f414 1 f252"/>
              <a:gd name="f559" fmla="*/ f415 1 f252"/>
              <a:gd name="f560" fmla="*/ f416 1 f252"/>
              <a:gd name="f561" fmla="*/ f417 1 f251"/>
              <a:gd name="f562" fmla="*/ f418 1 f252"/>
              <a:gd name="f563" fmla="*/ f419 1 f251"/>
              <a:gd name="f564" fmla="*/ f420 1 f251"/>
              <a:gd name="f565" fmla="*/ f421 1 f251"/>
              <a:gd name="f566" fmla="*/ f422 1 f252"/>
              <a:gd name="f567" fmla="*/ f423 1 f251"/>
              <a:gd name="f568" fmla="*/ f424 1 f252"/>
              <a:gd name="f569" fmla="*/ f425 1 f252"/>
              <a:gd name="f570" fmla="*/ f426 1 f251"/>
              <a:gd name="f571" fmla="*/ f427 1 f252"/>
              <a:gd name="f572" fmla="*/ f428 1 f251"/>
              <a:gd name="f573" fmla="*/ f429 1 f251"/>
              <a:gd name="f574" fmla="*/ f430 1 f251"/>
              <a:gd name="f575" fmla="*/ f431 1 f252"/>
              <a:gd name="f576" fmla="*/ f432 1 f252"/>
              <a:gd name="f577" fmla="*/ f433 1 f252"/>
              <a:gd name="f578" fmla="*/ f434 1 f251"/>
              <a:gd name="f579" fmla="*/ f435 1 f252"/>
              <a:gd name="f580" fmla="*/ f436 1 f251"/>
              <a:gd name="f581" fmla="*/ f437 1 f251"/>
              <a:gd name="f582" fmla="*/ f438 1 f251"/>
              <a:gd name="f583" fmla="*/ f439 1 f252"/>
              <a:gd name="f584" fmla="*/ f440 1 f252"/>
              <a:gd name="f585" fmla="*/ f441 1 f252"/>
              <a:gd name="f586" fmla="*/ f442 1 f251"/>
              <a:gd name="f587" fmla="*/ f443 1 f252"/>
              <a:gd name="f588" fmla="*/ f444 1 f251"/>
              <a:gd name="f589" fmla="*/ f445 1 f251"/>
              <a:gd name="f590" fmla="*/ f446 1 f251"/>
              <a:gd name="f591" fmla="*/ f447 1 f252"/>
              <a:gd name="f592" fmla="*/ f448 1 f252"/>
              <a:gd name="f593" fmla="*/ f449 1 f252"/>
              <a:gd name="f594" fmla="*/ f450 1 f251"/>
              <a:gd name="f595" fmla="*/ f451 1 f252"/>
              <a:gd name="f596" fmla="*/ f452 1 f251"/>
              <a:gd name="f597" fmla="*/ f453 1 f251"/>
              <a:gd name="f598" fmla="*/ f454 1 f251"/>
              <a:gd name="f599" fmla="*/ f455 1 f252"/>
              <a:gd name="f600" fmla="*/ f456 1 f252"/>
              <a:gd name="f601" fmla="*/ f457 1 f252"/>
              <a:gd name="f602" fmla="*/ f458 1 f251"/>
              <a:gd name="f603" fmla="*/ f459 1 f252"/>
              <a:gd name="f604" fmla="*/ f460 1 f251"/>
              <a:gd name="f605" fmla="*/ f461 1 f251"/>
              <a:gd name="f606" fmla="*/ f462 1 f251"/>
              <a:gd name="f607" fmla="*/ f463 1 f252"/>
              <a:gd name="f608" fmla="*/ f464 1 f252"/>
              <a:gd name="f609" fmla="*/ f465 1 f252"/>
              <a:gd name="f610" fmla="*/ f466 1 f251"/>
              <a:gd name="f611" fmla="*/ f467 1 f252"/>
              <a:gd name="f612" fmla="*/ f468 1 f251"/>
              <a:gd name="f613" fmla="*/ f469 1 f251"/>
              <a:gd name="f614" fmla="*/ f470 1 f251"/>
              <a:gd name="f615" fmla="*/ f471 1 f252"/>
              <a:gd name="f616" fmla="*/ f472 1 f252"/>
              <a:gd name="f617" fmla="*/ f473 1 f252"/>
              <a:gd name="f618" fmla="*/ f474 1 f251"/>
              <a:gd name="f619" fmla="*/ f475 1 f252"/>
              <a:gd name="f620" fmla="*/ f476 1 f251"/>
              <a:gd name="f621" fmla="*/ f477 1 f251"/>
              <a:gd name="f622" fmla="*/ f478 1 f251"/>
              <a:gd name="f623" fmla="*/ f479 1 f252"/>
              <a:gd name="f624" fmla="*/ f480 1 f252"/>
              <a:gd name="f625" fmla="*/ f481 1 f252"/>
              <a:gd name="f626" fmla="*/ f482 1 f251"/>
              <a:gd name="f627" fmla="*/ f483 1 f252"/>
              <a:gd name="f628" fmla="*/ f484 1 f251"/>
              <a:gd name="f629" fmla="*/ f485 1 f251"/>
              <a:gd name="f630" fmla="*/ f486 1 f251"/>
              <a:gd name="f631" fmla="*/ f487 1 f252"/>
              <a:gd name="f632" fmla="*/ f488 1 f252"/>
              <a:gd name="f633" fmla="*/ f489 1 f252"/>
              <a:gd name="f634" fmla="*/ f490 1 f251"/>
              <a:gd name="f635" fmla="*/ f491 1 f252"/>
              <a:gd name="f636" fmla="*/ f492 1 f251"/>
              <a:gd name="f637" fmla="*/ f493 1 f251"/>
              <a:gd name="f638" fmla="*/ f494 1 f251"/>
              <a:gd name="f639" fmla="*/ f495 1 f252"/>
              <a:gd name="f640" fmla="*/ f496 1 f252"/>
              <a:gd name="f641" fmla="*/ f497 1 f252"/>
              <a:gd name="f642" fmla="*/ f498 1 f251"/>
              <a:gd name="f643" fmla="*/ f499 1 f252"/>
              <a:gd name="f644" fmla="*/ f500 1 f251"/>
              <a:gd name="f645" fmla="*/ f501 1 f251"/>
              <a:gd name="f646" fmla="*/ f502 1 f251"/>
              <a:gd name="f647" fmla="*/ f503 1 f252"/>
              <a:gd name="f648" fmla="*/ f504 1 f252"/>
              <a:gd name="f649" fmla="*/ f505 1 f252"/>
              <a:gd name="f650" fmla="*/ f506 1 f251"/>
              <a:gd name="f651" fmla="*/ f507 1 f252"/>
              <a:gd name="f652" fmla="*/ f508 1 f251"/>
              <a:gd name="f653" fmla="*/ f509 1 f251"/>
              <a:gd name="f654" fmla="*/ f510 1 f251"/>
              <a:gd name="f655" fmla="*/ f511 1 f252"/>
              <a:gd name="f656" fmla="*/ f512 1 f252"/>
              <a:gd name="f657" fmla="*/ f513 1 f252"/>
              <a:gd name="f658" fmla="*/ f514 1 f251"/>
              <a:gd name="f659" fmla="*/ f515 1 f252"/>
              <a:gd name="f660" fmla="*/ f516 1 f251"/>
              <a:gd name="f661" fmla="*/ f517 1 f251"/>
              <a:gd name="f662" fmla="*/ f518 1 f251"/>
              <a:gd name="f663" fmla="*/ f519 1 f252"/>
              <a:gd name="f664" fmla="*/ f520 1 f252"/>
              <a:gd name="f665" fmla="*/ f521 1 f252"/>
              <a:gd name="f666" fmla="*/ f522 1 f251"/>
              <a:gd name="f667" fmla="*/ f523 1 f252"/>
              <a:gd name="f668" fmla="*/ f524 1 f251"/>
              <a:gd name="f669" fmla="*/ f525 1 f251"/>
              <a:gd name="f670" fmla="*/ f526 1 f251"/>
              <a:gd name="f671" fmla="*/ f527 1 f252"/>
              <a:gd name="f672" fmla="*/ f528 1 f252"/>
              <a:gd name="f673" fmla="*/ f529 1 f252"/>
              <a:gd name="f674" fmla="*/ f530 1 f251"/>
              <a:gd name="f675" fmla="*/ f531 1 f252"/>
              <a:gd name="f676" fmla="*/ f532 f246 1"/>
              <a:gd name="f677" fmla="*/ f533 f246 1"/>
              <a:gd name="f678" fmla="*/ f535 f247 1"/>
              <a:gd name="f679" fmla="*/ f534 f247 1"/>
              <a:gd name="f680" fmla="*/ f537 f246 1"/>
              <a:gd name="f681" fmla="*/ f538 f247 1"/>
              <a:gd name="f682" fmla="*/ f539 f246 1"/>
              <a:gd name="f683" fmla="*/ f540 f246 1"/>
              <a:gd name="f684" fmla="*/ f541 f247 1"/>
              <a:gd name="f685" fmla="*/ f542 f246 1"/>
              <a:gd name="f686" fmla="*/ f543 f247 1"/>
              <a:gd name="f687" fmla="*/ f544 f247 1"/>
              <a:gd name="f688" fmla="*/ f545 f246 1"/>
              <a:gd name="f689" fmla="*/ f546 f247 1"/>
              <a:gd name="f690" fmla="*/ f547 f246 1"/>
              <a:gd name="f691" fmla="*/ f548 f246 1"/>
              <a:gd name="f692" fmla="*/ f549 f246 1"/>
              <a:gd name="f693" fmla="*/ f550 f247 1"/>
              <a:gd name="f694" fmla="*/ f551 f247 1"/>
              <a:gd name="f695" fmla="*/ f552 f247 1"/>
              <a:gd name="f696" fmla="*/ f553 f246 1"/>
              <a:gd name="f697" fmla="*/ f554 f247 1"/>
              <a:gd name="f698" fmla="*/ f555 f246 1"/>
              <a:gd name="f699" fmla="*/ f556 f246 1"/>
              <a:gd name="f700" fmla="*/ f557 f246 1"/>
              <a:gd name="f701" fmla="*/ f558 f247 1"/>
              <a:gd name="f702" fmla="*/ f559 f247 1"/>
              <a:gd name="f703" fmla="*/ f560 f247 1"/>
              <a:gd name="f704" fmla="*/ f561 f246 1"/>
              <a:gd name="f705" fmla="*/ f562 f247 1"/>
              <a:gd name="f706" fmla="*/ f563 f246 1"/>
              <a:gd name="f707" fmla="*/ f564 f246 1"/>
              <a:gd name="f708" fmla="*/ f565 f246 1"/>
              <a:gd name="f709" fmla="*/ f566 f247 1"/>
              <a:gd name="f710" fmla="*/ f567 f246 1"/>
              <a:gd name="f711" fmla="*/ f568 f247 1"/>
              <a:gd name="f712" fmla="*/ f569 f247 1"/>
              <a:gd name="f713" fmla="*/ f570 f246 1"/>
              <a:gd name="f714" fmla="*/ f571 f247 1"/>
              <a:gd name="f715" fmla="*/ f572 f246 1"/>
              <a:gd name="f716" fmla="*/ f573 f246 1"/>
              <a:gd name="f717" fmla="*/ f574 f246 1"/>
              <a:gd name="f718" fmla="*/ f575 f247 1"/>
              <a:gd name="f719" fmla="*/ f576 f247 1"/>
              <a:gd name="f720" fmla="*/ f577 f247 1"/>
              <a:gd name="f721" fmla="*/ f578 f246 1"/>
              <a:gd name="f722" fmla="*/ f579 f247 1"/>
              <a:gd name="f723" fmla="*/ f580 f246 1"/>
              <a:gd name="f724" fmla="*/ f581 f246 1"/>
              <a:gd name="f725" fmla="*/ f582 f246 1"/>
              <a:gd name="f726" fmla="*/ f583 f247 1"/>
              <a:gd name="f727" fmla="*/ f584 f247 1"/>
              <a:gd name="f728" fmla="*/ f585 f247 1"/>
              <a:gd name="f729" fmla="*/ f586 f246 1"/>
              <a:gd name="f730" fmla="*/ f587 f247 1"/>
              <a:gd name="f731" fmla="*/ f588 f246 1"/>
              <a:gd name="f732" fmla="*/ f589 f246 1"/>
              <a:gd name="f733" fmla="*/ f590 f246 1"/>
              <a:gd name="f734" fmla="*/ f591 f247 1"/>
              <a:gd name="f735" fmla="*/ f592 f247 1"/>
              <a:gd name="f736" fmla="*/ f593 f247 1"/>
              <a:gd name="f737" fmla="*/ f594 f246 1"/>
              <a:gd name="f738" fmla="*/ f595 f247 1"/>
              <a:gd name="f739" fmla="*/ f596 f246 1"/>
              <a:gd name="f740" fmla="*/ f597 f246 1"/>
              <a:gd name="f741" fmla="*/ f598 f246 1"/>
              <a:gd name="f742" fmla="*/ f599 f247 1"/>
              <a:gd name="f743" fmla="*/ f600 f247 1"/>
              <a:gd name="f744" fmla="*/ f601 f247 1"/>
              <a:gd name="f745" fmla="*/ f602 f246 1"/>
              <a:gd name="f746" fmla="*/ f603 f247 1"/>
              <a:gd name="f747" fmla="*/ f604 f246 1"/>
              <a:gd name="f748" fmla="*/ f605 f246 1"/>
              <a:gd name="f749" fmla="*/ f606 f246 1"/>
              <a:gd name="f750" fmla="*/ f607 f247 1"/>
              <a:gd name="f751" fmla="*/ f608 f247 1"/>
              <a:gd name="f752" fmla="*/ f609 f247 1"/>
              <a:gd name="f753" fmla="*/ f610 f246 1"/>
              <a:gd name="f754" fmla="*/ f611 f247 1"/>
              <a:gd name="f755" fmla="*/ f612 f246 1"/>
              <a:gd name="f756" fmla="*/ f613 f246 1"/>
              <a:gd name="f757" fmla="*/ f614 f246 1"/>
              <a:gd name="f758" fmla="*/ f615 f247 1"/>
              <a:gd name="f759" fmla="*/ f616 f247 1"/>
              <a:gd name="f760" fmla="*/ f617 f247 1"/>
              <a:gd name="f761" fmla="*/ f618 f246 1"/>
              <a:gd name="f762" fmla="*/ f619 f247 1"/>
              <a:gd name="f763" fmla="*/ f620 f246 1"/>
              <a:gd name="f764" fmla="*/ f621 f246 1"/>
              <a:gd name="f765" fmla="*/ f622 f246 1"/>
              <a:gd name="f766" fmla="*/ f623 f247 1"/>
              <a:gd name="f767" fmla="*/ f624 f247 1"/>
              <a:gd name="f768" fmla="*/ f625 f247 1"/>
              <a:gd name="f769" fmla="*/ f626 f246 1"/>
              <a:gd name="f770" fmla="*/ f627 f247 1"/>
              <a:gd name="f771" fmla="*/ f628 f246 1"/>
              <a:gd name="f772" fmla="*/ f629 f246 1"/>
              <a:gd name="f773" fmla="*/ f630 f246 1"/>
              <a:gd name="f774" fmla="*/ f631 f247 1"/>
              <a:gd name="f775" fmla="*/ f632 f247 1"/>
              <a:gd name="f776" fmla="*/ f633 f247 1"/>
              <a:gd name="f777" fmla="*/ f634 f246 1"/>
              <a:gd name="f778" fmla="*/ f635 f247 1"/>
              <a:gd name="f779" fmla="*/ f636 f246 1"/>
              <a:gd name="f780" fmla="*/ f637 f246 1"/>
              <a:gd name="f781" fmla="*/ f638 f246 1"/>
              <a:gd name="f782" fmla="*/ f639 f247 1"/>
              <a:gd name="f783" fmla="*/ f640 f247 1"/>
              <a:gd name="f784" fmla="*/ f641 f247 1"/>
              <a:gd name="f785" fmla="*/ f642 f246 1"/>
              <a:gd name="f786" fmla="*/ f643 f247 1"/>
              <a:gd name="f787" fmla="*/ f644 f246 1"/>
              <a:gd name="f788" fmla="*/ f645 f246 1"/>
              <a:gd name="f789" fmla="*/ f646 f246 1"/>
              <a:gd name="f790" fmla="*/ f647 f247 1"/>
              <a:gd name="f791" fmla="*/ f648 f247 1"/>
              <a:gd name="f792" fmla="*/ f649 f247 1"/>
              <a:gd name="f793" fmla="*/ f650 f246 1"/>
              <a:gd name="f794" fmla="*/ f651 f247 1"/>
              <a:gd name="f795" fmla="*/ f652 f246 1"/>
              <a:gd name="f796" fmla="*/ f653 f246 1"/>
              <a:gd name="f797" fmla="*/ f654 f246 1"/>
              <a:gd name="f798" fmla="*/ f655 f247 1"/>
              <a:gd name="f799" fmla="*/ f656 f247 1"/>
              <a:gd name="f800" fmla="*/ f657 f247 1"/>
              <a:gd name="f801" fmla="*/ f658 f246 1"/>
              <a:gd name="f802" fmla="*/ f659 f247 1"/>
              <a:gd name="f803" fmla="*/ f660 f246 1"/>
              <a:gd name="f804" fmla="*/ f661 f246 1"/>
              <a:gd name="f805" fmla="*/ f662 f246 1"/>
              <a:gd name="f806" fmla="*/ f663 f247 1"/>
              <a:gd name="f807" fmla="*/ f664 f247 1"/>
              <a:gd name="f808" fmla="*/ f665 f247 1"/>
              <a:gd name="f809" fmla="*/ f666 f246 1"/>
              <a:gd name="f810" fmla="*/ f667 f247 1"/>
              <a:gd name="f811" fmla="*/ f668 f246 1"/>
              <a:gd name="f812" fmla="*/ f669 f246 1"/>
              <a:gd name="f813" fmla="*/ f670 f246 1"/>
              <a:gd name="f814" fmla="*/ f671 f247 1"/>
              <a:gd name="f815" fmla="*/ f672 f247 1"/>
              <a:gd name="f816" fmla="*/ f673 f247 1"/>
              <a:gd name="f817" fmla="*/ f674 f246 1"/>
              <a:gd name="f818" fmla="*/ f675 f247 1"/>
            </a:gdLst>
            <a:ahLst/>
            <a:cxnLst>
              <a:cxn ang="3cd4">
                <a:pos x="hc" y="t"/>
              </a:cxn>
              <a:cxn ang="0">
                <a:pos x="r" y="vc"/>
              </a:cxn>
              <a:cxn ang="cd4">
                <a:pos x="hc" y="b"/>
              </a:cxn>
              <a:cxn ang="cd2">
                <a:pos x="l" y="vc"/>
              </a:cxn>
              <a:cxn ang="f536">
                <a:pos x="f680" y="f681"/>
              </a:cxn>
              <a:cxn ang="f536">
                <a:pos x="f682" y="f681"/>
              </a:cxn>
              <a:cxn ang="f536">
                <a:pos x="f683" y="f684"/>
              </a:cxn>
              <a:cxn ang="f536">
                <a:pos x="f685" y="f686"/>
              </a:cxn>
              <a:cxn ang="f536">
                <a:pos x="f685" y="f687"/>
              </a:cxn>
              <a:cxn ang="f536">
                <a:pos x="f688" y="f689"/>
              </a:cxn>
              <a:cxn ang="f536">
                <a:pos x="f690" y="f681"/>
              </a:cxn>
              <a:cxn ang="f536">
                <a:pos x="f691" y="f681"/>
              </a:cxn>
              <a:cxn ang="f536">
                <a:pos x="f692" y="f693"/>
              </a:cxn>
              <a:cxn ang="f536">
                <a:pos x="f685" y="f694"/>
              </a:cxn>
              <a:cxn ang="f536">
                <a:pos x="f685" y="f695"/>
              </a:cxn>
              <a:cxn ang="f536">
                <a:pos x="f696" y="f697"/>
              </a:cxn>
              <a:cxn ang="f536">
                <a:pos x="f698" y="f681"/>
              </a:cxn>
              <a:cxn ang="f536">
                <a:pos x="f699" y="f681"/>
              </a:cxn>
              <a:cxn ang="f536">
                <a:pos x="f700" y="f701"/>
              </a:cxn>
              <a:cxn ang="f536">
                <a:pos x="f685" y="f702"/>
              </a:cxn>
              <a:cxn ang="f536">
                <a:pos x="f685" y="f703"/>
              </a:cxn>
              <a:cxn ang="f536">
                <a:pos x="f704" y="f705"/>
              </a:cxn>
              <a:cxn ang="f536">
                <a:pos x="f706" y="f681"/>
              </a:cxn>
              <a:cxn ang="f536">
                <a:pos x="f707" y="f681"/>
              </a:cxn>
              <a:cxn ang="f536">
                <a:pos x="f708" y="f709"/>
              </a:cxn>
              <a:cxn ang="f536">
                <a:pos x="f710" y="f711"/>
              </a:cxn>
              <a:cxn ang="f536">
                <a:pos x="f710" y="f712"/>
              </a:cxn>
              <a:cxn ang="f536">
                <a:pos x="f713" y="f714"/>
              </a:cxn>
              <a:cxn ang="f536">
                <a:pos x="f715" y="f681"/>
              </a:cxn>
              <a:cxn ang="f536">
                <a:pos x="f716" y="f681"/>
              </a:cxn>
              <a:cxn ang="f536">
                <a:pos x="f717" y="f718"/>
              </a:cxn>
              <a:cxn ang="f536">
                <a:pos x="f710" y="f719"/>
              </a:cxn>
              <a:cxn ang="f536">
                <a:pos x="f710" y="f720"/>
              </a:cxn>
              <a:cxn ang="f536">
                <a:pos x="f721" y="f722"/>
              </a:cxn>
              <a:cxn ang="f536">
                <a:pos x="f723" y="f681"/>
              </a:cxn>
              <a:cxn ang="f536">
                <a:pos x="f724" y="f681"/>
              </a:cxn>
              <a:cxn ang="f536">
                <a:pos x="f725" y="f726"/>
              </a:cxn>
              <a:cxn ang="f536">
                <a:pos x="f710" y="f727"/>
              </a:cxn>
              <a:cxn ang="f536">
                <a:pos x="f710" y="f728"/>
              </a:cxn>
              <a:cxn ang="f536">
                <a:pos x="f729" y="f730"/>
              </a:cxn>
              <a:cxn ang="f536">
                <a:pos x="f731" y="f681"/>
              </a:cxn>
              <a:cxn ang="f536">
                <a:pos x="f732" y="f681"/>
              </a:cxn>
              <a:cxn ang="f536">
                <a:pos x="f733" y="f734"/>
              </a:cxn>
              <a:cxn ang="f536">
                <a:pos x="f710" y="f735"/>
              </a:cxn>
              <a:cxn ang="f536">
                <a:pos x="f710" y="f736"/>
              </a:cxn>
              <a:cxn ang="f536">
                <a:pos x="f737" y="f738"/>
              </a:cxn>
              <a:cxn ang="f536">
                <a:pos x="f739" y="f681"/>
              </a:cxn>
              <a:cxn ang="f536">
                <a:pos x="f740" y="f681"/>
              </a:cxn>
              <a:cxn ang="f536">
                <a:pos x="f741" y="f742"/>
              </a:cxn>
              <a:cxn ang="f536">
                <a:pos x="f710" y="f743"/>
              </a:cxn>
              <a:cxn ang="f536">
                <a:pos x="f710" y="f744"/>
              </a:cxn>
              <a:cxn ang="f536">
                <a:pos x="f745" y="f746"/>
              </a:cxn>
              <a:cxn ang="f536">
                <a:pos x="f747" y="f681"/>
              </a:cxn>
              <a:cxn ang="f536">
                <a:pos x="f748" y="f681"/>
              </a:cxn>
              <a:cxn ang="f536">
                <a:pos x="f749" y="f750"/>
              </a:cxn>
              <a:cxn ang="f536">
                <a:pos x="f710" y="f751"/>
              </a:cxn>
              <a:cxn ang="f536">
                <a:pos x="f710" y="f752"/>
              </a:cxn>
              <a:cxn ang="f536">
                <a:pos x="f753" y="f754"/>
              </a:cxn>
              <a:cxn ang="f536">
                <a:pos x="f755" y="f681"/>
              </a:cxn>
              <a:cxn ang="f536">
                <a:pos x="f756" y="f681"/>
              </a:cxn>
              <a:cxn ang="f536">
                <a:pos x="f757" y="f758"/>
              </a:cxn>
              <a:cxn ang="f536">
                <a:pos x="f710" y="f759"/>
              </a:cxn>
              <a:cxn ang="f536">
                <a:pos x="f710" y="f760"/>
              </a:cxn>
              <a:cxn ang="f536">
                <a:pos x="f761" y="f762"/>
              </a:cxn>
              <a:cxn ang="f536">
                <a:pos x="f763" y="f681"/>
              </a:cxn>
              <a:cxn ang="f536">
                <a:pos x="f764" y="f681"/>
              </a:cxn>
              <a:cxn ang="f536">
                <a:pos x="f765" y="f766"/>
              </a:cxn>
              <a:cxn ang="f536">
                <a:pos x="f710" y="f767"/>
              </a:cxn>
              <a:cxn ang="f536">
                <a:pos x="f710" y="f768"/>
              </a:cxn>
              <a:cxn ang="f536">
                <a:pos x="f769" y="f770"/>
              </a:cxn>
              <a:cxn ang="f536">
                <a:pos x="f771" y="f681"/>
              </a:cxn>
              <a:cxn ang="f536">
                <a:pos x="f772" y="f681"/>
              </a:cxn>
              <a:cxn ang="f536">
                <a:pos x="f773" y="f774"/>
              </a:cxn>
              <a:cxn ang="f536">
                <a:pos x="f710" y="f775"/>
              </a:cxn>
              <a:cxn ang="f536">
                <a:pos x="f710" y="f776"/>
              </a:cxn>
              <a:cxn ang="f536">
                <a:pos x="f777" y="f778"/>
              </a:cxn>
              <a:cxn ang="f536">
                <a:pos x="f779" y="f681"/>
              </a:cxn>
              <a:cxn ang="f536">
                <a:pos x="f780" y="f681"/>
              </a:cxn>
              <a:cxn ang="f536">
                <a:pos x="f781" y="f782"/>
              </a:cxn>
              <a:cxn ang="f536">
                <a:pos x="f710" y="f783"/>
              </a:cxn>
              <a:cxn ang="f536">
                <a:pos x="f710" y="f784"/>
              </a:cxn>
              <a:cxn ang="f536">
                <a:pos x="f785" y="f786"/>
              </a:cxn>
              <a:cxn ang="f536">
                <a:pos x="f787" y="f681"/>
              </a:cxn>
              <a:cxn ang="f536">
                <a:pos x="f788" y="f681"/>
              </a:cxn>
              <a:cxn ang="f536">
                <a:pos x="f789" y="f790"/>
              </a:cxn>
              <a:cxn ang="f536">
                <a:pos x="f710" y="f791"/>
              </a:cxn>
              <a:cxn ang="f536">
                <a:pos x="f710" y="f792"/>
              </a:cxn>
              <a:cxn ang="f536">
                <a:pos x="f793" y="f794"/>
              </a:cxn>
              <a:cxn ang="f536">
                <a:pos x="f795" y="f681"/>
              </a:cxn>
              <a:cxn ang="f536">
                <a:pos x="f796" y="f681"/>
              </a:cxn>
              <a:cxn ang="f536">
                <a:pos x="f797" y="f798"/>
              </a:cxn>
              <a:cxn ang="f536">
                <a:pos x="f710" y="f799"/>
              </a:cxn>
              <a:cxn ang="f536">
                <a:pos x="f710" y="f800"/>
              </a:cxn>
              <a:cxn ang="f536">
                <a:pos x="f801" y="f802"/>
              </a:cxn>
              <a:cxn ang="f536">
                <a:pos x="f803" y="f681"/>
              </a:cxn>
              <a:cxn ang="f536">
                <a:pos x="f804" y="f681"/>
              </a:cxn>
              <a:cxn ang="f536">
                <a:pos x="f805" y="f806"/>
              </a:cxn>
              <a:cxn ang="f536">
                <a:pos x="f710" y="f807"/>
              </a:cxn>
              <a:cxn ang="f536">
                <a:pos x="f710" y="f808"/>
              </a:cxn>
              <a:cxn ang="f536">
                <a:pos x="f809" y="f810"/>
              </a:cxn>
              <a:cxn ang="f536">
                <a:pos x="f811" y="f681"/>
              </a:cxn>
              <a:cxn ang="f536">
                <a:pos x="f812" y="f681"/>
              </a:cxn>
              <a:cxn ang="f536">
                <a:pos x="f813" y="f814"/>
              </a:cxn>
              <a:cxn ang="f536">
                <a:pos x="f710" y="f815"/>
              </a:cxn>
              <a:cxn ang="f536">
                <a:pos x="f710" y="f816"/>
              </a:cxn>
              <a:cxn ang="f536">
                <a:pos x="f817" y="f818"/>
              </a:cxn>
            </a:cxnLst>
            <a:rect l="f676" t="f679" r="f677" b="f678"/>
            <a:pathLst>
              <a:path w="2242827" h="2102966">
                <a:moveTo>
                  <a:pt x="f8" y="f5"/>
                </a:moveTo>
                <a:lnTo>
                  <a:pt x="f6" y="f5"/>
                </a:lnTo>
                <a:lnTo>
                  <a:pt x="f9" y="f10"/>
                </a:lnTo>
                <a:cubicBezTo>
                  <a:pt x="f11" y="f12"/>
                  <a:pt x="f13" y="f7"/>
                  <a:pt x="f14" y="f7"/>
                </a:cubicBezTo>
                <a:lnTo>
                  <a:pt x="f14" y="f15"/>
                </a:lnTo>
                <a:cubicBezTo>
                  <a:pt x="f16" y="f15"/>
                  <a:pt x="f17" y="f18"/>
                  <a:pt x="f19" y="f20"/>
                </a:cubicBezTo>
                <a:close/>
                <a:moveTo>
                  <a:pt x="f21" y="f5"/>
                </a:moveTo>
                <a:lnTo>
                  <a:pt x="f22" y="f5"/>
                </a:lnTo>
                <a:lnTo>
                  <a:pt x="f23" y="f24"/>
                </a:lnTo>
                <a:cubicBezTo>
                  <a:pt x="f25" y="f26"/>
                  <a:pt x="f27" y="f28"/>
                  <a:pt x="f14" y="f28"/>
                </a:cubicBezTo>
                <a:lnTo>
                  <a:pt x="f14" y="f29"/>
                </a:lnTo>
                <a:cubicBezTo>
                  <a:pt x="f30" y="f29"/>
                  <a:pt x="f31" y="f32"/>
                  <a:pt x="f33" y="f34"/>
                </a:cubicBezTo>
                <a:close/>
                <a:moveTo>
                  <a:pt x="f35" y="f5"/>
                </a:moveTo>
                <a:lnTo>
                  <a:pt x="f36" y="f5"/>
                </a:lnTo>
                <a:lnTo>
                  <a:pt x="f37" y="f38"/>
                </a:lnTo>
                <a:cubicBezTo>
                  <a:pt x="f39" y="f40"/>
                  <a:pt x="f41" y="f42"/>
                  <a:pt x="f14" y="f42"/>
                </a:cubicBezTo>
                <a:lnTo>
                  <a:pt x="f14" y="f43"/>
                </a:lnTo>
                <a:cubicBezTo>
                  <a:pt x="f44" y="f43"/>
                  <a:pt x="f45" y="f46"/>
                  <a:pt x="f47" y="f48"/>
                </a:cubicBezTo>
                <a:close/>
                <a:moveTo>
                  <a:pt x="f49" y="f5"/>
                </a:moveTo>
                <a:lnTo>
                  <a:pt x="f50" y="f5"/>
                </a:lnTo>
                <a:lnTo>
                  <a:pt x="f51" y="f52"/>
                </a:lnTo>
                <a:cubicBezTo>
                  <a:pt x="f53" y="f54"/>
                  <a:pt x="f55" y="f56"/>
                  <a:pt x="f5" y="f56"/>
                </a:cubicBezTo>
                <a:lnTo>
                  <a:pt x="f5" y="f57"/>
                </a:lnTo>
                <a:cubicBezTo>
                  <a:pt x="f58" y="f57"/>
                  <a:pt x="f59" y="f60"/>
                  <a:pt x="f61" y="f62"/>
                </a:cubicBezTo>
                <a:close/>
                <a:moveTo>
                  <a:pt x="f63" y="f5"/>
                </a:moveTo>
                <a:lnTo>
                  <a:pt x="f64" y="f5"/>
                </a:lnTo>
                <a:lnTo>
                  <a:pt x="f65" y="f66"/>
                </a:lnTo>
                <a:cubicBezTo>
                  <a:pt x="f67" y="f68"/>
                  <a:pt x="f69" y="f70"/>
                  <a:pt x="f5" y="f70"/>
                </a:cubicBezTo>
                <a:lnTo>
                  <a:pt x="f5" y="f71"/>
                </a:lnTo>
                <a:cubicBezTo>
                  <a:pt x="f72" y="f71"/>
                  <a:pt x="f73" y="f74"/>
                  <a:pt x="f75" y="f76"/>
                </a:cubicBezTo>
                <a:close/>
                <a:moveTo>
                  <a:pt x="f77" y="f5"/>
                </a:moveTo>
                <a:lnTo>
                  <a:pt x="f78" y="f5"/>
                </a:lnTo>
                <a:lnTo>
                  <a:pt x="f79" y="f80"/>
                </a:lnTo>
                <a:cubicBezTo>
                  <a:pt x="f81" y="f82"/>
                  <a:pt x="f83" y="f84"/>
                  <a:pt x="f5" y="f84"/>
                </a:cubicBezTo>
                <a:lnTo>
                  <a:pt x="f5" y="f85"/>
                </a:lnTo>
                <a:cubicBezTo>
                  <a:pt x="f86" y="f85"/>
                  <a:pt x="f87" y="f88"/>
                  <a:pt x="f89" y="f90"/>
                </a:cubicBezTo>
                <a:close/>
                <a:moveTo>
                  <a:pt x="f91" y="f5"/>
                </a:moveTo>
                <a:lnTo>
                  <a:pt x="f92" y="f5"/>
                </a:lnTo>
                <a:lnTo>
                  <a:pt x="f93" y="f94"/>
                </a:lnTo>
                <a:cubicBezTo>
                  <a:pt x="f95" y="f96"/>
                  <a:pt x="f97" y="f98"/>
                  <a:pt x="f5" y="f98"/>
                </a:cubicBezTo>
                <a:lnTo>
                  <a:pt x="f5" y="f99"/>
                </a:lnTo>
                <a:cubicBezTo>
                  <a:pt x="f100" y="f99"/>
                  <a:pt x="f101" y="f102"/>
                  <a:pt x="f103" y="f104"/>
                </a:cubicBezTo>
                <a:close/>
                <a:moveTo>
                  <a:pt x="f105" y="f5"/>
                </a:moveTo>
                <a:lnTo>
                  <a:pt x="f106" y="f5"/>
                </a:lnTo>
                <a:lnTo>
                  <a:pt x="f107" y="f108"/>
                </a:lnTo>
                <a:cubicBezTo>
                  <a:pt x="f109" y="f110"/>
                  <a:pt x="f111" y="f112"/>
                  <a:pt x="f5" y="f112"/>
                </a:cubicBezTo>
                <a:lnTo>
                  <a:pt x="f5" y="f113"/>
                </a:lnTo>
                <a:cubicBezTo>
                  <a:pt x="f114" y="f113"/>
                  <a:pt x="f115" y="f116"/>
                  <a:pt x="f117" y="f118"/>
                </a:cubicBezTo>
                <a:close/>
                <a:moveTo>
                  <a:pt x="f119" y="f5"/>
                </a:moveTo>
                <a:lnTo>
                  <a:pt x="f120" y="f5"/>
                </a:lnTo>
                <a:lnTo>
                  <a:pt x="f121" y="f122"/>
                </a:lnTo>
                <a:cubicBezTo>
                  <a:pt x="f123" y="f124"/>
                  <a:pt x="f125" y="f126"/>
                  <a:pt x="f5" y="f126"/>
                </a:cubicBezTo>
                <a:lnTo>
                  <a:pt x="f5" y="f127"/>
                </a:lnTo>
                <a:cubicBezTo>
                  <a:pt x="f128" y="f127"/>
                  <a:pt x="f129" y="f130"/>
                  <a:pt x="f131" y="f132"/>
                </a:cubicBezTo>
                <a:close/>
                <a:moveTo>
                  <a:pt x="f133" y="f5"/>
                </a:moveTo>
                <a:lnTo>
                  <a:pt x="f134" y="f5"/>
                </a:lnTo>
                <a:lnTo>
                  <a:pt x="f135" y="f136"/>
                </a:lnTo>
                <a:cubicBezTo>
                  <a:pt x="f137" y="f138"/>
                  <a:pt x="f139" y="f140"/>
                  <a:pt x="f5" y="f140"/>
                </a:cubicBezTo>
                <a:lnTo>
                  <a:pt x="f5" y="f141"/>
                </a:lnTo>
                <a:cubicBezTo>
                  <a:pt x="f142" y="f141"/>
                  <a:pt x="f143" y="f144"/>
                  <a:pt x="f145" y="f146"/>
                </a:cubicBezTo>
                <a:close/>
                <a:moveTo>
                  <a:pt x="f147" y="f5"/>
                </a:moveTo>
                <a:lnTo>
                  <a:pt x="f148" y="f5"/>
                </a:lnTo>
                <a:lnTo>
                  <a:pt x="f149" y="f150"/>
                </a:lnTo>
                <a:cubicBezTo>
                  <a:pt x="f151" y="f152"/>
                  <a:pt x="f153" y="f154"/>
                  <a:pt x="f5" y="f154"/>
                </a:cubicBezTo>
                <a:lnTo>
                  <a:pt x="f5" y="f155"/>
                </a:lnTo>
                <a:cubicBezTo>
                  <a:pt x="f156" y="f155"/>
                  <a:pt x="f157" y="f158"/>
                  <a:pt x="f159" y="f160"/>
                </a:cubicBezTo>
                <a:close/>
                <a:moveTo>
                  <a:pt x="f161" y="f5"/>
                </a:moveTo>
                <a:lnTo>
                  <a:pt x="f162" y="f5"/>
                </a:lnTo>
                <a:lnTo>
                  <a:pt x="f163" y="f164"/>
                </a:lnTo>
                <a:cubicBezTo>
                  <a:pt x="f165" y="f166"/>
                  <a:pt x="f167" y="f168"/>
                  <a:pt x="f5" y="f168"/>
                </a:cubicBezTo>
                <a:lnTo>
                  <a:pt x="f5" y="f169"/>
                </a:lnTo>
                <a:cubicBezTo>
                  <a:pt x="f170" y="f169"/>
                  <a:pt x="f171" y="f172"/>
                  <a:pt x="f173" y="f174"/>
                </a:cubicBezTo>
                <a:close/>
                <a:moveTo>
                  <a:pt x="f175" y="f5"/>
                </a:moveTo>
                <a:lnTo>
                  <a:pt x="f176" y="f5"/>
                </a:lnTo>
                <a:lnTo>
                  <a:pt x="f177" y="f178"/>
                </a:lnTo>
                <a:cubicBezTo>
                  <a:pt x="f179" y="f180"/>
                  <a:pt x="f181" y="f182"/>
                  <a:pt x="f5" y="f182"/>
                </a:cubicBezTo>
                <a:lnTo>
                  <a:pt x="f5" y="f183"/>
                </a:lnTo>
                <a:cubicBezTo>
                  <a:pt x="f184" y="f183"/>
                  <a:pt x="f185" y="f186"/>
                  <a:pt x="f187" y="f188"/>
                </a:cubicBezTo>
                <a:close/>
                <a:moveTo>
                  <a:pt x="f189" y="f5"/>
                </a:moveTo>
                <a:lnTo>
                  <a:pt x="f190" y="f5"/>
                </a:lnTo>
                <a:lnTo>
                  <a:pt x="f191" y="f192"/>
                </a:lnTo>
                <a:cubicBezTo>
                  <a:pt x="f193" y="f194"/>
                  <a:pt x="f195" y="f196"/>
                  <a:pt x="f5" y="f196"/>
                </a:cubicBezTo>
                <a:lnTo>
                  <a:pt x="f5" y="f197"/>
                </a:lnTo>
                <a:cubicBezTo>
                  <a:pt x="f198" y="f197"/>
                  <a:pt x="f199" y="f200"/>
                  <a:pt x="f201" y="f202"/>
                </a:cubicBezTo>
                <a:close/>
                <a:moveTo>
                  <a:pt x="f203" y="f5"/>
                </a:moveTo>
                <a:lnTo>
                  <a:pt x="f204" y="f5"/>
                </a:lnTo>
                <a:lnTo>
                  <a:pt x="f205" y="f206"/>
                </a:lnTo>
                <a:cubicBezTo>
                  <a:pt x="f207" y="f208"/>
                  <a:pt x="f209" y="f210"/>
                  <a:pt x="f5" y="f210"/>
                </a:cubicBezTo>
                <a:lnTo>
                  <a:pt x="f5" y="f211"/>
                </a:lnTo>
                <a:cubicBezTo>
                  <a:pt x="f212" y="f211"/>
                  <a:pt x="f213" y="f214"/>
                  <a:pt x="f215" y="f216"/>
                </a:cubicBezTo>
                <a:close/>
                <a:moveTo>
                  <a:pt x="f217" y="f5"/>
                </a:moveTo>
                <a:lnTo>
                  <a:pt x="f218" y="f5"/>
                </a:lnTo>
                <a:lnTo>
                  <a:pt x="f219" y="f220"/>
                </a:lnTo>
                <a:cubicBezTo>
                  <a:pt x="f221" y="f222"/>
                  <a:pt x="f223" y="f224"/>
                  <a:pt x="f5" y="f224"/>
                </a:cubicBezTo>
                <a:lnTo>
                  <a:pt x="f5" y="f225"/>
                </a:lnTo>
                <a:cubicBezTo>
                  <a:pt x="f226" y="f225"/>
                  <a:pt x="f227" y="f228"/>
                  <a:pt x="f229" y="f230"/>
                </a:cubicBezTo>
                <a:close/>
                <a:moveTo>
                  <a:pt x="f231" y="f5"/>
                </a:moveTo>
                <a:lnTo>
                  <a:pt x="f232" y="f5"/>
                </a:lnTo>
                <a:lnTo>
                  <a:pt x="f233" y="f234"/>
                </a:lnTo>
                <a:cubicBezTo>
                  <a:pt x="f235" y="f236"/>
                  <a:pt x="f237" y="f238"/>
                  <a:pt x="f5" y="f238"/>
                </a:cubicBezTo>
                <a:lnTo>
                  <a:pt x="f5" y="f239"/>
                </a:lnTo>
                <a:cubicBezTo>
                  <a:pt x="f240" y="f239"/>
                  <a:pt x="f241" y="f242"/>
                  <a:pt x="f243" y="f244"/>
                </a:cubicBezTo>
                <a:close/>
              </a:path>
            </a:pathLst>
          </a:custGeom>
          <a:solidFill>
            <a:srgbClr val="EEF3FA"/>
          </a:solid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3" name="Freeform: Shape 7">
            <a:extLst>
              <a:ext uri="{FF2B5EF4-FFF2-40B4-BE49-F238E27FC236}">
                <a16:creationId xmlns:a16="http://schemas.microsoft.com/office/drawing/2014/main" id="{E08BAEFD-E11B-8CFA-25FE-2B40F36BB721}"/>
              </a:ext>
            </a:extLst>
          </p:cNvPr>
          <p:cNvSpPr/>
          <p:nvPr/>
        </p:nvSpPr>
        <p:spPr>
          <a:xfrm flipH="1" flipV="1">
            <a:off x="9949174" y="4755035"/>
            <a:ext cx="2242831" cy="2102964"/>
          </a:xfrm>
          <a:custGeom>
            <a:avLst/>
            <a:gdLst>
              <a:gd name="f0" fmla="val 10800000"/>
              <a:gd name="f1" fmla="val 5400000"/>
              <a:gd name="f2" fmla="val 180"/>
              <a:gd name="f3" fmla="val w"/>
              <a:gd name="f4" fmla="val h"/>
              <a:gd name="f5" fmla="val 0"/>
              <a:gd name="f6" fmla="val 2242827"/>
              <a:gd name="f7" fmla="val 2102966"/>
              <a:gd name="f8" fmla="val 2220549"/>
              <a:gd name="f9" fmla="val 2238641"/>
              <a:gd name="f10" fmla="val 82607"/>
              <a:gd name="f11" fmla="val 2123193"/>
              <a:gd name="f12" fmla="val 1215807"/>
              <a:gd name="f13" fmla="val 1163255"/>
              <a:gd name="f14" fmla="val 1"/>
              <a:gd name="f15" fmla="val 2080690"/>
              <a:gd name="f16" fmla="val 1151759"/>
              <a:gd name="f17" fmla="val 2102176"/>
              <a:gd name="f18" fmla="val 1202330"/>
              <a:gd name="f19" fmla="val 2216479"/>
              <a:gd name="f20" fmla="val 80336"/>
              <a:gd name="f21" fmla="val 2098030"/>
              <a:gd name="f22" fmla="val 2120412"/>
              <a:gd name="f23" fmla="val 2116859"/>
              <a:gd name="f24" fmla="val 70117"/>
              <a:gd name="f25" fmla="val 2007691"/>
              <a:gd name="f26" fmla="val 1141666"/>
              <a:gd name="f27" fmla="val 1099966"/>
              <a:gd name="f28" fmla="val 1980571"/>
              <a:gd name="f29" fmla="val 1958295"/>
              <a:gd name="f30" fmla="val 1088470"/>
              <a:gd name="f31" fmla="val 1986577"/>
              <a:gd name="f32" fmla="val 1128187"/>
              <a:gd name="f33" fmla="val 2094588"/>
              <a:gd name="f34" fmla="val 67938"/>
              <a:gd name="f35" fmla="val 1975608"/>
              <a:gd name="f36" fmla="val 1997887"/>
              <a:gd name="f37" fmla="val 1994968"/>
              <a:gd name="f38" fmla="val 57611"/>
              <a:gd name="f39" fmla="val 1892090"/>
              <a:gd name="f40" fmla="val 1067493"/>
              <a:gd name="f41" fmla="val 1036676"/>
              <a:gd name="f42" fmla="val 1858047"/>
              <a:gd name="f43" fmla="val 1835771"/>
              <a:gd name="f44" fmla="val 1025181"/>
              <a:gd name="f45" fmla="val 1871073"/>
              <a:gd name="f46" fmla="val 1053919"/>
              <a:gd name="f47" fmla="val 1972805"/>
              <a:gd name="f48" fmla="val 55322"/>
              <a:gd name="f49" fmla="val 1853193"/>
              <a:gd name="f50" fmla="val 1875472"/>
              <a:gd name="f51" fmla="val 1873186"/>
              <a:gd name="f52" fmla="val 45119"/>
              <a:gd name="f53" fmla="val 1776588"/>
              <a:gd name="f54" fmla="val 993350"/>
              <a:gd name="f55" fmla="val 973388"/>
              <a:gd name="f56" fmla="val 1735650"/>
              <a:gd name="f57" fmla="val 1713374"/>
              <a:gd name="f58" fmla="val 961784"/>
              <a:gd name="f59" fmla="val 1755557"/>
              <a:gd name="f60" fmla="val 979877"/>
              <a:gd name="f61" fmla="val 1851022"/>
              <a:gd name="f62" fmla="val 42848"/>
              <a:gd name="f63" fmla="val 1730668"/>
              <a:gd name="f64" fmla="val 1753056"/>
              <a:gd name="f65" fmla="val 1751404"/>
              <a:gd name="f66" fmla="val 32610"/>
              <a:gd name="f67" fmla="val 1661086"/>
              <a:gd name="f68" fmla="val 919190"/>
              <a:gd name="f69" fmla="val 910098"/>
              <a:gd name="f70" fmla="val 1613232"/>
              <a:gd name="f71" fmla="val 1590961"/>
              <a:gd name="f72" fmla="val 898495"/>
              <a:gd name="f73" fmla="val 1639954"/>
              <a:gd name="f74" fmla="val 905712"/>
              <a:gd name="f75" fmla="val 1729127"/>
              <a:gd name="f76" fmla="val 30432"/>
              <a:gd name="f77" fmla="val 1608247"/>
              <a:gd name="f78" fmla="val 1630525"/>
              <a:gd name="f79" fmla="val 1629507"/>
              <a:gd name="f80" fmla="val 20086"/>
              <a:gd name="f81" fmla="val 1545469"/>
              <a:gd name="f82" fmla="val 844919"/>
              <a:gd name="f83" fmla="val 846701"/>
              <a:gd name="f84" fmla="val 1490712"/>
              <a:gd name="f85" fmla="val 1468436"/>
              <a:gd name="f86" fmla="val 835206"/>
              <a:gd name="f87" fmla="val 1524451"/>
              <a:gd name="f88" fmla="val 831445"/>
              <a:gd name="f89" fmla="val 1607345"/>
              <a:gd name="f90" fmla="val 17816"/>
              <a:gd name="f91" fmla="val 1485833"/>
              <a:gd name="f92" fmla="val 1508109"/>
              <a:gd name="f93" fmla="val 1507724"/>
              <a:gd name="f94" fmla="val 7596"/>
              <a:gd name="f95" fmla="val 1429966"/>
              <a:gd name="f96" fmla="val 770778"/>
              <a:gd name="f97" fmla="val 783416"/>
              <a:gd name="f98" fmla="val 1368317"/>
              <a:gd name="f99" fmla="val 1346041"/>
              <a:gd name="f100" fmla="val 771917"/>
              <a:gd name="f101" fmla="val 1408949"/>
              <a:gd name="f102" fmla="val 757304"/>
              <a:gd name="f103" fmla="val 1485563"/>
              <a:gd name="f104" fmla="val 5325"/>
              <a:gd name="f105" fmla="val 1362591"/>
              <a:gd name="f106" fmla="val 1385194"/>
              <a:gd name="f107" fmla="val 1364797"/>
              <a:gd name="f108" fmla="val 133264"/>
              <a:gd name="f109" fmla="val 1234684"/>
              <a:gd name="f110" fmla="val 767432"/>
              <a:gd name="f111" fmla="val 672215"/>
              <a:gd name="f112" fmla="val 1245917"/>
              <a:gd name="f113" fmla="val 1223641"/>
              <a:gd name="f114" fmla="val 661385"/>
              <a:gd name="f115" fmla="val 1214835"/>
              <a:gd name="f116" fmla="val 752908"/>
              <a:gd name="f117" fmla="val 1342864"/>
              <a:gd name="f118" fmla="val 128894"/>
              <a:gd name="f119" fmla="val 1238878"/>
              <a:gd name="f120" fmla="val 1261388"/>
              <a:gd name="f121" fmla="val 1244763"/>
              <a:gd name="f122" fmla="val 108614"/>
              <a:gd name="f123" fmla="val 1126083"/>
              <a:gd name="f124" fmla="val 687031"/>
              <a:gd name="f125" fmla="val 613049"/>
              <a:gd name="f126" fmla="val 1123397"/>
              <a:gd name="f127" fmla="val 1101121"/>
              <a:gd name="f128" fmla="val 602316"/>
              <a:gd name="f129" fmla="val 1106344"/>
              <a:gd name="f130" fmla="val 672419"/>
              <a:gd name="f131" fmla="val 1222940"/>
              <a:gd name="f132" fmla="val 104135"/>
              <a:gd name="f133" fmla="val 1115178"/>
              <a:gd name="f134" fmla="val 1137688"/>
              <a:gd name="f135" fmla="val 1124836"/>
              <a:gd name="f136" fmla="val 83962"/>
              <a:gd name="f137" fmla="val 1017592"/>
              <a:gd name="f138" fmla="val 606647"/>
              <a:gd name="f139" fmla="val 553979"/>
              <a:gd name="f140" fmla="val 1000978"/>
              <a:gd name="f141" fmla="val 978703"/>
              <a:gd name="f142" fmla="val 543246"/>
              <a:gd name="f143" fmla="val 997852"/>
              <a:gd name="f144" fmla="val 592039"/>
              <a:gd name="f145" fmla="val 1103012"/>
              <a:gd name="f146" fmla="val 79485"/>
              <a:gd name="f147" fmla="val 991375"/>
              <a:gd name="f148" fmla="val 1013997"/>
              <a:gd name="f149" fmla="val 1004915"/>
              <a:gd name="f150" fmla="val 59331"/>
              <a:gd name="f151" fmla="val 909100"/>
              <a:gd name="f152" fmla="val 526286"/>
              <a:gd name="f153" fmla="val 494909"/>
              <a:gd name="f154" fmla="val 878583"/>
              <a:gd name="f155" fmla="val 856307"/>
              <a:gd name="f156" fmla="val 484176"/>
              <a:gd name="f157" fmla="val 889272"/>
              <a:gd name="f158" fmla="val 511676"/>
              <a:gd name="f159" fmla="val 982981"/>
              <a:gd name="f160" fmla="val 54853"/>
              <a:gd name="f161" fmla="val 866108"/>
              <a:gd name="f162" fmla="val 888384"/>
              <a:gd name="f163" fmla="val 884876"/>
              <a:gd name="f164" fmla="val 34680"/>
              <a:gd name="f165" fmla="val 800495"/>
              <a:gd name="f166" fmla="val 445883"/>
              <a:gd name="f167" fmla="val 435739"/>
              <a:gd name="f168" fmla="val 756058"/>
              <a:gd name="f169" fmla="val 733782"/>
              <a:gd name="f170" fmla="val 425107"/>
              <a:gd name="f171" fmla="val 780781"/>
              <a:gd name="f172" fmla="val 431187"/>
              <a:gd name="f173" fmla="val 863057"/>
              <a:gd name="f174" fmla="val 30169"/>
              <a:gd name="f175" fmla="val 743692"/>
              <a:gd name="f176" fmla="val 765973"/>
              <a:gd name="f177" fmla="val 764957"/>
              <a:gd name="f178" fmla="val 10048"/>
              <a:gd name="f179" fmla="val 692029"/>
              <a:gd name="f180" fmla="val 365521"/>
              <a:gd name="f181" fmla="val 376767"/>
              <a:gd name="f182" fmla="val 633662"/>
              <a:gd name="f183" fmla="val 611386"/>
              <a:gd name="f184" fmla="val 365938"/>
              <a:gd name="f185" fmla="val 672265"/>
              <a:gd name="f186" fmla="val 350911"/>
              <a:gd name="f187" fmla="val 743129"/>
              <a:gd name="f188" fmla="val 5570"/>
              <a:gd name="f189" fmla="val 617163"/>
              <a:gd name="f190" fmla="val 640489"/>
              <a:gd name="f191" fmla="val 606611"/>
              <a:gd name="f192" fmla="val 108906"/>
              <a:gd name="f193" fmla="val 506524"/>
              <a:gd name="f194" fmla="val 345128"/>
              <a:gd name="f195" fmla="val 272312"/>
              <a:gd name="f196" fmla="val 511248"/>
              <a:gd name="f197" fmla="val 488972"/>
              <a:gd name="f198" fmla="val 263030"/>
              <a:gd name="f199" fmla="val 489290"/>
              <a:gd name="f200" fmla="val 328485"/>
              <a:gd name="f201" fmla="val 585980"/>
              <a:gd name="f202" fmla="val 100252"/>
              <a:gd name="f203" fmla="val 489561"/>
              <a:gd name="f204" fmla="val 512789"/>
              <a:gd name="f205" fmla="val 493721"/>
              <a:gd name="f206" fmla="val 61289"/>
              <a:gd name="f207" fmla="val 412246"/>
              <a:gd name="f208" fmla="val 253561"/>
              <a:gd name="f209" fmla="val 221597"/>
              <a:gd name="f210" fmla="val 388735"/>
              <a:gd name="f211" fmla="val 366459"/>
              <a:gd name="f212" fmla="val 212399"/>
              <a:gd name="f213" fmla="val 395116"/>
              <a:gd name="f214" fmla="val 236854"/>
              <a:gd name="f215" fmla="val 473199"/>
              <a:gd name="f216" fmla="val 52587"/>
              <a:gd name="f217" fmla="val 361966"/>
              <a:gd name="f218" fmla="val 385181"/>
              <a:gd name="f219" fmla="val 380937"/>
              <a:gd name="f220" fmla="val 13636"/>
              <a:gd name="f221" fmla="val 318070"/>
              <a:gd name="f222" fmla="val 161973"/>
              <a:gd name="f223" fmla="val 170965"/>
              <a:gd name="f224" fmla="val 266328"/>
              <a:gd name="f225" fmla="val 244052"/>
              <a:gd name="f226" fmla="val 161767"/>
              <a:gd name="f227" fmla="val 300940"/>
              <a:gd name="f228" fmla="val 145329"/>
              <a:gd name="f229" fmla="val 360416"/>
              <a:gd name="f230" fmla="val 4982"/>
              <a:gd name="f231" fmla="val 218905"/>
              <a:gd name="f232" fmla="val 249720"/>
              <a:gd name="f233" fmla="val 241311"/>
              <a:gd name="f234" fmla="val 15475"/>
              <a:gd name="f235" fmla="val 188962"/>
              <a:gd name="f236" fmla="val 92909"/>
              <a:gd name="f237" fmla="val 100349"/>
              <a:gd name="f238" fmla="val 143932"/>
              <a:gd name="f239" fmla="val 121656"/>
              <a:gd name="f240" fmla="val 74091"/>
              <a:gd name="f241" fmla="val 141290"/>
              <a:gd name="f242" fmla="val 91533"/>
              <a:gd name="f243" fmla="val 189966"/>
              <a:gd name="f244" fmla="val 42875"/>
              <a:gd name="f245" fmla="+- 0 0 -90"/>
              <a:gd name="f246" fmla="*/ f3 1 2242827"/>
              <a:gd name="f247" fmla="*/ f4 1 2102966"/>
              <a:gd name="f248" fmla="+- f7 0 f5"/>
              <a:gd name="f249" fmla="+- f6 0 f5"/>
              <a:gd name="f250" fmla="*/ f245 f0 1"/>
              <a:gd name="f251" fmla="*/ f249 1 2242827"/>
              <a:gd name="f252" fmla="*/ f248 1 2102966"/>
              <a:gd name="f253" fmla="*/ 2220549 f249 1"/>
              <a:gd name="f254" fmla="*/ 0 f248 1"/>
              <a:gd name="f255" fmla="*/ 2242827 f249 1"/>
              <a:gd name="f256" fmla="*/ 2238641 f249 1"/>
              <a:gd name="f257" fmla="*/ 82607 f248 1"/>
              <a:gd name="f258" fmla="*/ 1 f249 1"/>
              <a:gd name="f259" fmla="*/ 2102966 f248 1"/>
              <a:gd name="f260" fmla="*/ 2080690 f248 1"/>
              <a:gd name="f261" fmla="*/ 2216479 f249 1"/>
              <a:gd name="f262" fmla="*/ 80336 f248 1"/>
              <a:gd name="f263" fmla="*/ 2098030 f249 1"/>
              <a:gd name="f264" fmla="*/ 2120412 f249 1"/>
              <a:gd name="f265" fmla="*/ 2116859 f249 1"/>
              <a:gd name="f266" fmla="*/ 70117 f248 1"/>
              <a:gd name="f267" fmla="*/ 1980571 f248 1"/>
              <a:gd name="f268" fmla="*/ 1958295 f248 1"/>
              <a:gd name="f269" fmla="*/ 2094588 f249 1"/>
              <a:gd name="f270" fmla="*/ 67938 f248 1"/>
              <a:gd name="f271" fmla="*/ 1975608 f249 1"/>
              <a:gd name="f272" fmla="*/ 1997887 f249 1"/>
              <a:gd name="f273" fmla="*/ 1994968 f249 1"/>
              <a:gd name="f274" fmla="*/ 57611 f248 1"/>
              <a:gd name="f275" fmla="*/ 1858047 f248 1"/>
              <a:gd name="f276" fmla="*/ 1835771 f248 1"/>
              <a:gd name="f277" fmla="*/ 1972805 f249 1"/>
              <a:gd name="f278" fmla="*/ 55322 f248 1"/>
              <a:gd name="f279" fmla="*/ 1853193 f249 1"/>
              <a:gd name="f280" fmla="*/ 1875472 f249 1"/>
              <a:gd name="f281" fmla="*/ 1873186 f249 1"/>
              <a:gd name="f282" fmla="*/ 45119 f248 1"/>
              <a:gd name="f283" fmla="*/ 0 f249 1"/>
              <a:gd name="f284" fmla="*/ 1735650 f248 1"/>
              <a:gd name="f285" fmla="*/ 1713374 f248 1"/>
              <a:gd name="f286" fmla="*/ 1851022 f249 1"/>
              <a:gd name="f287" fmla="*/ 42848 f248 1"/>
              <a:gd name="f288" fmla="*/ 1730668 f249 1"/>
              <a:gd name="f289" fmla="*/ 1753056 f249 1"/>
              <a:gd name="f290" fmla="*/ 1751404 f249 1"/>
              <a:gd name="f291" fmla="*/ 32610 f248 1"/>
              <a:gd name="f292" fmla="*/ 1613232 f248 1"/>
              <a:gd name="f293" fmla="*/ 1590961 f248 1"/>
              <a:gd name="f294" fmla="*/ 1729127 f249 1"/>
              <a:gd name="f295" fmla="*/ 30432 f248 1"/>
              <a:gd name="f296" fmla="*/ 1608247 f249 1"/>
              <a:gd name="f297" fmla="*/ 1630525 f249 1"/>
              <a:gd name="f298" fmla="*/ 1629507 f249 1"/>
              <a:gd name="f299" fmla="*/ 20086 f248 1"/>
              <a:gd name="f300" fmla="*/ 1490712 f248 1"/>
              <a:gd name="f301" fmla="*/ 1468436 f248 1"/>
              <a:gd name="f302" fmla="*/ 1607345 f249 1"/>
              <a:gd name="f303" fmla="*/ 17816 f248 1"/>
              <a:gd name="f304" fmla="*/ 1485833 f249 1"/>
              <a:gd name="f305" fmla="*/ 1508109 f249 1"/>
              <a:gd name="f306" fmla="*/ 1507724 f249 1"/>
              <a:gd name="f307" fmla="*/ 7596 f248 1"/>
              <a:gd name="f308" fmla="*/ 1368317 f248 1"/>
              <a:gd name="f309" fmla="*/ 1346041 f248 1"/>
              <a:gd name="f310" fmla="*/ 1485563 f249 1"/>
              <a:gd name="f311" fmla="*/ 5325 f248 1"/>
              <a:gd name="f312" fmla="*/ 1362591 f249 1"/>
              <a:gd name="f313" fmla="*/ 1385194 f249 1"/>
              <a:gd name="f314" fmla="*/ 1364797 f249 1"/>
              <a:gd name="f315" fmla="*/ 133264 f248 1"/>
              <a:gd name="f316" fmla="*/ 1245917 f248 1"/>
              <a:gd name="f317" fmla="*/ 1223641 f248 1"/>
              <a:gd name="f318" fmla="*/ 1342864 f249 1"/>
              <a:gd name="f319" fmla="*/ 128894 f248 1"/>
              <a:gd name="f320" fmla="*/ 1238878 f249 1"/>
              <a:gd name="f321" fmla="*/ 1261388 f249 1"/>
              <a:gd name="f322" fmla="*/ 1244763 f249 1"/>
              <a:gd name="f323" fmla="*/ 108614 f248 1"/>
              <a:gd name="f324" fmla="*/ 1123397 f248 1"/>
              <a:gd name="f325" fmla="*/ 1101121 f248 1"/>
              <a:gd name="f326" fmla="*/ 1222940 f249 1"/>
              <a:gd name="f327" fmla="*/ 104135 f248 1"/>
              <a:gd name="f328" fmla="*/ 1115178 f249 1"/>
              <a:gd name="f329" fmla="*/ 1137688 f249 1"/>
              <a:gd name="f330" fmla="*/ 1124836 f249 1"/>
              <a:gd name="f331" fmla="*/ 83962 f248 1"/>
              <a:gd name="f332" fmla="*/ 1000978 f248 1"/>
              <a:gd name="f333" fmla="*/ 978703 f248 1"/>
              <a:gd name="f334" fmla="*/ 1103012 f249 1"/>
              <a:gd name="f335" fmla="*/ 79485 f248 1"/>
              <a:gd name="f336" fmla="*/ 991375 f249 1"/>
              <a:gd name="f337" fmla="*/ 1013997 f249 1"/>
              <a:gd name="f338" fmla="*/ 1004915 f249 1"/>
              <a:gd name="f339" fmla="*/ 59331 f248 1"/>
              <a:gd name="f340" fmla="*/ 878583 f248 1"/>
              <a:gd name="f341" fmla="*/ 856307 f248 1"/>
              <a:gd name="f342" fmla="*/ 982981 f249 1"/>
              <a:gd name="f343" fmla="*/ 54853 f248 1"/>
              <a:gd name="f344" fmla="*/ 866108 f249 1"/>
              <a:gd name="f345" fmla="*/ 888384 f249 1"/>
              <a:gd name="f346" fmla="*/ 884876 f249 1"/>
              <a:gd name="f347" fmla="*/ 34680 f248 1"/>
              <a:gd name="f348" fmla="*/ 756058 f248 1"/>
              <a:gd name="f349" fmla="*/ 733782 f248 1"/>
              <a:gd name="f350" fmla="*/ 863057 f249 1"/>
              <a:gd name="f351" fmla="*/ 30169 f248 1"/>
              <a:gd name="f352" fmla="*/ 743692 f249 1"/>
              <a:gd name="f353" fmla="*/ 765973 f249 1"/>
              <a:gd name="f354" fmla="*/ 764957 f249 1"/>
              <a:gd name="f355" fmla="*/ 10048 f248 1"/>
              <a:gd name="f356" fmla="*/ 633662 f248 1"/>
              <a:gd name="f357" fmla="*/ 611386 f248 1"/>
              <a:gd name="f358" fmla="*/ 743129 f249 1"/>
              <a:gd name="f359" fmla="*/ 5570 f248 1"/>
              <a:gd name="f360" fmla="*/ 617163 f249 1"/>
              <a:gd name="f361" fmla="*/ 640489 f249 1"/>
              <a:gd name="f362" fmla="*/ 606611 f249 1"/>
              <a:gd name="f363" fmla="*/ 108906 f248 1"/>
              <a:gd name="f364" fmla="*/ 511248 f248 1"/>
              <a:gd name="f365" fmla="*/ 488972 f248 1"/>
              <a:gd name="f366" fmla="*/ 585980 f249 1"/>
              <a:gd name="f367" fmla="*/ 100252 f248 1"/>
              <a:gd name="f368" fmla="*/ 489561 f249 1"/>
              <a:gd name="f369" fmla="*/ 512789 f249 1"/>
              <a:gd name="f370" fmla="*/ 493721 f249 1"/>
              <a:gd name="f371" fmla="*/ 61289 f248 1"/>
              <a:gd name="f372" fmla="*/ 388735 f248 1"/>
              <a:gd name="f373" fmla="*/ 366459 f248 1"/>
              <a:gd name="f374" fmla="*/ 473199 f249 1"/>
              <a:gd name="f375" fmla="*/ 52587 f248 1"/>
              <a:gd name="f376" fmla="*/ 361966 f249 1"/>
              <a:gd name="f377" fmla="*/ 385181 f249 1"/>
              <a:gd name="f378" fmla="*/ 380937 f249 1"/>
              <a:gd name="f379" fmla="*/ 13636 f248 1"/>
              <a:gd name="f380" fmla="*/ 266328 f248 1"/>
              <a:gd name="f381" fmla="*/ 244052 f248 1"/>
              <a:gd name="f382" fmla="*/ 360416 f249 1"/>
              <a:gd name="f383" fmla="*/ 4982 f248 1"/>
              <a:gd name="f384" fmla="*/ 218905 f249 1"/>
              <a:gd name="f385" fmla="*/ 249720 f249 1"/>
              <a:gd name="f386" fmla="*/ 241311 f249 1"/>
              <a:gd name="f387" fmla="*/ 15475 f248 1"/>
              <a:gd name="f388" fmla="*/ 143932 f248 1"/>
              <a:gd name="f389" fmla="*/ 121656 f248 1"/>
              <a:gd name="f390" fmla="*/ 189966 f249 1"/>
              <a:gd name="f391" fmla="*/ 42875 f248 1"/>
              <a:gd name="f392" fmla="*/ f250 1 f2"/>
              <a:gd name="f393" fmla="*/ f253 1 2242827"/>
              <a:gd name="f394" fmla="*/ f254 1 2102966"/>
              <a:gd name="f395" fmla="*/ f255 1 2242827"/>
              <a:gd name="f396" fmla="*/ f256 1 2242827"/>
              <a:gd name="f397" fmla="*/ f257 1 2102966"/>
              <a:gd name="f398" fmla="*/ f258 1 2242827"/>
              <a:gd name="f399" fmla="*/ f259 1 2102966"/>
              <a:gd name="f400" fmla="*/ f260 1 2102966"/>
              <a:gd name="f401" fmla="*/ f261 1 2242827"/>
              <a:gd name="f402" fmla="*/ f262 1 2102966"/>
              <a:gd name="f403" fmla="*/ f263 1 2242827"/>
              <a:gd name="f404" fmla="*/ f264 1 2242827"/>
              <a:gd name="f405" fmla="*/ f265 1 2242827"/>
              <a:gd name="f406" fmla="*/ f266 1 2102966"/>
              <a:gd name="f407" fmla="*/ f267 1 2102966"/>
              <a:gd name="f408" fmla="*/ f268 1 2102966"/>
              <a:gd name="f409" fmla="*/ f269 1 2242827"/>
              <a:gd name="f410" fmla="*/ f270 1 2102966"/>
              <a:gd name="f411" fmla="*/ f271 1 2242827"/>
              <a:gd name="f412" fmla="*/ f272 1 2242827"/>
              <a:gd name="f413" fmla="*/ f273 1 2242827"/>
              <a:gd name="f414" fmla="*/ f274 1 2102966"/>
              <a:gd name="f415" fmla="*/ f275 1 2102966"/>
              <a:gd name="f416" fmla="*/ f276 1 2102966"/>
              <a:gd name="f417" fmla="*/ f277 1 2242827"/>
              <a:gd name="f418" fmla="*/ f278 1 2102966"/>
              <a:gd name="f419" fmla="*/ f279 1 2242827"/>
              <a:gd name="f420" fmla="*/ f280 1 2242827"/>
              <a:gd name="f421" fmla="*/ f281 1 2242827"/>
              <a:gd name="f422" fmla="*/ f282 1 2102966"/>
              <a:gd name="f423" fmla="*/ f283 1 2242827"/>
              <a:gd name="f424" fmla="*/ f284 1 2102966"/>
              <a:gd name="f425" fmla="*/ f285 1 2102966"/>
              <a:gd name="f426" fmla="*/ f286 1 2242827"/>
              <a:gd name="f427" fmla="*/ f287 1 2102966"/>
              <a:gd name="f428" fmla="*/ f288 1 2242827"/>
              <a:gd name="f429" fmla="*/ f289 1 2242827"/>
              <a:gd name="f430" fmla="*/ f290 1 2242827"/>
              <a:gd name="f431" fmla="*/ f291 1 2102966"/>
              <a:gd name="f432" fmla="*/ f292 1 2102966"/>
              <a:gd name="f433" fmla="*/ f293 1 2102966"/>
              <a:gd name="f434" fmla="*/ f294 1 2242827"/>
              <a:gd name="f435" fmla="*/ f295 1 2102966"/>
              <a:gd name="f436" fmla="*/ f296 1 2242827"/>
              <a:gd name="f437" fmla="*/ f297 1 2242827"/>
              <a:gd name="f438" fmla="*/ f298 1 2242827"/>
              <a:gd name="f439" fmla="*/ f299 1 2102966"/>
              <a:gd name="f440" fmla="*/ f300 1 2102966"/>
              <a:gd name="f441" fmla="*/ f301 1 2102966"/>
              <a:gd name="f442" fmla="*/ f302 1 2242827"/>
              <a:gd name="f443" fmla="*/ f303 1 2102966"/>
              <a:gd name="f444" fmla="*/ f304 1 2242827"/>
              <a:gd name="f445" fmla="*/ f305 1 2242827"/>
              <a:gd name="f446" fmla="*/ f306 1 2242827"/>
              <a:gd name="f447" fmla="*/ f307 1 2102966"/>
              <a:gd name="f448" fmla="*/ f308 1 2102966"/>
              <a:gd name="f449" fmla="*/ f309 1 2102966"/>
              <a:gd name="f450" fmla="*/ f310 1 2242827"/>
              <a:gd name="f451" fmla="*/ f311 1 2102966"/>
              <a:gd name="f452" fmla="*/ f312 1 2242827"/>
              <a:gd name="f453" fmla="*/ f313 1 2242827"/>
              <a:gd name="f454" fmla="*/ f314 1 2242827"/>
              <a:gd name="f455" fmla="*/ f315 1 2102966"/>
              <a:gd name="f456" fmla="*/ f316 1 2102966"/>
              <a:gd name="f457" fmla="*/ f317 1 2102966"/>
              <a:gd name="f458" fmla="*/ f318 1 2242827"/>
              <a:gd name="f459" fmla="*/ f319 1 2102966"/>
              <a:gd name="f460" fmla="*/ f320 1 2242827"/>
              <a:gd name="f461" fmla="*/ f321 1 2242827"/>
              <a:gd name="f462" fmla="*/ f322 1 2242827"/>
              <a:gd name="f463" fmla="*/ f323 1 2102966"/>
              <a:gd name="f464" fmla="*/ f324 1 2102966"/>
              <a:gd name="f465" fmla="*/ f325 1 2102966"/>
              <a:gd name="f466" fmla="*/ f326 1 2242827"/>
              <a:gd name="f467" fmla="*/ f327 1 2102966"/>
              <a:gd name="f468" fmla="*/ f328 1 2242827"/>
              <a:gd name="f469" fmla="*/ f329 1 2242827"/>
              <a:gd name="f470" fmla="*/ f330 1 2242827"/>
              <a:gd name="f471" fmla="*/ f331 1 2102966"/>
              <a:gd name="f472" fmla="*/ f332 1 2102966"/>
              <a:gd name="f473" fmla="*/ f333 1 2102966"/>
              <a:gd name="f474" fmla="*/ f334 1 2242827"/>
              <a:gd name="f475" fmla="*/ f335 1 2102966"/>
              <a:gd name="f476" fmla="*/ f336 1 2242827"/>
              <a:gd name="f477" fmla="*/ f337 1 2242827"/>
              <a:gd name="f478" fmla="*/ f338 1 2242827"/>
              <a:gd name="f479" fmla="*/ f339 1 2102966"/>
              <a:gd name="f480" fmla="*/ f340 1 2102966"/>
              <a:gd name="f481" fmla="*/ f341 1 2102966"/>
              <a:gd name="f482" fmla="*/ f342 1 2242827"/>
              <a:gd name="f483" fmla="*/ f343 1 2102966"/>
              <a:gd name="f484" fmla="*/ f344 1 2242827"/>
              <a:gd name="f485" fmla="*/ f345 1 2242827"/>
              <a:gd name="f486" fmla="*/ f346 1 2242827"/>
              <a:gd name="f487" fmla="*/ f347 1 2102966"/>
              <a:gd name="f488" fmla="*/ f348 1 2102966"/>
              <a:gd name="f489" fmla="*/ f349 1 2102966"/>
              <a:gd name="f490" fmla="*/ f350 1 2242827"/>
              <a:gd name="f491" fmla="*/ f351 1 2102966"/>
              <a:gd name="f492" fmla="*/ f352 1 2242827"/>
              <a:gd name="f493" fmla="*/ f353 1 2242827"/>
              <a:gd name="f494" fmla="*/ f354 1 2242827"/>
              <a:gd name="f495" fmla="*/ f355 1 2102966"/>
              <a:gd name="f496" fmla="*/ f356 1 2102966"/>
              <a:gd name="f497" fmla="*/ f357 1 2102966"/>
              <a:gd name="f498" fmla="*/ f358 1 2242827"/>
              <a:gd name="f499" fmla="*/ f359 1 2102966"/>
              <a:gd name="f500" fmla="*/ f360 1 2242827"/>
              <a:gd name="f501" fmla="*/ f361 1 2242827"/>
              <a:gd name="f502" fmla="*/ f362 1 2242827"/>
              <a:gd name="f503" fmla="*/ f363 1 2102966"/>
              <a:gd name="f504" fmla="*/ f364 1 2102966"/>
              <a:gd name="f505" fmla="*/ f365 1 2102966"/>
              <a:gd name="f506" fmla="*/ f366 1 2242827"/>
              <a:gd name="f507" fmla="*/ f367 1 2102966"/>
              <a:gd name="f508" fmla="*/ f368 1 2242827"/>
              <a:gd name="f509" fmla="*/ f369 1 2242827"/>
              <a:gd name="f510" fmla="*/ f370 1 2242827"/>
              <a:gd name="f511" fmla="*/ f371 1 2102966"/>
              <a:gd name="f512" fmla="*/ f372 1 2102966"/>
              <a:gd name="f513" fmla="*/ f373 1 2102966"/>
              <a:gd name="f514" fmla="*/ f374 1 2242827"/>
              <a:gd name="f515" fmla="*/ f375 1 2102966"/>
              <a:gd name="f516" fmla="*/ f376 1 2242827"/>
              <a:gd name="f517" fmla="*/ f377 1 2242827"/>
              <a:gd name="f518" fmla="*/ f378 1 2242827"/>
              <a:gd name="f519" fmla="*/ f379 1 2102966"/>
              <a:gd name="f520" fmla="*/ f380 1 2102966"/>
              <a:gd name="f521" fmla="*/ f381 1 2102966"/>
              <a:gd name="f522" fmla="*/ f382 1 2242827"/>
              <a:gd name="f523" fmla="*/ f383 1 2102966"/>
              <a:gd name="f524" fmla="*/ f384 1 2242827"/>
              <a:gd name="f525" fmla="*/ f385 1 2242827"/>
              <a:gd name="f526" fmla="*/ f386 1 2242827"/>
              <a:gd name="f527" fmla="*/ f387 1 2102966"/>
              <a:gd name="f528" fmla="*/ f388 1 2102966"/>
              <a:gd name="f529" fmla="*/ f389 1 2102966"/>
              <a:gd name="f530" fmla="*/ f390 1 2242827"/>
              <a:gd name="f531" fmla="*/ f391 1 2102966"/>
              <a:gd name="f532" fmla="*/ f5 1 f251"/>
              <a:gd name="f533" fmla="*/ f6 1 f251"/>
              <a:gd name="f534" fmla="*/ f5 1 f252"/>
              <a:gd name="f535" fmla="*/ f7 1 f252"/>
              <a:gd name="f536" fmla="+- f392 0 f1"/>
              <a:gd name="f537" fmla="*/ f393 1 f251"/>
              <a:gd name="f538" fmla="*/ f394 1 f252"/>
              <a:gd name="f539" fmla="*/ f395 1 f251"/>
              <a:gd name="f540" fmla="*/ f396 1 f251"/>
              <a:gd name="f541" fmla="*/ f397 1 f252"/>
              <a:gd name="f542" fmla="*/ f398 1 f251"/>
              <a:gd name="f543" fmla="*/ f399 1 f252"/>
              <a:gd name="f544" fmla="*/ f400 1 f252"/>
              <a:gd name="f545" fmla="*/ f401 1 f251"/>
              <a:gd name="f546" fmla="*/ f402 1 f252"/>
              <a:gd name="f547" fmla="*/ f403 1 f251"/>
              <a:gd name="f548" fmla="*/ f404 1 f251"/>
              <a:gd name="f549" fmla="*/ f405 1 f251"/>
              <a:gd name="f550" fmla="*/ f406 1 f252"/>
              <a:gd name="f551" fmla="*/ f407 1 f252"/>
              <a:gd name="f552" fmla="*/ f408 1 f252"/>
              <a:gd name="f553" fmla="*/ f409 1 f251"/>
              <a:gd name="f554" fmla="*/ f410 1 f252"/>
              <a:gd name="f555" fmla="*/ f411 1 f251"/>
              <a:gd name="f556" fmla="*/ f412 1 f251"/>
              <a:gd name="f557" fmla="*/ f413 1 f251"/>
              <a:gd name="f558" fmla="*/ f414 1 f252"/>
              <a:gd name="f559" fmla="*/ f415 1 f252"/>
              <a:gd name="f560" fmla="*/ f416 1 f252"/>
              <a:gd name="f561" fmla="*/ f417 1 f251"/>
              <a:gd name="f562" fmla="*/ f418 1 f252"/>
              <a:gd name="f563" fmla="*/ f419 1 f251"/>
              <a:gd name="f564" fmla="*/ f420 1 f251"/>
              <a:gd name="f565" fmla="*/ f421 1 f251"/>
              <a:gd name="f566" fmla="*/ f422 1 f252"/>
              <a:gd name="f567" fmla="*/ f423 1 f251"/>
              <a:gd name="f568" fmla="*/ f424 1 f252"/>
              <a:gd name="f569" fmla="*/ f425 1 f252"/>
              <a:gd name="f570" fmla="*/ f426 1 f251"/>
              <a:gd name="f571" fmla="*/ f427 1 f252"/>
              <a:gd name="f572" fmla="*/ f428 1 f251"/>
              <a:gd name="f573" fmla="*/ f429 1 f251"/>
              <a:gd name="f574" fmla="*/ f430 1 f251"/>
              <a:gd name="f575" fmla="*/ f431 1 f252"/>
              <a:gd name="f576" fmla="*/ f432 1 f252"/>
              <a:gd name="f577" fmla="*/ f433 1 f252"/>
              <a:gd name="f578" fmla="*/ f434 1 f251"/>
              <a:gd name="f579" fmla="*/ f435 1 f252"/>
              <a:gd name="f580" fmla="*/ f436 1 f251"/>
              <a:gd name="f581" fmla="*/ f437 1 f251"/>
              <a:gd name="f582" fmla="*/ f438 1 f251"/>
              <a:gd name="f583" fmla="*/ f439 1 f252"/>
              <a:gd name="f584" fmla="*/ f440 1 f252"/>
              <a:gd name="f585" fmla="*/ f441 1 f252"/>
              <a:gd name="f586" fmla="*/ f442 1 f251"/>
              <a:gd name="f587" fmla="*/ f443 1 f252"/>
              <a:gd name="f588" fmla="*/ f444 1 f251"/>
              <a:gd name="f589" fmla="*/ f445 1 f251"/>
              <a:gd name="f590" fmla="*/ f446 1 f251"/>
              <a:gd name="f591" fmla="*/ f447 1 f252"/>
              <a:gd name="f592" fmla="*/ f448 1 f252"/>
              <a:gd name="f593" fmla="*/ f449 1 f252"/>
              <a:gd name="f594" fmla="*/ f450 1 f251"/>
              <a:gd name="f595" fmla="*/ f451 1 f252"/>
              <a:gd name="f596" fmla="*/ f452 1 f251"/>
              <a:gd name="f597" fmla="*/ f453 1 f251"/>
              <a:gd name="f598" fmla="*/ f454 1 f251"/>
              <a:gd name="f599" fmla="*/ f455 1 f252"/>
              <a:gd name="f600" fmla="*/ f456 1 f252"/>
              <a:gd name="f601" fmla="*/ f457 1 f252"/>
              <a:gd name="f602" fmla="*/ f458 1 f251"/>
              <a:gd name="f603" fmla="*/ f459 1 f252"/>
              <a:gd name="f604" fmla="*/ f460 1 f251"/>
              <a:gd name="f605" fmla="*/ f461 1 f251"/>
              <a:gd name="f606" fmla="*/ f462 1 f251"/>
              <a:gd name="f607" fmla="*/ f463 1 f252"/>
              <a:gd name="f608" fmla="*/ f464 1 f252"/>
              <a:gd name="f609" fmla="*/ f465 1 f252"/>
              <a:gd name="f610" fmla="*/ f466 1 f251"/>
              <a:gd name="f611" fmla="*/ f467 1 f252"/>
              <a:gd name="f612" fmla="*/ f468 1 f251"/>
              <a:gd name="f613" fmla="*/ f469 1 f251"/>
              <a:gd name="f614" fmla="*/ f470 1 f251"/>
              <a:gd name="f615" fmla="*/ f471 1 f252"/>
              <a:gd name="f616" fmla="*/ f472 1 f252"/>
              <a:gd name="f617" fmla="*/ f473 1 f252"/>
              <a:gd name="f618" fmla="*/ f474 1 f251"/>
              <a:gd name="f619" fmla="*/ f475 1 f252"/>
              <a:gd name="f620" fmla="*/ f476 1 f251"/>
              <a:gd name="f621" fmla="*/ f477 1 f251"/>
              <a:gd name="f622" fmla="*/ f478 1 f251"/>
              <a:gd name="f623" fmla="*/ f479 1 f252"/>
              <a:gd name="f624" fmla="*/ f480 1 f252"/>
              <a:gd name="f625" fmla="*/ f481 1 f252"/>
              <a:gd name="f626" fmla="*/ f482 1 f251"/>
              <a:gd name="f627" fmla="*/ f483 1 f252"/>
              <a:gd name="f628" fmla="*/ f484 1 f251"/>
              <a:gd name="f629" fmla="*/ f485 1 f251"/>
              <a:gd name="f630" fmla="*/ f486 1 f251"/>
              <a:gd name="f631" fmla="*/ f487 1 f252"/>
              <a:gd name="f632" fmla="*/ f488 1 f252"/>
              <a:gd name="f633" fmla="*/ f489 1 f252"/>
              <a:gd name="f634" fmla="*/ f490 1 f251"/>
              <a:gd name="f635" fmla="*/ f491 1 f252"/>
              <a:gd name="f636" fmla="*/ f492 1 f251"/>
              <a:gd name="f637" fmla="*/ f493 1 f251"/>
              <a:gd name="f638" fmla="*/ f494 1 f251"/>
              <a:gd name="f639" fmla="*/ f495 1 f252"/>
              <a:gd name="f640" fmla="*/ f496 1 f252"/>
              <a:gd name="f641" fmla="*/ f497 1 f252"/>
              <a:gd name="f642" fmla="*/ f498 1 f251"/>
              <a:gd name="f643" fmla="*/ f499 1 f252"/>
              <a:gd name="f644" fmla="*/ f500 1 f251"/>
              <a:gd name="f645" fmla="*/ f501 1 f251"/>
              <a:gd name="f646" fmla="*/ f502 1 f251"/>
              <a:gd name="f647" fmla="*/ f503 1 f252"/>
              <a:gd name="f648" fmla="*/ f504 1 f252"/>
              <a:gd name="f649" fmla="*/ f505 1 f252"/>
              <a:gd name="f650" fmla="*/ f506 1 f251"/>
              <a:gd name="f651" fmla="*/ f507 1 f252"/>
              <a:gd name="f652" fmla="*/ f508 1 f251"/>
              <a:gd name="f653" fmla="*/ f509 1 f251"/>
              <a:gd name="f654" fmla="*/ f510 1 f251"/>
              <a:gd name="f655" fmla="*/ f511 1 f252"/>
              <a:gd name="f656" fmla="*/ f512 1 f252"/>
              <a:gd name="f657" fmla="*/ f513 1 f252"/>
              <a:gd name="f658" fmla="*/ f514 1 f251"/>
              <a:gd name="f659" fmla="*/ f515 1 f252"/>
              <a:gd name="f660" fmla="*/ f516 1 f251"/>
              <a:gd name="f661" fmla="*/ f517 1 f251"/>
              <a:gd name="f662" fmla="*/ f518 1 f251"/>
              <a:gd name="f663" fmla="*/ f519 1 f252"/>
              <a:gd name="f664" fmla="*/ f520 1 f252"/>
              <a:gd name="f665" fmla="*/ f521 1 f252"/>
              <a:gd name="f666" fmla="*/ f522 1 f251"/>
              <a:gd name="f667" fmla="*/ f523 1 f252"/>
              <a:gd name="f668" fmla="*/ f524 1 f251"/>
              <a:gd name="f669" fmla="*/ f525 1 f251"/>
              <a:gd name="f670" fmla="*/ f526 1 f251"/>
              <a:gd name="f671" fmla="*/ f527 1 f252"/>
              <a:gd name="f672" fmla="*/ f528 1 f252"/>
              <a:gd name="f673" fmla="*/ f529 1 f252"/>
              <a:gd name="f674" fmla="*/ f530 1 f251"/>
              <a:gd name="f675" fmla="*/ f531 1 f252"/>
              <a:gd name="f676" fmla="*/ f532 f246 1"/>
              <a:gd name="f677" fmla="*/ f533 f246 1"/>
              <a:gd name="f678" fmla="*/ f535 f247 1"/>
              <a:gd name="f679" fmla="*/ f534 f247 1"/>
              <a:gd name="f680" fmla="*/ f537 f246 1"/>
              <a:gd name="f681" fmla="*/ f538 f247 1"/>
              <a:gd name="f682" fmla="*/ f539 f246 1"/>
              <a:gd name="f683" fmla="*/ f540 f246 1"/>
              <a:gd name="f684" fmla="*/ f541 f247 1"/>
              <a:gd name="f685" fmla="*/ f542 f246 1"/>
              <a:gd name="f686" fmla="*/ f543 f247 1"/>
              <a:gd name="f687" fmla="*/ f544 f247 1"/>
              <a:gd name="f688" fmla="*/ f545 f246 1"/>
              <a:gd name="f689" fmla="*/ f546 f247 1"/>
              <a:gd name="f690" fmla="*/ f547 f246 1"/>
              <a:gd name="f691" fmla="*/ f548 f246 1"/>
              <a:gd name="f692" fmla="*/ f549 f246 1"/>
              <a:gd name="f693" fmla="*/ f550 f247 1"/>
              <a:gd name="f694" fmla="*/ f551 f247 1"/>
              <a:gd name="f695" fmla="*/ f552 f247 1"/>
              <a:gd name="f696" fmla="*/ f553 f246 1"/>
              <a:gd name="f697" fmla="*/ f554 f247 1"/>
              <a:gd name="f698" fmla="*/ f555 f246 1"/>
              <a:gd name="f699" fmla="*/ f556 f246 1"/>
              <a:gd name="f700" fmla="*/ f557 f246 1"/>
              <a:gd name="f701" fmla="*/ f558 f247 1"/>
              <a:gd name="f702" fmla="*/ f559 f247 1"/>
              <a:gd name="f703" fmla="*/ f560 f247 1"/>
              <a:gd name="f704" fmla="*/ f561 f246 1"/>
              <a:gd name="f705" fmla="*/ f562 f247 1"/>
              <a:gd name="f706" fmla="*/ f563 f246 1"/>
              <a:gd name="f707" fmla="*/ f564 f246 1"/>
              <a:gd name="f708" fmla="*/ f565 f246 1"/>
              <a:gd name="f709" fmla="*/ f566 f247 1"/>
              <a:gd name="f710" fmla="*/ f567 f246 1"/>
              <a:gd name="f711" fmla="*/ f568 f247 1"/>
              <a:gd name="f712" fmla="*/ f569 f247 1"/>
              <a:gd name="f713" fmla="*/ f570 f246 1"/>
              <a:gd name="f714" fmla="*/ f571 f247 1"/>
              <a:gd name="f715" fmla="*/ f572 f246 1"/>
              <a:gd name="f716" fmla="*/ f573 f246 1"/>
              <a:gd name="f717" fmla="*/ f574 f246 1"/>
              <a:gd name="f718" fmla="*/ f575 f247 1"/>
              <a:gd name="f719" fmla="*/ f576 f247 1"/>
              <a:gd name="f720" fmla="*/ f577 f247 1"/>
              <a:gd name="f721" fmla="*/ f578 f246 1"/>
              <a:gd name="f722" fmla="*/ f579 f247 1"/>
              <a:gd name="f723" fmla="*/ f580 f246 1"/>
              <a:gd name="f724" fmla="*/ f581 f246 1"/>
              <a:gd name="f725" fmla="*/ f582 f246 1"/>
              <a:gd name="f726" fmla="*/ f583 f247 1"/>
              <a:gd name="f727" fmla="*/ f584 f247 1"/>
              <a:gd name="f728" fmla="*/ f585 f247 1"/>
              <a:gd name="f729" fmla="*/ f586 f246 1"/>
              <a:gd name="f730" fmla="*/ f587 f247 1"/>
              <a:gd name="f731" fmla="*/ f588 f246 1"/>
              <a:gd name="f732" fmla="*/ f589 f246 1"/>
              <a:gd name="f733" fmla="*/ f590 f246 1"/>
              <a:gd name="f734" fmla="*/ f591 f247 1"/>
              <a:gd name="f735" fmla="*/ f592 f247 1"/>
              <a:gd name="f736" fmla="*/ f593 f247 1"/>
              <a:gd name="f737" fmla="*/ f594 f246 1"/>
              <a:gd name="f738" fmla="*/ f595 f247 1"/>
              <a:gd name="f739" fmla="*/ f596 f246 1"/>
              <a:gd name="f740" fmla="*/ f597 f246 1"/>
              <a:gd name="f741" fmla="*/ f598 f246 1"/>
              <a:gd name="f742" fmla="*/ f599 f247 1"/>
              <a:gd name="f743" fmla="*/ f600 f247 1"/>
              <a:gd name="f744" fmla="*/ f601 f247 1"/>
              <a:gd name="f745" fmla="*/ f602 f246 1"/>
              <a:gd name="f746" fmla="*/ f603 f247 1"/>
              <a:gd name="f747" fmla="*/ f604 f246 1"/>
              <a:gd name="f748" fmla="*/ f605 f246 1"/>
              <a:gd name="f749" fmla="*/ f606 f246 1"/>
              <a:gd name="f750" fmla="*/ f607 f247 1"/>
              <a:gd name="f751" fmla="*/ f608 f247 1"/>
              <a:gd name="f752" fmla="*/ f609 f247 1"/>
              <a:gd name="f753" fmla="*/ f610 f246 1"/>
              <a:gd name="f754" fmla="*/ f611 f247 1"/>
              <a:gd name="f755" fmla="*/ f612 f246 1"/>
              <a:gd name="f756" fmla="*/ f613 f246 1"/>
              <a:gd name="f757" fmla="*/ f614 f246 1"/>
              <a:gd name="f758" fmla="*/ f615 f247 1"/>
              <a:gd name="f759" fmla="*/ f616 f247 1"/>
              <a:gd name="f760" fmla="*/ f617 f247 1"/>
              <a:gd name="f761" fmla="*/ f618 f246 1"/>
              <a:gd name="f762" fmla="*/ f619 f247 1"/>
              <a:gd name="f763" fmla="*/ f620 f246 1"/>
              <a:gd name="f764" fmla="*/ f621 f246 1"/>
              <a:gd name="f765" fmla="*/ f622 f246 1"/>
              <a:gd name="f766" fmla="*/ f623 f247 1"/>
              <a:gd name="f767" fmla="*/ f624 f247 1"/>
              <a:gd name="f768" fmla="*/ f625 f247 1"/>
              <a:gd name="f769" fmla="*/ f626 f246 1"/>
              <a:gd name="f770" fmla="*/ f627 f247 1"/>
              <a:gd name="f771" fmla="*/ f628 f246 1"/>
              <a:gd name="f772" fmla="*/ f629 f246 1"/>
              <a:gd name="f773" fmla="*/ f630 f246 1"/>
              <a:gd name="f774" fmla="*/ f631 f247 1"/>
              <a:gd name="f775" fmla="*/ f632 f247 1"/>
              <a:gd name="f776" fmla="*/ f633 f247 1"/>
              <a:gd name="f777" fmla="*/ f634 f246 1"/>
              <a:gd name="f778" fmla="*/ f635 f247 1"/>
              <a:gd name="f779" fmla="*/ f636 f246 1"/>
              <a:gd name="f780" fmla="*/ f637 f246 1"/>
              <a:gd name="f781" fmla="*/ f638 f246 1"/>
              <a:gd name="f782" fmla="*/ f639 f247 1"/>
              <a:gd name="f783" fmla="*/ f640 f247 1"/>
              <a:gd name="f784" fmla="*/ f641 f247 1"/>
              <a:gd name="f785" fmla="*/ f642 f246 1"/>
              <a:gd name="f786" fmla="*/ f643 f247 1"/>
              <a:gd name="f787" fmla="*/ f644 f246 1"/>
              <a:gd name="f788" fmla="*/ f645 f246 1"/>
              <a:gd name="f789" fmla="*/ f646 f246 1"/>
              <a:gd name="f790" fmla="*/ f647 f247 1"/>
              <a:gd name="f791" fmla="*/ f648 f247 1"/>
              <a:gd name="f792" fmla="*/ f649 f247 1"/>
              <a:gd name="f793" fmla="*/ f650 f246 1"/>
              <a:gd name="f794" fmla="*/ f651 f247 1"/>
              <a:gd name="f795" fmla="*/ f652 f246 1"/>
              <a:gd name="f796" fmla="*/ f653 f246 1"/>
              <a:gd name="f797" fmla="*/ f654 f246 1"/>
              <a:gd name="f798" fmla="*/ f655 f247 1"/>
              <a:gd name="f799" fmla="*/ f656 f247 1"/>
              <a:gd name="f800" fmla="*/ f657 f247 1"/>
              <a:gd name="f801" fmla="*/ f658 f246 1"/>
              <a:gd name="f802" fmla="*/ f659 f247 1"/>
              <a:gd name="f803" fmla="*/ f660 f246 1"/>
              <a:gd name="f804" fmla="*/ f661 f246 1"/>
              <a:gd name="f805" fmla="*/ f662 f246 1"/>
              <a:gd name="f806" fmla="*/ f663 f247 1"/>
              <a:gd name="f807" fmla="*/ f664 f247 1"/>
              <a:gd name="f808" fmla="*/ f665 f247 1"/>
              <a:gd name="f809" fmla="*/ f666 f246 1"/>
              <a:gd name="f810" fmla="*/ f667 f247 1"/>
              <a:gd name="f811" fmla="*/ f668 f246 1"/>
              <a:gd name="f812" fmla="*/ f669 f246 1"/>
              <a:gd name="f813" fmla="*/ f670 f246 1"/>
              <a:gd name="f814" fmla="*/ f671 f247 1"/>
              <a:gd name="f815" fmla="*/ f672 f247 1"/>
              <a:gd name="f816" fmla="*/ f673 f247 1"/>
              <a:gd name="f817" fmla="*/ f674 f246 1"/>
              <a:gd name="f818" fmla="*/ f675 f247 1"/>
            </a:gdLst>
            <a:ahLst/>
            <a:cxnLst>
              <a:cxn ang="3cd4">
                <a:pos x="hc" y="t"/>
              </a:cxn>
              <a:cxn ang="0">
                <a:pos x="r" y="vc"/>
              </a:cxn>
              <a:cxn ang="cd4">
                <a:pos x="hc" y="b"/>
              </a:cxn>
              <a:cxn ang="cd2">
                <a:pos x="l" y="vc"/>
              </a:cxn>
              <a:cxn ang="f536">
                <a:pos x="f680" y="f681"/>
              </a:cxn>
              <a:cxn ang="f536">
                <a:pos x="f682" y="f681"/>
              </a:cxn>
              <a:cxn ang="f536">
                <a:pos x="f683" y="f684"/>
              </a:cxn>
              <a:cxn ang="f536">
                <a:pos x="f685" y="f686"/>
              </a:cxn>
              <a:cxn ang="f536">
                <a:pos x="f685" y="f687"/>
              </a:cxn>
              <a:cxn ang="f536">
                <a:pos x="f688" y="f689"/>
              </a:cxn>
              <a:cxn ang="f536">
                <a:pos x="f690" y="f681"/>
              </a:cxn>
              <a:cxn ang="f536">
                <a:pos x="f691" y="f681"/>
              </a:cxn>
              <a:cxn ang="f536">
                <a:pos x="f692" y="f693"/>
              </a:cxn>
              <a:cxn ang="f536">
                <a:pos x="f685" y="f694"/>
              </a:cxn>
              <a:cxn ang="f536">
                <a:pos x="f685" y="f695"/>
              </a:cxn>
              <a:cxn ang="f536">
                <a:pos x="f696" y="f697"/>
              </a:cxn>
              <a:cxn ang="f536">
                <a:pos x="f698" y="f681"/>
              </a:cxn>
              <a:cxn ang="f536">
                <a:pos x="f699" y="f681"/>
              </a:cxn>
              <a:cxn ang="f536">
                <a:pos x="f700" y="f701"/>
              </a:cxn>
              <a:cxn ang="f536">
                <a:pos x="f685" y="f702"/>
              </a:cxn>
              <a:cxn ang="f536">
                <a:pos x="f685" y="f703"/>
              </a:cxn>
              <a:cxn ang="f536">
                <a:pos x="f704" y="f705"/>
              </a:cxn>
              <a:cxn ang="f536">
                <a:pos x="f706" y="f681"/>
              </a:cxn>
              <a:cxn ang="f536">
                <a:pos x="f707" y="f681"/>
              </a:cxn>
              <a:cxn ang="f536">
                <a:pos x="f708" y="f709"/>
              </a:cxn>
              <a:cxn ang="f536">
                <a:pos x="f710" y="f711"/>
              </a:cxn>
              <a:cxn ang="f536">
                <a:pos x="f710" y="f712"/>
              </a:cxn>
              <a:cxn ang="f536">
                <a:pos x="f713" y="f714"/>
              </a:cxn>
              <a:cxn ang="f536">
                <a:pos x="f715" y="f681"/>
              </a:cxn>
              <a:cxn ang="f536">
                <a:pos x="f716" y="f681"/>
              </a:cxn>
              <a:cxn ang="f536">
                <a:pos x="f717" y="f718"/>
              </a:cxn>
              <a:cxn ang="f536">
                <a:pos x="f710" y="f719"/>
              </a:cxn>
              <a:cxn ang="f536">
                <a:pos x="f710" y="f720"/>
              </a:cxn>
              <a:cxn ang="f536">
                <a:pos x="f721" y="f722"/>
              </a:cxn>
              <a:cxn ang="f536">
                <a:pos x="f723" y="f681"/>
              </a:cxn>
              <a:cxn ang="f536">
                <a:pos x="f724" y="f681"/>
              </a:cxn>
              <a:cxn ang="f536">
                <a:pos x="f725" y="f726"/>
              </a:cxn>
              <a:cxn ang="f536">
                <a:pos x="f710" y="f727"/>
              </a:cxn>
              <a:cxn ang="f536">
                <a:pos x="f710" y="f728"/>
              </a:cxn>
              <a:cxn ang="f536">
                <a:pos x="f729" y="f730"/>
              </a:cxn>
              <a:cxn ang="f536">
                <a:pos x="f731" y="f681"/>
              </a:cxn>
              <a:cxn ang="f536">
                <a:pos x="f732" y="f681"/>
              </a:cxn>
              <a:cxn ang="f536">
                <a:pos x="f733" y="f734"/>
              </a:cxn>
              <a:cxn ang="f536">
                <a:pos x="f710" y="f735"/>
              </a:cxn>
              <a:cxn ang="f536">
                <a:pos x="f710" y="f736"/>
              </a:cxn>
              <a:cxn ang="f536">
                <a:pos x="f737" y="f738"/>
              </a:cxn>
              <a:cxn ang="f536">
                <a:pos x="f739" y="f681"/>
              </a:cxn>
              <a:cxn ang="f536">
                <a:pos x="f740" y="f681"/>
              </a:cxn>
              <a:cxn ang="f536">
                <a:pos x="f741" y="f742"/>
              </a:cxn>
              <a:cxn ang="f536">
                <a:pos x="f710" y="f743"/>
              </a:cxn>
              <a:cxn ang="f536">
                <a:pos x="f710" y="f744"/>
              </a:cxn>
              <a:cxn ang="f536">
                <a:pos x="f745" y="f746"/>
              </a:cxn>
              <a:cxn ang="f536">
                <a:pos x="f747" y="f681"/>
              </a:cxn>
              <a:cxn ang="f536">
                <a:pos x="f748" y="f681"/>
              </a:cxn>
              <a:cxn ang="f536">
                <a:pos x="f749" y="f750"/>
              </a:cxn>
              <a:cxn ang="f536">
                <a:pos x="f710" y="f751"/>
              </a:cxn>
              <a:cxn ang="f536">
                <a:pos x="f710" y="f752"/>
              </a:cxn>
              <a:cxn ang="f536">
                <a:pos x="f753" y="f754"/>
              </a:cxn>
              <a:cxn ang="f536">
                <a:pos x="f755" y="f681"/>
              </a:cxn>
              <a:cxn ang="f536">
                <a:pos x="f756" y="f681"/>
              </a:cxn>
              <a:cxn ang="f536">
                <a:pos x="f757" y="f758"/>
              </a:cxn>
              <a:cxn ang="f536">
                <a:pos x="f710" y="f759"/>
              </a:cxn>
              <a:cxn ang="f536">
                <a:pos x="f710" y="f760"/>
              </a:cxn>
              <a:cxn ang="f536">
                <a:pos x="f761" y="f762"/>
              </a:cxn>
              <a:cxn ang="f536">
                <a:pos x="f763" y="f681"/>
              </a:cxn>
              <a:cxn ang="f536">
                <a:pos x="f764" y="f681"/>
              </a:cxn>
              <a:cxn ang="f536">
                <a:pos x="f765" y="f766"/>
              </a:cxn>
              <a:cxn ang="f536">
                <a:pos x="f710" y="f767"/>
              </a:cxn>
              <a:cxn ang="f536">
                <a:pos x="f710" y="f768"/>
              </a:cxn>
              <a:cxn ang="f536">
                <a:pos x="f769" y="f770"/>
              </a:cxn>
              <a:cxn ang="f536">
                <a:pos x="f771" y="f681"/>
              </a:cxn>
              <a:cxn ang="f536">
                <a:pos x="f772" y="f681"/>
              </a:cxn>
              <a:cxn ang="f536">
                <a:pos x="f773" y="f774"/>
              </a:cxn>
              <a:cxn ang="f536">
                <a:pos x="f710" y="f775"/>
              </a:cxn>
              <a:cxn ang="f536">
                <a:pos x="f710" y="f776"/>
              </a:cxn>
              <a:cxn ang="f536">
                <a:pos x="f777" y="f778"/>
              </a:cxn>
              <a:cxn ang="f536">
                <a:pos x="f779" y="f681"/>
              </a:cxn>
              <a:cxn ang="f536">
                <a:pos x="f780" y="f681"/>
              </a:cxn>
              <a:cxn ang="f536">
                <a:pos x="f781" y="f782"/>
              </a:cxn>
              <a:cxn ang="f536">
                <a:pos x="f710" y="f783"/>
              </a:cxn>
              <a:cxn ang="f536">
                <a:pos x="f710" y="f784"/>
              </a:cxn>
              <a:cxn ang="f536">
                <a:pos x="f785" y="f786"/>
              </a:cxn>
              <a:cxn ang="f536">
                <a:pos x="f787" y="f681"/>
              </a:cxn>
              <a:cxn ang="f536">
                <a:pos x="f788" y="f681"/>
              </a:cxn>
              <a:cxn ang="f536">
                <a:pos x="f789" y="f790"/>
              </a:cxn>
              <a:cxn ang="f536">
                <a:pos x="f710" y="f791"/>
              </a:cxn>
              <a:cxn ang="f536">
                <a:pos x="f710" y="f792"/>
              </a:cxn>
              <a:cxn ang="f536">
                <a:pos x="f793" y="f794"/>
              </a:cxn>
              <a:cxn ang="f536">
                <a:pos x="f795" y="f681"/>
              </a:cxn>
              <a:cxn ang="f536">
                <a:pos x="f796" y="f681"/>
              </a:cxn>
              <a:cxn ang="f536">
                <a:pos x="f797" y="f798"/>
              </a:cxn>
              <a:cxn ang="f536">
                <a:pos x="f710" y="f799"/>
              </a:cxn>
              <a:cxn ang="f536">
                <a:pos x="f710" y="f800"/>
              </a:cxn>
              <a:cxn ang="f536">
                <a:pos x="f801" y="f802"/>
              </a:cxn>
              <a:cxn ang="f536">
                <a:pos x="f803" y="f681"/>
              </a:cxn>
              <a:cxn ang="f536">
                <a:pos x="f804" y="f681"/>
              </a:cxn>
              <a:cxn ang="f536">
                <a:pos x="f805" y="f806"/>
              </a:cxn>
              <a:cxn ang="f536">
                <a:pos x="f710" y="f807"/>
              </a:cxn>
              <a:cxn ang="f536">
                <a:pos x="f710" y="f808"/>
              </a:cxn>
              <a:cxn ang="f536">
                <a:pos x="f809" y="f810"/>
              </a:cxn>
              <a:cxn ang="f536">
                <a:pos x="f811" y="f681"/>
              </a:cxn>
              <a:cxn ang="f536">
                <a:pos x="f812" y="f681"/>
              </a:cxn>
              <a:cxn ang="f536">
                <a:pos x="f813" y="f814"/>
              </a:cxn>
              <a:cxn ang="f536">
                <a:pos x="f710" y="f815"/>
              </a:cxn>
              <a:cxn ang="f536">
                <a:pos x="f710" y="f816"/>
              </a:cxn>
              <a:cxn ang="f536">
                <a:pos x="f817" y="f818"/>
              </a:cxn>
            </a:cxnLst>
            <a:rect l="f676" t="f679" r="f677" b="f678"/>
            <a:pathLst>
              <a:path w="2242827" h="2102966">
                <a:moveTo>
                  <a:pt x="f8" y="f5"/>
                </a:moveTo>
                <a:lnTo>
                  <a:pt x="f6" y="f5"/>
                </a:lnTo>
                <a:lnTo>
                  <a:pt x="f9" y="f10"/>
                </a:lnTo>
                <a:cubicBezTo>
                  <a:pt x="f11" y="f12"/>
                  <a:pt x="f13" y="f7"/>
                  <a:pt x="f14" y="f7"/>
                </a:cubicBezTo>
                <a:lnTo>
                  <a:pt x="f14" y="f15"/>
                </a:lnTo>
                <a:cubicBezTo>
                  <a:pt x="f16" y="f15"/>
                  <a:pt x="f17" y="f18"/>
                  <a:pt x="f19" y="f20"/>
                </a:cubicBezTo>
                <a:close/>
                <a:moveTo>
                  <a:pt x="f21" y="f5"/>
                </a:moveTo>
                <a:lnTo>
                  <a:pt x="f22" y="f5"/>
                </a:lnTo>
                <a:lnTo>
                  <a:pt x="f23" y="f24"/>
                </a:lnTo>
                <a:cubicBezTo>
                  <a:pt x="f25" y="f26"/>
                  <a:pt x="f27" y="f28"/>
                  <a:pt x="f14" y="f28"/>
                </a:cubicBezTo>
                <a:lnTo>
                  <a:pt x="f14" y="f29"/>
                </a:lnTo>
                <a:cubicBezTo>
                  <a:pt x="f30" y="f29"/>
                  <a:pt x="f31" y="f32"/>
                  <a:pt x="f33" y="f34"/>
                </a:cubicBezTo>
                <a:close/>
                <a:moveTo>
                  <a:pt x="f35" y="f5"/>
                </a:moveTo>
                <a:lnTo>
                  <a:pt x="f36" y="f5"/>
                </a:lnTo>
                <a:lnTo>
                  <a:pt x="f37" y="f38"/>
                </a:lnTo>
                <a:cubicBezTo>
                  <a:pt x="f39" y="f40"/>
                  <a:pt x="f41" y="f42"/>
                  <a:pt x="f14" y="f42"/>
                </a:cubicBezTo>
                <a:lnTo>
                  <a:pt x="f14" y="f43"/>
                </a:lnTo>
                <a:cubicBezTo>
                  <a:pt x="f44" y="f43"/>
                  <a:pt x="f45" y="f46"/>
                  <a:pt x="f47" y="f48"/>
                </a:cubicBezTo>
                <a:close/>
                <a:moveTo>
                  <a:pt x="f49" y="f5"/>
                </a:moveTo>
                <a:lnTo>
                  <a:pt x="f50" y="f5"/>
                </a:lnTo>
                <a:lnTo>
                  <a:pt x="f51" y="f52"/>
                </a:lnTo>
                <a:cubicBezTo>
                  <a:pt x="f53" y="f54"/>
                  <a:pt x="f55" y="f56"/>
                  <a:pt x="f5" y="f56"/>
                </a:cubicBezTo>
                <a:lnTo>
                  <a:pt x="f5" y="f57"/>
                </a:lnTo>
                <a:cubicBezTo>
                  <a:pt x="f58" y="f57"/>
                  <a:pt x="f59" y="f60"/>
                  <a:pt x="f61" y="f62"/>
                </a:cubicBezTo>
                <a:close/>
                <a:moveTo>
                  <a:pt x="f63" y="f5"/>
                </a:moveTo>
                <a:lnTo>
                  <a:pt x="f64" y="f5"/>
                </a:lnTo>
                <a:lnTo>
                  <a:pt x="f65" y="f66"/>
                </a:lnTo>
                <a:cubicBezTo>
                  <a:pt x="f67" y="f68"/>
                  <a:pt x="f69" y="f70"/>
                  <a:pt x="f5" y="f70"/>
                </a:cubicBezTo>
                <a:lnTo>
                  <a:pt x="f5" y="f71"/>
                </a:lnTo>
                <a:cubicBezTo>
                  <a:pt x="f72" y="f71"/>
                  <a:pt x="f73" y="f74"/>
                  <a:pt x="f75" y="f76"/>
                </a:cubicBezTo>
                <a:close/>
                <a:moveTo>
                  <a:pt x="f77" y="f5"/>
                </a:moveTo>
                <a:lnTo>
                  <a:pt x="f78" y="f5"/>
                </a:lnTo>
                <a:lnTo>
                  <a:pt x="f79" y="f80"/>
                </a:lnTo>
                <a:cubicBezTo>
                  <a:pt x="f81" y="f82"/>
                  <a:pt x="f83" y="f84"/>
                  <a:pt x="f5" y="f84"/>
                </a:cubicBezTo>
                <a:lnTo>
                  <a:pt x="f5" y="f85"/>
                </a:lnTo>
                <a:cubicBezTo>
                  <a:pt x="f86" y="f85"/>
                  <a:pt x="f87" y="f88"/>
                  <a:pt x="f89" y="f90"/>
                </a:cubicBezTo>
                <a:close/>
                <a:moveTo>
                  <a:pt x="f91" y="f5"/>
                </a:moveTo>
                <a:lnTo>
                  <a:pt x="f92" y="f5"/>
                </a:lnTo>
                <a:lnTo>
                  <a:pt x="f93" y="f94"/>
                </a:lnTo>
                <a:cubicBezTo>
                  <a:pt x="f95" y="f96"/>
                  <a:pt x="f97" y="f98"/>
                  <a:pt x="f5" y="f98"/>
                </a:cubicBezTo>
                <a:lnTo>
                  <a:pt x="f5" y="f99"/>
                </a:lnTo>
                <a:cubicBezTo>
                  <a:pt x="f100" y="f99"/>
                  <a:pt x="f101" y="f102"/>
                  <a:pt x="f103" y="f104"/>
                </a:cubicBezTo>
                <a:close/>
                <a:moveTo>
                  <a:pt x="f105" y="f5"/>
                </a:moveTo>
                <a:lnTo>
                  <a:pt x="f106" y="f5"/>
                </a:lnTo>
                <a:lnTo>
                  <a:pt x="f107" y="f108"/>
                </a:lnTo>
                <a:cubicBezTo>
                  <a:pt x="f109" y="f110"/>
                  <a:pt x="f111" y="f112"/>
                  <a:pt x="f5" y="f112"/>
                </a:cubicBezTo>
                <a:lnTo>
                  <a:pt x="f5" y="f113"/>
                </a:lnTo>
                <a:cubicBezTo>
                  <a:pt x="f114" y="f113"/>
                  <a:pt x="f115" y="f116"/>
                  <a:pt x="f117" y="f118"/>
                </a:cubicBezTo>
                <a:close/>
                <a:moveTo>
                  <a:pt x="f119" y="f5"/>
                </a:moveTo>
                <a:lnTo>
                  <a:pt x="f120" y="f5"/>
                </a:lnTo>
                <a:lnTo>
                  <a:pt x="f121" y="f122"/>
                </a:lnTo>
                <a:cubicBezTo>
                  <a:pt x="f123" y="f124"/>
                  <a:pt x="f125" y="f126"/>
                  <a:pt x="f5" y="f126"/>
                </a:cubicBezTo>
                <a:lnTo>
                  <a:pt x="f5" y="f127"/>
                </a:lnTo>
                <a:cubicBezTo>
                  <a:pt x="f128" y="f127"/>
                  <a:pt x="f129" y="f130"/>
                  <a:pt x="f131" y="f132"/>
                </a:cubicBezTo>
                <a:close/>
                <a:moveTo>
                  <a:pt x="f133" y="f5"/>
                </a:moveTo>
                <a:lnTo>
                  <a:pt x="f134" y="f5"/>
                </a:lnTo>
                <a:lnTo>
                  <a:pt x="f135" y="f136"/>
                </a:lnTo>
                <a:cubicBezTo>
                  <a:pt x="f137" y="f138"/>
                  <a:pt x="f139" y="f140"/>
                  <a:pt x="f5" y="f140"/>
                </a:cubicBezTo>
                <a:lnTo>
                  <a:pt x="f5" y="f141"/>
                </a:lnTo>
                <a:cubicBezTo>
                  <a:pt x="f142" y="f141"/>
                  <a:pt x="f143" y="f144"/>
                  <a:pt x="f145" y="f146"/>
                </a:cubicBezTo>
                <a:close/>
                <a:moveTo>
                  <a:pt x="f147" y="f5"/>
                </a:moveTo>
                <a:lnTo>
                  <a:pt x="f148" y="f5"/>
                </a:lnTo>
                <a:lnTo>
                  <a:pt x="f149" y="f150"/>
                </a:lnTo>
                <a:cubicBezTo>
                  <a:pt x="f151" y="f152"/>
                  <a:pt x="f153" y="f154"/>
                  <a:pt x="f5" y="f154"/>
                </a:cubicBezTo>
                <a:lnTo>
                  <a:pt x="f5" y="f155"/>
                </a:lnTo>
                <a:cubicBezTo>
                  <a:pt x="f156" y="f155"/>
                  <a:pt x="f157" y="f158"/>
                  <a:pt x="f159" y="f160"/>
                </a:cubicBezTo>
                <a:close/>
                <a:moveTo>
                  <a:pt x="f161" y="f5"/>
                </a:moveTo>
                <a:lnTo>
                  <a:pt x="f162" y="f5"/>
                </a:lnTo>
                <a:lnTo>
                  <a:pt x="f163" y="f164"/>
                </a:lnTo>
                <a:cubicBezTo>
                  <a:pt x="f165" y="f166"/>
                  <a:pt x="f167" y="f168"/>
                  <a:pt x="f5" y="f168"/>
                </a:cubicBezTo>
                <a:lnTo>
                  <a:pt x="f5" y="f169"/>
                </a:lnTo>
                <a:cubicBezTo>
                  <a:pt x="f170" y="f169"/>
                  <a:pt x="f171" y="f172"/>
                  <a:pt x="f173" y="f174"/>
                </a:cubicBezTo>
                <a:close/>
                <a:moveTo>
                  <a:pt x="f175" y="f5"/>
                </a:moveTo>
                <a:lnTo>
                  <a:pt x="f176" y="f5"/>
                </a:lnTo>
                <a:lnTo>
                  <a:pt x="f177" y="f178"/>
                </a:lnTo>
                <a:cubicBezTo>
                  <a:pt x="f179" y="f180"/>
                  <a:pt x="f181" y="f182"/>
                  <a:pt x="f5" y="f182"/>
                </a:cubicBezTo>
                <a:lnTo>
                  <a:pt x="f5" y="f183"/>
                </a:lnTo>
                <a:cubicBezTo>
                  <a:pt x="f184" y="f183"/>
                  <a:pt x="f185" y="f186"/>
                  <a:pt x="f187" y="f188"/>
                </a:cubicBezTo>
                <a:close/>
                <a:moveTo>
                  <a:pt x="f189" y="f5"/>
                </a:moveTo>
                <a:lnTo>
                  <a:pt x="f190" y="f5"/>
                </a:lnTo>
                <a:lnTo>
                  <a:pt x="f191" y="f192"/>
                </a:lnTo>
                <a:cubicBezTo>
                  <a:pt x="f193" y="f194"/>
                  <a:pt x="f195" y="f196"/>
                  <a:pt x="f5" y="f196"/>
                </a:cubicBezTo>
                <a:lnTo>
                  <a:pt x="f5" y="f197"/>
                </a:lnTo>
                <a:cubicBezTo>
                  <a:pt x="f198" y="f197"/>
                  <a:pt x="f199" y="f200"/>
                  <a:pt x="f201" y="f202"/>
                </a:cubicBezTo>
                <a:close/>
                <a:moveTo>
                  <a:pt x="f203" y="f5"/>
                </a:moveTo>
                <a:lnTo>
                  <a:pt x="f204" y="f5"/>
                </a:lnTo>
                <a:lnTo>
                  <a:pt x="f205" y="f206"/>
                </a:lnTo>
                <a:cubicBezTo>
                  <a:pt x="f207" y="f208"/>
                  <a:pt x="f209" y="f210"/>
                  <a:pt x="f5" y="f210"/>
                </a:cubicBezTo>
                <a:lnTo>
                  <a:pt x="f5" y="f211"/>
                </a:lnTo>
                <a:cubicBezTo>
                  <a:pt x="f212" y="f211"/>
                  <a:pt x="f213" y="f214"/>
                  <a:pt x="f215" y="f216"/>
                </a:cubicBezTo>
                <a:close/>
                <a:moveTo>
                  <a:pt x="f217" y="f5"/>
                </a:moveTo>
                <a:lnTo>
                  <a:pt x="f218" y="f5"/>
                </a:lnTo>
                <a:lnTo>
                  <a:pt x="f219" y="f220"/>
                </a:lnTo>
                <a:cubicBezTo>
                  <a:pt x="f221" y="f222"/>
                  <a:pt x="f223" y="f224"/>
                  <a:pt x="f5" y="f224"/>
                </a:cubicBezTo>
                <a:lnTo>
                  <a:pt x="f5" y="f225"/>
                </a:lnTo>
                <a:cubicBezTo>
                  <a:pt x="f226" y="f225"/>
                  <a:pt x="f227" y="f228"/>
                  <a:pt x="f229" y="f230"/>
                </a:cubicBezTo>
                <a:close/>
                <a:moveTo>
                  <a:pt x="f231" y="f5"/>
                </a:moveTo>
                <a:lnTo>
                  <a:pt x="f232" y="f5"/>
                </a:lnTo>
                <a:lnTo>
                  <a:pt x="f233" y="f234"/>
                </a:lnTo>
                <a:cubicBezTo>
                  <a:pt x="f235" y="f236"/>
                  <a:pt x="f237" y="f238"/>
                  <a:pt x="f5" y="f238"/>
                </a:cubicBezTo>
                <a:lnTo>
                  <a:pt x="f5" y="f239"/>
                </a:lnTo>
                <a:cubicBezTo>
                  <a:pt x="f240" y="f239"/>
                  <a:pt x="f241" y="f242"/>
                  <a:pt x="f243" y="f244"/>
                </a:cubicBezTo>
                <a:close/>
              </a:path>
            </a:pathLst>
          </a:custGeom>
          <a:solidFill>
            <a:srgbClr val="EEF3FA"/>
          </a:solid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4" name="Footer Placeholder 2">
            <a:extLst>
              <a:ext uri="{FF2B5EF4-FFF2-40B4-BE49-F238E27FC236}">
                <a16:creationId xmlns:a16="http://schemas.microsoft.com/office/drawing/2014/main" id="{9E4A35F1-CC5D-6C8D-0B86-F1CCF657E652}"/>
              </a:ext>
            </a:extLst>
          </p:cNvPr>
          <p:cNvSpPr txBox="1">
            <a:spLocks noGrp="1"/>
          </p:cNvSpPr>
          <p:nvPr>
            <p:ph type="ftr" sz="quarter" idx="9"/>
          </p:nvPr>
        </p:nvSpPr>
        <p:spPr/>
        <p:txBody>
          <a:bodyPr/>
          <a:lstStyle>
            <a:lvl1pPr>
              <a:defRPr/>
            </a:lvl1pPr>
          </a:lstStyle>
          <a:p>
            <a:pPr lvl="0"/>
            <a:r>
              <a:rPr lang="en-US"/>
              <a:t>Presentation title</a:t>
            </a:r>
          </a:p>
        </p:txBody>
      </p:sp>
      <p:sp>
        <p:nvSpPr>
          <p:cNvPr id="5" name="Slide Number Placeholder 3">
            <a:extLst>
              <a:ext uri="{FF2B5EF4-FFF2-40B4-BE49-F238E27FC236}">
                <a16:creationId xmlns:a16="http://schemas.microsoft.com/office/drawing/2014/main" id="{71EF820C-5DA8-0D83-6821-4AE5DC2496E0}"/>
              </a:ext>
            </a:extLst>
          </p:cNvPr>
          <p:cNvSpPr txBox="1">
            <a:spLocks noGrp="1"/>
          </p:cNvSpPr>
          <p:nvPr>
            <p:ph type="sldNum" sz="quarter" idx="8"/>
          </p:nvPr>
        </p:nvSpPr>
        <p:spPr/>
        <p:txBody>
          <a:bodyPr/>
          <a:lstStyle>
            <a:lvl1pPr>
              <a:defRPr/>
            </a:lvl1pPr>
          </a:lstStyle>
          <a:p>
            <a:pPr lvl="0"/>
            <a:fld id="{5F520750-06F6-44FD-8E5B-A2670EF97050}" type="slidenum">
              <a:t>‹#›</a:t>
            </a:fld>
            <a:endParaRPr lang="en-US"/>
          </a:p>
        </p:txBody>
      </p:sp>
    </p:spTree>
    <p:extLst>
      <p:ext uri="{BB962C8B-B14F-4D97-AF65-F5344CB8AC3E}">
        <p14:creationId xmlns:p14="http://schemas.microsoft.com/office/powerpoint/2010/main" val="37265556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Freeform: Shape 10">
            <a:extLst>
              <a:ext uri="{FF2B5EF4-FFF2-40B4-BE49-F238E27FC236}">
                <a16:creationId xmlns:a16="http://schemas.microsoft.com/office/drawing/2014/main" id="{672B29E0-A8ED-E1A1-219E-3AFC761A0E65}"/>
              </a:ext>
            </a:extLst>
          </p:cNvPr>
          <p:cNvSpPr/>
          <p:nvPr/>
        </p:nvSpPr>
        <p:spPr>
          <a:xfrm flipH="1" flipV="1">
            <a:off x="9949174" y="4755035"/>
            <a:ext cx="2242831" cy="2102964"/>
          </a:xfrm>
          <a:custGeom>
            <a:avLst/>
            <a:gdLst>
              <a:gd name="f0" fmla="val 10800000"/>
              <a:gd name="f1" fmla="val 5400000"/>
              <a:gd name="f2" fmla="val 180"/>
              <a:gd name="f3" fmla="val w"/>
              <a:gd name="f4" fmla="val h"/>
              <a:gd name="f5" fmla="val 0"/>
              <a:gd name="f6" fmla="val 2242827"/>
              <a:gd name="f7" fmla="val 2102966"/>
              <a:gd name="f8" fmla="val 2220549"/>
              <a:gd name="f9" fmla="val 2238641"/>
              <a:gd name="f10" fmla="val 82607"/>
              <a:gd name="f11" fmla="val 2123193"/>
              <a:gd name="f12" fmla="val 1215807"/>
              <a:gd name="f13" fmla="val 1163255"/>
              <a:gd name="f14" fmla="val 1"/>
              <a:gd name="f15" fmla="val 2080690"/>
              <a:gd name="f16" fmla="val 1151759"/>
              <a:gd name="f17" fmla="val 2102176"/>
              <a:gd name="f18" fmla="val 1202330"/>
              <a:gd name="f19" fmla="val 2216479"/>
              <a:gd name="f20" fmla="val 80336"/>
              <a:gd name="f21" fmla="val 2098030"/>
              <a:gd name="f22" fmla="val 2120412"/>
              <a:gd name="f23" fmla="val 2116859"/>
              <a:gd name="f24" fmla="val 70117"/>
              <a:gd name="f25" fmla="val 2007691"/>
              <a:gd name="f26" fmla="val 1141666"/>
              <a:gd name="f27" fmla="val 1099966"/>
              <a:gd name="f28" fmla="val 1980571"/>
              <a:gd name="f29" fmla="val 1958295"/>
              <a:gd name="f30" fmla="val 1088470"/>
              <a:gd name="f31" fmla="val 1986577"/>
              <a:gd name="f32" fmla="val 1128187"/>
              <a:gd name="f33" fmla="val 2094588"/>
              <a:gd name="f34" fmla="val 67938"/>
              <a:gd name="f35" fmla="val 1975608"/>
              <a:gd name="f36" fmla="val 1997887"/>
              <a:gd name="f37" fmla="val 1994968"/>
              <a:gd name="f38" fmla="val 57611"/>
              <a:gd name="f39" fmla="val 1892090"/>
              <a:gd name="f40" fmla="val 1067493"/>
              <a:gd name="f41" fmla="val 1036676"/>
              <a:gd name="f42" fmla="val 1858047"/>
              <a:gd name="f43" fmla="val 1835771"/>
              <a:gd name="f44" fmla="val 1025181"/>
              <a:gd name="f45" fmla="val 1871073"/>
              <a:gd name="f46" fmla="val 1053919"/>
              <a:gd name="f47" fmla="val 1972805"/>
              <a:gd name="f48" fmla="val 55322"/>
              <a:gd name="f49" fmla="val 1853193"/>
              <a:gd name="f50" fmla="val 1875472"/>
              <a:gd name="f51" fmla="val 1873186"/>
              <a:gd name="f52" fmla="val 45119"/>
              <a:gd name="f53" fmla="val 1776588"/>
              <a:gd name="f54" fmla="val 993350"/>
              <a:gd name="f55" fmla="val 973388"/>
              <a:gd name="f56" fmla="val 1735650"/>
              <a:gd name="f57" fmla="val 1713374"/>
              <a:gd name="f58" fmla="val 961784"/>
              <a:gd name="f59" fmla="val 1755557"/>
              <a:gd name="f60" fmla="val 979877"/>
              <a:gd name="f61" fmla="val 1851022"/>
              <a:gd name="f62" fmla="val 42848"/>
              <a:gd name="f63" fmla="val 1730668"/>
              <a:gd name="f64" fmla="val 1753056"/>
              <a:gd name="f65" fmla="val 1751404"/>
              <a:gd name="f66" fmla="val 32610"/>
              <a:gd name="f67" fmla="val 1661086"/>
              <a:gd name="f68" fmla="val 919190"/>
              <a:gd name="f69" fmla="val 910098"/>
              <a:gd name="f70" fmla="val 1613232"/>
              <a:gd name="f71" fmla="val 1590961"/>
              <a:gd name="f72" fmla="val 898495"/>
              <a:gd name="f73" fmla="val 1639954"/>
              <a:gd name="f74" fmla="val 905712"/>
              <a:gd name="f75" fmla="val 1729127"/>
              <a:gd name="f76" fmla="val 30432"/>
              <a:gd name="f77" fmla="val 1608247"/>
              <a:gd name="f78" fmla="val 1630525"/>
              <a:gd name="f79" fmla="val 1629507"/>
              <a:gd name="f80" fmla="val 20086"/>
              <a:gd name="f81" fmla="val 1545469"/>
              <a:gd name="f82" fmla="val 844919"/>
              <a:gd name="f83" fmla="val 846701"/>
              <a:gd name="f84" fmla="val 1490712"/>
              <a:gd name="f85" fmla="val 1468436"/>
              <a:gd name="f86" fmla="val 835206"/>
              <a:gd name="f87" fmla="val 1524451"/>
              <a:gd name="f88" fmla="val 831445"/>
              <a:gd name="f89" fmla="val 1607345"/>
              <a:gd name="f90" fmla="val 17816"/>
              <a:gd name="f91" fmla="val 1485833"/>
              <a:gd name="f92" fmla="val 1508109"/>
              <a:gd name="f93" fmla="val 1507724"/>
              <a:gd name="f94" fmla="val 7596"/>
              <a:gd name="f95" fmla="val 1429966"/>
              <a:gd name="f96" fmla="val 770778"/>
              <a:gd name="f97" fmla="val 783416"/>
              <a:gd name="f98" fmla="val 1368317"/>
              <a:gd name="f99" fmla="val 1346041"/>
              <a:gd name="f100" fmla="val 771917"/>
              <a:gd name="f101" fmla="val 1408949"/>
              <a:gd name="f102" fmla="val 757304"/>
              <a:gd name="f103" fmla="val 1485563"/>
              <a:gd name="f104" fmla="val 5325"/>
              <a:gd name="f105" fmla="val 1362591"/>
              <a:gd name="f106" fmla="val 1385194"/>
              <a:gd name="f107" fmla="val 1364797"/>
              <a:gd name="f108" fmla="val 133264"/>
              <a:gd name="f109" fmla="val 1234684"/>
              <a:gd name="f110" fmla="val 767432"/>
              <a:gd name="f111" fmla="val 672215"/>
              <a:gd name="f112" fmla="val 1245917"/>
              <a:gd name="f113" fmla="val 1223641"/>
              <a:gd name="f114" fmla="val 661385"/>
              <a:gd name="f115" fmla="val 1214835"/>
              <a:gd name="f116" fmla="val 752908"/>
              <a:gd name="f117" fmla="val 1342864"/>
              <a:gd name="f118" fmla="val 128894"/>
              <a:gd name="f119" fmla="val 1238878"/>
              <a:gd name="f120" fmla="val 1261388"/>
              <a:gd name="f121" fmla="val 1244763"/>
              <a:gd name="f122" fmla="val 108614"/>
              <a:gd name="f123" fmla="val 1126083"/>
              <a:gd name="f124" fmla="val 687031"/>
              <a:gd name="f125" fmla="val 613049"/>
              <a:gd name="f126" fmla="val 1123397"/>
              <a:gd name="f127" fmla="val 1101121"/>
              <a:gd name="f128" fmla="val 602316"/>
              <a:gd name="f129" fmla="val 1106344"/>
              <a:gd name="f130" fmla="val 672419"/>
              <a:gd name="f131" fmla="val 1222940"/>
              <a:gd name="f132" fmla="val 104135"/>
              <a:gd name="f133" fmla="val 1115178"/>
              <a:gd name="f134" fmla="val 1137688"/>
              <a:gd name="f135" fmla="val 1124836"/>
              <a:gd name="f136" fmla="val 83962"/>
              <a:gd name="f137" fmla="val 1017592"/>
              <a:gd name="f138" fmla="val 606647"/>
              <a:gd name="f139" fmla="val 553979"/>
              <a:gd name="f140" fmla="val 1000978"/>
              <a:gd name="f141" fmla="val 978703"/>
              <a:gd name="f142" fmla="val 543246"/>
              <a:gd name="f143" fmla="val 997852"/>
              <a:gd name="f144" fmla="val 592039"/>
              <a:gd name="f145" fmla="val 1103012"/>
              <a:gd name="f146" fmla="val 79485"/>
              <a:gd name="f147" fmla="val 991375"/>
              <a:gd name="f148" fmla="val 1013997"/>
              <a:gd name="f149" fmla="val 1004915"/>
              <a:gd name="f150" fmla="val 59331"/>
              <a:gd name="f151" fmla="val 909100"/>
              <a:gd name="f152" fmla="val 526286"/>
              <a:gd name="f153" fmla="val 494909"/>
              <a:gd name="f154" fmla="val 878583"/>
              <a:gd name="f155" fmla="val 856307"/>
              <a:gd name="f156" fmla="val 484176"/>
              <a:gd name="f157" fmla="val 889272"/>
              <a:gd name="f158" fmla="val 511676"/>
              <a:gd name="f159" fmla="val 982981"/>
              <a:gd name="f160" fmla="val 54853"/>
              <a:gd name="f161" fmla="val 866108"/>
              <a:gd name="f162" fmla="val 888384"/>
              <a:gd name="f163" fmla="val 884876"/>
              <a:gd name="f164" fmla="val 34680"/>
              <a:gd name="f165" fmla="val 800495"/>
              <a:gd name="f166" fmla="val 445883"/>
              <a:gd name="f167" fmla="val 435739"/>
              <a:gd name="f168" fmla="val 756058"/>
              <a:gd name="f169" fmla="val 733782"/>
              <a:gd name="f170" fmla="val 425107"/>
              <a:gd name="f171" fmla="val 780781"/>
              <a:gd name="f172" fmla="val 431187"/>
              <a:gd name="f173" fmla="val 863057"/>
              <a:gd name="f174" fmla="val 30169"/>
              <a:gd name="f175" fmla="val 743692"/>
              <a:gd name="f176" fmla="val 765973"/>
              <a:gd name="f177" fmla="val 764957"/>
              <a:gd name="f178" fmla="val 10048"/>
              <a:gd name="f179" fmla="val 692029"/>
              <a:gd name="f180" fmla="val 365521"/>
              <a:gd name="f181" fmla="val 376767"/>
              <a:gd name="f182" fmla="val 633662"/>
              <a:gd name="f183" fmla="val 611386"/>
              <a:gd name="f184" fmla="val 365938"/>
              <a:gd name="f185" fmla="val 672265"/>
              <a:gd name="f186" fmla="val 350911"/>
              <a:gd name="f187" fmla="val 743129"/>
              <a:gd name="f188" fmla="val 5570"/>
              <a:gd name="f189" fmla="val 617163"/>
              <a:gd name="f190" fmla="val 640489"/>
              <a:gd name="f191" fmla="val 606611"/>
              <a:gd name="f192" fmla="val 108906"/>
              <a:gd name="f193" fmla="val 506524"/>
              <a:gd name="f194" fmla="val 345128"/>
              <a:gd name="f195" fmla="val 272312"/>
              <a:gd name="f196" fmla="val 511248"/>
              <a:gd name="f197" fmla="val 488972"/>
              <a:gd name="f198" fmla="val 263030"/>
              <a:gd name="f199" fmla="val 489290"/>
              <a:gd name="f200" fmla="val 328485"/>
              <a:gd name="f201" fmla="val 585980"/>
              <a:gd name="f202" fmla="val 100252"/>
              <a:gd name="f203" fmla="val 489561"/>
              <a:gd name="f204" fmla="val 512789"/>
              <a:gd name="f205" fmla="val 493721"/>
              <a:gd name="f206" fmla="val 61289"/>
              <a:gd name="f207" fmla="val 412246"/>
              <a:gd name="f208" fmla="val 253561"/>
              <a:gd name="f209" fmla="val 221597"/>
              <a:gd name="f210" fmla="val 388735"/>
              <a:gd name="f211" fmla="val 366459"/>
              <a:gd name="f212" fmla="val 212399"/>
              <a:gd name="f213" fmla="val 395116"/>
              <a:gd name="f214" fmla="val 236854"/>
              <a:gd name="f215" fmla="val 473199"/>
              <a:gd name="f216" fmla="val 52587"/>
              <a:gd name="f217" fmla="val 361966"/>
              <a:gd name="f218" fmla="val 385181"/>
              <a:gd name="f219" fmla="val 380937"/>
              <a:gd name="f220" fmla="val 13636"/>
              <a:gd name="f221" fmla="val 318070"/>
              <a:gd name="f222" fmla="val 161973"/>
              <a:gd name="f223" fmla="val 170965"/>
              <a:gd name="f224" fmla="val 266328"/>
              <a:gd name="f225" fmla="val 244052"/>
              <a:gd name="f226" fmla="val 161767"/>
              <a:gd name="f227" fmla="val 300940"/>
              <a:gd name="f228" fmla="val 145329"/>
              <a:gd name="f229" fmla="val 360416"/>
              <a:gd name="f230" fmla="val 4982"/>
              <a:gd name="f231" fmla="val 218905"/>
              <a:gd name="f232" fmla="val 249720"/>
              <a:gd name="f233" fmla="val 241311"/>
              <a:gd name="f234" fmla="val 15475"/>
              <a:gd name="f235" fmla="val 188962"/>
              <a:gd name="f236" fmla="val 92909"/>
              <a:gd name="f237" fmla="val 100349"/>
              <a:gd name="f238" fmla="val 143932"/>
              <a:gd name="f239" fmla="val 121656"/>
              <a:gd name="f240" fmla="val 74091"/>
              <a:gd name="f241" fmla="val 141290"/>
              <a:gd name="f242" fmla="val 91533"/>
              <a:gd name="f243" fmla="val 189966"/>
              <a:gd name="f244" fmla="val 42875"/>
              <a:gd name="f245" fmla="+- 0 0 -90"/>
              <a:gd name="f246" fmla="*/ f3 1 2242827"/>
              <a:gd name="f247" fmla="*/ f4 1 2102966"/>
              <a:gd name="f248" fmla="+- f7 0 f5"/>
              <a:gd name="f249" fmla="+- f6 0 f5"/>
              <a:gd name="f250" fmla="*/ f245 f0 1"/>
              <a:gd name="f251" fmla="*/ f249 1 2242827"/>
              <a:gd name="f252" fmla="*/ f248 1 2102966"/>
              <a:gd name="f253" fmla="*/ 2220549 f249 1"/>
              <a:gd name="f254" fmla="*/ 0 f248 1"/>
              <a:gd name="f255" fmla="*/ 2242827 f249 1"/>
              <a:gd name="f256" fmla="*/ 2238641 f249 1"/>
              <a:gd name="f257" fmla="*/ 82607 f248 1"/>
              <a:gd name="f258" fmla="*/ 1 f249 1"/>
              <a:gd name="f259" fmla="*/ 2102966 f248 1"/>
              <a:gd name="f260" fmla="*/ 2080690 f248 1"/>
              <a:gd name="f261" fmla="*/ 2216479 f249 1"/>
              <a:gd name="f262" fmla="*/ 80336 f248 1"/>
              <a:gd name="f263" fmla="*/ 2098030 f249 1"/>
              <a:gd name="f264" fmla="*/ 2120412 f249 1"/>
              <a:gd name="f265" fmla="*/ 2116859 f249 1"/>
              <a:gd name="f266" fmla="*/ 70117 f248 1"/>
              <a:gd name="f267" fmla="*/ 1980571 f248 1"/>
              <a:gd name="f268" fmla="*/ 1958295 f248 1"/>
              <a:gd name="f269" fmla="*/ 2094588 f249 1"/>
              <a:gd name="f270" fmla="*/ 67938 f248 1"/>
              <a:gd name="f271" fmla="*/ 1975608 f249 1"/>
              <a:gd name="f272" fmla="*/ 1997887 f249 1"/>
              <a:gd name="f273" fmla="*/ 1994968 f249 1"/>
              <a:gd name="f274" fmla="*/ 57611 f248 1"/>
              <a:gd name="f275" fmla="*/ 1858047 f248 1"/>
              <a:gd name="f276" fmla="*/ 1835771 f248 1"/>
              <a:gd name="f277" fmla="*/ 1972805 f249 1"/>
              <a:gd name="f278" fmla="*/ 55322 f248 1"/>
              <a:gd name="f279" fmla="*/ 1853193 f249 1"/>
              <a:gd name="f280" fmla="*/ 1875472 f249 1"/>
              <a:gd name="f281" fmla="*/ 1873186 f249 1"/>
              <a:gd name="f282" fmla="*/ 45119 f248 1"/>
              <a:gd name="f283" fmla="*/ 0 f249 1"/>
              <a:gd name="f284" fmla="*/ 1735650 f248 1"/>
              <a:gd name="f285" fmla="*/ 1713374 f248 1"/>
              <a:gd name="f286" fmla="*/ 1851022 f249 1"/>
              <a:gd name="f287" fmla="*/ 42848 f248 1"/>
              <a:gd name="f288" fmla="*/ 1730668 f249 1"/>
              <a:gd name="f289" fmla="*/ 1753056 f249 1"/>
              <a:gd name="f290" fmla="*/ 1751404 f249 1"/>
              <a:gd name="f291" fmla="*/ 32610 f248 1"/>
              <a:gd name="f292" fmla="*/ 1613232 f248 1"/>
              <a:gd name="f293" fmla="*/ 1590961 f248 1"/>
              <a:gd name="f294" fmla="*/ 1729127 f249 1"/>
              <a:gd name="f295" fmla="*/ 30432 f248 1"/>
              <a:gd name="f296" fmla="*/ 1608247 f249 1"/>
              <a:gd name="f297" fmla="*/ 1630525 f249 1"/>
              <a:gd name="f298" fmla="*/ 1629507 f249 1"/>
              <a:gd name="f299" fmla="*/ 20086 f248 1"/>
              <a:gd name="f300" fmla="*/ 1490712 f248 1"/>
              <a:gd name="f301" fmla="*/ 1468436 f248 1"/>
              <a:gd name="f302" fmla="*/ 1607345 f249 1"/>
              <a:gd name="f303" fmla="*/ 17816 f248 1"/>
              <a:gd name="f304" fmla="*/ 1485833 f249 1"/>
              <a:gd name="f305" fmla="*/ 1508109 f249 1"/>
              <a:gd name="f306" fmla="*/ 1507724 f249 1"/>
              <a:gd name="f307" fmla="*/ 7596 f248 1"/>
              <a:gd name="f308" fmla="*/ 1368317 f248 1"/>
              <a:gd name="f309" fmla="*/ 1346041 f248 1"/>
              <a:gd name="f310" fmla="*/ 1485563 f249 1"/>
              <a:gd name="f311" fmla="*/ 5325 f248 1"/>
              <a:gd name="f312" fmla="*/ 1362591 f249 1"/>
              <a:gd name="f313" fmla="*/ 1385194 f249 1"/>
              <a:gd name="f314" fmla="*/ 1364797 f249 1"/>
              <a:gd name="f315" fmla="*/ 133264 f248 1"/>
              <a:gd name="f316" fmla="*/ 1245917 f248 1"/>
              <a:gd name="f317" fmla="*/ 1223641 f248 1"/>
              <a:gd name="f318" fmla="*/ 1342864 f249 1"/>
              <a:gd name="f319" fmla="*/ 128894 f248 1"/>
              <a:gd name="f320" fmla="*/ 1238878 f249 1"/>
              <a:gd name="f321" fmla="*/ 1261388 f249 1"/>
              <a:gd name="f322" fmla="*/ 1244763 f249 1"/>
              <a:gd name="f323" fmla="*/ 108614 f248 1"/>
              <a:gd name="f324" fmla="*/ 1123397 f248 1"/>
              <a:gd name="f325" fmla="*/ 1101121 f248 1"/>
              <a:gd name="f326" fmla="*/ 1222940 f249 1"/>
              <a:gd name="f327" fmla="*/ 104135 f248 1"/>
              <a:gd name="f328" fmla="*/ 1115178 f249 1"/>
              <a:gd name="f329" fmla="*/ 1137688 f249 1"/>
              <a:gd name="f330" fmla="*/ 1124836 f249 1"/>
              <a:gd name="f331" fmla="*/ 83962 f248 1"/>
              <a:gd name="f332" fmla="*/ 1000978 f248 1"/>
              <a:gd name="f333" fmla="*/ 978703 f248 1"/>
              <a:gd name="f334" fmla="*/ 1103012 f249 1"/>
              <a:gd name="f335" fmla="*/ 79485 f248 1"/>
              <a:gd name="f336" fmla="*/ 991375 f249 1"/>
              <a:gd name="f337" fmla="*/ 1013997 f249 1"/>
              <a:gd name="f338" fmla="*/ 1004915 f249 1"/>
              <a:gd name="f339" fmla="*/ 59331 f248 1"/>
              <a:gd name="f340" fmla="*/ 878583 f248 1"/>
              <a:gd name="f341" fmla="*/ 856307 f248 1"/>
              <a:gd name="f342" fmla="*/ 982981 f249 1"/>
              <a:gd name="f343" fmla="*/ 54853 f248 1"/>
              <a:gd name="f344" fmla="*/ 866108 f249 1"/>
              <a:gd name="f345" fmla="*/ 888384 f249 1"/>
              <a:gd name="f346" fmla="*/ 884876 f249 1"/>
              <a:gd name="f347" fmla="*/ 34680 f248 1"/>
              <a:gd name="f348" fmla="*/ 756058 f248 1"/>
              <a:gd name="f349" fmla="*/ 733782 f248 1"/>
              <a:gd name="f350" fmla="*/ 863057 f249 1"/>
              <a:gd name="f351" fmla="*/ 30169 f248 1"/>
              <a:gd name="f352" fmla="*/ 743692 f249 1"/>
              <a:gd name="f353" fmla="*/ 765973 f249 1"/>
              <a:gd name="f354" fmla="*/ 764957 f249 1"/>
              <a:gd name="f355" fmla="*/ 10048 f248 1"/>
              <a:gd name="f356" fmla="*/ 633662 f248 1"/>
              <a:gd name="f357" fmla="*/ 611386 f248 1"/>
              <a:gd name="f358" fmla="*/ 743129 f249 1"/>
              <a:gd name="f359" fmla="*/ 5570 f248 1"/>
              <a:gd name="f360" fmla="*/ 617163 f249 1"/>
              <a:gd name="f361" fmla="*/ 640489 f249 1"/>
              <a:gd name="f362" fmla="*/ 606611 f249 1"/>
              <a:gd name="f363" fmla="*/ 108906 f248 1"/>
              <a:gd name="f364" fmla="*/ 511248 f248 1"/>
              <a:gd name="f365" fmla="*/ 488972 f248 1"/>
              <a:gd name="f366" fmla="*/ 585980 f249 1"/>
              <a:gd name="f367" fmla="*/ 100252 f248 1"/>
              <a:gd name="f368" fmla="*/ 489561 f249 1"/>
              <a:gd name="f369" fmla="*/ 512789 f249 1"/>
              <a:gd name="f370" fmla="*/ 493721 f249 1"/>
              <a:gd name="f371" fmla="*/ 61289 f248 1"/>
              <a:gd name="f372" fmla="*/ 388735 f248 1"/>
              <a:gd name="f373" fmla="*/ 366459 f248 1"/>
              <a:gd name="f374" fmla="*/ 473199 f249 1"/>
              <a:gd name="f375" fmla="*/ 52587 f248 1"/>
              <a:gd name="f376" fmla="*/ 361966 f249 1"/>
              <a:gd name="f377" fmla="*/ 385181 f249 1"/>
              <a:gd name="f378" fmla="*/ 380937 f249 1"/>
              <a:gd name="f379" fmla="*/ 13636 f248 1"/>
              <a:gd name="f380" fmla="*/ 266328 f248 1"/>
              <a:gd name="f381" fmla="*/ 244052 f248 1"/>
              <a:gd name="f382" fmla="*/ 360416 f249 1"/>
              <a:gd name="f383" fmla="*/ 4982 f248 1"/>
              <a:gd name="f384" fmla="*/ 218905 f249 1"/>
              <a:gd name="f385" fmla="*/ 249720 f249 1"/>
              <a:gd name="f386" fmla="*/ 241311 f249 1"/>
              <a:gd name="f387" fmla="*/ 15475 f248 1"/>
              <a:gd name="f388" fmla="*/ 143932 f248 1"/>
              <a:gd name="f389" fmla="*/ 121656 f248 1"/>
              <a:gd name="f390" fmla="*/ 189966 f249 1"/>
              <a:gd name="f391" fmla="*/ 42875 f248 1"/>
              <a:gd name="f392" fmla="*/ f250 1 f2"/>
              <a:gd name="f393" fmla="*/ f253 1 2242827"/>
              <a:gd name="f394" fmla="*/ f254 1 2102966"/>
              <a:gd name="f395" fmla="*/ f255 1 2242827"/>
              <a:gd name="f396" fmla="*/ f256 1 2242827"/>
              <a:gd name="f397" fmla="*/ f257 1 2102966"/>
              <a:gd name="f398" fmla="*/ f258 1 2242827"/>
              <a:gd name="f399" fmla="*/ f259 1 2102966"/>
              <a:gd name="f400" fmla="*/ f260 1 2102966"/>
              <a:gd name="f401" fmla="*/ f261 1 2242827"/>
              <a:gd name="f402" fmla="*/ f262 1 2102966"/>
              <a:gd name="f403" fmla="*/ f263 1 2242827"/>
              <a:gd name="f404" fmla="*/ f264 1 2242827"/>
              <a:gd name="f405" fmla="*/ f265 1 2242827"/>
              <a:gd name="f406" fmla="*/ f266 1 2102966"/>
              <a:gd name="f407" fmla="*/ f267 1 2102966"/>
              <a:gd name="f408" fmla="*/ f268 1 2102966"/>
              <a:gd name="f409" fmla="*/ f269 1 2242827"/>
              <a:gd name="f410" fmla="*/ f270 1 2102966"/>
              <a:gd name="f411" fmla="*/ f271 1 2242827"/>
              <a:gd name="f412" fmla="*/ f272 1 2242827"/>
              <a:gd name="f413" fmla="*/ f273 1 2242827"/>
              <a:gd name="f414" fmla="*/ f274 1 2102966"/>
              <a:gd name="f415" fmla="*/ f275 1 2102966"/>
              <a:gd name="f416" fmla="*/ f276 1 2102966"/>
              <a:gd name="f417" fmla="*/ f277 1 2242827"/>
              <a:gd name="f418" fmla="*/ f278 1 2102966"/>
              <a:gd name="f419" fmla="*/ f279 1 2242827"/>
              <a:gd name="f420" fmla="*/ f280 1 2242827"/>
              <a:gd name="f421" fmla="*/ f281 1 2242827"/>
              <a:gd name="f422" fmla="*/ f282 1 2102966"/>
              <a:gd name="f423" fmla="*/ f283 1 2242827"/>
              <a:gd name="f424" fmla="*/ f284 1 2102966"/>
              <a:gd name="f425" fmla="*/ f285 1 2102966"/>
              <a:gd name="f426" fmla="*/ f286 1 2242827"/>
              <a:gd name="f427" fmla="*/ f287 1 2102966"/>
              <a:gd name="f428" fmla="*/ f288 1 2242827"/>
              <a:gd name="f429" fmla="*/ f289 1 2242827"/>
              <a:gd name="f430" fmla="*/ f290 1 2242827"/>
              <a:gd name="f431" fmla="*/ f291 1 2102966"/>
              <a:gd name="f432" fmla="*/ f292 1 2102966"/>
              <a:gd name="f433" fmla="*/ f293 1 2102966"/>
              <a:gd name="f434" fmla="*/ f294 1 2242827"/>
              <a:gd name="f435" fmla="*/ f295 1 2102966"/>
              <a:gd name="f436" fmla="*/ f296 1 2242827"/>
              <a:gd name="f437" fmla="*/ f297 1 2242827"/>
              <a:gd name="f438" fmla="*/ f298 1 2242827"/>
              <a:gd name="f439" fmla="*/ f299 1 2102966"/>
              <a:gd name="f440" fmla="*/ f300 1 2102966"/>
              <a:gd name="f441" fmla="*/ f301 1 2102966"/>
              <a:gd name="f442" fmla="*/ f302 1 2242827"/>
              <a:gd name="f443" fmla="*/ f303 1 2102966"/>
              <a:gd name="f444" fmla="*/ f304 1 2242827"/>
              <a:gd name="f445" fmla="*/ f305 1 2242827"/>
              <a:gd name="f446" fmla="*/ f306 1 2242827"/>
              <a:gd name="f447" fmla="*/ f307 1 2102966"/>
              <a:gd name="f448" fmla="*/ f308 1 2102966"/>
              <a:gd name="f449" fmla="*/ f309 1 2102966"/>
              <a:gd name="f450" fmla="*/ f310 1 2242827"/>
              <a:gd name="f451" fmla="*/ f311 1 2102966"/>
              <a:gd name="f452" fmla="*/ f312 1 2242827"/>
              <a:gd name="f453" fmla="*/ f313 1 2242827"/>
              <a:gd name="f454" fmla="*/ f314 1 2242827"/>
              <a:gd name="f455" fmla="*/ f315 1 2102966"/>
              <a:gd name="f456" fmla="*/ f316 1 2102966"/>
              <a:gd name="f457" fmla="*/ f317 1 2102966"/>
              <a:gd name="f458" fmla="*/ f318 1 2242827"/>
              <a:gd name="f459" fmla="*/ f319 1 2102966"/>
              <a:gd name="f460" fmla="*/ f320 1 2242827"/>
              <a:gd name="f461" fmla="*/ f321 1 2242827"/>
              <a:gd name="f462" fmla="*/ f322 1 2242827"/>
              <a:gd name="f463" fmla="*/ f323 1 2102966"/>
              <a:gd name="f464" fmla="*/ f324 1 2102966"/>
              <a:gd name="f465" fmla="*/ f325 1 2102966"/>
              <a:gd name="f466" fmla="*/ f326 1 2242827"/>
              <a:gd name="f467" fmla="*/ f327 1 2102966"/>
              <a:gd name="f468" fmla="*/ f328 1 2242827"/>
              <a:gd name="f469" fmla="*/ f329 1 2242827"/>
              <a:gd name="f470" fmla="*/ f330 1 2242827"/>
              <a:gd name="f471" fmla="*/ f331 1 2102966"/>
              <a:gd name="f472" fmla="*/ f332 1 2102966"/>
              <a:gd name="f473" fmla="*/ f333 1 2102966"/>
              <a:gd name="f474" fmla="*/ f334 1 2242827"/>
              <a:gd name="f475" fmla="*/ f335 1 2102966"/>
              <a:gd name="f476" fmla="*/ f336 1 2242827"/>
              <a:gd name="f477" fmla="*/ f337 1 2242827"/>
              <a:gd name="f478" fmla="*/ f338 1 2242827"/>
              <a:gd name="f479" fmla="*/ f339 1 2102966"/>
              <a:gd name="f480" fmla="*/ f340 1 2102966"/>
              <a:gd name="f481" fmla="*/ f341 1 2102966"/>
              <a:gd name="f482" fmla="*/ f342 1 2242827"/>
              <a:gd name="f483" fmla="*/ f343 1 2102966"/>
              <a:gd name="f484" fmla="*/ f344 1 2242827"/>
              <a:gd name="f485" fmla="*/ f345 1 2242827"/>
              <a:gd name="f486" fmla="*/ f346 1 2242827"/>
              <a:gd name="f487" fmla="*/ f347 1 2102966"/>
              <a:gd name="f488" fmla="*/ f348 1 2102966"/>
              <a:gd name="f489" fmla="*/ f349 1 2102966"/>
              <a:gd name="f490" fmla="*/ f350 1 2242827"/>
              <a:gd name="f491" fmla="*/ f351 1 2102966"/>
              <a:gd name="f492" fmla="*/ f352 1 2242827"/>
              <a:gd name="f493" fmla="*/ f353 1 2242827"/>
              <a:gd name="f494" fmla="*/ f354 1 2242827"/>
              <a:gd name="f495" fmla="*/ f355 1 2102966"/>
              <a:gd name="f496" fmla="*/ f356 1 2102966"/>
              <a:gd name="f497" fmla="*/ f357 1 2102966"/>
              <a:gd name="f498" fmla="*/ f358 1 2242827"/>
              <a:gd name="f499" fmla="*/ f359 1 2102966"/>
              <a:gd name="f500" fmla="*/ f360 1 2242827"/>
              <a:gd name="f501" fmla="*/ f361 1 2242827"/>
              <a:gd name="f502" fmla="*/ f362 1 2242827"/>
              <a:gd name="f503" fmla="*/ f363 1 2102966"/>
              <a:gd name="f504" fmla="*/ f364 1 2102966"/>
              <a:gd name="f505" fmla="*/ f365 1 2102966"/>
              <a:gd name="f506" fmla="*/ f366 1 2242827"/>
              <a:gd name="f507" fmla="*/ f367 1 2102966"/>
              <a:gd name="f508" fmla="*/ f368 1 2242827"/>
              <a:gd name="f509" fmla="*/ f369 1 2242827"/>
              <a:gd name="f510" fmla="*/ f370 1 2242827"/>
              <a:gd name="f511" fmla="*/ f371 1 2102966"/>
              <a:gd name="f512" fmla="*/ f372 1 2102966"/>
              <a:gd name="f513" fmla="*/ f373 1 2102966"/>
              <a:gd name="f514" fmla="*/ f374 1 2242827"/>
              <a:gd name="f515" fmla="*/ f375 1 2102966"/>
              <a:gd name="f516" fmla="*/ f376 1 2242827"/>
              <a:gd name="f517" fmla="*/ f377 1 2242827"/>
              <a:gd name="f518" fmla="*/ f378 1 2242827"/>
              <a:gd name="f519" fmla="*/ f379 1 2102966"/>
              <a:gd name="f520" fmla="*/ f380 1 2102966"/>
              <a:gd name="f521" fmla="*/ f381 1 2102966"/>
              <a:gd name="f522" fmla="*/ f382 1 2242827"/>
              <a:gd name="f523" fmla="*/ f383 1 2102966"/>
              <a:gd name="f524" fmla="*/ f384 1 2242827"/>
              <a:gd name="f525" fmla="*/ f385 1 2242827"/>
              <a:gd name="f526" fmla="*/ f386 1 2242827"/>
              <a:gd name="f527" fmla="*/ f387 1 2102966"/>
              <a:gd name="f528" fmla="*/ f388 1 2102966"/>
              <a:gd name="f529" fmla="*/ f389 1 2102966"/>
              <a:gd name="f530" fmla="*/ f390 1 2242827"/>
              <a:gd name="f531" fmla="*/ f391 1 2102966"/>
              <a:gd name="f532" fmla="*/ f5 1 f251"/>
              <a:gd name="f533" fmla="*/ f6 1 f251"/>
              <a:gd name="f534" fmla="*/ f5 1 f252"/>
              <a:gd name="f535" fmla="*/ f7 1 f252"/>
              <a:gd name="f536" fmla="+- f392 0 f1"/>
              <a:gd name="f537" fmla="*/ f393 1 f251"/>
              <a:gd name="f538" fmla="*/ f394 1 f252"/>
              <a:gd name="f539" fmla="*/ f395 1 f251"/>
              <a:gd name="f540" fmla="*/ f396 1 f251"/>
              <a:gd name="f541" fmla="*/ f397 1 f252"/>
              <a:gd name="f542" fmla="*/ f398 1 f251"/>
              <a:gd name="f543" fmla="*/ f399 1 f252"/>
              <a:gd name="f544" fmla="*/ f400 1 f252"/>
              <a:gd name="f545" fmla="*/ f401 1 f251"/>
              <a:gd name="f546" fmla="*/ f402 1 f252"/>
              <a:gd name="f547" fmla="*/ f403 1 f251"/>
              <a:gd name="f548" fmla="*/ f404 1 f251"/>
              <a:gd name="f549" fmla="*/ f405 1 f251"/>
              <a:gd name="f550" fmla="*/ f406 1 f252"/>
              <a:gd name="f551" fmla="*/ f407 1 f252"/>
              <a:gd name="f552" fmla="*/ f408 1 f252"/>
              <a:gd name="f553" fmla="*/ f409 1 f251"/>
              <a:gd name="f554" fmla="*/ f410 1 f252"/>
              <a:gd name="f555" fmla="*/ f411 1 f251"/>
              <a:gd name="f556" fmla="*/ f412 1 f251"/>
              <a:gd name="f557" fmla="*/ f413 1 f251"/>
              <a:gd name="f558" fmla="*/ f414 1 f252"/>
              <a:gd name="f559" fmla="*/ f415 1 f252"/>
              <a:gd name="f560" fmla="*/ f416 1 f252"/>
              <a:gd name="f561" fmla="*/ f417 1 f251"/>
              <a:gd name="f562" fmla="*/ f418 1 f252"/>
              <a:gd name="f563" fmla="*/ f419 1 f251"/>
              <a:gd name="f564" fmla="*/ f420 1 f251"/>
              <a:gd name="f565" fmla="*/ f421 1 f251"/>
              <a:gd name="f566" fmla="*/ f422 1 f252"/>
              <a:gd name="f567" fmla="*/ f423 1 f251"/>
              <a:gd name="f568" fmla="*/ f424 1 f252"/>
              <a:gd name="f569" fmla="*/ f425 1 f252"/>
              <a:gd name="f570" fmla="*/ f426 1 f251"/>
              <a:gd name="f571" fmla="*/ f427 1 f252"/>
              <a:gd name="f572" fmla="*/ f428 1 f251"/>
              <a:gd name="f573" fmla="*/ f429 1 f251"/>
              <a:gd name="f574" fmla="*/ f430 1 f251"/>
              <a:gd name="f575" fmla="*/ f431 1 f252"/>
              <a:gd name="f576" fmla="*/ f432 1 f252"/>
              <a:gd name="f577" fmla="*/ f433 1 f252"/>
              <a:gd name="f578" fmla="*/ f434 1 f251"/>
              <a:gd name="f579" fmla="*/ f435 1 f252"/>
              <a:gd name="f580" fmla="*/ f436 1 f251"/>
              <a:gd name="f581" fmla="*/ f437 1 f251"/>
              <a:gd name="f582" fmla="*/ f438 1 f251"/>
              <a:gd name="f583" fmla="*/ f439 1 f252"/>
              <a:gd name="f584" fmla="*/ f440 1 f252"/>
              <a:gd name="f585" fmla="*/ f441 1 f252"/>
              <a:gd name="f586" fmla="*/ f442 1 f251"/>
              <a:gd name="f587" fmla="*/ f443 1 f252"/>
              <a:gd name="f588" fmla="*/ f444 1 f251"/>
              <a:gd name="f589" fmla="*/ f445 1 f251"/>
              <a:gd name="f590" fmla="*/ f446 1 f251"/>
              <a:gd name="f591" fmla="*/ f447 1 f252"/>
              <a:gd name="f592" fmla="*/ f448 1 f252"/>
              <a:gd name="f593" fmla="*/ f449 1 f252"/>
              <a:gd name="f594" fmla="*/ f450 1 f251"/>
              <a:gd name="f595" fmla="*/ f451 1 f252"/>
              <a:gd name="f596" fmla="*/ f452 1 f251"/>
              <a:gd name="f597" fmla="*/ f453 1 f251"/>
              <a:gd name="f598" fmla="*/ f454 1 f251"/>
              <a:gd name="f599" fmla="*/ f455 1 f252"/>
              <a:gd name="f600" fmla="*/ f456 1 f252"/>
              <a:gd name="f601" fmla="*/ f457 1 f252"/>
              <a:gd name="f602" fmla="*/ f458 1 f251"/>
              <a:gd name="f603" fmla="*/ f459 1 f252"/>
              <a:gd name="f604" fmla="*/ f460 1 f251"/>
              <a:gd name="f605" fmla="*/ f461 1 f251"/>
              <a:gd name="f606" fmla="*/ f462 1 f251"/>
              <a:gd name="f607" fmla="*/ f463 1 f252"/>
              <a:gd name="f608" fmla="*/ f464 1 f252"/>
              <a:gd name="f609" fmla="*/ f465 1 f252"/>
              <a:gd name="f610" fmla="*/ f466 1 f251"/>
              <a:gd name="f611" fmla="*/ f467 1 f252"/>
              <a:gd name="f612" fmla="*/ f468 1 f251"/>
              <a:gd name="f613" fmla="*/ f469 1 f251"/>
              <a:gd name="f614" fmla="*/ f470 1 f251"/>
              <a:gd name="f615" fmla="*/ f471 1 f252"/>
              <a:gd name="f616" fmla="*/ f472 1 f252"/>
              <a:gd name="f617" fmla="*/ f473 1 f252"/>
              <a:gd name="f618" fmla="*/ f474 1 f251"/>
              <a:gd name="f619" fmla="*/ f475 1 f252"/>
              <a:gd name="f620" fmla="*/ f476 1 f251"/>
              <a:gd name="f621" fmla="*/ f477 1 f251"/>
              <a:gd name="f622" fmla="*/ f478 1 f251"/>
              <a:gd name="f623" fmla="*/ f479 1 f252"/>
              <a:gd name="f624" fmla="*/ f480 1 f252"/>
              <a:gd name="f625" fmla="*/ f481 1 f252"/>
              <a:gd name="f626" fmla="*/ f482 1 f251"/>
              <a:gd name="f627" fmla="*/ f483 1 f252"/>
              <a:gd name="f628" fmla="*/ f484 1 f251"/>
              <a:gd name="f629" fmla="*/ f485 1 f251"/>
              <a:gd name="f630" fmla="*/ f486 1 f251"/>
              <a:gd name="f631" fmla="*/ f487 1 f252"/>
              <a:gd name="f632" fmla="*/ f488 1 f252"/>
              <a:gd name="f633" fmla="*/ f489 1 f252"/>
              <a:gd name="f634" fmla="*/ f490 1 f251"/>
              <a:gd name="f635" fmla="*/ f491 1 f252"/>
              <a:gd name="f636" fmla="*/ f492 1 f251"/>
              <a:gd name="f637" fmla="*/ f493 1 f251"/>
              <a:gd name="f638" fmla="*/ f494 1 f251"/>
              <a:gd name="f639" fmla="*/ f495 1 f252"/>
              <a:gd name="f640" fmla="*/ f496 1 f252"/>
              <a:gd name="f641" fmla="*/ f497 1 f252"/>
              <a:gd name="f642" fmla="*/ f498 1 f251"/>
              <a:gd name="f643" fmla="*/ f499 1 f252"/>
              <a:gd name="f644" fmla="*/ f500 1 f251"/>
              <a:gd name="f645" fmla="*/ f501 1 f251"/>
              <a:gd name="f646" fmla="*/ f502 1 f251"/>
              <a:gd name="f647" fmla="*/ f503 1 f252"/>
              <a:gd name="f648" fmla="*/ f504 1 f252"/>
              <a:gd name="f649" fmla="*/ f505 1 f252"/>
              <a:gd name="f650" fmla="*/ f506 1 f251"/>
              <a:gd name="f651" fmla="*/ f507 1 f252"/>
              <a:gd name="f652" fmla="*/ f508 1 f251"/>
              <a:gd name="f653" fmla="*/ f509 1 f251"/>
              <a:gd name="f654" fmla="*/ f510 1 f251"/>
              <a:gd name="f655" fmla="*/ f511 1 f252"/>
              <a:gd name="f656" fmla="*/ f512 1 f252"/>
              <a:gd name="f657" fmla="*/ f513 1 f252"/>
              <a:gd name="f658" fmla="*/ f514 1 f251"/>
              <a:gd name="f659" fmla="*/ f515 1 f252"/>
              <a:gd name="f660" fmla="*/ f516 1 f251"/>
              <a:gd name="f661" fmla="*/ f517 1 f251"/>
              <a:gd name="f662" fmla="*/ f518 1 f251"/>
              <a:gd name="f663" fmla="*/ f519 1 f252"/>
              <a:gd name="f664" fmla="*/ f520 1 f252"/>
              <a:gd name="f665" fmla="*/ f521 1 f252"/>
              <a:gd name="f666" fmla="*/ f522 1 f251"/>
              <a:gd name="f667" fmla="*/ f523 1 f252"/>
              <a:gd name="f668" fmla="*/ f524 1 f251"/>
              <a:gd name="f669" fmla="*/ f525 1 f251"/>
              <a:gd name="f670" fmla="*/ f526 1 f251"/>
              <a:gd name="f671" fmla="*/ f527 1 f252"/>
              <a:gd name="f672" fmla="*/ f528 1 f252"/>
              <a:gd name="f673" fmla="*/ f529 1 f252"/>
              <a:gd name="f674" fmla="*/ f530 1 f251"/>
              <a:gd name="f675" fmla="*/ f531 1 f252"/>
              <a:gd name="f676" fmla="*/ f532 f246 1"/>
              <a:gd name="f677" fmla="*/ f533 f246 1"/>
              <a:gd name="f678" fmla="*/ f535 f247 1"/>
              <a:gd name="f679" fmla="*/ f534 f247 1"/>
              <a:gd name="f680" fmla="*/ f537 f246 1"/>
              <a:gd name="f681" fmla="*/ f538 f247 1"/>
              <a:gd name="f682" fmla="*/ f539 f246 1"/>
              <a:gd name="f683" fmla="*/ f540 f246 1"/>
              <a:gd name="f684" fmla="*/ f541 f247 1"/>
              <a:gd name="f685" fmla="*/ f542 f246 1"/>
              <a:gd name="f686" fmla="*/ f543 f247 1"/>
              <a:gd name="f687" fmla="*/ f544 f247 1"/>
              <a:gd name="f688" fmla="*/ f545 f246 1"/>
              <a:gd name="f689" fmla="*/ f546 f247 1"/>
              <a:gd name="f690" fmla="*/ f547 f246 1"/>
              <a:gd name="f691" fmla="*/ f548 f246 1"/>
              <a:gd name="f692" fmla="*/ f549 f246 1"/>
              <a:gd name="f693" fmla="*/ f550 f247 1"/>
              <a:gd name="f694" fmla="*/ f551 f247 1"/>
              <a:gd name="f695" fmla="*/ f552 f247 1"/>
              <a:gd name="f696" fmla="*/ f553 f246 1"/>
              <a:gd name="f697" fmla="*/ f554 f247 1"/>
              <a:gd name="f698" fmla="*/ f555 f246 1"/>
              <a:gd name="f699" fmla="*/ f556 f246 1"/>
              <a:gd name="f700" fmla="*/ f557 f246 1"/>
              <a:gd name="f701" fmla="*/ f558 f247 1"/>
              <a:gd name="f702" fmla="*/ f559 f247 1"/>
              <a:gd name="f703" fmla="*/ f560 f247 1"/>
              <a:gd name="f704" fmla="*/ f561 f246 1"/>
              <a:gd name="f705" fmla="*/ f562 f247 1"/>
              <a:gd name="f706" fmla="*/ f563 f246 1"/>
              <a:gd name="f707" fmla="*/ f564 f246 1"/>
              <a:gd name="f708" fmla="*/ f565 f246 1"/>
              <a:gd name="f709" fmla="*/ f566 f247 1"/>
              <a:gd name="f710" fmla="*/ f567 f246 1"/>
              <a:gd name="f711" fmla="*/ f568 f247 1"/>
              <a:gd name="f712" fmla="*/ f569 f247 1"/>
              <a:gd name="f713" fmla="*/ f570 f246 1"/>
              <a:gd name="f714" fmla="*/ f571 f247 1"/>
              <a:gd name="f715" fmla="*/ f572 f246 1"/>
              <a:gd name="f716" fmla="*/ f573 f246 1"/>
              <a:gd name="f717" fmla="*/ f574 f246 1"/>
              <a:gd name="f718" fmla="*/ f575 f247 1"/>
              <a:gd name="f719" fmla="*/ f576 f247 1"/>
              <a:gd name="f720" fmla="*/ f577 f247 1"/>
              <a:gd name="f721" fmla="*/ f578 f246 1"/>
              <a:gd name="f722" fmla="*/ f579 f247 1"/>
              <a:gd name="f723" fmla="*/ f580 f246 1"/>
              <a:gd name="f724" fmla="*/ f581 f246 1"/>
              <a:gd name="f725" fmla="*/ f582 f246 1"/>
              <a:gd name="f726" fmla="*/ f583 f247 1"/>
              <a:gd name="f727" fmla="*/ f584 f247 1"/>
              <a:gd name="f728" fmla="*/ f585 f247 1"/>
              <a:gd name="f729" fmla="*/ f586 f246 1"/>
              <a:gd name="f730" fmla="*/ f587 f247 1"/>
              <a:gd name="f731" fmla="*/ f588 f246 1"/>
              <a:gd name="f732" fmla="*/ f589 f246 1"/>
              <a:gd name="f733" fmla="*/ f590 f246 1"/>
              <a:gd name="f734" fmla="*/ f591 f247 1"/>
              <a:gd name="f735" fmla="*/ f592 f247 1"/>
              <a:gd name="f736" fmla="*/ f593 f247 1"/>
              <a:gd name="f737" fmla="*/ f594 f246 1"/>
              <a:gd name="f738" fmla="*/ f595 f247 1"/>
              <a:gd name="f739" fmla="*/ f596 f246 1"/>
              <a:gd name="f740" fmla="*/ f597 f246 1"/>
              <a:gd name="f741" fmla="*/ f598 f246 1"/>
              <a:gd name="f742" fmla="*/ f599 f247 1"/>
              <a:gd name="f743" fmla="*/ f600 f247 1"/>
              <a:gd name="f744" fmla="*/ f601 f247 1"/>
              <a:gd name="f745" fmla="*/ f602 f246 1"/>
              <a:gd name="f746" fmla="*/ f603 f247 1"/>
              <a:gd name="f747" fmla="*/ f604 f246 1"/>
              <a:gd name="f748" fmla="*/ f605 f246 1"/>
              <a:gd name="f749" fmla="*/ f606 f246 1"/>
              <a:gd name="f750" fmla="*/ f607 f247 1"/>
              <a:gd name="f751" fmla="*/ f608 f247 1"/>
              <a:gd name="f752" fmla="*/ f609 f247 1"/>
              <a:gd name="f753" fmla="*/ f610 f246 1"/>
              <a:gd name="f754" fmla="*/ f611 f247 1"/>
              <a:gd name="f755" fmla="*/ f612 f246 1"/>
              <a:gd name="f756" fmla="*/ f613 f246 1"/>
              <a:gd name="f757" fmla="*/ f614 f246 1"/>
              <a:gd name="f758" fmla="*/ f615 f247 1"/>
              <a:gd name="f759" fmla="*/ f616 f247 1"/>
              <a:gd name="f760" fmla="*/ f617 f247 1"/>
              <a:gd name="f761" fmla="*/ f618 f246 1"/>
              <a:gd name="f762" fmla="*/ f619 f247 1"/>
              <a:gd name="f763" fmla="*/ f620 f246 1"/>
              <a:gd name="f764" fmla="*/ f621 f246 1"/>
              <a:gd name="f765" fmla="*/ f622 f246 1"/>
              <a:gd name="f766" fmla="*/ f623 f247 1"/>
              <a:gd name="f767" fmla="*/ f624 f247 1"/>
              <a:gd name="f768" fmla="*/ f625 f247 1"/>
              <a:gd name="f769" fmla="*/ f626 f246 1"/>
              <a:gd name="f770" fmla="*/ f627 f247 1"/>
              <a:gd name="f771" fmla="*/ f628 f246 1"/>
              <a:gd name="f772" fmla="*/ f629 f246 1"/>
              <a:gd name="f773" fmla="*/ f630 f246 1"/>
              <a:gd name="f774" fmla="*/ f631 f247 1"/>
              <a:gd name="f775" fmla="*/ f632 f247 1"/>
              <a:gd name="f776" fmla="*/ f633 f247 1"/>
              <a:gd name="f777" fmla="*/ f634 f246 1"/>
              <a:gd name="f778" fmla="*/ f635 f247 1"/>
              <a:gd name="f779" fmla="*/ f636 f246 1"/>
              <a:gd name="f780" fmla="*/ f637 f246 1"/>
              <a:gd name="f781" fmla="*/ f638 f246 1"/>
              <a:gd name="f782" fmla="*/ f639 f247 1"/>
              <a:gd name="f783" fmla="*/ f640 f247 1"/>
              <a:gd name="f784" fmla="*/ f641 f247 1"/>
              <a:gd name="f785" fmla="*/ f642 f246 1"/>
              <a:gd name="f786" fmla="*/ f643 f247 1"/>
              <a:gd name="f787" fmla="*/ f644 f246 1"/>
              <a:gd name="f788" fmla="*/ f645 f246 1"/>
              <a:gd name="f789" fmla="*/ f646 f246 1"/>
              <a:gd name="f790" fmla="*/ f647 f247 1"/>
              <a:gd name="f791" fmla="*/ f648 f247 1"/>
              <a:gd name="f792" fmla="*/ f649 f247 1"/>
              <a:gd name="f793" fmla="*/ f650 f246 1"/>
              <a:gd name="f794" fmla="*/ f651 f247 1"/>
              <a:gd name="f795" fmla="*/ f652 f246 1"/>
              <a:gd name="f796" fmla="*/ f653 f246 1"/>
              <a:gd name="f797" fmla="*/ f654 f246 1"/>
              <a:gd name="f798" fmla="*/ f655 f247 1"/>
              <a:gd name="f799" fmla="*/ f656 f247 1"/>
              <a:gd name="f800" fmla="*/ f657 f247 1"/>
              <a:gd name="f801" fmla="*/ f658 f246 1"/>
              <a:gd name="f802" fmla="*/ f659 f247 1"/>
              <a:gd name="f803" fmla="*/ f660 f246 1"/>
              <a:gd name="f804" fmla="*/ f661 f246 1"/>
              <a:gd name="f805" fmla="*/ f662 f246 1"/>
              <a:gd name="f806" fmla="*/ f663 f247 1"/>
              <a:gd name="f807" fmla="*/ f664 f247 1"/>
              <a:gd name="f808" fmla="*/ f665 f247 1"/>
              <a:gd name="f809" fmla="*/ f666 f246 1"/>
              <a:gd name="f810" fmla="*/ f667 f247 1"/>
              <a:gd name="f811" fmla="*/ f668 f246 1"/>
              <a:gd name="f812" fmla="*/ f669 f246 1"/>
              <a:gd name="f813" fmla="*/ f670 f246 1"/>
              <a:gd name="f814" fmla="*/ f671 f247 1"/>
              <a:gd name="f815" fmla="*/ f672 f247 1"/>
              <a:gd name="f816" fmla="*/ f673 f247 1"/>
              <a:gd name="f817" fmla="*/ f674 f246 1"/>
              <a:gd name="f818" fmla="*/ f675 f247 1"/>
            </a:gdLst>
            <a:ahLst/>
            <a:cxnLst>
              <a:cxn ang="3cd4">
                <a:pos x="hc" y="t"/>
              </a:cxn>
              <a:cxn ang="0">
                <a:pos x="r" y="vc"/>
              </a:cxn>
              <a:cxn ang="cd4">
                <a:pos x="hc" y="b"/>
              </a:cxn>
              <a:cxn ang="cd2">
                <a:pos x="l" y="vc"/>
              </a:cxn>
              <a:cxn ang="f536">
                <a:pos x="f680" y="f681"/>
              </a:cxn>
              <a:cxn ang="f536">
                <a:pos x="f682" y="f681"/>
              </a:cxn>
              <a:cxn ang="f536">
                <a:pos x="f683" y="f684"/>
              </a:cxn>
              <a:cxn ang="f536">
                <a:pos x="f685" y="f686"/>
              </a:cxn>
              <a:cxn ang="f536">
                <a:pos x="f685" y="f687"/>
              </a:cxn>
              <a:cxn ang="f536">
                <a:pos x="f688" y="f689"/>
              </a:cxn>
              <a:cxn ang="f536">
                <a:pos x="f690" y="f681"/>
              </a:cxn>
              <a:cxn ang="f536">
                <a:pos x="f691" y="f681"/>
              </a:cxn>
              <a:cxn ang="f536">
                <a:pos x="f692" y="f693"/>
              </a:cxn>
              <a:cxn ang="f536">
                <a:pos x="f685" y="f694"/>
              </a:cxn>
              <a:cxn ang="f536">
                <a:pos x="f685" y="f695"/>
              </a:cxn>
              <a:cxn ang="f536">
                <a:pos x="f696" y="f697"/>
              </a:cxn>
              <a:cxn ang="f536">
                <a:pos x="f698" y="f681"/>
              </a:cxn>
              <a:cxn ang="f536">
                <a:pos x="f699" y="f681"/>
              </a:cxn>
              <a:cxn ang="f536">
                <a:pos x="f700" y="f701"/>
              </a:cxn>
              <a:cxn ang="f536">
                <a:pos x="f685" y="f702"/>
              </a:cxn>
              <a:cxn ang="f536">
                <a:pos x="f685" y="f703"/>
              </a:cxn>
              <a:cxn ang="f536">
                <a:pos x="f704" y="f705"/>
              </a:cxn>
              <a:cxn ang="f536">
                <a:pos x="f706" y="f681"/>
              </a:cxn>
              <a:cxn ang="f536">
                <a:pos x="f707" y="f681"/>
              </a:cxn>
              <a:cxn ang="f536">
                <a:pos x="f708" y="f709"/>
              </a:cxn>
              <a:cxn ang="f536">
                <a:pos x="f710" y="f711"/>
              </a:cxn>
              <a:cxn ang="f536">
                <a:pos x="f710" y="f712"/>
              </a:cxn>
              <a:cxn ang="f536">
                <a:pos x="f713" y="f714"/>
              </a:cxn>
              <a:cxn ang="f536">
                <a:pos x="f715" y="f681"/>
              </a:cxn>
              <a:cxn ang="f536">
                <a:pos x="f716" y="f681"/>
              </a:cxn>
              <a:cxn ang="f536">
                <a:pos x="f717" y="f718"/>
              </a:cxn>
              <a:cxn ang="f536">
                <a:pos x="f710" y="f719"/>
              </a:cxn>
              <a:cxn ang="f536">
                <a:pos x="f710" y="f720"/>
              </a:cxn>
              <a:cxn ang="f536">
                <a:pos x="f721" y="f722"/>
              </a:cxn>
              <a:cxn ang="f536">
                <a:pos x="f723" y="f681"/>
              </a:cxn>
              <a:cxn ang="f536">
                <a:pos x="f724" y="f681"/>
              </a:cxn>
              <a:cxn ang="f536">
                <a:pos x="f725" y="f726"/>
              </a:cxn>
              <a:cxn ang="f536">
                <a:pos x="f710" y="f727"/>
              </a:cxn>
              <a:cxn ang="f536">
                <a:pos x="f710" y="f728"/>
              </a:cxn>
              <a:cxn ang="f536">
                <a:pos x="f729" y="f730"/>
              </a:cxn>
              <a:cxn ang="f536">
                <a:pos x="f731" y="f681"/>
              </a:cxn>
              <a:cxn ang="f536">
                <a:pos x="f732" y="f681"/>
              </a:cxn>
              <a:cxn ang="f536">
                <a:pos x="f733" y="f734"/>
              </a:cxn>
              <a:cxn ang="f536">
                <a:pos x="f710" y="f735"/>
              </a:cxn>
              <a:cxn ang="f536">
                <a:pos x="f710" y="f736"/>
              </a:cxn>
              <a:cxn ang="f536">
                <a:pos x="f737" y="f738"/>
              </a:cxn>
              <a:cxn ang="f536">
                <a:pos x="f739" y="f681"/>
              </a:cxn>
              <a:cxn ang="f536">
                <a:pos x="f740" y="f681"/>
              </a:cxn>
              <a:cxn ang="f536">
                <a:pos x="f741" y="f742"/>
              </a:cxn>
              <a:cxn ang="f536">
                <a:pos x="f710" y="f743"/>
              </a:cxn>
              <a:cxn ang="f536">
                <a:pos x="f710" y="f744"/>
              </a:cxn>
              <a:cxn ang="f536">
                <a:pos x="f745" y="f746"/>
              </a:cxn>
              <a:cxn ang="f536">
                <a:pos x="f747" y="f681"/>
              </a:cxn>
              <a:cxn ang="f536">
                <a:pos x="f748" y="f681"/>
              </a:cxn>
              <a:cxn ang="f536">
                <a:pos x="f749" y="f750"/>
              </a:cxn>
              <a:cxn ang="f536">
                <a:pos x="f710" y="f751"/>
              </a:cxn>
              <a:cxn ang="f536">
                <a:pos x="f710" y="f752"/>
              </a:cxn>
              <a:cxn ang="f536">
                <a:pos x="f753" y="f754"/>
              </a:cxn>
              <a:cxn ang="f536">
                <a:pos x="f755" y="f681"/>
              </a:cxn>
              <a:cxn ang="f536">
                <a:pos x="f756" y="f681"/>
              </a:cxn>
              <a:cxn ang="f536">
                <a:pos x="f757" y="f758"/>
              </a:cxn>
              <a:cxn ang="f536">
                <a:pos x="f710" y="f759"/>
              </a:cxn>
              <a:cxn ang="f536">
                <a:pos x="f710" y="f760"/>
              </a:cxn>
              <a:cxn ang="f536">
                <a:pos x="f761" y="f762"/>
              </a:cxn>
              <a:cxn ang="f536">
                <a:pos x="f763" y="f681"/>
              </a:cxn>
              <a:cxn ang="f536">
                <a:pos x="f764" y="f681"/>
              </a:cxn>
              <a:cxn ang="f536">
                <a:pos x="f765" y="f766"/>
              </a:cxn>
              <a:cxn ang="f536">
                <a:pos x="f710" y="f767"/>
              </a:cxn>
              <a:cxn ang="f536">
                <a:pos x="f710" y="f768"/>
              </a:cxn>
              <a:cxn ang="f536">
                <a:pos x="f769" y="f770"/>
              </a:cxn>
              <a:cxn ang="f536">
                <a:pos x="f771" y="f681"/>
              </a:cxn>
              <a:cxn ang="f536">
                <a:pos x="f772" y="f681"/>
              </a:cxn>
              <a:cxn ang="f536">
                <a:pos x="f773" y="f774"/>
              </a:cxn>
              <a:cxn ang="f536">
                <a:pos x="f710" y="f775"/>
              </a:cxn>
              <a:cxn ang="f536">
                <a:pos x="f710" y="f776"/>
              </a:cxn>
              <a:cxn ang="f536">
                <a:pos x="f777" y="f778"/>
              </a:cxn>
              <a:cxn ang="f536">
                <a:pos x="f779" y="f681"/>
              </a:cxn>
              <a:cxn ang="f536">
                <a:pos x="f780" y="f681"/>
              </a:cxn>
              <a:cxn ang="f536">
                <a:pos x="f781" y="f782"/>
              </a:cxn>
              <a:cxn ang="f536">
                <a:pos x="f710" y="f783"/>
              </a:cxn>
              <a:cxn ang="f536">
                <a:pos x="f710" y="f784"/>
              </a:cxn>
              <a:cxn ang="f536">
                <a:pos x="f785" y="f786"/>
              </a:cxn>
              <a:cxn ang="f536">
                <a:pos x="f787" y="f681"/>
              </a:cxn>
              <a:cxn ang="f536">
                <a:pos x="f788" y="f681"/>
              </a:cxn>
              <a:cxn ang="f536">
                <a:pos x="f789" y="f790"/>
              </a:cxn>
              <a:cxn ang="f536">
                <a:pos x="f710" y="f791"/>
              </a:cxn>
              <a:cxn ang="f536">
                <a:pos x="f710" y="f792"/>
              </a:cxn>
              <a:cxn ang="f536">
                <a:pos x="f793" y="f794"/>
              </a:cxn>
              <a:cxn ang="f536">
                <a:pos x="f795" y="f681"/>
              </a:cxn>
              <a:cxn ang="f536">
                <a:pos x="f796" y="f681"/>
              </a:cxn>
              <a:cxn ang="f536">
                <a:pos x="f797" y="f798"/>
              </a:cxn>
              <a:cxn ang="f536">
                <a:pos x="f710" y="f799"/>
              </a:cxn>
              <a:cxn ang="f536">
                <a:pos x="f710" y="f800"/>
              </a:cxn>
              <a:cxn ang="f536">
                <a:pos x="f801" y="f802"/>
              </a:cxn>
              <a:cxn ang="f536">
                <a:pos x="f803" y="f681"/>
              </a:cxn>
              <a:cxn ang="f536">
                <a:pos x="f804" y="f681"/>
              </a:cxn>
              <a:cxn ang="f536">
                <a:pos x="f805" y="f806"/>
              </a:cxn>
              <a:cxn ang="f536">
                <a:pos x="f710" y="f807"/>
              </a:cxn>
              <a:cxn ang="f536">
                <a:pos x="f710" y="f808"/>
              </a:cxn>
              <a:cxn ang="f536">
                <a:pos x="f809" y="f810"/>
              </a:cxn>
              <a:cxn ang="f536">
                <a:pos x="f811" y="f681"/>
              </a:cxn>
              <a:cxn ang="f536">
                <a:pos x="f812" y="f681"/>
              </a:cxn>
              <a:cxn ang="f536">
                <a:pos x="f813" y="f814"/>
              </a:cxn>
              <a:cxn ang="f536">
                <a:pos x="f710" y="f815"/>
              </a:cxn>
              <a:cxn ang="f536">
                <a:pos x="f710" y="f816"/>
              </a:cxn>
              <a:cxn ang="f536">
                <a:pos x="f817" y="f818"/>
              </a:cxn>
            </a:cxnLst>
            <a:rect l="f676" t="f679" r="f677" b="f678"/>
            <a:pathLst>
              <a:path w="2242827" h="2102966">
                <a:moveTo>
                  <a:pt x="f8" y="f5"/>
                </a:moveTo>
                <a:lnTo>
                  <a:pt x="f6" y="f5"/>
                </a:lnTo>
                <a:lnTo>
                  <a:pt x="f9" y="f10"/>
                </a:lnTo>
                <a:cubicBezTo>
                  <a:pt x="f11" y="f12"/>
                  <a:pt x="f13" y="f7"/>
                  <a:pt x="f14" y="f7"/>
                </a:cubicBezTo>
                <a:lnTo>
                  <a:pt x="f14" y="f15"/>
                </a:lnTo>
                <a:cubicBezTo>
                  <a:pt x="f16" y="f15"/>
                  <a:pt x="f17" y="f18"/>
                  <a:pt x="f19" y="f20"/>
                </a:cubicBezTo>
                <a:close/>
                <a:moveTo>
                  <a:pt x="f21" y="f5"/>
                </a:moveTo>
                <a:lnTo>
                  <a:pt x="f22" y="f5"/>
                </a:lnTo>
                <a:lnTo>
                  <a:pt x="f23" y="f24"/>
                </a:lnTo>
                <a:cubicBezTo>
                  <a:pt x="f25" y="f26"/>
                  <a:pt x="f27" y="f28"/>
                  <a:pt x="f14" y="f28"/>
                </a:cubicBezTo>
                <a:lnTo>
                  <a:pt x="f14" y="f29"/>
                </a:lnTo>
                <a:cubicBezTo>
                  <a:pt x="f30" y="f29"/>
                  <a:pt x="f31" y="f32"/>
                  <a:pt x="f33" y="f34"/>
                </a:cubicBezTo>
                <a:close/>
                <a:moveTo>
                  <a:pt x="f35" y="f5"/>
                </a:moveTo>
                <a:lnTo>
                  <a:pt x="f36" y="f5"/>
                </a:lnTo>
                <a:lnTo>
                  <a:pt x="f37" y="f38"/>
                </a:lnTo>
                <a:cubicBezTo>
                  <a:pt x="f39" y="f40"/>
                  <a:pt x="f41" y="f42"/>
                  <a:pt x="f14" y="f42"/>
                </a:cubicBezTo>
                <a:lnTo>
                  <a:pt x="f14" y="f43"/>
                </a:lnTo>
                <a:cubicBezTo>
                  <a:pt x="f44" y="f43"/>
                  <a:pt x="f45" y="f46"/>
                  <a:pt x="f47" y="f48"/>
                </a:cubicBezTo>
                <a:close/>
                <a:moveTo>
                  <a:pt x="f49" y="f5"/>
                </a:moveTo>
                <a:lnTo>
                  <a:pt x="f50" y="f5"/>
                </a:lnTo>
                <a:lnTo>
                  <a:pt x="f51" y="f52"/>
                </a:lnTo>
                <a:cubicBezTo>
                  <a:pt x="f53" y="f54"/>
                  <a:pt x="f55" y="f56"/>
                  <a:pt x="f5" y="f56"/>
                </a:cubicBezTo>
                <a:lnTo>
                  <a:pt x="f5" y="f57"/>
                </a:lnTo>
                <a:cubicBezTo>
                  <a:pt x="f58" y="f57"/>
                  <a:pt x="f59" y="f60"/>
                  <a:pt x="f61" y="f62"/>
                </a:cubicBezTo>
                <a:close/>
                <a:moveTo>
                  <a:pt x="f63" y="f5"/>
                </a:moveTo>
                <a:lnTo>
                  <a:pt x="f64" y="f5"/>
                </a:lnTo>
                <a:lnTo>
                  <a:pt x="f65" y="f66"/>
                </a:lnTo>
                <a:cubicBezTo>
                  <a:pt x="f67" y="f68"/>
                  <a:pt x="f69" y="f70"/>
                  <a:pt x="f5" y="f70"/>
                </a:cubicBezTo>
                <a:lnTo>
                  <a:pt x="f5" y="f71"/>
                </a:lnTo>
                <a:cubicBezTo>
                  <a:pt x="f72" y="f71"/>
                  <a:pt x="f73" y="f74"/>
                  <a:pt x="f75" y="f76"/>
                </a:cubicBezTo>
                <a:close/>
                <a:moveTo>
                  <a:pt x="f77" y="f5"/>
                </a:moveTo>
                <a:lnTo>
                  <a:pt x="f78" y="f5"/>
                </a:lnTo>
                <a:lnTo>
                  <a:pt x="f79" y="f80"/>
                </a:lnTo>
                <a:cubicBezTo>
                  <a:pt x="f81" y="f82"/>
                  <a:pt x="f83" y="f84"/>
                  <a:pt x="f5" y="f84"/>
                </a:cubicBezTo>
                <a:lnTo>
                  <a:pt x="f5" y="f85"/>
                </a:lnTo>
                <a:cubicBezTo>
                  <a:pt x="f86" y="f85"/>
                  <a:pt x="f87" y="f88"/>
                  <a:pt x="f89" y="f90"/>
                </a:cubicBezTo>
                <a:close/>
                <a:moveTo>
                  <a:pt x="f91" y="f5"/>
                </a:moveTo>
                <a:lnTo>
                  <a:pt x="f92" y="f5"/>
                </a:lnTo>
                <a:lnTo>
                  <a:pt x="f93" y="f94"/>
                </a:lnTo>
                <a:cubicBezTo>
                  <a:pt x="f95" y="f96"/>
                  <a:pt x="f97" y="f98"/>
                  <a:pt x="f5" y="f98"/>
                </a:cubicBezTo>
                <a:lnTo>
                  <a:pt x="f5" y="f99"/>
                </a:lnTo>
                <a:cubicBezTo>
                  <a:pt x="f100" y="f99"/>
                  <a:pt x="f101" y="f102"/>
                  <a:pt x="f103" y="f104"/>
                </a:cubicBezTo>
                <a:close/>
                <a:moveTo>
                  <a:pt x="f105" y="f5"/>
                </a:moveTo>
                <a:lnTo>
                  <a:pt x="f106" y="f5"/>
                </a:lnTo>
                <a:lnTo>
                  <a:pt x="f107" y="f108"/>
                </a:lnTo>
                <a:cubicBezTo>
                  <a:pt x="f109" y="f110"/>
                  <a:pt x="f111" y="f112"/>
                  <a:pt x="f5" y="f112"/>
                </a:cubicBezTo>
                <a:lnTo>
                  <a:pt x="f5" y="f113"/>
                </a:lnTo>
                <a:cubicBezTo>
                  <a:pt x="f114" y="f113"/>
                  <a:pt x="f115" y="f116"/>
                  <a:pt x="f117" y="f118"/>
                </a:cubicBezTo>
                <a:close/>
                <a:moveTo>
                  <a:pt x="f119" y="f5"/>
                </a:moveTo>
                <a:lnTo>
                  <a:pt x="f120" y="f5"/>
                </a:lnTo>
                <a:lnTo>
                  <a:pt x="f121" y="f122"/>
                </a:lnTo>
                <a:cubicBezTo>
                  <a:pt x="f123" y="f124"/>
                  <a:pt x="f125" y="f126"/>
                  <a:pt x="f5" y="f126"/>
                </a:cubicBezTo>
                <a:lnTo>
                  <a:pt x="f5" y="f127"/>
                </a:lnTo>
                <a:cubicBezTo>
                  <a:pt x="f128" y="f127"/>
                  <a:pt x="f129" y="f130"/>
                  <a:pt x="f131" y="f132"/>
                </a:cubicBezTo>
                <a:close/>
                <a:moveTo>
                  <a:pt x="f133" y="f5"/>
                </a:moveTo>
                <a:lnTo>
                  <a:pt x="f134" y="f5"/>
                </a:lnTo>
                <a:lnTo>
                  <a:pt x="f135" y="f136"/>
                </a:lnTo>
                <a:cubicBezTo>
                  <a:pt x="f137" y="f138"/>
                  <a:pt x="f139" y="f140"/>
                  <a:pt x="f5" y="f140"/>
                </a:cubicBezTo>
                <a:lnTo>
                  <a:pt x="f5" y="f141"/>
                </a:lnTo>
                <a:cubicBezTo>
                  <a:pt x="f142" y="f141"/>
                  <a:pt x="f143" y="f144"/>
                  <a:pt x="f145" y="f146"/>
                </a:cubicBezTo>
                <a:close/>
                <a:moveTo>
                  <a:pt x="f147" y="f5"/>
                </a:moveTo>
                <a:lnTo>
                  <a:pt x="f148" y="f5"/>
                </a:lnTo>
                <a:lnTo>
                  <a:pt x="f149" y="f150"/>
                </a:lnTo>
                <a:cubicBezTo>
                  <a:pt x="f151" y="f152"/>
                  <a:pt x="f153" y="f154"/>
                  <a:pt x="f5" y="f154"/>
                </a:cubicBezTo>
                <a:lnTo>
                  <a:pt x="f5" y="f155"/>
                </a:lnTo>
                <a:cubicBezTo>
                  <a:pt x="f156" y="f155"/>
                  <a:pt x="f157" y="f158"/>
                  <a:pt x="f159" y="f160"/>
                </a:cubicBezTo>
                <a:close/>
                <a:moveTo>
                  <a:pt x="f161" y="f5"/>
                </a:moveTo>
                <a:lnTo>
                  <a:pt x="f162" y="f5"/>
                </a:lnTo>
                <a:lnTo>
                  <a:pt x="f163" y="f164"/>
                </a:lnTo>
                <a:cubicBezTo>
                  <a:pt x="f165" y="f166"/>
                  <a:pt x="f167" y="f168"/>
                  <a:pt x="f5" y="f168"/>
                </a:cubicBezTo>
                <a:lnTo>
                  <a:pt x="f5" y="f169"/>
                </a:lnTo>
                <a:cubicBezTo>
                  <a:pt x="f170" y="f169"/>
                  <a:pt x="f171" y="f172"/>
                  <a:pt x="f173" y="f174"/>
                </a:cubicBezTo>
                <a:close/>
                <a:moveTo>
                  <a:pt x="f175" y="f5"/>
                </a:moveTo>
                <a:lnTo>
                  <a:pt x="f176" y="f5"/>
                </a:lnTo>
                <a:lnTo>
                  <a:pt x="f177" y="f178"/>
                </a:lnTo>
                <a:cubicBezTo>
                  <a:pt x="f179" y="f180"/>
                  <a:pt x="f181" y="f182"/>
                  <a:pt x="f5" y="f182"/>
                </a:cubicBezTo>
                <a:lnTo>
                  <a:pt x="f5" y="f183"/>
                </a:lnTo>
                <a:cubicBezTo>
                  <a:pt x="f184" y="f183"/>
                  <a:pt x="f185" y="f186"/>
                  <a:pt x="f187" y="f188"/>
                </a:cubicBezTo>
                <a:close/>
                <a:moveTo>
                  <a:pt x="f189" y="f5"/>
                </a:moveTo>
                <a:lnTo>
                  <a:pt x="f190" y="f5"/>
                </a:lnTo>
                <a:lnTo>
                  <a:pt x="f191" y="f192"/>
                </a:lnTo>
                <a:cubicBezTo>
                  <a:pt x="f193" y="f194"/>
                  <a:pt x="f195" y="f196"/>
                  <a:pt x="f5" y="f196"/>
                </a:cubicBezTo>
                <a:lnTo>
                  <a:pt x="f5" y="f197"/>
                </a:lnTo>
                <a:cubicBezTo>
                  <a:pt x="f198" y="f197"/>
                  <a:pt x="f199" y="f200"/>
                  <a:pt x="f201" y="f202"/>
                </a:cubicBezTo>
                <a:close/>
                <a:moveTo>
                  <a:pt x="f203" y="f5"/>
                </a:moveTo>
                <a:lnTo>
                  <a:pt x="f204" y="f5"/>
                </a:lnTo>
                <a:lnTo>
                  <a:pt x="f205" y="f206"/>
                </a:lnTo>
                <a:cubicBezTo>
                  <a:pt x="f207" y="f208"/>
                  <a:pt x="f209" y="f210"/>
                  <a:pt x="f5" y="f210"/>
                </a:cubicBezTo>
                <a:lnTo>
                  <a:pt x="f5" y="f211"/>
                </a:lnTo>
                <a:cubicBezTo>
                  <a:pt x="f212" y="f211"/>
                  <a:pt x="f213" y="f214"/>
                  <a:pt x="f215" y="f216"/>
                </a:cubicBezTo>
                <a:close/>
                <a:moveTo>
                  <a:pt x="f217" y="f5"/>
                </a:moveTo>
                <a:lnTo>
                  <a:pt x="f218" y="f5"/>
                </a:lnTo>
                <a:lnTo>
                  <a:pt x="f219" y="f220"/>
                </a:lnTo>
                <a:cubicBezTo>
                  <a:pt x="f221" y="f222"/>
                  <a:pt x="f223" y="f224"/>
                  <a:pt x="f5" y="f224"/>
                </a:cubicBezTo>
                <a:lnTo>
                  <a:pt x="f5" y="f225"/>
                </a:lnTo>
                <a:cubicBezTo>
                  <a:pt x="f226" y="f225"/>
                  <a:pt x="f227" y="f228"/>
                  <a:pt x="f229" y="f230"/>
                </a:cubicBezTo>
                <a:close/>
                <a:moveTo>
                  <a:pt x="f231" y="f5"/>
                </a:moveTo>
                <a:lnTo>
                  <a:pt x="f232" y="f5"/>
                </a:lnTo>
                <a:lnTo>
                  <a:pt x="f233" y="f234"/>
                </a:lnTo>
                <a:cubicBezTo>
                  <a:pt x="f235" y="f236"/>
                  <a:pt x="f237" y="f238"/>
                  <a:pt x="f5" y="f238"/>
                </a:cubicBezTo>
                <a:lnTo>
                  <a:pt x="f5" y="f239"/>
                </a:lnTo>
                <a:cubicBezTo>
                  <a:pt x="f240" y="f239"/>
                  <a:pt x="f241" y="f242"/>
                  <a:pt x="f243" y="f244"/>
                </a:cubicBezTo>
                <a:close/>
              </a:path>
            </a:pathLst>
          </a:custGeom>
          <a:solidFill>
            <a:srgbClr val="EEF3FA"/>
          </a:solid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3" name="Title 1">
            <a:extLst>
              <a:ext uri="{FF2B5EF4-FFF2-40B4-BE49-F238E27FC236}">
                <a16:creationId xmlns:a16="http://schemas.microsoft.com/office/drawing/2014/main" id="{2EEF71C5-8542-F877-249C-AF1AEC9E1C57}"/>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4" name="Content Placeholder 2">
            <a:extLst>
              <a:ext uri="{FF2B5EF4-FFF2-40B4-BE49-F238E27FC236}">
                <a16:creationId xmlns:a16="http://schemas.microsoft.com/office/drawing/2014/main" id="{56437288-AF20-6F42-8E51-BCF08EEBC0B2}"/>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3">
            <a:extLst>
              <a:ext uri="{FF2B5EF4-FFF2-40B4-BE49-F238E27FC236}">
                <a16:creationId xmlns:a16="http://schemas.microsoft.com/office/drawing/2014/main" id="{7B8BAA7F-5721-7F75-9A01-3B832E554E4C}"/>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6" name="Footer Placeholder 5">
            <a:extLst>
              <a:ext uri="{FF2B5EF4-FFF2-40B4-BE49-F238E27FC236}">
                <a16:creationId xmlns:a16="http://schemas.microsoft.com/office/drawing/2014/main" id="{8E530235-C266-7F05-5B96-6BAE40F271EB}"/>
              </a:ext>
            </a:extLst>
          </p:cNvPr>
          <p:cNvSpPr txBox="1">
            <a:spLocks noGrp="1"/>
          </p:cNvSpPr>
          <p:nvPr>
            <p:ph type="ftr" sz="quarter" idx="9"/>
          </p:nvPr>
        </p:nvSpPr>
        <p:spPr/>
        <p:txBody>
          <a:bodyPr/>
          <a:lstStyle>
            <a:lvl1pPr>
              <a:defRPr/>
            </a:lvl1pPr>
          </a:lstStyle>
          <a:p>
            <a:pPr lvl="0"/>
            <a:r>
              <a:rPr lang="en-US"/>
              <a:t>Presentation title</a:t>
            </a:r>
          </a:p>
        </p:txBody>
      </p:sp>
      <p:sp>
        <p:nvSpPr>
          <p:cNvPr id="7" name="Slide Number Placeholder 6">
            <a:extLst>
              <a:ext uri="{FF2B5EF4-FFF2-40B4-BE49-F238E27FC236}">
                <a16:creationId xmlns:a16="http://schemas.microsoft.com/office/drawing/2014/main" id="{752BB59B-8452-110C-193D-BF2F15B0DA51}"/>
              </a:ext>
            </a:extLst>
          </p:cNvPr>
          <p:cNvSpPr txBox="1">
            <a:spLocks noGrp="1"/>
          </p:cNvSpPr>
          <p:nvPr>
            <p:ph type="sldNum" sz="quarter" idx="8"/>
          </p:nvPr>
        </p:nvSpPr>
        <p:spPr/>
        <p:txBody>
          <a:bodyPr/>
          <a:lstStyle>
            <a:lvl1pPr>
              <a:defRPr/>
            </a:lvl1pPr>
          </a:lstStyle>
          <a:p>
            <a:pPr lvl="0"/>
            <a:fld id="{1FCE90AA-49D1-4393-B690-9495EC40CDD9}" type="slidenum">
              <a:t>‹#›</a:t>
            </a:fld>
            <a:endParaRPr lang="en-US"/>
          </a:p>
        </p:txBody>
      </p:sp>
    </p:spTree>
    <p:extLst>
      <p:ext uri="{BB962C8B-B14F-4D97-AF65-F5344CB8AC3E}">
        <p14:creationId xmlns:p14="http://schemas.microsoft.com/office/powerpoint/2010/main" val="25083968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Freeform: Shape 10">
            <a:extLst>
              <a:ext uri="{FF2B5EF4-FFF2-40B4-BE49-F238E27FC236}">
                <a16:creationId xmlns:a16="http://schemas.microsoft.com/office/drawing/2014/main" id="{BE633358-3F93-EAB5-BB6E-2C171827B680}"/>
              </a:ext>
            </a:extLst>
          </p:cNvPr>
          <p:cNvSpPr/>
          <p:nvPr/>
        </p:nvSpPr>
        <p:spPr>
          <a:xfrm flipH="1" flipV="1">
            <a:off x="9949174" y="4755035"/>
            <a:ext cx="2242831" cy="2102964"/>
          </a:xfrm>
          <a:custGeom>
            <a:avLst/>
            <a:gdLst>
              <a:gd name="f0" fmla="val 10800000"/>
              <a:gd name="f1" fmla="val 5400000"/>
              <a:gd name="f2" fmla="val 180"/>
              <a:gd name="f3" fmla="val w"/>
              <a:gd name="f4" fmla="val h"/>
              <a:gd name="f5" fmla="val 0"/>
              <a:gd name="f6" fmla="val 2242827"/>
              <a:gd name="f7" fmla="val 2102966"/>
              <a:gd name="f8" fmla="val 2220549"/>
              <a:gd name="f9" fmla="val 2238641"/>
              <a:gd name="f10" fmla="val 82607"/>
              <a:gd name="f11" fmla="val 2123193"/>
              <a:gd name="f12" fmla="val 1215807"/>
              <a:gd name="f13" fmla="val 1163255"/>
              <a:gd name="f14" fmla="val 1"/>
              <a:gd name="f15" fmla="val 2080690"/>
              <a:gd name="f16" fmla="val 1151759"/>
              <a:gd name="f17" fmla="val 2102176"/>
              <a:gd name="f18" fmla="val 1202330"/>
              <a:gd name="f19" fmla="val 2216479"/>
              <a:gd name="f20" fmla="val 80336"/>
              <a:gd name="f21" fmla="val 2098030"/>
              <a:gd name="f22" fmla="val 2120412"/>
              <a:gd name="f23" fmla="val 2116859"/>
              <a:gd name="f24" fmla="val 70117"/>
              <a:gd name="f25" fmla="val 2007691"/>
              <a:gd name="f26" fmla="val 1141666"/>
              <a:gd name="f27" fmla="val 1099966"/>
              <a:gd name="f28" fmla="val 1980571"/>
              <a:gd name="f29" fmla="val 1958295"/>
              <a:gd name="f30" fmla="val 1088470"/>
              <a:gd name="f31" fmla="val 1986577"/>
              <a:gd name="f32" fmla="val 1128187"/>
              <a:gd name="f33" fmla="val 2094588"/>
              <a:gd name="f34" fmla="val 67938"/>
              <a:gd name="f35" fmla="val 1975608"/>
              <a:gd name="f36" fmla="val 1997887"/>
              <a:gd name="f37" fmla="val 1994968"/>
              <a:gd name="f38" fmla="val 57611"/>
              <a:gd name="f39" fmla="val 1892090"/>
              <a:gd name="f40" fmla="val 1067493"/>
              <a:gd name="f41" fmla="val 1036676"/>
              <a:gd name="f42" fmla="val 1858047"/>
              <a:gd name="f43" fmla="val 1835771"/>
              <a:gd name="f44" fmla="val 1025181"/>
              <a:gd name="f45" fmla="val 1871073"/>
              <a:gd name="f46" fmla="val 1053919"/>
              <a:gd name="f47" fmla="val 1972805"/>
              <a:gd name="f48" fmla="val 55322"/>
              <a:gd name="f49" fmla="val 1853193"/>
              <a:gd name="f50" fmla="val 1875472"/>
              <a:gd name="f51" fmla="val 1873186"/>
              <a:gd name="f52" fmla="val 45119"/>
              <a:gd name="f53" fmla="val 1776588"/>
              <a:gd name="f54" fmla="val 993350"/>
              <a:gd name="f55" fmla="val 973388"/>
              <a:gd name="f56" fmla="val 1735650"/>
              <a:gd name="f57" fmla="val 1713374"/>
              <a:gd name="f58" fmla="val 961784"/>
              <a:gd name="f59" fmla="val 1755557"/>
              <a:gd name="f60" fmla="val 979877"/>
              <a:gd name="f61" fmla="val 1851022"/>
              <a:gd name="f62" fmla="val 42848"/>
              <a:gd name="f63" fmla="val 1730668"/>
              <a:gd name="f64" fmla="val 1753056"/>
              <a:gd name="f65" fmla="val 1751404"/>
              <a:gd name="f66" fmla="val 32610"/>
              <a:gd name="f67" fmla="val 1661086"/>
              <a:gd name="f68" fmla="val 919190"/>
              <a:gd name="f69" fmla="val 910098"/>
              <a:gd name="f70" fmla="val 1613232"/>
              <a:gd name="f71" fmla="val 1590961"/>
              <a:gd name="f72" fmla="val 898495"/>
              <a:gd name="f73" fmla="val 1639954"/>
              <a:gd name="f74" fmla="val 905712"/>
              <a:gd name="f75" fmla="val 1729127"/>
              <a:gd name="f76" fmla="val 30432"/>
              <a:gd name="f77" fmla="val 1608247"/>
              <a:gd name="f78" fmla="val 1630525"/>
              <a:gd name="f79" fmla="val 1629507"/>
              <a:gd name="f80" fmla="val 20086"/>
              <a:gd name="f81" fmla="val 1545469"/>
              <a:gd name="f82" fmla="val 844919"/>
              <a:gd name="f83" fmla="val 846701"/>
              <a:gd name="f84" fmla="val 1490712"/>
              <a:gd name="f85" fmla="val 1468436"/>
              <a:gd name="f86" fmla="val 835206"/>
              <a:gd name="f87" fmla="val 1524451"/>
              <a:gd name="f88" fmla="val 831445"/>
              <a:gd name="f89" fmla="val 1607345"/>
              <a:gd name="f90" fmla="val 17816"/>
              <a:gd name="f91" fmla="val 1485833"/>
              <a:gd name="f92" fmla="val 1508109"/>
              <a:gd name="f93" fmla="val 1507724"/>
              <a:gd name="f94" fmla="val 7596"/>
              <a:gd name="f95" fmla="val 1429966"/>
              <a:gd name="f96" fmla="val 770778"/>
              <a:gd name="f97" fmla="val 783416"/>
              <a:gd name="f98" fmla="val 1368317"/>
              <a:gd name="f99" fmla="val 1346041"/>
              <a:gd name="f100" fmla="val 771917"/>
              <a:gd name="f101" fmla="val 1408949"/>
              <a:gd name="f102" fmla="val 757304"/>
              <a:gd name="f103" fmla="val 1485563"/>
              <a:gd name="f104" fmla="val 5325"/>
              <a:gd name="f105" fmla="val 1362591"/>
              <a:gd name="f106" fmla="val 1385194"/>
              <a:gd name="f107" fmla="val 1364797"/>
              <a:gd name="f108" fmla="val 133264"/>
              <a:gd name="f109" fmla="val 1234684"/>
              <a:gd name="f110" fmla="val 767432"/>
              <a:gd name="f111" fmla="val 672215"/>
              <a:gd name="f112" fmla="val 1245917"/>
              <a:gd name="f113" fmla="val 1223641"/>
              <a:gd name="f114" fmla="val 661385"/>
              <a:gd name="f115" fmla="val 1214835"/>
              <a:gd name="f116" fmla="val 752908"/>
              <a:gd name="f117" fmla="val 1342864"/>
              <a:gd name="f118" fmla="val 128894"/>
              <a:gd name="f119" fmla="val 1238878"/>
              <a:gd name="f120" fmla="val 1261388"/>
              <a:gd name="f121" fmla="val 1244763"/>
              <a:gd name="f122" fmla="val 108614"/>
              <a:gd name="f123" fmla="val 1126083"/>
              <a:gd name="f124" fmla="val 687031"/>
              <a:gd name="f125" fmla="val 613049"/>
              <a:gd name="f126" fmla="val 1123397"/>
              <a:gd name="f127" fmla="val 1101121"/>
              <a:gd name="f128" fmla="val 602316"/>
              <a:gd name="f129" fmla="val 1106344"/>
              <a:gd name="f130" fmla="val 672419"/>
              <a:gd name="f131" fmla="val 1222940"/>
              <a:gd name="f132" fmla="val 104135"/>
              <a:gd name="f133" fmla="val 1115178"/>
              <a:gd name="f134" fmla="val 1137688"/>
              <a:gd name="f135" fmla="val 1124836"/>
              <a:gd name="f136" fmla="val 83962"/>
              <a:gd name="f137" fmla="val 1017592"/>
              <a:gd name="f138" fmla="val 606647"/>
              <a:gd name="f139" fmla="val 553979"/>
              <a:gd name="f140" fmla="val 1000978"/>
              <a:gd name="f141" fmla="val 978703"/>
              <a:gd name="f142" fmla="val 543246"/>
              <a:gd name="f143" fmla="val 997852"/>
              <a:gd name="f144" fmla="val 592039"/>
              <a:gd name="f145" fmla="val 1103012"/>
              <a:gd name="f146" fmla="val 79485"/>
              <a:gd name="f147" fmla="val 991375"/>
              <a:gd name="f148" fmla="val 1013997"/>
              <a:gd name="f149" fmla="val 1004915"/>
              <a:gd name="f150" fmla="val 59331"/>
              <a:gd name="f151" fmla="val 909100"/>
              <a:gd name="f152" fmla="val 526286"/>
              <a:gd name="f153" fmla="val 494909"/>
              <a:gd name="f154" fmla="val 878583"/>
              <a:gd name="f155" fmla="val 856307"/>
              <a:gd name="f156" fmla="val 484176"/>
              <a:gd name="f157" fmla="val 889272"/>
              <a:gd name="f158" fmla="val 511676"/>
              <a:gd name="f159" fmla="val 982981"/>
              <a:gd name="f160" fmla="val 54853"/>
              <a:gd name="f161" fmla="val 866108"/>
              <a:gd name="f162" fmla="val 888384"/>
              <a:gd name="f163" fmla="val 884876"/>
              <a:gd name="f164" fmla="val 34680"/>
              <a:gd name="f165" fmla="val 800495"/>
              <a:gd name="f166" fmla="val 445883"/>
              <a:gd name="f167" fmla="val 435739"/>
              <a:gd name="f168" fmla="val 756058"/>
              <a:gd name="f169" fmla="val 733782"/>
              <a:gd name="f170" fmla="val 425107"/>
              <a:gd name="f171" fmla="val 780781"/>
              <a:gd name="f172" fmla="val 431187"/>
              <a:gd name="f173" fmla="val 863057"/>
              <a:gd name="f174" fmla="val 30169"/>
              <a:gd name="f175" fmla="val 743692"/>
              <a:gd name="f176" fmla="val 765973"/>
              <a:gd name="f177" fmla="val 764957"/>
              <a:gd name="f178" fmla="val 10048"/>
              <a:gd name="f179" fmla="val 692029"/>
              <a:gd name="f180" fmla="val 365521"/>
              <a:gd name="f181" fmla="val 376767"/>
              <a:gd name="f182" fmla="val 633662"/>
              <a:gd name="f183" fmla="val 611386"/>
              <a:gd name="f184" fmla="val 365938"/>
              <a:gd name="f185" fmla="val 672265"/>
              <a:gd name="f186" fmla="val 350911"/>
              <a:gd name="f187" fmla="val 743129"/>
              <a:gd name="f188" fmla="val 5570"/>
              <a:gd name="f189" fmla="val 617163"/>
              <a:gd name="f190" fmla="val 640489"/>
              <a:gd name="f191" fmla="val 606611"/>
              <a:gd name="f192" fmla="val 108906"/>
              <a:gd name="f193" fmla="val 506524"/>
              <a:gd name="f194" fmla="val 345128"/>
              <a:gd name="f195" fmla="val 272312"/>
              <a:gd name="f196" fmla="val 511248"/>
              <a:gd name="f197" fmla="val 488972"/>
              <a:gd name="f198" fmla="val 263030"/>
              <a:gd name="f199" fmla="val 489290"/>
              <a:gd name="f200" fmla="val 328485"/>
              <a:gd name="f201" fmla="val 585980"/>
              <a:gd name="f202" fmla="val 100252"/>
              <a:gd name="f203" fmla="val 489561"/>
              <a:gd name="f204" fmla="val 512789"/>
              <a:gd name="f205" fmla="val 493721"/>
              <a:gd name="f206" fmla="val 61289"/>
              <a:gd name="f207" fmla="val 412246"/>
              <a:gd name="f208" fmla="val 253561"/>
              <a:gd name="f209" fmla="val 221597"/>
              <a:gd name="f210" fmla="val 388735"/>
              <a:gd name="f211" fmla="val 366459"/>
              <a:gd name="f212" fmla="val 212399"/>
              <a:gd name="f213" fmla="val 395116"/>
              <a:gd name="f214" fmla="val 236854"/>
              <a:gd name="f215" fmla="val 473199"/>
              <a:gd name="f216" fmla="val 52587"/>
              <a:gd name="f217" fmla="val 361966"/>
              <a:gd name="f218" fmla="val 385181"/>
              <a:gd name="f219" fmla="val 380937"/>
              <a:gd name="f220" fmla="val 13636"/>
              <a:gd name="f221" fmla="val 318070"/>
              <a:gd name="f222" fmla="val 161973"/>
              <a:gd name="f223" fmla="val 170965"/>
              <a:gd name="f224" fmla="val 266328"/>
              <a:gd name="f225" fmla="val 244052"/>
              <a:gd name="f226" fmla="val 161767"/>
              <a:gd name="f227" fmla="val 300940"/>
              <a:gd name="f228" fmla="val 145329"/>
              <a:gd name="f229" fmla="val 360416"/>
              <a:gd name="f230" fmla="val 4982"/>
              <a:gd name="f231" fmla="val 218905"/>
              <a:gd name="f232" fmla="val 249720"/>
              <a:gd name="f233" fmla="val 241311"/>
              <a:gd name="f234" fmla="val 15475"/>
              <a:gd name="f235" fmla="val 188962"/>
              <a:gd name="f236" fmla="val 92909"/>
              <a:gd name="f237" fmla="val 100349"/>
              <a:gd name="f238" fmla="val 143932"/>
              <a:gd name="f239" fmla="val 121656"/>
              <a:gd name="f240" fmla="val 74091"/>
              <a:gd name="f241" fmla="val 141290"/>
              <a:gd name="f242" fmla="val 91533"/>
              <a:gd name="f243" fmla="val 189966"/>
              <a:gd name="f244" fmla="val 42875"/>
              <a:gd name="f245" fmla="+- 0 0 -90"/>
              <a:gd name="f246" fmla="*/ f3 1 2242827"/>
              <a:gd name="f247" fmla="*/ f4 1 2102966"/>
              <a:gd name="f248" fmla="+- f7 0 f5"/>
              <a:gd name="f249" fmla="+- f6 0 f5"/>
              <a:gd name="f250" fmla="*/ f245 f0 1"/>
              <a:gd name="f251" fmla="*/ f249 1 2242827"/>
              <a:gd name="f252" fmla="*/ f248 1 2102966"/>
              <a:gd name="f253" fmla="*/ 2220549 f249 1"/>
              <a:gd name="f254" fmla="*/ 0 f248 1"/>
              <a:gd name="f255" fmla="*/ 2242827 f249 1"/>
              <a:gd name="f256" fmla="*/ 2238641 f249 1"/>
              <a:gd name="f257" fmla="*/ 82607 f248 1"/>
              <a:gd name="f258" fmla="*/ 1 f249 1"/>
              <a:gd name="f259" fmla="*/ 2102966 f248 1"/>
              <a:gd name="f260" fmla="*/ 2080690 f248 1"/>
              <a:gd name="f261" fmla="*/ 2216479 f249 1"/>
              <a:gd name="f262" fmla="*/ 80336 f248 1"/>
              <a:gd name="f263" fmla="*/ 2098030 f249 1"/>
              <a:gd name="f264" fmla="*/ 2120412 f249 1"/>
              <a:gd name="f265" fmla="*/ 2116859 f249 1"/>
              <a:gd name="f266" fmla="*/ 70117 f248 1"/>
              <a:gd name="f267" fmla="*/ 1980571 f248 1"/>
              <a:gd name="f268" fmla="*/ 1958295 f248 1"/>
              <a:gd name="f269" fmla="*/ 2094588 f249 1"/>
              <a:gd name="f270" fmla="*/ 67938 f248 1"/>
              <a:gd name="f271" fmla="*/ 1975608 f249 1"/>
              <a:gd name="f272" fmla="*/ 1997887 f249 1"/>
              <a:gd name="f273" fmla="*/ 1994968 f249 1"/>
              <a:gd name="f274" fmla="*/ 57611 f248 1"/>
              <a:gd name="f275" fmla="*/ 1858047 f248 1"/>
              <a:gd name="f276" fmla="*/ 1835771 f248 1"/>
              <a:gd name="f277" fmla="*/ 1972805 f249 1"/>
              <a:gd name="f278" fmla="*/ 55322 f248 1"/>
              <a:gd name="f279" fmla="*/ 1853193 f249 1"/>
              <a:gd name="f280" fmla="*/ 1875472 f249 1"/>
              <a:gd name="f281" fmla="*/ 1873186 f249 1"/>
              <a:gd name="f282" fmla="*/ 45119 f248 1"/>
              <a:gd name="f283" fmla="*/ 0 f249 1"/>
              <a:gd name="f284" fmla="*/ 1735650 f248 1"/>
              <a:gd name="f285" fmla="*/ 1713374 f248 1"/>
              <a:gd name="f286" fmla="*/ 1851022 f249 1"/>
              <a:gd name="f287" fmla="*/ 42848 f248 1"/>
              <a:gd name="f288" fmla="*/ 1730668 f249 1"/>
              <a:gd name="f289" fmla="*/ 1753056 f249 1"/>
              <a:gd name="f290" fmla="*/ 1751404 f249 1"/>
              <a:gd name="f291" fmla="*/ 32610 f248 1"/>
              <a:gd name="f292" fmla="*/ 1613232 f248 1"/>
              <a:gd name="f293" fmla="*/ 1590961 f248 1"/>
              <a:gd name="f294" fmla="*/ 1729127 f249 1"/>
              <a:gd name="f295" fmla="*/ 30432 f248 1"/>
              <a:gd name="f296" fmla="*/ 1608247 f249 1"/>
              <a:gd name="f297" fmla="*/ 1630525 f249 1"/>
              <a:gd name="f298" fmla="*/ 1629507 f249 1"/>
              <a:gd name="f299" fmla="*/ 20086 f248 1"/>
              <a:gd name="f300" fmla="*/ 1490712 f248 1"/>
              <a:gd name="f301" fmla="*/ 1468436 f248 1"/>
              <a:gd name="f302" fmla="*/ 1607345 f249 1"/>
              <a:gd name="f303" fmla="*/ 17816 f248 1"/>
              <a:gd name="f304" fmla="*/ 1485833 f249 1"/>
              <a:gd name="f305" fmla="*/ 1508109 f249 1"/>
              <a:gd name="f306" fmla="*/ 1507724 f249 1"/>
              <a:gd name="f307" fmla="*/ 7596 f248 1"/>
              <a:gd name="f308" fmla="*/ 1368317 f248 1"/>
              <a:gd name="f309" fmla="*/ 1346041 f248 1"/>
              <a:gd name="f310" fmla="*/ 1485563 f249 1"/>
              <a:gd name="f311" fmla="*/ 5325 f248 1"/>
              <a:gd name="f312" fmla="*/ 1362591 f249 1"/>
              <a:gd name="f313" fmla="*/ 1385194 f249 1"/>
              <a:gd name="f314" fmla="*/ 1364797 f249 1"/>
              <a:gd name="f315" fmla="*/ 133264 f248 1"/>
              <a:gd name="f316" fmla="*/ 1245917 f248 1"/>
              <a:gd name="f317" fmla="*/ 1223641 f248 1"/>
              <a:gd name="f318" fmla="*/ 1342864 f249 1"/>
              <a:gd name="f319" fmla="*/ 128894 f248 1"/>
              <a:gd name="f320" fmla="*/ 1238878 f249 1"/>
              <a:gd name="f321" fmla="*/ 1261388 f249 1"/>
              <a:gd name="f322" fmla="*/ 1244763 f249 1"/>
              <a:gd name="f323" fmla="*/ 108614 f248 1"/>
              <a:gd name="f324" fmla="*/ 1123397 f248 1"/>
              <a:gd name="f325" fmla="*/ 1101121 f248 1"/>
              <a:gd name="f326" fmla="*/ 1222940 f249 1"/>
              <a:gd name="f327" fmla="*/ 104135 f248 1"/>
              <a:gd name="f328" fmla="*/ 1115178 f249 1"/>
              <a:gd name="f329" fmla="*/ 1137688 f249 1"/>
              <a:gd name="f330" fmla="*/ 1124836 f249 1"/>
              <a:gd name="f331" fmla="*/ 83962 f248 1"/>
              <a:gd name="f332" fmla="*/ 1000978 f248 1"/>
              <a:gd name="f333" fmla="*/ 978703 f248 1"/>
              <a:gd name="f334" fmla="*/ 1103012 f249 1"/>
              <a:gd name="f335" fmla="*/ 79485 f248 1"/>
              <a:gd name="f336" fmla="*/ 991375 f249 1"/>
              <a:gd name="f337" fmla="*/ 1013997 f249 1"/>
              <a:gd name="f338" fmla="*/ 1004915 f249 1"/>
              <a:gd name="f339" fmla="*/ 59331 f248 1"/>
              <a:gd name="f340" fmla="*/ 878583 f248 1"/>
              <a:gd name="f341" fmla="*/ 856307 f248 1"/>
              <a:gd name="f342" fmla="*/ 982981 f249 1"/>
              <a:gd name="f343" fmla="*/ 54853 f248 1"/>
              <a:gd name="f344" fmla="*/ 866108 f249 1"/>
              <a:gd name="f345" fmla="*/ 888384 f249 1"/>
              <a:gd name="f346" fmla="*/ 884876 f249 1"/>
              <a:gd name="f347" fmla="*/ 34680 f248 1"/>
              <a:gd name="f348" fmla="*/ 756058 f248 1"/>
              <a:gd name="f349" fmla="*/ 733782 f248 1"/>
              <a:gd name="f350" fmla="*/ 863057 f249 1"/>
              <a:gd name="f351" fmla="*/ 30169 f248 1"/>
              <a:gd name="f352" fmla="*/ 743692 f249 1"/>
              <a:gd name="f353" fmla="*/ 765973 f249 1"/>
              <a:gd name="f354" fmla="*/ 764957 f249 1"/>
              <a:gd name="f355" fmla="*/ 10048 f248 1"/>
              <a:gd name="f356" fmla="*/ 633662 f248 1"/>
              <a:gd name="f357" fmla="*/ 611386 f248 1"/>
              <a:gd name="f358" fmla="*/ 743129 f249 1"/>
              <a:gd name="f359" fmla="*/ 5570 f248 1"/>
              <a:gd name="f360" fmla="*/ 617163 f249 1"/>
              <a:gd name="f361" fmla="*/ 640489 f249 1"/>
              <a:gd name="f362" fmla="*/ 606611 f249 1"/>
              <a:gd name="f363" fmla="*/ 108906 f248 1"/>
              <a:gd name="f364" fmla="*/ 511248 f248 1"/>
              <a:gd name="f365" fmla="*/ 488972 f248 1"/>
              <a:gd name="f366" fmla="*/ 585980 f249 1"/>
              <a:gd name="f367" fmla="*/ 100252 f248 1"/>
              <a:gd name="f368" fmla="*/ 489561 f249 1"/>
              <a:gd name="f369" fmla="*/ 512789 f249 1"/>
              <a:gd name="f370" fmla="*/ 493721 f249 1"/>
              <a:gd name="f371" fmla="*/ 61289 f248 1"/>
              <a:gd name="f372" fmla="*/ 388735 f248 1"/>
              <a:gd name="f373" fmla="*/ 366459 f248 1"/>
              <a:gd name="f374" fmla="*/ 473199 f249 1"/>
              <a:gd name="f375" fmla="*/ 52587 f248 1"/>
              <a:gd name="f376" fmla="*/ 361966 f249 1"/>
              <a:gd name="f377" fmla="*/ 385181 f249 1"/>
              <a:gd name="f378" fmla="*/ 380937 f249 1"/>
              <a:gd name="f379" fmla="*/ 13636 f248 1"/>
              <a:gd name="f380" fmla="*/ 266328 f248 1"/>
              <a:gd name="f381" fmla="*/ 244052 f248 1"/>
              <a:gd name="f382" fmla="*/ 360416 f249 1"/>
              <a:gd name="f383" fmla="*/ 4982 f248 1"/>
              <a:gd name="f384" fmla="*/ 218905 f249 1"/>
              <a:gd name="f385" fmla="*/ 249720 f249 1"/>
              <a:gd name="f386" fmla="*/ 241311 f249 1"/>
              <a:gd name="f387" fmla="*/ 15475 f248 1"/>
              <a:gd name="f388" fmla="*/ 143932 f248 1"/>
              <a:gd name="f389" fmla="*/ 121656 f248 1"/>
              <a:gd name="f390" fmla="*/ 189966 f249 1"/>
              <a:gd name="f391" fmla="*/ 42875 f248 1"/>
              <a:gd name="f392" fmla="*/ f250 1 f2"/>
              <a:gd name="f393" fmla="*/ f253 1 2242827"/>
              <a:gd name="f394" fmla="*/ f254 1 2102966"/>
              <a:gd name="f395" fmla="*/ f255 1 2242827"/>
              <a:gd name="f396" fmla="*/ f256 1 2242827"/>
              <a:gd name="f397" fmla="*/ f257 1 2102966"/>
              <a:gd name="f398" fmla="*/ f258 1 2242827"/>
              <a:gd name="f399" fmla="*/ f259 1 2102966"/>
              <a:gd name="f400" fmla="*/ f260 1 2102966"/>
              <a:gd name="f401" fmla="*/ f261 1 2242827"/>
              <a:gd name="f402" fmla="*/ f262 1 2102966"/>
              <a:gd name="f403" fmla="*/ f263 1 2242827"/>
              <a:gd name="f404" fmla="*/ f264 1 2242827"/>
              <a:gd name="f405" fmla="*/ f265 1 2242827"/>
              <a:gd name="f406" fmla="*/ f266 1 2102966"/>
              <a:gd name="f407" fmla="*/ f267 1 2102966"/>
              <a:gd name="f408" fmla="*/ f268 1 2102966"/>
              <a:gd name="f409" fmla="*/ f269 1 2242827"/>
              <a:gd name="f410" fmla="*/ f270 1 2102966"/>
              <a:gd name="f411" fmla="*/ f271 1 2242827"/>
              <a:gd name="f412" fmla="*/ f272 1 2242827"/>
              <a:gd name="f413" fmla="*/ f273 1 2242827"/>
              <a:gd name="f414" fmla="*/ f274 1 2102966"/>
              <a:gd name="f415" fmla="*/ f275 1 2102966"/>
              <a:gd name="f416" fmla="*/ f276 1 2102966"/>
              <a:gd name="f417" fmla="*/ f277 1 2242827"/>
              <a:gd name="f418" fmla="*/ f278 1 2102966"/>
              <a:gd name="f419" fmla="*/ f279 1 2242827"/>
              <a:gd name="f420" fmla="*/ f280 1 2242827"/>
              <a:gd name="f421" fmla="*/ f281 1 2242827"/>
              <a:gd name="f422" fmla="*/ f282 1 2102966"/>
              <a:gd name="f423" fmla="*/ f283 1 2242827"/>
              <a:gd name="f424" fmla="*/ f284 1 2102966"/>
              <a:gd name="f425" fmla="*/ f285 1 2102966"/>
              <a:gd name="f426" fmla="*/ f286 1 2242827"/>
              <a:gd name="f427" fmla="*/ f287 1 2102966"/>
              <a:gd name="f428" fmla="*/ f288 1 2242827"/>
              <a:gd name="f429" fmla="*/ f289 1 2242827"/>
              <a:gd name="f430" fmla="*/ f290 1 2242827"/>
              <a:gd name="f431" fmla="*/ f291 1 2102966"/>
              <a:gd name="f432" fmla="*/ f292 1 2102966"/>
              <a:gd name="f433" fmla="*/ f293 1 2102966"/>
              <a:gd name="f434" fmla="*/ f294 1 2242827"/>
              <a:gd name="f435" fmla="*/ f295 1 2102966"/>
              <a:gd name="f436" fmla="*/ f296 1 2242827"/>
              <a:gd name="f437" fmla="*/ f297 1 2242827"/>
              <a:gd name="f438" fmla="*/ f298 1 2242827"/>
              <a:gd name="f439" fmla="*/ f299 1 2102966"/>
              <a:gd name="f440" fmla="*/ f300 1 2102966"/>
              <a:gd name="f441" fmla="*/ f301 1 2102966"/>
              <a:gd name="f442" fmla="*/ f302 1 2242827"/>
              <a:gd name="f443" fmla="*/ f303 1 2102966"/>
              <a:gd name="f444" fmla="*/ f304 1 2242827"/>
              <a:gd name="f445" fmla="*/ f305 1 2242827"/>
              <a:gd name="f446" fmla="*/ f306 1 2242827"/>
              <a:gd name="f447" fmla="*/ f307 1 2102966"/>
              <a:gd name="f448" fmla="*/ f308 1 2102966"/>
              <a:gd name="f449" fmla="*/ f309 1 2102966"/>
              <a:gd name="f450" fmla="*/ f310 1 2242827"/>
              <a:gd name="f451" fmla="*/ f311 1 2102966"/>
              <a:gd name="f452" fmla="*/ f312 1 2242827"/>
              <a:gd name="f453" fmla="*/ f313 1 2242827"/>
              <a:gd name="f454" fmla="*/ f314 1 2242827"/>
              <a:gd name="f455" fmla="*/ f315 1 2102966"/>
              <a:gd name="f456" fmla="*/ f316 1 2102966"/>
              <a:gd name="f457" fmla="*/ f317 1 2102966"/>
              <a:gd name="f458" fmla="*/ f318 1 2242827"/>
              <a:gd name="f459" fmla="*/ f319 1 2102966"/>
              <a:gd name="f460" fmla="*/ f320 1 2242827"/>
              <a:gd name="f461" fmla="*/ f321 1 2242827"/>
              <a:gd name="f462" fmla="*/ f322 1 2242827"/>
              <a:gd name="f463" fmla="*/ f323 1 2102966"/>
              <a:gd name="f464" fmla="*/ f324 1 2102966"/>
              <a:gd name="f465" fmla="*/ f325 1 2102966"/>
              <a:gd name="f466" fmla="*/ f326 1 2242827"/>
              <a:gd name="f467" fmla="*/ f327 1 2102966"/>
              <a:gd name="f468" fmla="*/ f328 1 2242827"/>
              <a:gd name="f469" fmla="*/ f329 1 2242827"/>
              <a:gd name="f470" fmla="*/ f330 1 2242827"/>
              <a:gd name="f471" fmla="*/ f331 1 2102966"/>
              <a:gd name="f472" fmla="*/ f332 1 2102966"/>
              <a:gd name="f473" fmla="*/ f333 1 2102966"/>
              <a:gd name="f474" fmla="*/ f334 1 2242827"/>
              <a:gd name="f475" fmla="*/ f335 1 2102966"/>
              <a:gd name="f476" fmla="*/ f336 1 2242827"/>
              <a:gd name="f477" fmla="*/ f337 1 2242827"/>
              <a:gd name="f478" fmla="*/ f338 1 2242827"/>
              <a:gd name="f479" fmla="*/ f339 1 2102966"/>
              <a:gd name="f480" fmla="*/ f340 1 2102966"/>
              <a:gd name="f481" fmla="*/ f341 1 2102966"/>
              <a:gd name="f482" fmla="*/ f342 1 2242827"/>
              <a:gd name="f483" fmla="*/ f343 1 2102966"/>
              <a:gd name="f484" fmla="*/ f344 1 2242827"/>
              <a:gd name="f485" fmla="*/ f345 1 2242827"/>
              <a:gd name="f486" fmla="*/ f346 1 2242827"/>
              <a:gd name="f487" fmla="*/ f347 1 2102966"/>
              <a:gd name="f488" fmla="*/ f348 1 2102966"/>
              <a:gd name="f489" fmla="*/ f349 1 2102966"/>
              <a:gd name="f490" fmla="*/ f350 1 2242827"/>
              <a:gd name="f491" fmla="*/ f351 1 2102966"/>
              <a:gd name="f492" fmla="*/ f352 1 2242827"/>
              <a:gd name="f493" fmla="*/ f353 1 2242827"/>
              <a:gd name="f494" fmla="*/ f354 1 2242827"/>
              <a:gd name="f495" fmla="*/ f355 1 2102966"/>
              <a:gd name="f496" fmla="*/ f356 1 2102966"/>
              <a:gd name="f497" fmla="*/ f357 1 2102966"/>
              <a:gd name="f498" fmla="*/ f358 1 2242827"/>
              <a:gd name="f499" fmla="*/ f359 1 2102966"/>
              <a:gd name="f500" fmla="*/ f360 1 2242827"/>
              <a:gd name="f501" fmla="*/ f361 1 2242827"/>
              <a:gd name="f502" fmla="*/ f362 1 2242827"/>
              <a:gd name="f503" fmla="*/ f363 1 2102966"/>
              <a:gd name="f504" fmla="*/ f364 1 2102966"/>
              <a:gd name="f505" fmla="*/ f365 1 2102966"/>
              <a:gd name="f506" fmla="*/ f366 1 2242827"/>
              <a:gd name="f507" fmla="*/ f367 1 2102966"/>
              <a:gd name="f508" fmla="*/ f368 1 2242827"/>
              <a:gd name="f509" fmla="*/ f369 1 2242827"/>
              <a:gd name="f510" fmla="*/ f370 1 2242827"/>
              <a:gd name="f511" fmla="*/ f371 1 2102966"/>
              <a:gd name="f512" fmla="*/ f372 1 2102966"/>
              <a:gd name="f513" fmla="*/ f373 1 2102966"/>
              <a:gd name="f514" fmla="*/ f374 1 2242827"/>
              <a:gd name="f515" fmla="*/ f375 1 2102966"/>
              <a:gd name="f516" fmla="*/ f376 1 2242827"/>
              <a:gd name="f517" fmla="*/ f377 1 2242827"/>
              <a:gd name="f518" fmla="*/ f378 1 2242827"/>
              <a:gd name="f519" fmla="*/ f379 1 2102966"/>
              <a:gd name="f520" fmla="*/ f380 1 2102966"/>
              <a:gd name="f521" fmla="*/ f381 1 2102966"/>
              <a:gd name="f522" fmla="*/ f382 1 2242827"/>
              <a:gd name="f523" fmla="*/ f383 1 2102966"/>
              <a:gd name="f524" fmla="*/ f384 1 2242827"/>
              <a:gd name="f525" fmla="*/ f385 1 2242827"/>
              <a:gd name="f526" fmla="*/ f386 1 2242827"/>
              <a:gd name="f527" fmla="*/ f387 1 2102966"/>
              <a:gd name="f528" fmla="*/ f388 1 2102966"/>
              <a:gd name="f529" fmla="*/ f389 1 2102966"/>
              <a:gd name="f530" fmla="*/ f390 1 2242827"/>
              <a:gd name="f531" fmla="*/ f391 1 2102966"/>
              <a:gd name="f532" fmla="*/ f5 1 f251"/>
              <a:gd name="f533" fmla="*/ f6 1 f251"/>
              <a:gd name="f534" fmla="*/ f5 1 f252"/>
              <a:gd name="f535" fmla="*/ f7 1 f252"/>
              <a:gd name="f536" fmla="+- f392 0 f1"/>
              <a:gd name="f537" fmla="*/ f393 1 f251"/>
              <a:gd name="f538" fmla="*/ f394 1 f252"/>
              <a:gd name="f539" fmla="*/ f395 1 f251"/>
              <a:gd name="f540" fmla="*/ f396 1 f251"/>
              <a:gd name="f541" fmla="*/ f397 1 f252"/>
              <a:gd name="f542" fmla="*/ f398 1 f251"/>
              <a:gd name="f543" fmla="*/ f399 1 f252"/>
              <a:gd name="f544" fmla="*/ f400 1 f252"/>
              <a:gd name="f545" fmla="*/ f401 1 f251"/>
              <a:gd name="f546" fmla="*/ f402 1 f252"/>
              <a:gd name="f547" fmla="*/ f403 1 f251"/>
              <a:gd name="f548" fmla="*/ f404 1 f251"/>
              <a:gd name="f549" fmla="*/ f405 1 f251"/>
              <a:gd name="f550" fmla="*/ f406 1 f252"/>
              <a:gd name="f551" fmla="*/ f407 1 f252"/>
              <a:gd name="f552" fmla="*/ f408 1 f252"/>
              <a:gd name="f553" fmla="*/ f409 1 f251"/>
              <a:gd name="f554" fmla="*/ f410 1 f252"/>
              <a:gd name="f555" fmla="*/ f411 1 f251"/>
              <a:gd name="f556" fmla="*/ f412 1 f251"/>
              <a:gd name="f557" fmla="*/ f413 1 f251"/>
              <a:gd name="f558" fmla="*/ f414 1 f252"/>
              <a:gd name="f559" fmla="*/ f415 1 f252"/>
              <a:gd name="f560" fmla="*/ f416 1 f252"/>
              <a:gd name="f561" fmla="*/ f417 1 f251"/>
              <a:gd name="f562" fmla="*/ f418 1 f252"/>
              <a:gd name="f563" fmla="*/ f419 1 f251"/>
              <a:gd name="f564" fmla="*/ f420 1 f251"/>
              <a:gd name="f565" fmla="*/ f421 1 f251"/>
              <a:gd name="f566" fmla="*/ f422 1 f252"/>
              <a:gd name="f567" fmla="*/ f423 1 f251"/>
              <a:gd name="f568" fmla="*/ f424 1 f252"/>
              <a:gd name="f569" fmla="*/ f425 1 f252"/>
              <a:gd name="f570" fmla="*/ f426 1 f251"/>
              <a:gd name="f571" fmla="*/ f427 1 f252"/>
              <a:gd name="f572" fmla="*/ f428 1 f251"/>
              <a:gd name="f573" fmla="*/ f429 1 f251"/>
              <a:gd name="f574" fmla="*/ f430 1 f251"/>
              <a:gd name="f575" fmla="*/ f431 1 f252"/>
              <a:gd name="f576" fmla="*/ f432 1 f252"/>
              <a:gd name="f577" fmla="*/ f433 1 f252"/>
              <a:gd name="f578" fmla="*/ f434 1 f251"/>
              <a:gd name="f579" fmla="*/ f435 1 f252"/>
              <a:gd name="f580" fmla="*/ f436 1 f251"/>
              <a:gd name="f581" fmla="*/ f437 1 f251"/>
              <a:gd name="f582" fmla="*/ f438 1 f251"/>
              <a:gd name="f583" fmla="*/ f439 1 f252"/>
              <a:gd name="f584" fmla="*/ f440 1 f252"/>
              <a:gd name="f585" fmla="*/ f441 1 f252"/>
              <a:gd name="f586" fmla="*/ f442 1 f251"/>
              <a:gd name="f587" fmla="*/ f443 1 f252"/>
              <a:gd name="f588" fmla="*/ f444 1 f251"/>
              <a:gd name="f589" fmla="*/ f445 1 f251"/>
              <a:gd name="f590" fmla="*/ f446 1 f251"/>
              <a:gd name="f591" fmla="*/ f447 1 f252"/>
              <a:gd name="f592" fmla="*/ f448 1 f252"/>
              <a:gd name="f593" fmla="*/ f449 1 f252"/>
              <a:gd name="f594" fmla="*/ f450 1 f251"/>
              <a:gd name="f595" fmla="*/ f451 1 f252"/>
              <a:gd name="f596" fmla="*/ f452 1 f251"/>
              <a:gd name="f597" fmla="*/ f453 1 f251"/>
              <a:gd name="f598" fmla="*/ f454 1 f251"/>
              <a:gd name="f599" fmla="*/ f455 1 f252"/>
              <a:gd name="f600" fmla="*/ f456 1 f252"/>
              <a:gd name="f601" fmla="*/ f457 1 f252"/>
              <a:gd name="f602" fmla="*/ f458 1 f251"/>
              <a:gd name="f603" fmla="*/ f459 1 f252"/>
              <a:gd name="f604" fmla="*/ f460 1 f251"/>
              <a:gd name="f605" fmla="*/ f461 1 f251"/>
              <a:gd name="f606" fmla="*/ f462 1 f251"/>
              <a:gd name="f607" fmla="*/ f463 1 f252"/>
              <a:gd name="f608" fmla="*/ f464 1 f252"/>
              <a:gd name="f609" fmla="*/ f465 1 f252"/>
              <a:gd name="f610" fmla="*/ f466 1 f251"/>
              <a:gd name="f611" fmla="*/ f467 1 f252"/>
              <a:gd name="f612" fmla="*/ f468 1 f251"/>
              <a:gd name="f613" fmla="*/ f469 1 f251"/>
              <a:gd name="f614" fmla="*/ f470 1 f251"/>
              <a:gd name="f615" fmla="*/ f471 1 f252"/>
              <a:gd name="f616" fmla="*/ f472 1 f252"/>
              <a:gd name="f617" fmla="*/ f473 1 f252"/>
              <a:gd name="f618" fmla="*/ f474 1 f251"/>
              <a:gd name="f619" fmla="*/ f475 1 f252"/>
              <a:gd name="f620" fmla="*/ f476 1 f251"/>
              <a:gd name="f621" fmla="*/ f477 1 f251"/>
              <a:gd name="f622" fmla="*/ f478 1 f251"/>
              <a:gd name="f623" fmla="*/ f479 1 f252"/>
              <a:gd name="f624" fmla="*/ f480 1 f252"/>
              <a:gd name="f625" fmla="*/ f481 1 f252"/>
              <a:gd name="f626" fmla="*/ f482 1 f251"/>
              <a:gd name="f627" fmla="*/ f483 1 f252"/>
              <a:gd name="f628" fmla="*/ f484 1 f251"/>
              <a:gd name="f629" fmla="*/ f485 1 f251"/>
              <a:gd name="f630" fmla="*/ f486 1 f251"/>
              <a:gd name="f631" fmla="*/ f487 1 f252"/>
              <a:gd name="f632" fmla="*/ f488 1 f252"/>
              <a:gd name="f633" fmla="*/ f489 1 f252"/>
              <a:gd name="f634" fmla="*/ f490 1 f251"/>
              <a:gd name="f635" fmla="*/ f491 1 f252"/>
              <a:gd name="f636" fmla="*/ f492 1 f251"/>
              <a:gd name="f637" fmla="*/ f493 1 f251"/>
              <a:gd name="f638" fmla="*/ f494 1 f251"/>
              <a:gd name="f639" fmla="*/ f495 1 f252"/>
              <a:gd name="f640" fmla="*/ f496 1 f252"/>
              <a:gd name="f641" fmla="*/ f497 1 f252"/>
              <a:gd name="f642" fmla="*/ f498 1 f251"/>
              <a:gd name="f643" fmla="*/ f499 1 f252"/>
              <a:gd name="f644" fmla="*/ f500 1 f251"/>
              <a:gd name="f645" fmla="*/ f501 1 f251"/>
              <a:gd name="f646" fmla="*/ f502 1 f251"/>
              <a:gd name="f647" fmla="*/ f503 1 f252"/>
              <a:gd name="f648" fmla="*/ f504 1 f252"/>
              <a:gd name="f649" fmla="*/ f505 1 f252"/>
              <a:gd name="f650" fmla="*/ f506 1 f251"/>
              <a:gd name="f651" fmla="*/ f507 1 f252"/>
              <a:gd name="f652" fmla="*/ f508 1 f251"/>
              <a:gd name="f653" fmla="*/ f509 1 f251"/>
              <a:gd name="f654" fmla="*/ f510 1 f251"/>
              <a:gd name="f655" fmla="*/ f511 1 f252"/>
              <a:gd name="f656" fmla="*/ f512 1 f252"/>
              <a:gd name="f657" fmla="*/ f513 1 f252"/>
              <a:gd name="f658" fmla="*/ f514 1 f251"/>
              <a:gd name="f659" fmla="*/ f515 1 f252"/>
              <a:gd name="f660" fmla="*/ f516 1 f251"/>
              <a:gd name="f661" fmla="*/ f517 1 f251"/>
              <a:gd name="f662" fmla="*/ f518 1 f251"/>
              <a:gd name="f663" fmla="*/ f519 1 f252"/>
              <a:gd name="f664" fmla="*/ f520 1 f252"/>
              <a:gd name="f665" fmla="*/ f521 1 f252"/>
              <a:gd name="f666" fmla="*/ f522 1 f251"/>
              <a:gd name="f667" fmla="*/ f523 1 f252"/>
              <a:gd name="f668" fmla="*/ f524 1 f251"/>
              <a:gd name="f669" fmla="*/ f525 1 f251"/>
              <a:gd name="f670" fmla="*/ f526 1 f251"/>
              <a:gd name="f671" fmla="*/ f527 1 f252"/>
              <a:gd name="f672" fmla="*/ f528 1 f252"/>
              <a:gd name="f673" fmla="*/ f529 1 f252"/>
              <a:gd name="f674" fmla="*/ f530 1 f251"/>
              <a:gd name="f675" fmla="*/ f531 1 f252"/>
              <a:gd name="f676" fmla="*/ f532 f246 1"/>
              <a:gd name="f677" fmla="*/ f533 f246 1"/>
              <a:gd name="f678" fmla="*/ f535 f247 1"/>
              <a:gd name="f679" fmla="*/ f534 f247 1"/>
              <a:gd name="f680" fmla="*/ f537 f246 1"/>
              <a:gd name="f681" fmla="*/ f538 f247 1"/>
              <a:gd name="f682" fmla="*/ f539 f246 1"/>
              <a:gd name="f683" fmla="*/ f540 f246 1"/>
              <a:gd name="f684" fmla="*/ f541 f247 1"/>
              <a:gd name="f685" fmla="*/ f542 f246 1"/>
              <a:gd name="f686" fmla="*/ f543 f247 1"/>
              <a:gd name="f687" fmla="*/ f544 f247 1"/>
              <a:gd name="f688" fmla="*/ f545 f246 1"/>
              <a:gd name="f689" fmla="*/ f546 f247 1"/>
              <a:gd name="f690" fmla="*/ f547 f246 1"/>
              <a:gd name="f691" fmla="*/ f548 f246 1"/>
              <a:gd name="f692" fmla="*/ f549 f246 1"/>
              <a:gd name="f693" fmla="*/ f550 f247 1"/>
              <a:gd name="f694" fmla="*/ f551 f247 1"/>
              <a:gd name="f695" fmla="*/ f552 f247 1"/>
              <a:gd name="f696" fmla="*/ f553 f246 1"/>
              <a:gd name="f697" fmla="*/ f554 f247 1"/>
              <a:gd name="f698" fmla="*/ f555 f246 1"/>
              <a:gd name="f699" fmla="*/ f556 f246 1"/>
              <a:gd name="f700" fmla="*/ f557 f246 1"/>
              <a:gd name="f701" fmla="*/ f558 f247 1"/>
              <a:gd name="f702" fmla="*/ f559 f247 1"/>
              <a:gd name="f703" fmla="*/ f560 f247 1"/>
              <a:gd name="f704" fmla="*/ f561 f246 1"/>
              <a:gd name="f705" fmla="*/ f562 f247 1"/>
              <a:gd name="f706" fmla="*/ f563 f246 1"/>
              <a:gd name="f707" fmla="*/ f564 f246 1"/>
              <a:gd name="f708" fmla="*/ f565 f246 1"/>
              <a:gd name="f709" fmla="*/ f566 f247 1"/>
              <a:gd name="f710" fmla="*/ f567 f246 1"/>
              <a:gd name="f711" fmla="*/ f568 f247 1"/>
              <a:gd name="f712" fmla="*/ f569 f247 1"/>
              <a:gd name="f713" fmla="*/ f570 f246 1"/>
              <a:gd name="f714" fmla="*/ f571 f247 1"/>
              <a:gd name="f715" fmla="*/ f572 f246 1"/>
              <a:gd name="f716" fmla="*/ f573 f246 1"/>
              <a:gd name="f717" fmla="*/ f574 f246 1"/>
              <a:gd name="f718" fmla="*/ f575 f247 1"/>
              <a:gd name="f719" fmla="*/ f576 f247 1"/>
              <a:gd name="f720" fmla="*/ f577 f247 1"/>
              <a:gd name="f721" fmla="*/ f578 f246 1"/>
              <a:gd name="f722" fmla="*/ f579 f247 1"/>
              <a:gd name="f723" fmla="*/ f580 f246 1"/>
              <a:gd name="f724" fmla="*/ f581 f246 1"/>
              <a:gd name="f725" fmla="*/ f582 f246 1"/>
              <a:gd name="f726" fmla="*/ f583 f247 1"/>
              <a:gd name="f727" fmla="*/ f584 f247 1"/>
              <a:gd name="f728" fmla="*/ f585 f247 1"/>
              <a:gd name="f729" fmla="*/ f586 f246 1"/>
              <a:gd name="f730" fmla="*/ f587 f247 1"/>
              <a:gd name="f731" fmla="*/ f588 f246 1"/>
              <a:gd name="f732" fmla="*/ f589 f246 1"/>
              <a:gd name="f733" fmla="*/ f590 f246 1"/>
              <a:gd name="f734" fmla="*/ f591 f247 1"/>
              <a:gd name="f735" fmla="*/ f592 f247 1"/>
              <a:gd name="f736" fmla="*/ f593 f247 1"/>
              <a:gd name="f737" fmla="*/ f594 f246 1"/>
              <a:gd name="f738" fmla="*/ f595 f247 1"/>
              <a:gd name="f739" fmla="*/ f596 f246 1"/>
              <a:gd name="f740" fmla="*/ f597 f246 1"/>
              <a:gd name="f741" fmla="*/ f598 f246 1"/>
              <a:gd name="f742" fmla="*/ f599 f247 1"/>
              <a:gd name="f743" fmla="*/ f600 f247 1"/>
              <a:gd name="f744" fmla="*/ f601 f247 1"/>
              <a:gd name="f745" fmla="*/ f602 f246 1"/>
              <a:gd name="f746" fmla="*/ f603 f247 1"/>
              <a:gd name="f747" fmla="*/ f604 f246 1"/>
              <a:gd name="f748" fmla="*/ f605 f246 1"/>
              <a:gd name="f749" fmla="*/ f606 f246 1"/>
              <a:gd name="f750" fmla="*/ f607 f247 1"/>
              <a:gd name="f751" fmla="*/ f608 f247 1"/>
              <a:gd name="f752" fmla="*/ f609 f247 1"/>
              <a:gd name="f753" fmla="*/ f610 f246 1"/>
              <a:gd name="f754" fmla="*/ f611 f247 1"/>
              <a:gd name="f755" fmla="*/ f612 f246 1"/>
              <a:gd name="f756" fmla="*/ f613 f246 1"/>
              <a:gd name="f757" fmla="*/ f614 f246 1"/>
              <a:gd name="f758" fmla="*/ f615 f247 1"/>
              <a:gd name="f759" fmla="*/ f616 f247 1"/>
              <a:gd name="f760" fmla="*/ f617 f247 1"/>
              <a:gd name="f761" fmla="*/ f618 f246 1"/>
              <a:gd name="f762" fmla="*/ f619 f247 1"/>
              <a:gd name="f763" fmla="*/ f620 f246 1"/>
              <a:gd name="f764" fmla="*/ f621 f246 1"/>
              <a:gd name="f765" fmla="*/ f622 f246 1"/>
              <a:gd name="f766" fmla="*/ f623 f247 1"/>
              <a:gd name="f767" fmla="*/ f624 f247 1"/>
              <a:gd name="f768" fmla="*/ f625 f247 1"/>
              <a:gd name="f769" fmla="*/ f626 f246 1"/>
              <a:gd name="f770" fmla="*/ f627 f247 1"/>
              <a:gd name="f771" fmla="*/ f628 f246 1"/>
              <a:gd name="f772" fmla="*/ f629 f246 1"/>
              <a:gd name="f773" fmla="*/ f630 f246 1"/>
              <a:gd name="f774" fmla="*/ f631 f247 1"/>
              <a:gd name="f775" fmla="*/ f632 f247 1"/>
              <a:gd name="f776" fmla="*/ f633 f247 1"/>
              <a:gd name="f777" fmla="*/ f634 f246 1"/>
              <a:gd name="f778" fmla="*/ f635 f247 1"/>
              <a:gd name="f779" fmla="*/ f636 f246 1"/>
              <a:gd name="f780" fmla="*/ f637 f246 1"/>
              <a:gd name="f781" fmla="*/ f638 f246 1"/>
              <a:gd name="f782" fmla="*/ f639 f247 1"/>
              <a:gd name="f783" fmla="*/ f640 f247 1"/>
              <a:gd name="f784" fmla="*/ f641 f247 1"/>
              <a:gd name="f785" fmla="*/ f642 f246 1"/>
              <a:gd name="f786" fmla="*/ f643 f247 1"/>
              <a:gd name="f787" fmla="*/ f644 f246 1"/>
              <a:gd name="f788" fmla="*/ f645 f246 1"/>
              <a:gd name="f789" fmla="*/ f646 f246 1"/>
              <a:gd name="f790" fmla="*/ f647 f247 1"/>
              <a:gd name="f791" fmla="*/ f648 f247 1"/>
              <a:gd name="f792" fmla="*/ f649 f247 1"/>
              <a:gd name="f793" fmla="*/ f650 f246 1"/>
              <a:gd name="f794" fmla="*/ f651 f247 1"/>
              <a:gd name="f795" fmla="*/ f652 f246 1"/>
              <a:gd name="f796" fmla="*/ f653 f246 1"/>
              <a:gd name="f797" fmla="*/ f654 f246 1"/>
              <a:gd name="f798" fmla="*/ f655 f247 1"/>
              <a:gd name="f799" fmla="*/ f656 f247 1"/>
              <a:gd name="f800" fmla="*/ f657 f247 1"/>
              <a:gd name="f801" fmla="*/ f658 f246 1"/>
              <a:gd name="f802" fmla="*/ f659 f247 1"/>
              <a:gd name="f803" fmla="*/ f660 f246 1"/>
              <a:gd name="f804" fmla="*/ f661 f246 1"/>
              <a:gd name="f805" fmla="*/ f662 f246 1"/>
              <a:gd name="f806" fmla="*/ f663 f247 1"/>
              <a:gd name="f807" fmla="*/ f664 f247 1"/>
              <a:gd name="f808" fmla="*/ f665 f247 1"/>
              <a:gd name="f809" fmla="*/ f666 f246 1"/>
              <a:gd name="f810" fmla="*/ f667 f247 1"/>
              <a:gd name="f811" fmla="*/ f668 f246 1"/>
              <a:gd name="f812" fmla="*/ f669 f246 1"/>
              <a:gd name="f813" fmla="*/ f670 f246 1"/>
              <a:gd name="f814" fmla="*/ f671 f247 1"/>
              <a:gd name="f815" fmla="*/ f672 f247 1"/>
              <a:gd name="f816" fmla="*/ f673 f247 1"/>
              <a:gd name="f817" fmla="*/ f674 f246 1"/>
              <a:gd name="f818" fmla="*/ f675 f247 1"/>
            </a:gdLst>
            <a:ahLst/>
            <a:cxnLst>
              <a:cxn ang="3cd4">
                <a:pos x="hc" y="t"/>
              </a:cxn>
              <a:cxn ang="0">
                <a:pos x="r" y="vc"/>
              </a:cxn>
              <a:cxn ang="cd4">
                <a:pos x="hc" y="b"/>
              </a:cxn>
              <a:cxn ang="cd2">
                <a:pos x="l" y="vc"/>
              </a:cxn>
              <a:cxn ang="f536">
                <a:pos x="f680" y="f681"/>
              </a:cxn>
              <a:cxn ang="f536">
                <a:pos x="f682" y="f681"/>
              </a:cxn>
              <a:cxn ang="f536">
                <a:pos x="f683" y="f684"/>
              </a:cxn>
              <a:cxn ang="f536">
                <a:pos x="f685" y="f686"/>
              </a:cxn>
              <a:cxn ang="f536">
                <a:pos x="f685" y="f687"/>
              </a:cxn>
              <a:cxn ang="f536">
                <a:pos x="f688" y="f689"/>
              </a:cxn>
              <a:cxn ang="f536">
                <a:pos x="f690" y="f681"/>
              </a:cxn>
              <a:cxn ang="f536">
                <a:pos x="f691" y="f681"/>
              </a:cxn>
              <a:cxn ang="f536">
                <a:pos x="f692" y="f693"/>
              </a:cxn>
              <a:cxn ang="f536">
                <a:pos x="f685" y="f694"/>
              </a:cxn>
              <a:cxn ang="f536">
                <a:pos x="f685" y="f695"/>
              </a:cxn>
              <a:cxn ang="f536">
                <a:pos x="f696" y="f697"/>
              </a:cxn>
              <a:cxn ang="f536">
                <a:pos x="f698" y="f681"/>
              </a:cxn>
              <a:cxn ang="f536">
                <a:pos x="f699" y="f681"/>
              </a:cxn>
              <a:cxn ang="f536">
                <a:pos x="f700" y="f701"/>
              </a:cxn>
              <a:cxn ang="f536">
                <a:pos x="f685" y="f702"/>
              </a:cxn>
              <a:cxn ang="f536">
                <a:pos x="f685" y="f703"/>
              </a:cxn>
              <a:cxn ang="f536">
                <a:pos x="f704" y="f705"/>
              </a:cxn>
              <a:cxn ang="f536">
                <a:pos x="f706" y="f681"/>
              </a:cxn>
              <a:cxn ang="f536">
                <a:pos x="f707" y="f681"/>
              </a:cxn>
              <a:cxn ang="f536">
                <a:pos x="f708" y="f709"/>
              </a:cxn>
              <a:cxn ang="f536">
                <a:pos x="f710" y="f711"/>
              </a:cxn>
              <a:cxn ang="f536">
                <a:pos x="f710" y="f712"/>
              </a:cxn>
              <a:cxn ang="f536">
                <a:pos x="f713" y="f714"/>
              </a:cxn>
              <a:cxn ang="f536">
                <a:pos x="f715" y="f681"/>
              </a:cxn>
              <a:cxn ang="f536">
                <a:pos x="f716" y="f681"/>
              </a:cxn>
              <a:cxn ang="f536">
                <a:pos x="f717" y="f718"/>
              </a:cxn>
              <a:cxn ang="f536">
                <a:pos x="f710" y="f719"/>
              </a:cxn>
              <a:cxn ang="f536">
                <a:pos x="f710" y="f720"/>
              </a:cxn>
              <a:cxn ang="f536">
                <a:pos x="f721" y="f722"/>
              </a:cxn>
              <a:cxn ang="f536">
                <a:pos x="f723" y="f681"/>
              </a:cxn>
              <a:cxn ang="f536">
                <a:pos x="f724" y="f681"/>
              </a:cxn>
              <a:cxn ang="f536">
                <a:pos x="f725" y="f726"/>
              </a:cxn>
              <a:cxn ang="f536">
                <a:pos x="f710" y="f727"/>
              </a:cxn>
              <a:cxn ang="f536">
                <a:pos x="f710" y="f728"/>
              </a:cxn>
              <a:cxn ang="f536">
                <a:pos x="f729" y="f730"/>
              </a:cxn>
              <a:cxn ang="f536">
                <a:pos x="f731" y="f681"/>
              </a:cxn>
              <a:cxn ang="f536">
                <a:pos x="f732" y="f681"/>
              </a:cxn>
              <a:cxn ang="f536">
                <a:pos x="f733" y="f734"/>
              </a:cxn>
              <a:cxn ang="f536">
                <a:pos x="f710" y="f735"/>
              </a:cxn>
              <a:cxn ang="f536">
                <a:pos x="f710" y="f736"/>
              </a:cxn>
              <a:cxn ang="f536">
                <a:pos x="f737" y="f738"/>
              </a:cxn>
              <a:cxn ang="f536">
                <a:pos x="f739" y="f681"/>
              </a:cxn>
              <a:cxn ang="f536">
                <a:pos x="f740" y="f681"/>
              </a:cxn>
              <a:cxn ang="f536">
                <a:pos x="f741" y="f742"/>
              </a:cxn>
              <a:cxn ang="f536">
                <a:pos x="f710" y="f743"/>
              </a:cxn>
              <a:cxn ang="f536">
                <a:pos x="f710" y="f744"/>
              </a:cxn>
              <a:cxn ang="f536">
                <a:pos x="f745" y="f746"/>
              </a:cxn>
              <a:cxn ang="f536">
                <a:pos x="f747" y="f681"/>
              </a:cxn>
              <a:cxn ang="f536">
                <a:pos x="f748" y="f681"/>
              </a:cxn>
              <a:cxn ang="f536">
                <a:pos x="f749" y="f750"/>
              </a:cxn>
              <a:cxn ang="f536">
                <a:pos x="f710" y="f751"/>
              </a:cxn>
              <a:cxn ang="f536">
                <a:pos x="f710" y="f752"/>
              </a:cxn>
              <a:cxn ang="f536">
                <a:pos x="f753" y="f754"/>
              </a:cxn>
              <a:cxn ang="f536">
                <a:pos x="f755" y="f681"/>
              </a:cxn>
              <a:cxn ang="f536">
                <a:pos x="f756" y="f681"/>
              </a:cxn>
              <a:cxn ang="f536">
                <a:pos x="f757" y="f758"/>
              </a:cxn>
              <a:cxn ang="f536">
                <a:pos x="f710" y="f759"/>
              </a:cxn>
              <a:cxn ang="f536">
                <a:pos x="f710" y="f760"/>
              </a:cxn>
              <a:cxn ang="f536">
                <a:pos x="f761" y="f762"/>
              </a:cxn>
              <a:cxn ang="f536">
                <a:pos x="f763" y="f681"/>
              </a:cxn>
              <a:cxn ang="f536">
                <a:pos x="f764" y="f681"/>
              </a:cxn>
              <a:cxn ang="f536">
                <a:pos x="f765" y="f766"/>
              </a:cxn>
              <a:cxn ang="f536">
                <a:pos x="f710" y="f767"/>
              </a:cxn>
              <a:cxn ang="f536">
                <a:pos x="f710" y="f768"/>
              </a:cxn>
              <a:cxn ang="f536">
                <a:pos x="f769" y="f770"/>
              </a:cxn>
              <a:cxn ang="f536">
                <a:pos x="f771" y="f681"/>
              </a:cxn>
              <a:cxn ang="f536">
                <a:pos x="f772" y="f681"/>
              </a:cxn>
              <a:cxn ang="f536">
                <a:pos x="f773" y="f774"/>
              </a:cxn>
              <a:cxn ang="f536">
                <a:pos x="f710" y="f775"/>
              </a:cxn>
              <a:cxn ang="f536">
                <a:pos x="f710" y="f776"/>
              </a:cxn>
              <a:cxn ang="f536">
                <a:pos x="f777" y="f778"/>
              </a:cxn>
              <a:cxn ang="f536">
                <a:pos x="f779" y="f681"/>
              </a:cxn>
              <a:cxn ang="f536">
                <a:pos x="f780" y="f681"/>
              </a:cxn>
              <a:cxn ang="f536">
                <a:pos x="f781" y="f782"/>
              </a:cxn>
              <a:cxn ang="f536">
                <a:pos x="f710" y="f783"/>
              </a:cxn>
              <a:cxn ang="f536">
                <a:pos x="f710" y="f784"/>
              </a:cxn>
              <a:cxn ang="f536">
                <a:pos x="f785" y="f786"/>
              </a:cxn>
              <a:cxn ang="f536">
                <a:pos x="f787" y="f681"/>
              </a:cxn>
              <a:cxn ang="f536">
                <a:pos x="f788" y="f681"/>
              </a:cxn>
              <a:cxn ang="f536">
                <a:pos x="f789" y="f790"/>
              </a:cxn>
              <a:cxn ang="f536">
                <a:pos x="f710" y="f791"/>
              </a:cxn>
              <a:cxn ang="f536">
                <a:pos x="f710" y="f792"/>
              </a:cxn>
              <a:cxn ang="f536">
                <a:pos x="f793" y="f794"/>
              </a:cxn>
              <a:cxn ang="f536">
                <a:pos x="f795" y="f681"/>
              </a:cxn>
              <a:cxn ang="f536">
                <a:pos x="f796" y="f681"/>
              </a:cxn>
              <a:cxn ang="f536">
                <a:pos x="f797" y="f798"/>
              </a:cxn>
              <a:cxn ang="f536">
                <a:pos x="f710" y="f799"/>
              </a:cxn>
              <a:cxn ang="f536">
                <a:pos x="f710" y="f800"/>
              </a:cxn>
              <a:cxn ang="f536">
                <a:pos x="f801" y="f802"/>
              </a:cxn>
              <a:cxn ang="f536">
                <a:pos x="f803" y="f681"/>
              </a:cxn>
              <a:cxn ang="f536">
                <a:pos x="f804" y="f681"/>
              </a:cxn>
              <a:cxn ang="f536">
                <a:pos x="f805" y="f806"/>
              </a:cxn>
              <a:cxn ang="f536">
                <a:pos x="f710" y="f807"/>
              </a:cxn>
              <a:cxn ang="f536">
                <a:pos x="f710" y="f808"/>
              </a:cxn>
              <a:cxn ang="f536">
                <a:pos x="f809" y="f810"/>
              </a:cxn>
              <a:cxn ang="f536">
                <a:pos x="f811" y="f681"/>
              </a:cxn>
              <a:cxn ang="f536">
                <a:pos x="f812" y="f681"/>
              </a:cxn>
              <a:cxn ang="f536">
                <a:pos x="f813" y="f814"/>
              </a:cxn>
              <a:cxn ang="f536">
                <a:pos x="f710" y="f815"/>
              </a:cxn>
              <a:cxn ang="f536">
                <a:pos x="f710" y="f816"/>
              </a:cxn>
              <a:cxn ang="f536">
                <a:pos x="f817" y="f818"/>
              </a:cxn>
            </a:cxnLst>
            <a:rect l="f676" t="f679" r="f677" b="f678"/>
            <a:pathLst>
              <a:path w="2242827" h="2102966">
                <a:moveTo>
                  <a:pt x="f8" y="f5"/>
                </a:moveTo>
                <a:lnTo>
                  <a:pt x="f6" y="f5"/>
                </a:lnTo>
                <a:lnTo>
                  <a:pt x="f9" y="f10"/>
                </a:lnTo>
                <a:cubicBezTo>
                  <a:pt x="f11" y="f12"/>
                  <a:pt x="f13" y="f7"/>
                  <a:pt x="f14" y="f7"/>
                </a:cubicBezTo>
                <a:lnTo>
                  <a:pt x="f14" y="f15"/>
                </a:lnTo>
                <a:cubicBezTo>
                  <a:pt x="f16" y="f15"/>
                  <a:pt x="f17" y="f18"/>
                  <a:pt x="f19" y="f20"/>
                </a:cubicBezTo>
                <a:close/>
                <a:moveTo>
                  <a:pt x="f21" y="f5"/>
                </a:moveTo>
                <a:lnTo>
                  <a:pt x="f22" y="f5"/>
                </a:lnTo>
                <a:lnTo>
                  <a:pt x="f23" y="f24"/>
                </a:lnTo>
                <a:cubicBezTo>
                  <a:pt x="f25" y="f26"/>
                  <a:pt x="f27" y="f28"/>
                  <a:pt x="f14" y="f28"/>
                </a:cubicBezTo>
                <a:lnTo>
                  <a:pt x="f14" y="f29"/>
                </a:lnTo>
                <a:cubicBezTo>
                  <a:pt x="f30" y="f29"/>
                  <a:pt x="f31" y="f32"/>
                  <a:pt x="f33" y="f34"/>
                </a:cubicBezTo>
                <a:close/>
                <a:moveTo>
                  <a:pt x="f35" y="f5"/>
                </a:moveTo>
                <a:lnTo>
                  <a:pt x="f36" y="f5"/>
                </a:lnTo>
                <a:lnTo>
                  <a:pt x="f37" y="f38"/>
                </a:lnTo>
                <a:cubicBezTo>
                  <a:pt x="f39" y="f40"/>
                  <a:pt x="f41" y="f42"/>
                  <a:pt x="f14" y="f42"/>
                </a:cubicBezTo>
                <a:lnTo>
                  <a:pt x="f14" y="f43"/>
                </a:lnTo>
                <a:cubicBezTo>
                  <a:pt x="f44" y="f43"/>
                  <a:pt x="f45" y="f46"/>
                  <a:pt x="f47" y="f48"/>
                </a:cubicBezTo>
                <a:close/>
                <a:moveTo>
                  <a:pt x="f49" y="f5"/>
                </a:moveTo>
                <a:lnTo>
                  <a:pt x="f50" y="f5"/>
                </a:lnTo>
                <a:lnTo>
                  <a:pt x="f51" y="f52"/>
                </a:lnTo>
                <a:cubicBezTo>
                  <a:pt x="f53" y="f54"/>
                  <a:pt x="f55" y="f56"/>
                  <a:pt x="f5" y="f56"/>
                </a:cubicBezTo>
                <a:lnTo>
                  <a:pt x="f5" y="f57"/>
                </a:lnTo>
                <a:cubicBezTo>
                  <a:pt x="f58" y="f57"/>
                  <a:pt x="f59" y="f60"/>
                  <a:pt x="f61" y="f62"/>
                </a:cubicBezTo>
                <a:close/>
                <a:moveTo>
                  <a:pt x="f63" y="f5"/>
                </a:moveTo>
                <a:lnTo>
                  <a:pt x="f64" y="f5"/>
                </a:lnTo>
                <a:lnTo>
                  <a:pt x="f65" y="f66"/>
                </a:lnTo>
                <a:cubicBezTo>
                  <a:pt x="f67" y="f68"/>
                  <a:pt x="f69" y="f70"/>
                  <a:pt x="f5" y="f70"/>
                </a:cubicBezTo>
                <a:lnTo>
                  <a:pt x="f5" y="f71"/>
                </a:lnTo>
                <a:cubicBezTo>
                  <a:pt x="f72" y="f71"/>
                  <a:pt x="f73" y="f74"/>
                  <a:pt x="f75" y="f76"/>
                </a:cubicBezTo>
                <a:close/>
                <a:moveTo>
                  <a:pt x="f77" y="f5"/>
                </a:moveTo>
                <a:lnTo>
                  <a:pt x="f78" y="f5"/>
                </a:lnTo>
                <a:lnTo>
                  <a:pt x="f79" y="f80"/>
                </a:lnTo>
                <a:cubicBezTo>
                  <a:pt x="f81" y="f82"/>
                  <a:pt x="f83" y="f84"/>
                  <a:pt x="f5" y="f84"/>
                </a:cubicBezTo>
                <a:lnTo>
                  <a:pt x="f5" y="f85"/>
                </a:lnTo>
                <a:cubicBezTo>
                  <a:pt x="f86" y="f85"/>
                  <a:pt x="f87" y="f88"/>
                  <a:pt x="f89" y="f90"/>
                </a:cubicBezTo>
                <a:close/>
                <a:moveTo>
                  <a:pt x="f91" y="f5"/>
                </a:moveTo>
                <a:lnTo>
                  <a:pt x="f92" y="f5"/>
                </a:lnTo>
                <a:lnTo>
                  <a:pt x="f93" y="f94"/>
                </a:lnTo>
                <a:cubicBezTo>
                  <a:pt x="f95" y="f96"/>
                  <a:pt x="f97" y="f98"/>
                  <a:pt x="f5" y="f98"/>
                </a:cubicBezTo>
                <a:lnTo>
                  <a:pt x="f5" y="f99"/>
                </a:lnTo>
                <a:cubicBezTo>
                  <a:pt x="f100" y="f99"/>
                  <a:pt x="f101" y="f102"/>
                  <a:pt x="f103" y="f104"/>
                </a:cubicBezTo>
                <a:close/>
                <a:moveTo>
                  <a:pt x="f105" y="f5"/>
                </a:moveTo>
                <a:lnTo>
                  <a:pt x="f106" y="f5"/>
                </a:lnTo>
                <a:lnTo>
                  <a:pt x="f107" y="f108"/>
                </a:lnTo>
                <a:cubicBezTo>
                  <a:pt x="f109" y="f110"/>
                  <a:pt x="f111" y="f112"/>
                  <a:pt x="f5" y="f112"/>
                </a:cubicBezTo>
                <a:lnTo>
                  <a:pt x="f5" y="f113"/>
                </a:lnTo>
                <a:cubicBezTo>
                  <a:pt x="f114" y="f113"/>
                  <a:pt x="f115" y="f116"/>
                  <a:pt x="f117" y="f118"/>
                </a:cubicBezTo>
                <a:close/>
                <a:moveTo>
                  <a:pt x="f119" y="f5"/>
                </a:moveTo>
                <a:lnTo>
                  <a:pt x="f120" y="f5"/>
                </a:lnTo>
                <a:lnTo>
                  <a:pt x="f121" y="f122"/>
                </a:lnTo>
                <a:cubicBezTo>
                  <a:pt x="f123" y="f124"/>
                  <a:pt x="f125" y="f126"/>
                  <a:pt x="f5" y="f126"/>
                </a:cubicBezTo>
                <a:lnTo>
                  <a:pt x="f5" y="f127"/>
                </a:lnTo>
                <a:cubicBezTo>
                  <a:pt x="f128" y="f127"/>
                  <a:pt x="f129" y="f130"/>
                  <a:pt x="f131" y="f132"/>
                </a:cubicBezTo>
                <a:close/>
                <a:moveTo>
                  <a:pt x="f133" y="f5"/>
                </a:moveTo>
                <a:lnTo>
                  <a:pt x="f134" y="f5"/>
                </a:lnTo>
                <a:lnTo>
                  <a:pt x="f135" y="f136"/>
                </a:lnTo>
                <a:cubicBezTo>
                  <a:pt x="f137" y="f138"/>
                  <a:pt x="f139" y="f140"/>
                  <a:pt x="f5" y="f140"/>
                </a:cubicBezTo>
                <a:lnTo>
                  <a:pt x="f5" y="f141"/>
                </a:lnTo>
                <a:cubicBezTo>
                  <a:pt x="f142" y="f141"/>
                  <a:pt x="f143" y="f144"/>
                  <a:pt x="f145" y="f146"/>
                </a:cubicBezTo>
                <a:close/>
                <a:moveTo>
                  <a:pt x="f147" y="f5"/>
                </a:moveTo>
                <a:lnTo>
                  <a:pt x="f148" y="f5"/>
                </a:lnTo>
                <a:lnTo>
                  <a:pt x="f149" y="f150"/>
                </a:lnTo>
                <a:cubicBezTo>
                  <a:pt x="f151" y="f152"/>
                  <a:pt x="f153" y="f154"/>
                  <a:pt x="f5" y="f154"/>
                </a:cubicBezTo>
                <a:lnTo>
                  <a:pt x="f5" y="f155"/>
                </a:lnTo>
                <a:cubicBezTo>
                  <a:pt x="f156" y="f155"/>
                  <a:pt x="f157" y="f158"/>
                  <a:pt x="f159" y="f160"/>
                </a:cubicBezTo>
                <a:close/>
                <a:moveTo>
                  <a:pt x="f161" y="f5"/>
                </a:moveTo>
                <a:lnTo>
                  <a:pt x="f162" y="f5"/>
                </a:lnTo>
                <a:lnTo>
                  <a:pt x="f163" y="f164"/>
                </a:lnTo>
                <a:cubicBezTo>
                  <a:pt x="f165" y="f166"/>
                  <a:pt x="f167" y="f168"/>
                  <a:pt x="f5" y="f168"/>
                </a:cubicBezTo>
                <a:lnTo>
                  <a:pt x="f5" y="f169"/>
                </a:lnTo>
                <a:cubicBezTo>
                  <a:pt x="f170" y="f169"/>
                  <a:pt x="f171" y="f172"/>
                  <a:pt x="f173" y="f174"/>
                </a:cubicBezTo>
                <a:close/>
                <a:moveTo>
                  <a:pt x="f175" y="f5"/>
                </a:moveTo>
                <a:lnTo>
                  <a:pt x="f176" y="f5"/>
                </a:lnTo>
                <a:lnTo>
                  <a:pt x="f177" y="f178"/>
                </a:lnTo>
                <a:cubicBezTo>
                  <a:pt x="f179" y="f180"/>
                  <a:pt x="f181" y="f182"/>
                  <a:pt x="f5" y="f182"/>
                </a:cubicBezTo>
                <a:lnTo>
                  <a:pt x="f5" y="f183"/>
                </a:lnTo>
                <a:cubicBezTo>
                  <a:pt x="f184" y="f183"/>
                  <a:pt x="f185" y="f186"/>
                  <a:pt x="f187" y="f188"/>
                </a:cubicBezTo>
                <a:close/>
                <a:moveTo>
                  <a:pt x="f189" y="f5"/>
                </a:moveTo>
                <a:lnTo>
                  <a:pt x="f190" y="f5"/>
                </a:lnTo>
                <a:lnTo>
                  <a:pt x="f191" y="f192"/>
                </a:lnTo>
                <a:cubicBezTo>
                  <a:pt x="f193" y="f194"/>
                  <a:pt x="f195" y="f196"/>
                  <a:pt x="f5" y="f196"/>
                </a:cubicBezTo>
                <a:lnTo>
                  <a:pt x="f5" y="f197"/>
                </a:lnTo>
                <a:cubicBezTo>
                  <a:pt x="f198" y="f197"/>
                  <a:pt x="f199" y="f200"/>
                  <a:pt x="f201" y="f202"/>
                </a:cubicBezTo>
                <a:close/>
                <a:moveTo>
                  <a:pt x="f203" y="f5"/>
                </a:moveTo>
                <a:lnTo>
                  <a:pt x="f204" y="f5"/>
                </a:lnTo>
                <a:lnTo>
                  <a:pt x="f205" y="f206"/>
                </a:lnTo>
                <a:cubicBezTo>
                  <a:pt x="f207" y="f208"/>
                  <a:pt x="f209" y="f210"/>
                  <a:pt x="f5" y="f210"/>
                </a:cubicBezTo>
                <a:lnTo>
                  <a:pt x="f5" y="f211"/>
                </a:lnTo>
                <a:cubicBezTo>
                  <a:pt x="f212" y="f211"/>
                  <a:pt x="f213" y="f214"/>
                  <a:pt x="f215" y="f216"/>
                </a:cubicBezTo>
                <a:close/>
                <a:moveTo>
                  <a:pt x="f217" y="f5"/>
                </a:moveTo>
                <a:lnTo>
                  <a:pt x="f218" y="f5"/>
                </a:lnTo>
                <a:lnTo>
                  <a:pt x="f219" y="f220"/>
                </a:lnTo>
                <a:cubicBezTo>
                  <a:pt x="f221" y="f222"/>
                  <a:pt x="f223" y="f224"/>
                  <a:pt x="f5" y="f224"/>
                </a:cubicBezTo>
                <a:lnTo>
                  <a:pt x="f5" y="f225"/>
                </a:lnTo>
                <a:cubicBezTo>
                  <a:pt x="f226" y="f225"/>
                  <a:pt x="f227" y="f228"/>
                  <a:pt x="f229" y="f230"/>
                </a:cubicBezTo>
                <a:close/>
                <a:moveTo>
                  <a:pt x="f231" y="f5"/>
                </a:moveTo>
                <a:lnTo>
                  <a:pt x="f232" y="f5"/>
                </a:lnTo>
                <a:lnTo>
                  <a:pt x="f233" y="f234"/>
                </a:lnTo>
                <a:cubicBezTo>
                  <a:pt x="f235" y="f236"/>
                  <a:pt x="f237" y="f238"/>
                  <a:pt x="f5" y="f238"/>
                </a:cubicBezTo>
                <a:lnTo>
                  <a:pt x="f5" y="f239"/>
                </a:lnTo>
                <a:cubicBezTo>
                  <a:pt x="f240" y="f239"/>
                  <a:pt x="f241" y="f242"/>
                  <a:pt x="f243" y="f244"/>
                </a:cubicBezTo>
                <a:close/>
              </a:path>
            </a:pathLst>
          </a:custGeom>
          <a:solidFill>
            <a:srgbClr val="EEF3FA"/>
          </a:solid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abon Next LT"/>
            </a:endParaRPr>
          </a:p>
        </p:txBody>
      </p:sp>
      <p:sp>
        <p:nvSpPr>
          <p:cNvPr id="3" name="Title 1">
            <a:extLst>
              <a:ext uri="{FF2B5EF4-FFF2-40B4-BE49-F238E27FC236}">
                <a16:creationId xmlns:a16="http://schemas.microsoft.com/office/drawing/2014/main" id="{7784B2F8-F073-C7E6-D78F-6C22423014A4}"/>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4" name="Picture Placeholder 2">
            <a:extLst>
              <a:ext uri="{FF2B5EF4-FFF2-40B4-BE49-F238E27FC236}">
                <a16:creationId xmlns:a16="http://schemas.microsoft.com/office/drawing/2014/main" id="{D14AE9A6-0E10-837B-B3FA-5FE5CE547C16}"/>
              </a:ext>
            </a:extLst>
          </p:cNvPr>
          <p:cNvSpPr txBox="1">
            <a:spLocks noGrp="1"/>
          </p:cNvSpPr>
          <p:nvPr>
            <p:ph type="pic" idx="1"/>
          </p:nvPr>
        </p:nvSpPr>
        <p:spPr>
          <a:xfrm>
            <a:off x="5183184" y="987423"/>
            <a:ext cx="6172200" cy="4873623"/>
          </a:xfrm>
        </p:spPr>
        <p:txBody>
          <a:bodyPr/>
          <a:lstStyle>
            <a:lvl1pPr marL="0" indent="0">
              <a:buNone/>
              <a:defRPr sz="3200"/>
            </a:lvl1pPr>
          </a:lstStyle>
          <a:p>
            <a:pPr lvl="0"/>
            <a:r>
              <a:rPr lang="en-US"/>
              <a:t>Click icon to add picture</a:t>
            </a:r>
          </a:p>
        </p:txBody>
      </p:sp>
      <p:sp>
        <p:nvSpPr>
          <p:cNvPr id="5" name="Text Placeholder 3">
            <a:extLst>
              <a:ext uri="{FF2B5EF4-FFF2-40B4-BE49-F238E27FC236}">
                <a16:creationId xmlns:a16="http://schemas.microsoft.com/office/drawing/2014/main" id="{BEA5BDDF-A67D-E9A3-2195-9A8E9066A3A9}"/>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6" name="Footer Placeholder 5">
            <a:extLst>
              <a:ext uri="{FF2B5EF4-FFF2-40B4-BE49-F238E27FC236}">
                <a16:creationId xmlns:a16="http://schemas.microsoft.com/office/drawing/2014/main" id="{C6310501-A8CD-DBD5-13B8-C37BB30B7EDE}"/>
              </a:ext>
            </a:extLst>
          </p:cNvPr>
          <p:cNvSpPr txBox="1">
            <a:spLocks noGrp="1"/>
          </p:cNvSpPr>
          <p:nvPr>
            <p:ph type="ftr" sz="quarter" idx="9"/>
          </p:nvPr>
        </p:nvSpPr>
        <p:spPr/>
        <p:txBody>
          <a:bodyPr/>
          <a:lstStyle>
            <a:lvl1pPr>
              <a:defRPr/>
            </a:lvl1pPr>
          </a:lstStyle>
          <a:p>
            <a:pPr lvl="0"/>
            <a:r>
              <a:rPr lang="en-US"/>
              <a:t>Presentation title</a:t>
            </a:r>
          </a:p>
        </p:txBody>
      </p:sp>
      <p:sp>
        <p:nvSpPr>
          <p:cNvPr id="7" name="Slide Number Placeholder 6">
            <a:extLst>
              <a:ext uri="{FF2B5EF4-FFF2-40B4-BE49-F238E27FC236}">
                <a16:creationId xmlns:a16="http://schemas.microsoft.com/office/drawing/2014/main" id="{8225951E-9807-698D-A8AE-E59E9F77D36A}"/>
              </a:ext>
            </a:extLst>
          </p:cNvPr>
          <p:cNvSpPr txBox="1">
            <a:spLocks noGrp="1"/>
          </p:cNvSpPr>
          <p:nvPr>
            <p:ph type="sldNum" sz="quarter" idx="8"/>
          </p:nvPr>
        </p:nvSpPr>
        <p:spPr/>
        <p:txBody>
          <a:bodyPr/>
          <a:lstStyle>
            <a:lvl1pPr>
              <a:defRPr/>
            </a:lvl1pPr>
          </a:lstStyle>
          <a:p>
            <a:pPr lvl="0"/>
            <a:fld id="{6875A517-0B61-4038-8FF7-C4E5C72708E4}" type="slidenum">
              <a:t>‹#›</a:t>
            </a:fld>
            <a:endParaRPr lang="en-US"/>
          </a:p>
        </p:txBody>
      </p:sp>
    </p:spTree>
    <p:extLst>
      <p:ext uri="{BB962C8B-B14F-4D97-AF65-F5344CB8AC3E}">
        <p14:creationId xmlns:p14="http://schemas.microsoft.com/office/powerpoint/2010/main" val="18701561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DFAF6"/>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1DB118-6461-61F3-5022-93CC13279CDF}"/>
              </a:ext>
            </a:extLst>
          </p:cNvPr>
          <p:cNvSpPr txBox="1">
            <a:spLocks noGrp="1"/>
          </p:cNvSpPr>
          <p:nvPr>
            <p:ph type="title"/>
          </p:nvPr>
        </p:nvSpPr>
        <p:spPr>
          <a:xfrm>
            <a:off x="758952" y="1216152"/>
            <a:ext cx="10671048" cy="768096"/>
          </a:xfrm>
          <a:prstGeom prst="rect">
            <a:avLst/>
          </a:prstGeom>
          <a:noFill/>
          <a:ln>
            <a:noFill/>
          </a:ln>
        </p:spPr>
        <p:txBody>
          <a:bodyPr vert="horz" wrap="square" lIns="91440" tIns="45720" rIns="91440" bIns="45720" anchor="t" anchorCtr="1"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6E8D4CEA-3EAE-1FCA-EA9E-0957C02B3CCA}"/>
              </a:ext>
            </a:extLst>
          </p:cNvPr>
          <p:cNvSpPr txBox="1">
            <a:spLocks noGrp="1"/>
          </p:cNvSpPr>
          <p:nvPr>
            <p:ph type="body" idx="1"/>
          </p:nvPr>
        </p:nvSpPr>
        <p:spPr>
          <a:xfrm>
            <a:off x="758952" y="2103120"/>
            <a:ext cx="10671048"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4">
            <a:extLst>
              <a:ext uri="{FF2B5EF4-FFF2-40B4-BE49-F238E27FC236}">
                <a16:creationId xmlns:a16="http://schemas.microsoft.com/office/drawing/2014/main" id="{3B870111-6843-3034-AC8C-78CEA9CDAD65}"/>
              </a:ext>
            </a:extLst>
          </p:cNvPr>
          <p:cNvSpPr txBox="1">
            <a:spLocks noGrp="1"/>
          </p:cNvSpPr>
          <p:nvPr>
            <p:ph type="ftr" sz="quarter" idx="3"/>
          </p:nvPr>
        </p:nvSpPr>
        <p:spPr>
          <a:xfrm>
            <a:off x="621792" y="457200"/>
            <a:ext cx="3200400" cy="274320"/>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1F2C8F"/>
                </a:solidFill>
                <a:uFillTx/>
                <a:latin typeface="Arial" pitchFamily="34"/>
                <a:cs typeface="Arial" pitchFamily="34"/>
              </a:defRPr>
            </a:lvl1pPr>
          </a:lstStyle>
          <a:p>
            <a:pPr lvl="0"/>
            <a:r>
              <a:rPr lang="en-US"/>
              <a:t>Presentation title</a:t>
            </a:r>
          </a:p>
        </p:txBody>
      </p:sp>
      <p:sp>
        <p:nvSpPr>
          <p:cNvPr id="5" name="Slide Number Placeholder 5">
            <a:extLst>
              <a:ext uri="{FF2B5EF4-FFF2-40B4-BE49-F238E27FC236}">
                <a16:creationId xmlns:a16="http://schemas.microsoft.com/office/drawing/2014/main" id="{70E6670A-BC67-5B62-7F6C-94A3488ED8FB}"/>
              </a:ext>
            </a:extLst>
          </p:cNvPr>
          <p:cNvSpPr txBox="1">
            <a:spLocks noGrp="1"/>
          </p:cNvSpPr>
          <p:nvPr>
            <p:ph type="sldNum" sz="quarter" idx="4"/>
          </p:nvPr>
        </p:nvSpPr>
        <p:spPr>
          <a:xfrm>
            <a:off x="10945368" y="457200"/>
            <a:ext cx="987552" cy="274320"/>
          </a:xfrm>
          <a:prstGeom prst="rect">
            <a:avLst/>
          </a:prstGeom>
          <a:noFill/>
          <a:ln>
            <a:noFill/>
          </a:ln>
        </p:spPr>
        <p:txBody>
          <a:bodyPr vert="horz" wrap="square" lIns="91440" tIns="45720" rIns="91440" bIns="45720" anchor="ctr" anchorCtr="1" compatLnSpc="1">
            <a:noAutofit/>
          </a:bodyPr>
          <a:lstStyle>
            <a:lvl1pPr marL="0" marR="0" lvl="0" indent="0" algn="ctr" defTabSz="457200" rtl="0" fontAlgn="auto" hangingPunct="1">
              <a:lnSpc>
                <a:spcPct val="100000"/>
              </a:lnSpc>
              <a:spcBef>
                <a:spcPts val="0"/>
              </a:spcBef>
              <a:spcAft>
                <a:spcPts val="0"/>
              </a:spcAft>
              <a:buNone/>
              <a:tabLst/>
              <a:defRPr lang="en-US" sz="1200" b="0" i="0" u="none" strike="noStrike" kern="1200" cap="none" spc="0" baseline="0">
                <a:solidFill>
                  <a:srgbClr val="1F2C8F"/>
                </a:solidFill>
                <a:uFillTx/>
                <a:latin typeface="Arial" pitchFamily="34"/>
                <a:cs typeface="Arial" pitchFamily="34"/>
              </a:defRPr>
            </a:lvl1pPr>
          </a:lstStyle>
          <a:p>
            <a:pPr lvl="0"/>
            <a:fld id="{4C4C6693-9CD9-4CB2-86A0-06AA856BB82E}"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Lst>
  <p:txStyles>
    <p:titleStyle>
      <a:lvl1pPr marL="0" marR="0" lvl="0" indent="0" algn="ctr" defTabSz="914400" rtl="0" fontAlgn="auto" hangingPunct="1">
        <a:lnSpc>
          <a:spcPts val="4875"/>
        </a:lnSpc>
        <a:spcBef>
          <a:spcPts val="0"/>
        </a:spcBef>
        <a:spcAft>
          <a:spcPts val="0"/>
        </a:spcAft>
        <a:buNone/>
        <a:tabLst/>
        <a:defRPr lang="en-US" sz="4400" b="1" i="0" u="none" strike="noStrike" kern="1200" cap="all" spc="0" baseline="0">
          <a:solidFill>
            <a:srgbClr val="1F2C8F"/>
          </a:solidFill>
          <a:uFillTx/>
          <a:latin typeface="Arial Black"/>
        </a:defRPr>
      </a:lvl1pPr>
    </p:titleStyle>
    <p:bodyStyle>
      <a:lvl1pPr marL="347472" marR="0" lvl="0" indent="-347472" algn="l" defTabSz="914400" rtl="0" fontAlgn="auto" hangingPunct="1">
        <a:lnSpc>
          <a:spcPct val="100000"/>
        </a:lnSpc>
        <a:spcBef>
          <a:spcPts val="360"/>
        </a:spcBef>
        <a:spcAft>
          <a:spcPts val="0"/>
        </a:spcAft>
        <a:buSzPct val="100000"/>
        <a:buFont typeface="Arial" pitchFamily="34"/>
        <a:buChar char="•"/>
        <a:tabLst/>
        <a:defRPr lang="en-US" sz="2800" b="0" i="0" u="none" strike="noStrike" kern="1200" cap="none" spc="0" baseline="0">
          <a:solidFill>
            <a:srgbClr val="1F2C8F"/>
          </a:solidFill>
          <a:uFillTx/>
          <a:latin typeface="Sabon Next LT"/>
        </a:defRPr>
      </a:lvl1pPr>
      <a:lvl2pPr marL="685800" marR="0" lvl="1" indent="-347472" algn="l" defTabSz="914400" rtl="0" fontAlgn="auto" hangingPunct="1">
        <a:lnSpc>
          <a:spcPct val="100000"/>
        </a:lnSpc>
        <a:spcBef>
          <a:spcPts val="360"/>
        </a:spcBef>
        <a:spcAft>
          <a:spcPts val="0"/>
        </a:spcAft>
        <a:buSzPct val="100000"/>
        <a:buFont typeface="Arial" pitchFamily="34"/>
        <a:buChar char="•"/>
        <a:tabLst/>
        <a:defRPr lang="en-US" sz="2400" b="0" i="0" u="none" strike="noStrike" kern="1200" cap="none" spc="0" baseline="0">
          <a:solidFill>
            <a:srgbClr val="1F2C8F"/>
          </a:solidFill>
          <a:uFillTx/>
          <a:latin typeface="Sabon Next LT"/>
        </a:defRPr>
      </a:lvl2pPr>
      <a:lvl3pPr marL="1143000" marR="0" lvl="2" indent="-347472" algn="l" defTabSz="914400" rtl="0" fontAlgn="auto" hangingPunct="1">
        <a:lnSpc>
          <a:spcPct val="100000"/>
        </a:lnSpc>
        <a:spcBef>
          <a:spcPts val="360"/>
        </a:spcBef>
        <a:spcAft>
          <a:spcPts val="0"/>
        </a:spcAft>
        <a:buSzPct val="100000"/>
        <a:buFont typeface="Arial" pitchFamily="34"/>
        <a:buChar char="•"/>
        <a:tabLst/>
        <a:defRPr lang="en-US" sz="2000" b="0" i="0" u="none" strike="noStrike" kern="1200" cap="none" spc="0" baseline="0">
          <a:solidFill>
            <a:srgbClr val="1F2C8F"/>
          </a:solidFill>
          <a:uFillTx/>
          <a:latin typeface="Sabon Next LT"/>
        </a:defRPr>
      </a:lvl3pPr>
      <a:lvl4pPr marL="1600200" marR="0" lvl="3" indent="-347472" algn="l" defTabSz="914400" rtl="0" fontAlgn="auto" hangingPunct="1">
        <a:lnSpc>
          <a:spcPct val="100000"/>
        </a:lnSpc>
        <a:spcBef>
          <a:spcPts val="360"/>
        </a:spcBef>
        <a:spcAft>
          <a:spcPts val="0"/>
        </a:spcAft>
        <a:buSzPct val="100000"/>
        <a:buFont typeface="Arial" pitchFamily="34"/>
        <a:buChar char="•"/>
        <a:tabLst/>
        <a:defRPr lang="en-US" sz="1800" b="0" i="0" u="none" strike="noStrike" kern="1200" cap="none" spc="0" baseline="0">
          <a:solidFill>
            <a:srgbClr val="1F2C8F"/>
          </a:solidFill>
          <a:uFillTx/>
          <a:latin typeface="Sabon Next LT"/>
        </a:defRPr>
      </a:lvl4pPr>
      <a:lvl5pPr marL="2057400" marR="0" lvl="4" indent="-347472" algn="l" defTabSz="914400" rtl="0" fontAlgn="auto" hangingPunct="1">
        <a:lnSpc>
          <a:spcPct val="100000"/>
        </a:lnSpc>
        <a:spcBef>
          <a:spcPts val="360"/>
        </a:spcBef>
        <a:spcAft>
          <a:spcPts val="0"/>
        </a:spcAft>
        <a:buSzPct val="100000"/>
        <a:buFont typeface="Arial" pitchFamily="34"/>
        <a:buChar char="•"/>
        <a:tabLst/>
        <a:defRPr lang="en-US" sz="1800" b="0" i="0" u="none" strike="noStrike" kern="1200" cap="none" spc="0" baseline="0">
          <a:solidFill>
            <a:srgbClr val="1F2C8F"/>
          </a:solidFill>
          <a:uFillTx/>
          <a:latin typeface="Sabon Next L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13.xml"/><Relationship Id="rId5" Type="http://schemas.openxmlformats.org/officeDocument/2006/relationships/image" Target="../media/image11.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4.xml"/><Relationship Id="rId1" Type="http://schemas.openxmlformats.org/officeDocument/2006/relationships/tags" Target="../tags/tag1.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13.jpg"/></Relationships>
</file>

<file path=ppt/slides/_rels/slide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7.xml"/><Relationship Id="rId1" Type="http://schemas.openxmlformats.org/officeDocument/2006/relationships/slideLayout" Target="../slideLayouts/slideLayout14.xml"/><Relationship Id="rId6" Type="http://schemas.openxmlformats.org/officeDocument/2006/relationships/image" Target="../media/image16.jpg"/><Relationship Id="rId5" Type="http://schemas.openxmlformats.org/officeDocument/2006/relationships/image" Target="../media/image15.jpg"/><Relationship Id="rId4" Type="http://schemas.openxmlformats.org/officeDocument/2006/relationships/image" Target="../media/image14.jpg"/></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9.xml"/><Relationship Id="rId1" Type="http://schemas.openxmlformats.org/officeDocument/2006/relationships/slideLayout" Target="../slideLayouts/slideLayout14.xml"/><Relationship Id="rId6" Type="http://schemas.openxmlformats.org/officeDocument/2006/relationships/image" Target="../media/image20.jpg"/><Relationship Id="rId5" Type="http://schemas.openxmlformats.org/officeDocument/2006/relationships/image" Target="../media/image19.jpg"/><Relationship Id="rId4" Type="http://schemas.openxmlformats.org/officeDocument/2006/relationships/image" Target="../media/image18.jp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21.jpg"/><Relationship Id="rId7" Type="http://schemas.openxmlformats.org/officeDocument/2006/relationships/image" Target="../media/image25.jpg"/><Relationship Id="rId2" Type="http://schemas.openxmlformats.org/officeDocument/2006/relationships/notesSlide" Target="../notesSlides/notesSlide15.xml"/><Relationship Id="rId1" Type="http://schemas.openxmlformats.org/officeDocument/2006/relationships/slideLayout" Target="../slideLayouts/slideLayout5.xml"/><Relationship Id="rId6" Type="http://schemas.openxmlformats.org/officeDocument/2006/relationships/image" Target="../media/image24.png"/><Relationship Id="rId5" Type="http://schemas.openxmlformats.org/officeDocument/2006/relationships/image" Target="../media/image23.jpg"/><Relationship Id="rId4" Type="http://schemas.openxmlformats.org/officeDocument/2006/relationships/image" Target="../media/image22.jpg"/></Relationships>
</file>

<file path=ppt/slides/_rels/slide17.xml.rels><?xml version="1.0" encoding="UTF-8" standalone="yes"?>
<Relationships xmlns="http://schemas.openxmlformats.org/package/2006/relationships"><Relationship Id="rId3" Type="http://schemas.openxmlformats.org/officeDocument/2006/relationships/image" Target="../media/image21.jpg"/><Relationship Id="rId7" Type="http://schemas.openxmlformats.org/officeDocument/2006/relationships/image" Target="../media/image25.jpg"/><Relationship Id="rId2" Type="http://schemas.openxmlformats.org/officeDocument/2006/relationships/notesSlide" Target="../notesSlides/notesSlide16.xml"/><Relationship Id="rId1" Type="http://schemas.openxmlformats.org/officeDocument/2006/relationships/slideLayout" Target="../slideLayouts/slideLayout5.xml"/><Relationship Id="rId6" Type="http://schemas.openxmlformats.org/officeDocument/2006/relationships/image" Target="../media/image24.png"/><Relationship Id="rId5" Type="http://schemas.openxmlformats.org/officeDocument/2006/relationships/image" Target="../media/image23.jpg"/><Relationship Id="rId4" Type="http://schemas.openxmlformats.org/officeDocument/2006/relationships/image" Target="../media/image22.jpg"/></Relationships>
</file>

<file path=ppt/slides/_rels/slide18.xml.rels><?xml version="1.0" encoding="UTF-8" standalone="yes"?>
<Relationships xmlns="http://schemas.openxmlformats.org/package/2006/relationships"><Relationship Id="rId8" Type="http://schemas.openxmlformats.org/officeDocument/2006/relationships/image" Target="../media/image31.png"/><Relationship Id="rId13" Type="http://schemas.openxmlformats.org/officeDocument/2006/relationships/customXml" Target="../ink/ink3.xml"/><Relationship Id="rId18" Type="http://schemas.openxmlformats.org/officeDocument/2006/relationships/image" Target="../media/image36.png"/><Relationship Id="rId3" Type="http://schemas.openxmlformats.org/officeDocument/2006/relationships/image" Target="../media/image26.png"/><Relationship Id="rId7" Type="http://schemas.openxmlformats.org/officeDocument/2006/relationships/image" Target="../media/image30.png"/><Relationship Id="rId12" Type="http://schemas.openxmlformats.org/officeDocument/2006/relationships/image" Target="../media/image33.png"/><Relationship Id="rId17" Type="http://schemas.openxmlformats.org/officeDocument/2006/relationships/customXml" Target="../ink/ink5.xml"/><Relationship Id="rId2" Type="http://schemas.openxmlformats.org/officeDocument/2006/relationships/notesSlide" Target="../notesSlides/notesSlide17.xml"/><Relationship Id="rId16" Type="http://schemas.openxmlformats.org/officeDocument/2006/relationships/image" Target="../media/image35.png"/><Relationship Id="rId1" Type="http://schemas.openxmlformats.org/officeDocument/2006/relationships/slideLayout" Target="../slideLayouts/slideLayout5.xml"/><Relationship Id="rId6" Type="http://schemas.openxmlformats.org/officeDocument/2006/relationships/image" Target="../media/image29.png"/><Relationship Id="rId11" Type="http://schemas.openxmlformats.org/officeDocument/2006/relationships/customXml" Target="../ink/ink2.xml"/><Relationship Id="rId5" Type="http://schemas.openxmlformats.org/officeDocument/2006/relationships/image" Target="../media/image28.png"/><Relationship Id="rId15" Type="http://schemas.openxmlformats.org/officeDocument/2006/relationships/customXml" Target="../ink/ink4.xml"/><Relationship Id="rId10" Type="http://schemas.openxmlformats.org/officeDocument/2006/relationships/image" Target="../media/image32.png"/><Relationship Id="rId4" Type="http://schemas.openxmlformats.org/officeDocument/2006/relationships/image" Target="../media/image27.png"/><Relationship Id="rId9" Type="http://schemas.openxmlformats.org/officeDocument/2006/relationships/customXml" Target="../ink/ink1.xml"/><Relationship Id="rId14" Type="http://schemas.openxmlformats.org/officeDocument/2006/relationships/image" Target="../media/image34.png"/></Relationships>
</file>

<file path=ppt/slides/_rels/slide19.xml.rels><?xml version="1.0" encoding="UTF-8" standalone="yes"?>
<Relationships xmlns="http://schemas.openxmlformats.org/package/2006/relationships"><Relationship Id="rId8" Type="http://schemas.openxmlformats.org/officeDocument/2006/relationships/image" Target="../media/image42.png"/><Relationship Id="rId13" Type="http://schemas.openxmlformats.org/officeDocument/2006/relationships/customXml" Target="../ink/ink8.xml"/><Relationship Id="rId18" Type="http://schemas.openxmlformats.org/officeDocument/2006/relationships/image" Target="../media/image47.png"/><Relationship Id="rId26" Type="http://schemas.openxmlformats.org/officeDocument/2006/relationships/image" Target="../media/image51.png"/><Relationship Id="rId3" Type="http://schemas.openxmlformats.org/officeDocument/2006/relationships/image" Target="../media/image37.png"/><Relationship Id="rId21" Type="http://schemas.openxmlformats.org/officeDocument/2006/relationships/customXml" Target="../ink/ink12.xml"/><Relationship Id="rId7" Type="http://schemas.openxmlformats.org/officeDocument/2006/relationships/image" Target="../media/image41.png"/><Relationship Id="rId12" Type="http://schemas.openxmlformats.org/officeDocument/2006/relationships/image" Target="../media/image44.png"/><Relationship Id="rId17" Type="http://schemas.openxmlformats.org/officeDocument/2006/relationships/customXml" Target="../ink/ink10.xml"/><Relationship Id="rId25" Type="http://schemas.openxmlformats.org/officeDocument/2006/relationships/customXml" Target="../ink/ink14.xml"/><Relationship Id="rId2" Type="http://schemas.openxmlformats.org/officeDocument/2006/relationships/notesSlide" Target="../notesSlides/notesSlide18.xml"/><Relationship Id="rId16" Type="http://schemas.openxmlformats.org/officeDocument/2006/relationships/image" Target="../media/image46.png"/><Relationship Id="rId20" Type="http://schemas.openxmlformats.org/officeDocument/2006/relationships/image" Target="../media/image48.png"/><Relationship Id="rId1" Type="http://schemas.openxmlformats.org/officeDocument/2006/relationships/slideLayout" Target="../slideLayouts/slideLayout5.xml"/><Relationship Id="rId6" Type="http://schemas.openxmlformats.org/officeDocument/2006/relationships/image" Target="../media/image40.png"/><Relationship Id="rId11" Type="http://schemas.openxmlformats.org/officeDocument/2006/relationships/customXml" Target="../ink/ink7.xml"/><Relationship Id="rId24" Type="http://schemas.openxmlformats.org/officeDocument/2006/relationships/image" Target="../media/image50.png"/><Relationship Id="rId5" Type="http://schemas.openxmlformats.org/officeDocument/2006/relationships/image" Target="../media/image39.png"/><Relationship Id="rId15" Type="http://schemas.openxmlformats.org/officeDocument/2006/relationships/customXml" Target="../ink/ink9.xml"/><Relationship Id="rId23" Type="http://schemas.openxmlformats.org/officeDocument/2006/relationships/customXml" Target="../ink/ink13.xml"/><Relationship Id="rId10" Type="http://schemas.openxmlformats.org/officeDocument/2006/relationships/image" Target="../media/image43.png"/><Relationship Id="rId19" Type="http://schemas.openxmlformats.org/officeDocument/2006/relationships/customXml" Target="../ink/ink11.xml"/><Relationship Id="rId4" Type="http://schemas.openxmlformats.org/officeDocument/2006/relationships/image" Target="../media/image38.png"/><Relationship Id="rId9" Type="http://schemas.openxmlformats.org/officeDocument/2006/relationships/customXml" Target="../ink/ink6.xml"/><Relationship Id="rId14" Type="http://schemas.openxmlformats.org/officeDocument/2006/relationships/image" Target="../media/image45.png"/><Relationship Id="rId22" Type="http://schemas.openxmlformats.org/officeDocument/2006/relationships/image" Target="../media/image49.png"/></Relationships>
</file>

<file path=ppt/slides/_rels/slide20.xml.rels><?xml version="1.0" encoding="UTF-8" standalone="yes"?>
<Relationships xmlns="http://schemas.openxmlformats.org/package/2006/relationships"><Relationship Id="rId8" Type="http://schemas.openxmlformats.org/officeDocument/2006/relationships/image" Target="../media/image57.png"/><Relationship Id="rId13" Type="http://schemas.openxmlformats.org/officeDocument/2006/relationships/image" Target="../media/image60.png"/><Relationship Id="rId18" Type="http://schemas.openxmlformats.org/officeDocument/2006/relationships/customXml" Target="../ink/ink19.xml"/><Relationship Id="rId3" Type="http://schemas.openxmlformats.org/officeDocument/2006/relationships/image" Target="../media/image52.png"/><Relationship Id="rId21" Type="http://schemas.openxmlformats.org/officeDocument/2006/relationships/image" Target="../media/image64.png"/><Relationship Id="rId7" Type="http://schemas.openxmlformats.org/officeDocument/2006/relationships/image" Target="../media/image56.png"/><Relationship Id="rId12" Type="http://schemas.openxmlformats.org/officeDocument/2006/relationships/customXml" Target="../ink/ink16.xml"/><Relationship Id="rId17" Type="http://schemas.openxmlformats.org/officeDocument/2006/relationships/image" Target="../media/image62.png"/><Relationship Id="rId2" Type="http://schemas.openxmlformats.org/officeDocument/2006/relationships/notesSlide" Target="../notesSlides/notesSlide19.xml"/><Relationship Id="rId16" Type="http://schemas.openxmlformats.org/officeDocument/2006/relationships/customXml" Target="../ink/ink18.xml"/><Relationship Id="rId20" Type="http://schemas.openxmlformats.org/officeDocument/2006/relationships/customXml" Target="../ink/ink20.xml"/><Relationship Id="rId1" Type="http://schemas.openxmlformats.org/officeDocument/2006/relationships/slideLayout" Target="../slideLayouts/slideLayout5.xml"/><Relationship Id="rId6" Type="http://schemas.openxmlformats.org/officeDocument/2006/relationships/image" Target="../media/image55.png"/><Relationship Id="rId11" Type="http://schemas.openxmlformats.org/officeDocument/2006/relationships/image" Target="../media/image59.png"/><Relationship Id="rId5" Type="http://schemas.openxmlformats.org/officeDocument/2006/relationships/image" Target="../media/image54.png"/><Relationship Id="rId15" Type="http://schemas.openxmlformats.org/officeDocument/2006/relationships/image" Target="../media/image61.png"/><Relationship Id="rId23" Type="http://schemas.openxmlformats.org/officeDocument/2006/relationships/image" Target="../media/image65.png"/><Relationship Id="rId10" Type="http://schemas.openxmlformats.org/officeDocument/2006/relationships/customXml" Target="../ink/ink15.xml"/><Relationship Id="rId19" Type="http://schemas.openxmlformats.org/officeDocument/2006/relationships/image" Target="../media/image63.png"/><Relationship Id="rId4" Type="http://schemas.openxmlformats.org/officeDocument/2006/relationships/image" Target="../media/image53.png"/><Relationship Id="rId9" Type="http://schemas.openxmlformats.org/officeDocument/2006/relationships/image" Target="../media/image58.png"/><Relationship Id="rId14" Type="http://schemas.openxmlformats.org/officeDocument/2006/relationships/customXml" Target="../ink/ink17.xml"/><Relationship Id="rId22" Type="http://schemas.openxmlformats.org/officeDocument/2006/relationships/customXml" Target="../ink/ink21.xml"/></Relationships>
</file>

<file path=ppt/slides/_rels/slide21.xml.rels><?xml version="1.0" encoding="UTF-8" standalone="yes"?>
<Relationships xmlns="http://schemas.openxmlformats.org/package/2006/relationships"><Relationship Id="rId3" Type="http://schemas.openxmlformats.org/officeDocument/2006/relationships/image" Target="../media/image66.jp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69.jpg"/><Relationship Id="rId5" Type="http://schemas.openxmlformats.org/officeDocument/2006/relationships/image" Target="../media/image68.jpg"/><Relationship Id="rId4" Type="http://schemas.openxmlformats.org/officeDocument/2006/relationships/image" Target="../media/image67.jpg"/></Relationships>
</file>

<file path=ppt/slides/_rels/slide22.xml.rels><?xml version="1.0" encoding="UTF-8" standalone="yes"?>
<Relationships xmlns="http://schemas.openxmlformats.org/package/2006/relationships"><Relationship Id="rId3" Type="http://schemas.openxmlformats.org/officeDocument/2006/relationships/image" Target="../media/image70.jp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70.jp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3" Type="http://schemas.openxmlformats.org/officeDocument/2006/relationships/image" Target="../media/image81.png"/><Relationship Id="rId18" Type="http://schemas.openxmlformats.org/officeDocument/2006/relationships/customXml" Target="../ink/ink22.xml"/><Relationship Id="rId26" Type="http://schemas.openxmlformats.org/officeDocument/2006/relationships/customXml" Target="../ink/ink26.xml"/><Relationship Id="rId39" Type="http://schemas.openxmlformats.org/officeDocument/2006/relationships/image" Target="../media/image96.png"/><Relationship Id="rId21" Type="http://schemas.openxmlformats.org/officeDocument/2006/relationships/image" Target="../media/image87.png"/><Relationship Id="rId34" Type="http://schemas.openxmlformats.org/officeDocument/2006/relationships/customXml" Target="../ink/ink30.xml"/><Relationship Id="rId42" Type="http://schemas.openxmlformats.org/officeDocument/2006/relationships/customXml" Target="../ink/ink34.xml"/><Relationship Id="rId47" Type="http://schemas.openxmlformats.org/officeDocument/2006/relationships/image" Target="../media/image100.png"/><Relationship Id="rId50" Type="http://schemas.openxmlformats.org/officeDocument/2006/relationships/customXml" Target="../ink/ink38.xml"/><Relationship Id="rId7" Type="http://schemas.openxmlformats.org/officeDocument/2006/relationships/image" Target="../media/image75.png"/><Relationship Id="rId2" Type="http://schemas.openxmlformats.org/officeDocument/2006/relationships/notesSlide" Target="../notesSlides/notesSlide24.xml"/><Relationship Id="rId16" Type="http://schemas.openxmlformats.org/officeDocument/2006/relationships/image" Target="../media/image84.png"/><Relationship Id="rId29" Type="http://schemas.openxmlformats.org/officeDocument/2006/relationships/image" Target="../media/image91.png"/><Relationship Id="rId11" Type="http://schemas.openxmlformats.org/officeDocument/2006/relationships/image" Target="../media/image79.png"/><Relationship Id="rId24" Type="http://schemas.openxmlformats.org/officeDocument/2006/relationships/customXml" Target="../ink/ink25.xml"/><Relationship Id="rId32" Type="http://schemas.openxmlformats.org/officeDocument/2006/relationships/customXml" Target="../ink/ink29.xml"/><Relationship Id="rId37" Type="http://schemas.openxmlformats.org/officeDocument/2006/relationships/image" Target="../media/image95.png"/><Relationship Id="rId40" Type="http://schemas.openxmlformats.org/officeDocument/2006/relationships/customXml" Target="../ink/ink33.xml"/><Relationship Id="rId45" Type="http://schemas.openxmlformats.org/officeDocument/2006/relationships/image" Target="../media/image99.png"/><Relationship Id="rId5" Type="http://schemas.openxmlformats.org/officeDocument/2006/relationships/image" Target="../media/image73.png"/><Relationship Id="rId15" Type="http://schemas.openxmlformats.org/officeDocument/2006/relationships/image" Target="../media/image83.png"/><Relationship Id="rId23" Type="http://schemas.openxmlformats.org/officeDocument/2006/relationships/image" Target="../media/image88.png"/><Relationship Id="rId28" Type="http://schemas.openxmlformats.org/officeDocument/2006/relationships/customXml" Target="../ink/ink27.xml"/><Relationship Id="rId36" Type="http://schemas.openxmlformats.org/officeDocument/2006/relationships/customXml" Target="../ink/ink31.xml"/><Relationship Id="rId49" Type="http://schemas.openxmlformats.org/officeDocument/2006/relationships/image" Target="../media/image101.png"/><Relationship Id="rId10" Type="http://schemas.openxmlformats.org/officeDocument/2006/relationships/image" Target="../media/image78.png"/><Relationship Id="rId19" Type="http://schemas.openxmlformats.org/officeDocument/2006/relationships/image" Target="../media/image86.png"/><Relationship Id="rId31" Type="http://schemas.openxmlformats.org/officeDocument/2006/relationships/image" Target="../media/image92.png"/><Relationship Id="rId44" Type="http://schemas.openxmlformats.org/officeDocument/2006/relationships/customXml" Target="../ink/ink35.xml"/><Relationship Id="rId4" Type="http://schemas.openxmlformats.org/officeDocument/2006/relationships/image" Target="../media/image72.png"/><Relationship Id="rId9" Type="http://schemas.openxmlformats.org/officeDocument/2006/relationships/image" Target="../media/image77.png"/><Relationship Id="rId14" Type="http://schemas.openxmlformats.org/officeDocument/2006/relationships/image" Target="../media/image82.png"/><Relationship Id="rId22" Type="http://schemas.openxmlformats.org/officeDocument/2006/relationships/customXml" Target="../ink/ink24.xml"/><Relationship Id="rId27" Type="http://schemas.openxmlformats.org/officeDocument/2006/relationships/image" Target="../media/image90.png"/><Relationship Id="rId30" Type="http://schemas.openxmlformats.org/officeDocument/2006/relationships/customXml" Target="../ink/ink28.xml"/><Relationship Id="rId35" Type="http://schemas.openxmlformats.org/officeDocument/2006/relationships/image" Target="../media/image94.png"/><Relationship Id="rId43" Type="http://schemas.openxmlformats.org/officeDocument/2006/relationships/image" Target="../media/image98.png"/><Relationship Id="rId48" Type="http://schemas.openxmlformats.org/officeDocument/2006/relationships/customXml" Target="../ink/ink37.xml"/><Relationship Id="rId8" Type="http://schemas.openxmlformats.org/officeDocument/2006/relationships/image" Target="../media/image76.png"/><Relationship Id="rId51" Type="http://schemas.openxmlformats.org/officeDocument/2006/relationships/image" Target="../media/image102.png"/><Relationship Id="rId3" Type="http://schemas.openxmlformats.org/officeDocument/2006/relationships/image" Target="../media/image71.png"/><Relationship Id="rId12" Type="http://schemas.openxmlformats.org/officeDocument/2006/relationships/image" Target="../media/image80.png"/><Relationship Id="rId17" Type="http://schemas.openxmlformats.org/officeDocument/2006/relationships/image" Target="../media/image85.png"/><Relationship Id="rId25" Type="http://schemas.openxmlformats.org/officeDocument/2006/relationships/image" Target="../media/image89.png"/><Relationship Id="rId33" Type="http://schemas.openxmlformats.org/officeDocument/2006/relationships/image" Target="../media/image93.png"/><Relationship Id="rId38" Type="http://schemas.openxmlformats.org/officeDocument/2006/relationships/customXml" Target="../ink/ink32.xml"/><Relationship Id="rId46" Type="http://schemas.openxmlformats.org/officeDocument/2006/relationships/customXml" Target="../ink/ink36.xml"/><Relationship Id="rId20" Type="http://schemas.openxmlformats.org/officeDocument/2006/relationships/customXml" Target="../ink/ink23.xml"/><Relationship Id="rId41" Type="http://schemas.openxmlformats.org/officeDocument/2006/relationships/image" Target="../media/image97.png"/><Relationship Id="rId1" Type="http://schemas.openxmlformats.org/officeDocument/2006/relationships/slideLayout" Target="../slideLayouts/slideLayout7.xml"/><Relationship Id="rId6" Type="http://schemas.openxmlformats.org/officeDocument/2006/relationships/image" Target="../media/image74.png"/></Relationships>
</file>

<file path=ppt/slides/_rels/slide26.xml.rels><?xml version="1.0" encoding="UTF-8" standalone="yes"?>
<Relationships xmlns="http://schemas.openxmlformats.org/package/2006/relationships"><Relationship Id="rId13" Type="http://schemas.openxmlformats.org/officeDocument/2006/relationships/image" Target="../media/image113.png"/><Relationship Id="rId18" Type="http://schemas.openxmlformats.org/officeDocument/2006/relationships/customXml" Target="../ink/ink40.xml"/><Relationship Id="rId26" Type="http://schemas.openxmlformats.org/officeDocument/2006/relationships/customXml" Target="../ink/ink44.xml"/><Relationship Id="rId39" Type="http://schemas.openxmlformats.org/officeDocument/2006/relationships/image" Target="../media/image127.png"/><Relationship Id="rId21" Type="http://schemas.openxmlformats.org/officeDocument/2006/relationships/image" Target="../media/image118.png"/><Relationship Id="rId34" Type="http://schemas.openxmlformats.org/officeDocument/2006/relationships/customXml" Target="../ink/ink48.xml"/><Relationship Id="rId7" Type="http://schemas.openxmlformats.org/officeDocument/2006/relationships/image" Target="../media/image107.png"/><Relationship Id="rId2" Type="http://schemas.openxmlformats.org/officeDocument/2006/relationships/notesSlide" Target="../notesSlides/notesSlide25.xml"/><Relationship Id="rId16" Type="http://schemas.openxmlformats.org/officeDocument/2006/relationships/customXml" Target="../ink/ink39.xml"/><Relationship Id="rId20" Type="http://schemas.openxmlformats.org/officeDocument/2006/relationships/customXml" Target="../ink/ink41.xml"/><Relationship Id="rId29" Type="http://schemas.openxmlformats.org/officeDocument/2006/relationships/image" Target="../media/image122.png"/><Relationship Id="rId41" Type="http://schemas.openxmlformats.org/officeDocument/2006/relationships/image" Target="../media/image128.png"/><Relationship Id="rId1" Type="http://schemas.openxmlformats.org/officeDocument/2006/relationships/slideLayout" Target="../slideLayouts/slideLayout7.xml"/><Relationship Id="rId6" Type="http://schemas.openxmlformats.org/officeDocument/2006/relationships/image" Target="../media/image106.png"/><Relationship Id="rId11" Type="http://schemas.openxmlformats.org/officeDocument/2006/relationships/image" Target="../media/image111.png"/><Relationship Id="rId24" Type="http://schemas.openxmlformats.org/officeDocument/2006/relationships/customXml" Target="../ink/ink43.xml"/><Relationship Id="rId32" Type="http://schemas.openxmlformats.org/officeDocument/2006/relationships/customXml" Target="../ink/ink47.xml"/><Relationship Id="rId37" Type="http://schemas.openxmlformats.org/officeDocument/2006/relationships/image" Target="../media/image126.png"/><Relationship Id="rId40" Type="http://schemas.openxmlformats.org/officeDocument/2006/relationships/customXml" Target="../ink/ink51.xml"/><Relationship Id="rId5" Type="http://schemas.openxmlformats.org/officeDocument/2006/relationships/image" Target="../media/image105.png"/><Relationship Id="rId15" Type="http://schemas.openxmlformats.org/officeDocument/2006/relationships/image" Target="../media/image115.png"/><Relationship Id="rId23" Type="http://schemas.openxmlformats.org/officeDocument/2006/relationships/image" Target="../media/image119.png"/><Relationship Id="rId28" Type="http://schemas.openxmlformats.org/officeDocument/2006/relationships/customXml" Target="../ink/ink45.xml"/><Relationship Id="rId36" Type="http://schemas.openxmlformats.org/officeDocument/2006/relationships/customXml" Target="../ink/ink49.xml"/><Relationship Id="rId10" Type="http://schemas.openxmlformats.org/officeDocument/2006/relationships/image" Target="../media/image110.png"/><Relationship Id="rId19" Type="http://schemas.openxmlformats.org/officeDocument/2006/relationships/image" Target="../media/image117.png"/><Relationship Id="rId31" Type="http://schemas.openxmlformats.org/officeDocument/2006/relationships/image" Target="../media/image123.png"/><Relationship Id="rId4" Type="http://schemas.openxmlformats.org/officeDocument/2006/relationships/image" Target="../media/image104.png"/><Relationship Id="rId9" Type="http://schemas.openxmlformats.org/officeDocument/2006/relationships/image" Target="../media/image109.png"/><Relationship Id="rId14" Type="http://schemas.openxmlformats.org/officeDocument/2006/relationships/image" Target="../media/image114.png"/><Relationship Id="rId22" Type="http://schemas.openxmlformats.org/officeDocument/2006/relationships/customXml" Target="../ink/ink42.xml"/><Relationship Id="rId27" Type="http://schemas.openxmlformats.org/officeDocument/2006/relationships/image" Target="../media/image121.png"/><Relationship Id="rId30" Type="http://schemas.openxmlformats.org/officeDocument/2006/relationships/customXml" Target="../ink/ink46.xml"/><Relationship Id="rId35" Type="http://schemas.openxmlformats.org/officeDocument/2006/relationships/image" Target="../media/image125.png"/><Relationship Id="rId8" Type="http://schemas.openxmlformats.org/officeDocument/2006/relationships/image" Target="../media/image108.png"/><Relationship Id="rId3" Type="http://schemas.openxmlformats.org/officeDocument/2006/relationships/image" Target="../media/image103.png"/><Relationship Id="rId12" Type="http://schemas.openxmlformats.org/officeDocument/2006/relationships/image" Target="../media/image112.png"/><Relationship Id="rId17" Type="http://schemas.openxmlformats.org/officeDocument/2006/relationships/image" Target="../media/image116.png"/><Relationship Id="rId25" Type="http://schemas.openxmlformats.org/officeDocument/2006/relationships/image" Target="../media/image120.png"/><Relationship Id="rId33" Type="http://schemas.openxmlformats.org/officeDocument/2006/relationships/image" Target="../media/image124.png"/><Relationship Id="rId38" Type="http://schemas.openxmlformats.org/officeDocument/2006/relationships/customXml" Target="../ink/ink50.xml"/></Relationships>
</file>

<file path=ppt/slides/_rels/slide27.xml.rels><?xml version="1.0" encoding="UTF-8" standalone="yes"?>
<Relationships xmlns="http://schemas.openxmlformats.org/package/2006/relationships"><Relationship Id="rId8" Type="http://schemas.openxmlformats.org/officeDocument/2006/relationships/image" Target="../media/image134.png"/><Relationship Id="rId13" Type="http://schemas.openxmlformats.org/officeDocument/2006/relationships/image" Target="../media/image137.png"/><Relationship Id="rId18" Type="http://schemas.openxmlformats.org/officeDocument/2006/relationships/customXml" Target="../ink/ink56.xml"/><Relationship Id="rId3" Type="http://schemas.openxmlformats.org/officeDocument/2006/relationships/image" Target="../media/image129.png"/><Relationship Id="rId21" Type="http://schemas.openxmlformats.org/officeDocument/2006/relationships/image" Target="../media/image141.png"/><Relationship Id="rId7" Type="http://schemas.openxmlformats.org/officeDocument/2006/relationships/image" Target="../media/image133.png"/><Relationship Id="rId12" Type="http://schemas.openxmlformats.org/officeDocument/2006/relationships/customXml" Target="../ink/ink53.xml"/><Relationship Id="rId17" Type="http://schemas.openxmlformats.org/officeDocument/2006/relationships/image" Target="../media/image139.png"/><Relationship Id="rId2" Type="http://schemas.openxmlformats.org/officeDocument/2006/relationships/notesSlide" Target="../notesSlides/notesSlide26.xml"/><Relationship Id="rId16" Type="http://schemas.openxmlformats.org/officeDocument/2006/relationships/customXml" Target="../ink/ink55.xml"/><Relationship Id="rId20" Type="http://schemas.openxmlformats.org/officeDocument/2006/relationships/customXml" Target="../ink/ink57.xml"/><Relationship Id="rId1" Type="http://schemas.openxmlformats.org/officeDocument/2006/relationships/slideLayout" Target="../slideLayouts/slideLayout7.xml"/><Relationship Id="rId6" Type="http://schemas.openxmlformats.org/officeDocument/2006/relationships/image" Target="../media/image132.png"/><Relationship Id="rId11" Type="http://schemas.openxmlformats.org/officeDocument/2006/relationships/image" Target="../media/image136.png"/><Relationship Id="rId5" Type="http://schemas.openxmlformats.org/officeDocument/2006/relationships/image" Target="../media/image131.png"/><Relationship Id="rId15" Type="http://schemas.openxmlformats.org/officeDocument/2006/relationships/image" Target="../media/image138.png"/><Relationship Id="rId23" Type="http://schemas.openxmlformats.org/officeDocument/2006/relationships/image" Target="../media/image142.png"/><Relationship Id="rId10" Type="http://schemas.openxmlformats.org/officeDocument/2006/relationships/customXml" Target="../ink/ink52.xml"/><Relationship Id="rId19" Type="http://schemas.openxmlformats.org/officeDocument/2006/relationships/image" Target="../media/image140.png"/><Relationship Id="rId4" Type="http://schemas.openxmlformats.org/officeDocument/2006/relationships/image" Target="../media/image130.png"/><Relationship Id="rId9" Type="http://schemas.openxmlformats.org/officeDocument/2006/relationships/image" Target="../media/image135.png"/><Relationship Id="rId14" Type="http://schemas.openxmlformats.org/officeDocument/2006/relationships/customXml" Target="../ink/ink54.xml"/><Relationship Id="rId22" Type="http://schemas.openxmlformats.org/officeDocument/2006/relationships/customXml" Target="../ink/ink5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3" Type="http://schemas.openxmlformats.org/officeDocument/2006/relationships/hyperlink" Target="http://hangfastadventure.com/climbing-walls/bouldering-walls" TargetMode="External"/><Relationship Id="rId2" Type="http://schemas.openxmlformats.org/officeDocument/2006/relationships/hyperlink" Target="https://www.abcwalls.co.uk/about/code-of-practice/" TargetMode="Externa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hyperlink" Target="https://hwb.gov.wales/curriculum-for-wales/health-and-well-being/statements-of-what-matters/" TargetMode="External"/><Relationship Id="rId2" Type="http://schemas.openxmlformats.org/officeDocument/2006/relationships/hyperlink" Target="https://curriculumforwales.gov.wales/2020/03/02/areas-of-learning-and-experience-as-a-central-element-of-the-new-curriculum/" TargetMode="External"/><Relationship Id="rId1" Type="http://schemas.openxmlformats.org/officeDocument/2006/relationships/slideLayout" Target="../slideLayouts/slideLayout5.xml"/><Relationship Id="rId5" Type="http://schemas.openxmlformats.org/officeDocument/2006/relationships/hyperlink" Target="https://hwb.gov.wales/curriculum-for-wales/designing-your-curriculum/implementation-and-practical-considerations/" TargetMode="External"/><Relationship Id="rId4" Type="http://schemas.openxmlformats.org/officeDocument/2006/relationships/hyperlink" Target="https://hwb.gov.wales/curriculum-for-wales/designing-your-curriculum/developing-a-vision-for-curriculum-design/#curriculum-design-and-the-four-purpos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7A6E0-76DF-8CD0-83AE-18CC10FD774B}"/>
              </a:ext>
            </a:extLst>
          </p:cNvPr>
          <p:cNvSpPr txBox="1">
            <a:spLocks noGrp="1"/>
          </p:cNvSpPr>
          <p:nvPr>
            <p:ph type="ctrTitle"/>
          </p:nvPr>
        </p:nvSpPr>
        <p:spPr>
          <a:xfrm>
            <a:off x="3403095" y="1958306"/>
            <a:ext cx="5385816" cy="1225296"/>
          </a:xfrm>
        </p:spPr>
        <p:txBody>
          <a:bodyPr/>
          <a:lstStyle/>
          <a:p>
            <a:pPr lvl="0">
              <a:lnSpc>
                <a:spcPct val="100000"/>
              </a:lnSpc>
            </a:pPr>
            <a:r>
              <a:rPr lang="en-US" sz="2400" b="0"/>
              <a:t>TSD Highschool – Developments to Promote KS3’s Physical Activity</a:t>
            </a:r>
            <a:endParaRPr lang="en-US" sz="3200" b="0"/>
          </a:p>
        </p:txBody>
      </p:sp>
      <p:sp>
        <p:nvSpPr>
          <p:cNvPr id="3" name="Subtitle 2">
            <a:extLst>
              <a:ext uri="{FF2B5EF4-FFF2-40B4-BE49-F238E27FC236}">
                <a16:creationId xmlns:a16="http://schemas.microsoft.com/office/drawing/2014/main" id="{8A3655E2-9FA1-B718-7C80-DC1F6803248E}"/>
              </a:ext>
            </a:extLst>
          </p:cNvPr>
          <p:cNvSpPr txBox="1">
            <a:spLocks noGrp="1"/>
          </p:cNvSpPr>
          <p:nvPr>
            <p:ph type="subTitle" idx="1"/>
          </p:nvPr>
        </p:nvSpPr>
        <p:spPr/>
        <p:txBody>
          <a:bodyPr/>
          <a:lstStyle/>
          <a:p>
            <a:pPr lvl="0"/>
            <a:r>
              <a:rPr lang="en-US"/>
              <a:t> Lily-Anne Clark | 2006586 </a:t>
            </a:r>
            <a:r>
              <a:rPr lang="en-US" sz="1800"/>
              <a:t>Curriculum Adventure Presentation​</a:t>
            </a:r>
          </a:p>
          <a:p>
            <a:pPr lvl="0"/>
            <a:endParaRPr lang="en-US"/>
          </a:p>
        </p:txBody>
      </p:sp>
    </p:spTree>
  </p:cSld>
  <p:clrMapOvr>
    <a:masterClrMapping/>
  </p:clrMapOvr>
  <mc:AlternateContent xmlns:mc="http://schemas.openxmlformats.org/markup-compatibility/2006">
    <mc:Choice xmlns:p14="http://schemas.microsoft.com/office/powerpoint/2010/main" Requires="p14">
      <p:transition spd="slow" p14:dur="2000" advTm="712"/>
    </mc:Choice>
    <mc:Fallback>
      <p:transition spd="slow" advTm="71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FE06A-2C49-2010-978E-744F39371794}"/>
              </a:ext>
            </a:extLst>
          </p:cNvPr>
          <p:cNvSpPr txBox="1">
            <a:spLocks noGrp="1"/>
          </p:cNvSpPr>
          <p:nvPr>
            <p:ph type="title"/>
          </p:nvPr>
        </p:nvSpPr>
        <p:spPr/>
        <p:txBody>
          <a:bodyPr/>
          <a:lstStyle/>
          <a:p>
            <a:pPr lvl="0"/>
            <a:r>
              <a:rPr lang="en-GB" dirty="0"/>
              <a:t>Contents</a:t>
            </a:r>
          </a:p>
        </p:txBody>
      </p:sp>
      <p:sp>
        <p:nvSpPr>
          <p:cNvPr id="3" name="Content Placeholder 2">
            <a:extLst>
              <a:ext uri="{FF2B5EF4-FFF2-40B4-BE49-F238E27FC236}">
                <a16:creationId xmlns:a16="http://schemas.microsoft.com/office/drawing/2014/main" id="{178EA3B5-F0F5-9417-EDE4-27E320352BEA}"/>
              </a:ext>
            </a:extLst>
          </p:cNvPr>
          <p:cNvSpPr txBox="1">
            <a:spLocks noGrp="1"/>
          </p:cNvSpPr>
          <p:nvPr>
            <p:ph type="body" idx="4294967295"/>
          </p:nvPr>
        </p:nvSpPr>
        <p:spPr>
          <a:xfrm>
            <a:off x="1499616" y="2770632"/>
            <a:ext cx="5693667" cy="3122163"/>
          </a:xfrm>
        </p:spPr>
        <p:txBody>
          <a:bodyPr>
            <a:noAutofit/>
          </a:bodyPr>
          <a:lstStyle/>
          <a:p>
            <a:pPr marL="0" lvl="0" indent="0">
              <a:lnSpc>
                <a:spcPct val="150000"/>
              </a:lnSpc>
              <a:spcBef>
                <a:spcPts val="0"/>
              </a:spcBef>
              <a:buNone/>
            </a:pPr>
            <a:r>
              <a:rPr lang="en-GB" sz="2400"/>
              <a:t>Introduction</a:t>
            </a:r>
          </a:p>
          <a:p>
            <a:pPr marL="0" lvl="0" indent="0">
              <a:lnSpc>
                <a:spcPct val="150000"/>
              </a:lnSpc>
              <a:spcBef>
                <a:spcPts val="0"/>
              </a:spcBef>
              <a:buNone/>
            </a:pPr>
            <a:r>
              <a:rPr lang="en-GB" sz="2400"/>
              <a:t>Development 1</a:t>
            </a:r>
          </a:p>
          <a:p>
            <a:pPr marL="0" lvl="0" indent="0">
              <a:lnSpc>
                <a:spcPct val="150000"/>
              </a:lnSpc>
              <a:spcBef>
                <a:spcPts val="0"/>
              </a:spcBef>
              <a:buNone/>
            </a:pPr>
            <a:r>
              <a:rPr lang="en-GB" sz="2400"/>
              <a:t>Development 2</a:t>
            </a:r>
          </a:p>
          <a:p>
            <a:pPr marL="0" lvl="0" indent="0">
              <a:lnSpc>
                <a:spcPct val="150000"/>
              </a:lnSpc>
              <a:spcBef>
                <a:spcPts val="0"/>
              </a:spcBef>
              <a:buNone/>
            </a:pPr>
            <a:r>
              <a:rPr lang="en-GB" sz="2400"/>
              <a:t>Development 3</a:t>
            </a:r>
          </a:p>
          <a:p>
            <a:pPr marL="0" lvl="0" indent="0">
              <a:lnSpc>
                <a:spcPct val="150000"/>
              </a:lnSpc>
              <a:spcBef>
                <a:spcPts val="0"/>
              </a:spcBef>
              <a:buNone/>
            </a:pPr>
            <a:endParaRPr lang="en-GB" sz="2400"/>
          </a:p>
        </p:txBody>
      </p:sp>
    </p:spTree>
  </p:cSld>
  <p:clrMapOvr>
    <a:masterClrMapping/>
  </p:clrMapOvr>
  <mc:AlternateContent xmlns:mc="http://schemas.openxmlformats.org/markup-compatibility/2006">
    <mc:Choice xmlns:p14="http://schemas.microsoft.com/office/powerpoint/2010/main" Requires="p14">
      <p:transition spd="slow" p14:dur="2000" advTm="3957"/>
    </mc:Choice>
    <mc:Fallback>
      <p:transition spd="slow" advTm="3957"/>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EC591-846D-77CC-8269-3DA26FAD65B7}"/>
              </a:ext>
            </a:extLst>
          </p:cNvPr>
          <p:cNvSpPr txBox="1">
            <a:spLocks noGrp="1"/>
          </p:cNvSpPr>
          <p:nvPr>
            <p:ph type="title"/>
          </p:nvPr>
        </p:nvSpPr>
        <p:spPr/>
        <p:txBody>
          <a:bodyPr/>
          <a:lstStyle/>
          <a:p>
            <a:pPr lvl="0"/>
            <a:r>
              <a:rPr lang="en-GB"/>
              <a:t>Introduction</a:t>
            </a:r>
          </a:p>
        </p:txBody>
      </p:sp>
      <p:sp>
        <p:nvSpPr>
          <p:cNvPr id="3" name="Footer Placeholder 3">
            <a:extLst>
              <a:ext uri="{FF2B5EF4-FFF2-40B4-BE49-F238E27FC236}">
                <a16:creationId xmlns:a16="http://schemas.microsoft.com/office/drawing/2014/main" id="{545F32C3-F5B7-EF83-7D80-0FE90EBBFA81}"/>
              </a:ext>
            </a:extLst>
          </p:cNvPr>
          <p:cNvSpPr txBox="1"/>
          <p:nvPr/>
        </p:nvSpPr>
        <p:spPr>
          <a:xfrm>
            <a:off x="625019" y="457200"/>
            <a:ext cx="4903524"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1F2C8F"/>
                </a:solidFill>
                <a:uFillTx/>
                <a:latin typeface="Arial" pitchFamily="34"/>
                <a:cs typeface="Arial" pitchFamily="34"/>
              </a:rPr>
              <a:t>TSD Highschool – Developments to Promote KS3’s Physical Activity</a:t>
            </a:r>
          </a:p>
        </p:txBody>
      </p:sp>
      <p:sp>
        <p:nvSpPr>
          <p:cNvPr id="4" name="Slide Number Placeholder 4">
            <a:extLst>
              <a:ext uri="{FF2B5EF4-FFF2-40B4-BE49-F238E27FC236}">
                <a16:creationId xmlns:a16="http://schemas.microsoft.com/office/drawing/2014/main" id="{7B58F2C7-D786-86B5-B89E-49330614452B}"/>
              </a:ext>
            </a:extLst>
          </p:cNvPr>
          <p:cNvSpPr txBox="1"/>
          <p:nvPr/>
        </p:nvSpPr>
        <p:spPr>
          <a:xfrm>
            <a:off x="10945368" y="457200"/>
            <a:ext cx="987552" cy="274320"/>
          </a:xfrm>
          <a:prstGeom prst="rect">
            <a:avLst/>
          </a:prstGeom>
          <a:noFill/>
          <a:ln cap="flat">
            <a:noFill/>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E2C2834-204C-445B-89CD-5BAC5A296A63}" type="slidenum">
              <a:rPr lang="en-US" sz="1200" b="0" i="0" u="none" strike="noStrike" kern="1200" cap="none" spc="0" baseline="0">
                <a:solidFill>
                  <a:srgbClr val="1F2C8F"/>
                </a:solidFill>
                <a:uFillTx/>
                <a:latin typeface="Arial" pitchFamily="34"/>
                <a:cs typeface="Arial" pitchFamily="34"/>
              </a:rPr>
              <a:t>3</a:t>
            </a:fld>
            <a:endParaRPr lang="en-US" sz="1200" b="0" i="0" u="none" strike="noStrike" kern="1200" cap="none" spc="0" baseline="0">
              <a:solidFill>
                <a:srgbClr val="1F2C8F"/>
              </a:solidFill>
              <a:uFillTx/>
              <a:latin typeface="Arial" pitchFamily="34"/>
              <a:cs typeface="Arial" pitchFamily="34"/>
            </a:endParaRPr>
          </a:p>
        </p:txBody>
      </p:sp>
    </p:spTree>
  </p:cSld>
  <p:clrMapOvr>
    <a:masterClrMapping/>
  </p:clrMapOvr>
  <mc:AlternateContent xmlns:mc="http://schemas.openxmlformats.org/markup-compatibility/2006">
    <mc:Choice xmlns:p14="http://schemas.microsoft.com/office/powerpoint/2010/main" Requires="p14">
      <p:transition spd="slow" p14:dur="2000" advTm="16386"/>
    </mc:Choice>
    <mc:Fallback>
      <p:transition spd="slow" advTm="16386"/>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AFF1A-B098-9673-6101-070D1C2DF63E}"/>
              </a:ext>
            </a:extLst>
          </p:cNvPr>
          <p:cNvSpPr>
            <a:spLocks noGrp="1"/>
          </p:cNvSpPr>
          <p:nvPr>
            <p:ph type="title"/>
          </p:nvPr>
        </p:nvSpPr>
        <p:spPr/>
        <p:txBody>
          <a:bodyPr/>
          <a:lstStyle/>
          <a:p>
            <a:r>
              <a:rPr lang="en-GB" dirty="0"/>
              <a:t>The curriculums</a:t>
            </a:r>
          </a:p>
        </p:txBody>
      </p:sp>
      <p:sp>
        <p:nvSpPr>
          <p:cNvPr id="3" name="Text Placeholder 2">
            <a:extLst>
              <a:ext uri="{FF2B5EF4-FFF2-40B4-BE49-F238E27FC236}">
                <a16:creationId xmlns:a16="http://schemas.microsoft.com/office/drawing/2014/main" id="{52B0E2D8-6640-05DD-370A-D7DFC4959900}"/>
              </a:ext>
            </a:extLst>
          </p:cNvPr>
          <p:cNvSpPr>
            <a:spLocks noGrp="1"/>
          </p:cNvSpPr>
          <p:nvPr>
            <p:ph type="body" idx="4294967295"/>
          </p:nvPr>
        </p:nvSpPr>
        <p:spPr/>
        <p:txBody>
          <a:bodyPr/>
          <a:lstStyle/>
          <a:p>
            <a:r>
              <a:rPr lang="en-GB" dirty="0"/>
              <a:t>Curriculum of 2008</a:t>
            </a:r>
          </a:p>
        </p:txBody>
      </p:sp>
      <p:sp>
        <p:nvSpPr>
          <p:cNvPr id="4" name="Content Placeholder 3">
            <a:extLst>
              <a:ext uri="{FF2B5EF4-FFF2-40B4-BE49-F238E27FC236}">
                <a16:creationId xmlns:a16="http://schemas.microsoft.com/office/drawing/2014/main" id="{C0DB9101-3B8B-5E23-9587-00F777EE19DC}"/>
              </a:ext>
            </a:extLst>
          </p:cNvPr>
          <p:cNvSpPr>
            <a:spLocks noGrp="1"/>
          </p:cNvSpPr>
          <p:nvPr>
            <p:ph idx="4294967295"/>
          </p:nvPr>
        </p:nvSpPr>
        <p:spPr/>
        <p:txBody>
          <a:bodyPr/>
          <a:lstStyle/>
          <a:p>
            <a:r>
              <a:rPr lang="en-GB" dirty="0"/>
              <a:t>Delivery of teaching for assessment format</a:t>
            </a:r>
          </a:p>
          <a:p>
            <a:r>
              <a:rPr lang="en-GB" dirty="0"/>
              <a:t>Subject set sessions </a:t>
            </a:r>
          </a:p>
          <a:p>
            <a:r>
              <a:rPr lang="en-GB" dirty="0"/>
              <a:t>Working towards students who are:</a:t>
            </a:r>
          </a:p>
          <a:p>
            <a:pPr lvl="1"/>
            <a:r>
              <a:rPr lang="en-GB" dirty="0"/>
              <a:t>Capable thinkers</a:t>
            </a:r>
          </a:p>
          <a:p>
            <a:pPr lvl="1"/>
            <a:r>
              <a:rPr lang="en-GB" dirty="0"/>
              <a:t>Efficient communicators </a:t>
            </a:r>
          </a:p>
          <a:p>
            <a:pPr lvl="1"/>
            <a:r>
              <a:rPr lang="en-GB" dirty="0"/>
              <a:t>Developed ICT skills</a:t>
            </a:r>
          </a:p>
        </p:txBody>
      </p:sp>
      <p:sp>
        <p:nvSpPr>
          <p:cNvPr id="5" name="Text Placeholder 4">
            <a:extLst>
              <a:ext uri="{FF2B5EF4-FFF2-40B4-BE49-F238E27FC236}">
                <a16:creationId xmlns:a16="http://schemas.microsoft.com/office/drawing/2014/main" id="{CBA96C41-2E66-0812-BD73-2F2BDC3BA7AD}"/>
              </a:ext>
            </a:extLst>
          </p:cNvPr>
          <p:cNvSpPr>
            <a:spLocks noGrp="1"/>
          </p:cNvSpPr>
          <p:nvPr>
            <p:ph type="body" idx="4294967295"/>
          </p:nvPr>
        </p:nvSpPr>
        <p:spPr/>
        <p:txBody>
          <a:bodyPr/>
          <a:lstStyle/>
          <a:p>
            <a:r>
              <a:rPr lang="en-GB" dirty="0"/>
              <a:t>Curriculum of 2022</a:t>
            </a:r>
          </a:p>
        </p:txBody>
      </p:sp>
      <p:sp>
        <p:nvSpPr>
          <p:cNvPr id="6" name="Content Placeholder 5">
            <a:extLst>
              <a:ext uri="{FF2B5EF4-FFF2-40B4-BE49-F238E27FC236}">
                <a16:creationId xmlns:a16="http://schemas.microsoft.com/office/drawing/2014/main" id="{2B6B9C4C-8963-65B8-E703-A29C783CEDE1}"/>
              </a:ext>
            </a:extLst>
          </p:cNvPr>
          <p:cNvSpPr>
            <a:spLocks noGrp="1"/>
          </p:cNvSpPr>
          <p:nvPr>
            <p:ph idx="4294967295"/>
          </p:nvPr>
        </p:nvSpPr>
        <p:spPr/>
        <p:txBody>
          <a:bodyPr/>
          <a:lstStyle/>
          <a:p>
            <a:r>
              <a:rPr lang="en-GB" dirty="0"/>
              <a:t>Delivery  on 6 Areas of Learning Experience (AOLE)</a:t>
            </a:r>
          </a:p>
          <a:p>
            <a:r>
              <a:rPr lang="en-GB" dirty="0"/>
              <a:t>Holistic &amp; Cross-disciplinary learning</a:t>
            </a:r>
          </a:p>
          <a:p>
            <a:r>
              <a:rPr lang="en-GB" dirty="0"/>
              <a:t>Working with students to produce </a:t>
            </a:r>
          </a:p>
          <a:p>
            <a:pPr lvl="1"/>
            <a:r>
              <a:rPr lang="en-GB" dirty="0"/>
              <a:t>Ambitious and capable leaners</a:t>
            </a:r>
          </a:p>
          <a:p>
            <a:pPr lvl="1"/>
            <a:r>
              <a:rPr lang="en-GB" dirty="0"/>
              <a:t>Enterprising an creative contributors</a:t>
            </a:r>
          </a:p>
          <a:p>
            <a:pPr lvl="1"/>
            <a:r>
              <a:rPr lang="en-GB" dirty="0"/>
              <a:t>Ethical and informed citizens</a:t>
            </a:r>
          </a:p>
          <a:p>
            <a:pPr lvl="1"/>
            <a:r>
              <a:rPr lang="en-GB" dirty="0"/>
              <a:t>Healthy and confident members of society</a:t>
            </a:r>
          </a:p>
          <a:p>
            <a:r>
              <a:rPr lang="en-GB" dirty="0"/>
              <a:t>Independent learning and progression through:</a:t>
            </a:r>
          </a:p>
          <a:p>
            <a:pPr lvl="1"/>
            <a:r>
              <a:rPr lang="en-GB" dirty="0"/>
              <a:t>Interests</a:t>
            </a:r>
          </a:p>
          <a:p>
            <a:pPr lvl="1"/>
            <a:r>
              <a:rPr lang="en-GB" dirty="0"/>
              <a:t>Refection</a:t>
            </a:r>
          </a:p>
          <a:p>
            <a:pPr lvl="1"/>
            <a:r>
              <a:rPr lang="en-GB" dirty="0"/>
              <a:t>Curiosity and creativity</a:t>
            </a:r>
          </a:p>
          <a:p>
            <a:endParaRPr lang="en-GB" dirty="0"/>
          </a:p>
          <a:p>
            <a:pPr marL="338328" lvl="1" indent="0">
              <a:buNone/>
            </a:pPr>
            <a:endParaRPr lang="en-GB" dirty="0"/>
          </a:p>
          <a:p>
            <a:pPr lvl="1"/>
            <a:endParaRPr lang="en-GB" dirty="0"/>
          </a:p>
          <a:p>
            <a:pPr lvl="1"/>
            <a:endParaRPr lang="en-GB" dirty="0"/>
          </a:p>
          <a:p>
            <a:pPr lvl="1"/>
            <a:endParaRPr lang="en-GB" dirty="0"/>
          </a:p>
        </p:txBody>
      </p:sp>
    </p:spTree>
    <p:extLst>
      <p:ext uri="{BB962C8B-B14F-4D97-AF65-F5344CB8AC3E}">
        <p14:creationId xmlns:p14="http://schemas.microsoft.com/office/powerpoint/2010/main" val="2211001004"/>
      </p:ext>
    </p:extLst>
  </p:cSld>
  <p:clrMapOvr>
    <a:masterClrMapping/>
  </p:clrMapOvr>
  <mc:AlternateContent xmlns:mc="http://schemas.openxmlformats.org/markup-compatibility/2006">
    <mc:Choice xmlns:p14="http://schemas.microsoft.com/office/powerpoint/2010/main" Requires="p14">
      <p:transition spd="slow" p14:dur="2000" advTm="91474"/>
    </mc:Choice>
    <mc:Fallback>
      <p:transition spd="slow" advTm="91474"/>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92FEE-8D8C-E67B-BB57-632ED3A3A27D}"/>
              </a:ext>
            </a:extLst>
          </p:cNvPr>
          <p:cNvSpPr txBox="1">
            <a:spLocks noGrp="1"/>
          </p:cNvSpPr>
          <p:nvPr>
            <p:ph type="title"/>
          </p:nvPr>
        </p:nvSpPr>
        <p:spPr/>
        <p:txBody>
          <a:bodyPr/>
          <a:lstStyle/>
          <a:p>
            <a:pPr lvl="0"/>
            <a:r>
              <a:rPr lang="en-GB"/>
              <a:t>The three developments</a:t>
            </a:r>
          </a:p>
        </p:txBody>
      </p:sp>
      <p:sp>
        <p:nvSpPr>
          <p:cNvPr id="3" name="Footer Placeholder 2">
            <a:extLst>
              <a:ext uri="{FF2B5EF4-FFF2-40B4-BE49-F238E27FC236}">
                <a16:creationId xmlns:a16="http://schemas.microsoft.com/office/drawing/2014/main" id="{012BB657-771D-8878-121A-A4E3C228254B}"/>
              </a:ext>
            </a:extLst>
          </p:cNvPr>
          <p:cNvSpPr txBox="1"/>
          <p:nvPr/>
        </p:nvSpPr>
        <p:spPr>
          <a:xfrm>
            <a:off x="620722" y="457200"/>
            <a:ext cx="4965612"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1F2C8F"/>
                </a:solidFill>
                <a:uFillTx/>
                <a:latin typeface="Arial" pitchFamily="34"/>
                <a:cs typeface="Arial" pitchFamily="34"/>
              </a:rPr>
              <a:t>TSD Highschool – Developments to Promote KS3’s Physical Activity</a:t>
            </a:r>
          </a:p>
        </p:txBody>
      </p:sp>
      <p:sp>
        <p:nvSpPr>
          <p:cNvPr id="4" name="Slide Number Placeholder 3">
            <a:extLst>
              <a:ext uri="{FF2B5EF4-FFF2-40B4-BE49-F238E27FC236}">
                <a16:creationId xmlns:a16="http://schemas.microsoft.com/office/drawing/2014/main" id="{7742F479-820F-C0C0-518B-08B85CA99CD5}"/>
              </a:ext>
            </a:extLst>
          </p:cNvPr>
          <p:cNvSpPr txBox="1"/>
          <p:nvPr/>
        </p:nvSpPr>
        <p:spPr>
          <a:xfrm>
            <a:off x="10945368" y="457200"/>
            <a:ext cx="987552" cy="274320"/>
          </a:xfrm>
          <a:prstGeom prst="rect">
            <a:avLst/>
          </a:prstGeom>
          <a:noFill/>
          <a:ln cap="flat">
            <a:noFill/>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DB90CD7-E37F-4CB7-B4DF-65ADFB66FA0F}" type="slidenum">
              <a:rPr lang="en-US" sz="1200" b="0" i="0" u="none" strike="noStrike" kern="1200" cap="none" spc="0" baseline="0">
                <a:solidFill>
                  <a:srgbClr val="1F2C8F"/>
                </a:solidFill>
                <a:uFillTx/>
                <a:latin typeface="Arial" pitchFamily="34"/>
                <a:cs typeface="Arial" pitchFamily="34"/>
              </a:rPr>
              <a:t>5</a:t>
            </a:fld>
            <a:endParaRPr lang="en-US" sz="1200" b="0" i="0" u="none" strike="noStrike" kern="1200" cap="none" spc="0" baseline="0">
              <a:solidFill>
                <a:srgbClr val="1F2C8F"/>
              </a:solidFill>
              <a:uFillTx/>
              <a:latin typeface="Arial" pitchFamily="34"/>
              <a:cs typeface="Arial" pitchFamily="34"/>
            </a:endParaRPr>
          </a:p>
        </p:txBody>
      </p:sp>
      <p:pic>
        <p:nvPicPr>
          <p:cNvPr id="5" name="Picture Placeholder 14" descr="A picture containing tree, nature, way, plant&#10;&#10;Description automatically generated">
            <a:extLst>
              <a:ext uri="{FF2B5EF4-FFF2-40B4-BE49-F238E27FC236}">
                <a16:creationId xmlns:a16="http://schemas.microsoft.com/office/drawing/2014/main" id="{CC61BE3E-3AAD-20B0-CB1A-4F25A004601E}"/>
              </a:ext>
            </a:extLst>
          </p:cNvPr>
          <p:cNvPicPr>
            <a:picLocks noGrp="1" noChangeAspect="1"/>
          </p:cNvPicPr>
          <p:nvPr>
            <p:ph type="pic" idx="4294967295"/>
          </p:nvPr>
        </p:nvPicPr>
        <p:blipFill>
          <a:blip r:embed="rId3"/>
          <a:srcRect l="16627" r="16627"/>
          <a:stretch>
            <a:fillRect/>
          </a:stretch>
        </p:blipFill>
        <p:spPr>
          <a:xfrm>
            <a:off x="1422404" y="2255833"/>
            <a:ext cx="1419221" cy="1419221"/>
          </a:xfrm>
          <a:prstGeom prst="ellipse">
            <a:avLst/>
          </a:prstGeom>
          <a:ln>
            <a:noFill/>
          </a:ln>
          <a:effectLst>
            <a:softEdge rad="112500"/>
          </a:effectLst>
        </p:spPr>
      </p:pic>
      <p:sp>
        <p:nvSpPr>
          <p:cNvPr id="6" name="Text Placeholder 6">
            <a:extLst>
              <a:ext uri="{FF2B5EF4-FFF2-40B4-BE49-F238E27FC236}">
                <a16:creationId xmlns:a16="http://schemas.microsoft.com/office/drawing/2014/main" id="{9A1AC67C-2ECD-8445-7960-B18EC482AE93}"/>
              </a:ext>
            </a:extLst>
          </p:cNvPr>
          <p:cNvSpPr txBox="1">
            <a:spLocks noGrp="1"/>
          </p:cNvSpPr>
          <p:nvPr>
            <p:ph type="body" idx="4294967295"/>
          </p:nvPr>
        </p:nvSpPr>
        <p:spPr>
          <a:xfrm>
            <a:off x="746936" y="4269187"/>
            <a:ext cx="2770632" cy="1887778"/>
          </a:xfrm>
        </p:spPr>
        <p:txBody>
          <a:bodyPr>
            <a:noAutofit/>
          </a:bodyPr>
          <a:lstStyle/>
          <a:p>
            <a:endParaRPr lang="en-GB"/>
          </a:p>
        </p:txBody>
      </p:sp>
      <p:sp>
        <p:nvSpPr>
          <p:cNvPr id="7" name="Text Placeholder 7">
            <a:extLst>
              <a:ext uri="{FF2B5EF4-FFF2-40B4-BE49-F238E27FC236}">
                <a16:creationId xmlns:a16="http://schemas.microsoft.com/office/drawing/2014/main" id="{9692F227-C702-9174-1712-502FA3DD926C}"/>
              </a:ext>
            </a:extLst>
          </p:cNvPr>
          <p:cNvSpPr txBox="1">
            <a:spLocks noGrp="1"/>
          </p:cNvSpPr>
          <p:nvPr>
            <p:ph type="body" idx="4294967295"/>
          </p:nvPr>
        </p:nvSpPr>
        <p:spPr>
          <a:xfrm>
            <a:off x="4198933" y="3190871"/>
            <a:ext cx="3478213" cy="3109910"/>
          </a:xfrm>
          <a:ln w="12701">
            <a:solidFill>
              <a:srgbClr val="F5CDCE"/>
            </a:solidFill>
            <a:prstDash val="solid"/>
          </a:ln>
        </p:spPr>
        <p:txBody>
          <a:bodyPr tIns="685800" anchorCtr="1">
            <a:noAutofit/>
          </a:bodyPr>
          <a:lstStyle/>
          <a:p>
            <a:pPr marL="0" lvl="0" indent="0" algn="ctr">
              <a:spcBef>
                <a:spcPts val="0"/>
              </a:spcBef>
              <a:buNone/>
            </a:pPr>
            <a:r>
              <a:rPr lang="en-GB" sz="1800" b="1" cap="all">
                <a:latin typeface="Arial" pitchFamily="34"/>
                <a:cs typeface="Arial" pitchFamily="34"/>
              </a:rPr>
              <a:t>Green Spaces</a:t>
            </a:r>
          </a:p>
        </p:txBody>
      </p:sp>
      <p:pic>
        <p:nvPicPr>
          <p:cNvPr id="8" name="Picture Placeholder 16" descr="A picture containing tree, grass, outdoor, sky&#10;&#10;Description automatically generated">
            <a:extLst>
              <a:ext uri="{FF2B5EF4-FFF2-40B4-BE49-F238E27FC236}">
                <a16:creationId xmlns:a16="http://schemas.microsoft.com/office/drawing/2014/main" id="{70E4B298-F431-6CE9-5C6C-45ED01431456}"/>
              </a:ext>
            </a:extLst>
          </p:cNvPr>
          <p:cNvPicPr>
            <a:picLocks noGrp="1" noChangeAspect="1"/>
          </p:cNvPicPr>
          <p:nvPr>
            <p:ph type="pic" idx="4294967295"/>
          </p:nvPr>
        </p:nvPicPr>
        <p:blipFill>
          <a:blip r:embed="rId4"/>
          <a:srcRect l="23691" r="23691"/>
          <a:stretch>
            <a:fillRect/>
          </a:stretch>
        </p:blipFill>
        <p:spPr>
          <a:xfrm>
            <a:off x="5227633" y="2255833"/>
            <a:ext cx="1419221" cy="1416048"/>
          </a:xfrm>
          <a:prstGeom prst="ellipse">
            <a:avLst/>
          </a:prstGeom>
          <a:ln>
            <a:noFill/>
          </a:ln>
          <a:effectLst>
            <a:softEdge rad="112500"/>
          </a:effectLst>
        </p:spPr>
      </p:pic>
      <p:sp>
        <p:nvSpPr>
          <p:cNvPr id="9" name="Text Placeholder 9">
            <a:extLst>
              <a:ext uri="{FF2B5EF4-FFF2-40B4-BE49-F238E27FC236}">
                <a16:creationId xmlns:a16="http://schemas.microsoft.com/office/drawing/2014/main" id="{98B9DAB3-8A4F-8D78-AFBA-EA1738A404A2}"/>
              </a:ext>
            </a:extLst>
          </p:cNvPr>
          <p:cNvSpPr txBox="1">
            <a:spLocks noGrp="1"/>
          </p:cNvSpPr>
          <p:nvPr>
            <p:ph type="body" idx="4294967295"/>
          </p:nvPr>
        </p:nvSpPr>
        <p:spPr>
          <a:xfrm>
            <a:off x="4477688" y="4269187"/>
            <a:ext cx="2770632" cy="1929594"/>
          </a:xfrm>
        </p:spPr>
        <p:txBody>
          <a:bodyPr>
            <a:noAutofit/>
          </a:bodyPr>
          <a:lstStyle/>
          <a:p>
            <a:endParaRPr lang="en-GB"/>
          </a:p>
        </p:txBody>
      </p:sp>
      <p:sp>
        <p:nvSpPr>
          <p:cNvPr id="10" name="Text Placeholder 10">
            <a:extLst>
              <a:ext uri="{FF2B5EF4-FFF2-40B4-BE49-F238E27FC236}">
                <a16:creationId xmlns:a16="http://schemas.microsoft.com/office/drawing/2014/main" id="{0F2EEF7D-EF0A-152E-C92D-CB6F95F59043}"/>
              </a:ext>
            </a:extLst>
          </p:cNvPr>
          <p:cNvSpPr txBox="1">
            <a:spLocks noGrp="1"/>
          </p:cNvSpPr>
          <p:nvPr>
            <p:ph type="body" idx="4294967295"/>
          </p:nvPr>
        </p:nvSpPr>
        <p:spPr>
          <a:xfrm>
            <a:off x="8093070" y="3190871"/>
            <a:ext cx="3327401" cy="3109910"/>
          </a:xfrm>
          <a:ln w="12701">
            <a:solidFill>
              <a:srgbClr val="D2D592"/>
            </a:solidFill>
            <a:prstDash val="solid"/>
          </a:ln>
        </p:spPr>
        <p:txBody>
          <a:bodyPr tIns="685800" anchorCtr="1">
            <a:noAutofit/>
          </a:bodyPr>
          <a:lstStyle/>
          <a:p>
            <a:pPr marL="0" lvl="0" indent="0" algn="ctr">
              <a:spcBef>
                <a:spcPts val="0"/>
              </a:spcBef>
              <a:buNone/>
            </a:pPr>
            <a:r>
              <a:rPr lang="en-GB" sz="1800" b="1" cap="all">
                <a:latin typeface="Arial" pitchFamily="34"/>
                <a:cs typeface="Arial" pitchFamily="34"/>
              </a:rPr>
              <a:t>Bouldering/Climbing</a:t>
            </a:r>
          </a:p>
        </p:txBody>
      </p:sp>
      <p:sp>
        <p:nvSpPr>
          <p:cNvPr id="11" name="Text Placeholder 4">
            <a:extLst>
              <a:ext uri="{FF2B5EF4-FFF2-40B4-BE49-F238E27FC236}">
                <a16:creationId xmlns:a16="http://schemas.microsoft.com/office/drawing/2014/main" id="{83C4C8B6-E7D8-B659-4CC9-479041DC0259}"/>
              </a:ext>
            </a:extLst>
          </p:cNvPr>
          <p:cNvSpPr txBox="1">
            <a:spLocks noGrp="1"/>
          </p:cNvSpPr>
          <p:nvPr>
            <p:ph type="body" idx="4294967295"/>
          </p:nvPr>
        </p:nvSpPr>
        <p:spPr>
          <a:xfrm>
            <a:off x="468309" y="3190871"/>
            <a:ext cx="3327401" cy="3109910"/>
          </a:xfrm>
          <a:ln w="12701">
            <a:solidFill>
              <a:srgbClr val="AAC3E8"/>
            </a:solidFill>
            <a:prstDash val="solid"/>
          </a:ln>
        </p:spPr>
        <p:txBody>
          <a:bodyPr tIns="685800" anchorCtr="1">
            <a:noAutofit/>
          </a:bodyPr>
          <a:lstStyle/>
          <a:p>
            <a:pPr marL="0" lvl="0" indent="0" algn="ctr">
              <a:spcBef>
                <a:spcPts val="0"/>
              </a:spcBef>
              <a:buNone/>
            </a:pPr>
            <a:r>
              <a:rPr lang="en-GB" sz="1800" b="1" cap="all">
                <a:latin typeface="Arial" pitchFamily="34"/>
                <a:cs typeface="Arial" pitchFamily="34"/>
              </a:rPr>
              <a:t>Pump Tracks</a:t>
            </a:r>
          </a:p>
        </p:txBody>
      </p:sp>
      <p:pic>
        <p:nvPicPr>
          <p:cNvPr id="12" name="Picture Placeholder 18" descr="A picture containing indoor, floor, ceiling&#10;&#10;Description automatically generated">
            <a:extLst>
              <a:ext uri="{FF2B5EF4-FFF2-40B4-BE49-F238E27FC236}">
                <a16:creationId xmlns:a16="http://schemas.microsoft.com/office/drawing/2014/main" id="{A276350F-672F-A91F-ED25-9DA3892965FC}"/>
              </a:ext>
            </a:extLst>
          </p:cNvPr>
          <p:cNvPicPr>
            <a:picLocks noGrp="1" noChangeAspect="1"/>
          </p:cNvPicPr>
          <p:nvPr>
            <p:ph type="pic" idx="4294967295"/>
          </p:nvPr>
        </p:nvPicPr>
        <p:blipFill>
          <a:blip r:embed="rId5"/>
          <a:srcRect l="21797" r="21797"/>
          <a:stretch>
            <a:fillRect/>
          </a:stretch>
        </p:blipFill>
        <p:spPr>
          <a:xfrm>
            <a:off x="9048746" y="2255833"/>
            <a:ext cx="1416048" cy="1416048"/>
          </a:xfrm>
          <a:prstGeom prst="ellipse">
            <a:avLst/>
          </a:prstGeom>
          <a:ln>
            <a:noFill/>
          </a:ln>
          <a:effectLst>
            <a:softEdge rad="112500"/>
          </a:effectLst>
        </p:spPr>
      </p:pic>
      <p:sp>
        <p:nvSpPr>
          <p:cNvPr id="13" name="Text Placeholder 12">
            <a:extLst>
              <a:ext uri="{FF2B5EF4-FFF2-40B4-BE49-F238E27FC236}">
                <a16:creationId xmlns:a16="http://schemas.microsoft.com/office/drawing/2014/main" id="{3FE004D6-75DE-9FFB-05AC-97035BBDFFB0}"/>
              </a:ext>
            </a:extLst>
          </p:cNvPr>
          <p:cNvSpPr txBox="1">
            <a:spLocks noGrp="1"/>
          </p:cNvSpPr>
          <p:nvPr>
            <p:ph type="body" idx="4294967295"/>
          </p:nvPr>
        </p:nvSpPr>
        <p:spPr>
          <a:xfrm>
            <a:off x="8371332" y="4269187"/>
            <a:ext cx="2770632" cy="1887778"/>
          </a:xfrm>
        </p:spPr>
        <p:txBody>
          <a:bodyPr>
            <a:noAutofit/>
          </a:bodyPr>
          <a:lstStyle/>
          <a:p>
            <a:endParaRPr lang="en-GB"/>
          </a:p>
        </p:txBody>
      </p:sp>
    </p:spTree>
  </p:cSld>
  <p:clrMapOvr>
    <a:masterClrMapping/>
  </p:clrMapOvr>
  <mc:AlternateContent xmlns:mc="http://schemas.openxmlformats.org/markup-compatibility/2006">
    <mc:Choice xmlns:p14="http://schemas.microsoft.com/office/powerpoint/2010/main" Requires="p14">
      <p:transition spd="slow" p14:dur="2000" advTm="10273"/>
    </mc:Choice>
    <mc:Fallback>
      <p:transition spd="slow" advTm="10273"/>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FBEB7-C948-23AD-F465-F7AC304C72DF}"/>
              </a:ext>
            </a:extLst>
          </p:cNvPr>
          <p:cNvSpPr txBox="1">
            <a:spLocks noGrp="1"/>
          </p:cNvSpPr>
          <p:nvPr>
            <p:ph type="title"/>
          </p:nvPr>
        </p:nvSpPr>
        <p:spPr>
          <a:xfrm>
            <a:off x="621792" y="786091"/>
            <a:ext cx="7324846" cy="1066245"/>
          </a:xfrm>
        </p:spPr>
        <p:txBody>
          <a:bodyPr>
            <a:normAutofit/>
          </a:bodyPr>
          <a:lstStyle/>
          <a:p>
            <a:pPr lvl="0"/>
            <a:r>
              <a:rPr lang="en-GB" sz="5400"/>
              <a:t>Pump Track</a:t>
            </a:r>
          </a:p>
        </p:txBody>
      </p:sp>
      <p:pic>
        <p:nvPicPr>
          <p:cNvPr id="3" name="Content Placeholder 15">
            <a:extLst>
              <a:ext uri="{FF2B5EF4-FFF2-40B4-BE49-F238E27FC236}">
                <a16:creationId xmlns:a16="http://schemas.microsoft.com/office/drawing/2014/main" id="{AF8A8E5B-3392-88CB-7ADE-F5B43D915A6F}"/>
              </a:ext>
            </a:extLst>
          </p:cNvPr>
          <p:cNvPicPr>
            <a:picLocks noGrp="1" noChangeAspect="1"/>
          </p:cNvPicPr>
          <p:nvPr>
            <p:ph idx="1"/>
          </p:nvPr>
        </p:nvPicPr>
        <p:blipFill>
          <a:blip r:embed="rId4"/>
          <a:stretch>
            <a:fillRect/>
          </a:stretch>
        </p:blipFill>
        <p:spPr>
          <a:xfrm>
            <a:off x="2961311" y="1691265"/>
            <a:ext cx="4832055" cy="4832055"/>
          </a:xfrm>
          <a:prstGeom prst="rect">
            <a:avLst/>
          </a:prstGeom>
          <a:ln>
            <a:noFill/>
          </a:ln>
          <a:effectLst>
            <a:softEdge rad="112500"/>
          </a:effectLst>
        </p:spPr>
      </p:pic>
      <p:sp>
        <p:nvSpPr>
          <p:cNvPr id="4" name="Slide Number Placeholder 4">
            <a:extLst>
              <a:ext uri="{FF2B5EF4-FFF2-40B4-BE49-F238E27FC236}">
                <a16:creationId xmlns:a16="http://schemas.microsoft.com/office/drawing/2014/main" id="{31BB4305-F3A8-55F8-899F-6C1B61D47D50}"/>
              </a:ext>
            </a:extLst>
          </p:cNvPr>
          <p:cNvSpPr txBox="1"/>
          <p:nvPr/>
        </p:nvSpPr>
        <p:spPr>
          <a:xfrm>
            <a:off x="10945368" y="457200"/>
            <a:ext cx="987552" cy="274320"/>
          </a:xfrm>
          <a:prstGeom prst="rect">
            <a:avLst/>
          </a:prstGeom>
          <a:noFill/>
          <a:ln cap="flat">
            <a:noFill/>
          </a:ln>
        </p:spPr>
        <p:txBody>
          <a:bodyPr vert="horz" wrap="square" lIns="91440" tIns="45720" rIns="91440" bIns="45720" anchor="ctr" anchorCtr="1" compatLnSpc="1">
            <a:normAutofit fontScale="77500" lnSpcReduction="20000"/>
          </a:bodyPr>
          <a:lstStyle/>
          <a:p>
            <a:pPr marL="0" marR="0" lvl="0" indent="0" algn="ctr"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fld id="{A82203EC-CE9D-443F-87DC-B8F03AC1D9E2}" type="slidenum">
              <a:rPr/>
              <a:t>6</a:t>
            </a:fld>
            <a:endParaRPr lang="en-US" sz="1200" b="0" i="0" u="none" strike="noStrike" kern="1200" cap="none" spc="0" baseline="0">
              <a:solidFill>
                <a:srgbClr val="1F2C8F"/>
              </a:solidFill>
              <a:uFillTx/>
              <a:latin typeface="Arial" pitchFamily="34"/>
              <a:cs typeface="Arial" pitchFamily="34"/>
            </a:endParaRPr>
          </a:p>
        </p:txBody>
      </p:sp>
      <p:sp>
        <p:nvSpPr>
          <p:cNvPr id="5" name="Footer Placeholder 3">
            <a:extLst>
              <a:ext uri="{FF2B5EF4-FFF2-40B4-BE49-F238E27FC236}">
                <a16:creationId xmlns:a16="http://schemas.microsoft.com/office/drawing/2014/main" id="{690D22F3-2A5F-1FC1-2BA0-1C59D88B7C9A}"/>
              </a:ext>
            </a:extLst>
          </p:cNvPr>
          <p:cNvSpPr txBox="1"/>
          <p:nvPr/>
        </p:nvSpPr>
        <p:spPr>
          <a:xfrm>
            <a:off x="621792" y="468895"/>
            <a:ext cx="5013463"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1200" b="0" i="0" u="none" strike="noStrike" kern="1200" cap="none" spc="0" baseline="0">
                <a:solidFill>
                  <a:srgbClr val="1F2C8F"/>
                </a:solidFill>
                <a:uFillTx/>
                <a:latin typeface="Arial" pitchFamily="34"/>
                <a:cs typeface="Arial" pitchFamily="34"/>
              </a:rPr>
              <a:t>TSD Highschool – Developments to Promote KS3’s Physical Activity</a:t>
            </a:r>
          </a:p>
        </p:txBody>
      </p:sp>
      <p:sp>
        <p:nvSpPr>
          <p:cNvPr id="6" name="TextBox 16">
            <a:extLst>
              <a:ext uri="{FF2B5EF4-FFF2-40B4-BE49-F238E27FC236}">
                <a16:creationId xmlns:a16="http://schemas.microsoft.com/office/drawing/2014/main" id="{4D6FE005-AB69-B786-2F9D-2DE5516ACE38}"/>
              </a:ext>
            </a:extLst>
          </p:cNvPr>
          <p:cNvSpPr txBox="1"/>
          <p:nvPr/>
        </p:nvSpPr>
        <p:spPr>
          <a:xfrm>
            <a:off x="8588401" y="1368106"/>
            <a:ext cx="1529123"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a:rPr>
              <a:t>Beginners Circuit</a:t>
            </a:r>
          </a:p>
        </p:txBody>
      </p:sp>
      <p:cxnSp>
        <p:nvCxnSpPr>
          <p:cNvPr id="7" name="Straight Arrow Connector 18">
            <a:extLst>
              <a:ext uri="{FF2B5EF4-FFF2-40B4-BE49-F238E27FC236}">
                <a16:creationId xmlns:a16="http://schemas.microsoft.com/office/drawing/2014/main" id="{A030E9F8-013B-B349-9193-15434FC10BCC}"/>
              </a:ext>
            </a:extLst>
          </p:cNvPr>
          <p:cNvCxnSpPr/>
          <p:nvPr/>
        </p:nvCxnSpPr>
        <p:spPr>
          <a:xfrm flipH="1">
            <a:off x="7384356" y="1852327"/>
            <a:ext cx="1204045" cy="376047"/>
          </a:xfrm>
          <a:prstGeom prst="straightConnector1">
            <a:avLst/>
          </a:prstGeom>
          <a:noFill/>
          <a:ln w="19046" cap="flat">
            <a:solidFill>
              <a:srgbClr val="DE8C8C"/>
            </a:solidFill>
            <a:prstDash val="solid"/>
            <a:miter/>
            <a:tailEnd type="arrow"/>
          </a:ln>
        </p:spPr>
      </p:cxnSp>
      <p:cxnSp>
        <p:nvCxnSpPr>
          <p:cNvPr id="8" name="Straight Arrow Connector 21">
            <a:extLst>
              <a:ext uri="{FF2B5EF4-FFF2-40B4-BE49-F238E27FC236}">
                <a16:creationId xmlns:a16="http://schemas.microsoft.com/office/drawing/2014/main" id="{FA1A5738-3E26-6A32-7B8C-7D0147BE072C}"/>
              </a:ext>
            </a:extLst>
          </p:cNvPr>
          <p:cNvCxnSpPr/>
          <p:nvPr/>
        </p:nvCxnSpPr>
        <p:spPr>
          <a:xfrm flipH="1">
            <a:off x="6444618" y="4410635"/>
            <a:ext cx="2330549" cy="253573"/>
          </a:xfrm>
          <a:prstGeom prst="straightConnector1">
            <a:avLst/>
          </a:prstGeom>
          <a:noFill/>
          <a:ln w="19046" cap="flat">
            <a:solidFill>
              <a:srgbClr val="F5CDCE"/>
            </a:solidFill>
            <a:prstDash val="solid"/>
            <a:miter/>
            <a:tailEnd type="arrow"/>
          </a:ln>
        </p:spPr>
      </p:cxnSp>
      <p:sp>
        <p:nvSpPr>
          <p:cNvPr id="9" name="TextBox 24">
            <a:extLst>
              <a:ext uri="{FF2B5EF4-FFF2-40B4-BE49-F238E27FC236}">
                <a16:creationId xmlns:a16="http://schemas.microsoft.com/office/drawing/2014/main" id="{32FA8923-03AC-7EA3-75A1-4A294F81A199}"/>
              </a:ext>
            </a:extLst>
          </p:cNvPr>
          <p:cNvSpPr txBox="1"/>
          <p:nvPr/>
        </p:nvSpPr>
        <p:spPr>
          <a:xfrm>
            <a:off x="8890427" y="4021942"/>
            <a:ext cx="1529123"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a:rPr>
              <a:t>Bump Progression</a:t>
            </a:r>
          </a:p>
        </p:txBody>
      </p:sp>
      <p:cxnSp>
        <p:nvCxnSpPr>
          <p:cNvPr id="10" name="Straight Arrow Connector 27">
            <a:extLst>
              <a:ext uri="{FF2B5EF4-FFF2-40B4-BE49-F238E27FC236}">
                <a16:creationId xmlns:a16="http://schemas.microsoft.com/office/drawing/2014/main" id="{E8459A60-C842-2A84-5DA2-3762EB6F8E60}"/>
              </a:ext>
            </a:extLst>
          </p:cNvPr>
          <p:cNvCxnSpPr/>
          <p:nvPr/>
        </p:nvCxnSpPr>
        <p:spPr>
          <a:xfrm>
            <a:off x="2312892" y="4537417"/>
            <a:ext cx="2143847" cy="468255"/>
          </a:xfrm>
          <a:prstGeom prst="straightConnector1">
            <a:avLst/>
          </a:prstGeom>
          <a:noFill/>
          <a:ln w="19046" cap="flat">
            <a:solidFill>
              <a:srgbClr val="DE8C8C"/>
            </a:solidFill>
            <a:prstDash val="solid"/>
            <a:miter/>
            <a:tailEnd type="arrow"/>
          </a:ln>
        </p:spPr>
      </p:cxnSp>
      <p:sp>
        <p:nvSpPr>
          <p:cNvPr id="11" name="TextBox 31">
            <a:extLst>
              <a:ext uri="{FF2B5EF4-FFF2-40B4-BE49-F238E27FC236}">
                <a16:creationId xmlns:a16="http://schemas.microsoft.com/office/drawing/2014/main" id="{CA2902CD-7B36-D3D6-1448-51CA4A5EFFF9}"/>
              </a:ext>
            </a:extLst>
          </p:cNvPr>
          <p:cNvSpPr txBox="1"/>
          <p:nvPr/>
        </p:nvSpPr>
        <p:spPr>
          <a:xfrm>
            <a:off x="1334063" y="4125215"/>
            <a:ext cx="1290913"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a:rPr>
              <a:t>Smaller circuits </a:t>
            </a:r>
          </a:p>
        </p:txBody>
      </p:sp>
      <p:cxnSp>
        <p:nvCxnSpPr>
          <p:cNvPr id="12" name="Straight Arrow Connector 33">
            <a:extLst>
              <a:ext uri="{FF2B5EF4-FFF2-40B4-BE49-F238E27FC236}">
                <a16:creationId xmlns:a16="http://schemas.microsoft.com/office/drawing/2014/main" id="{7BD78BB0-FC22-0C79-231D-22B5E916CA09}"/>
              </a:ext>
            </a:extLst>
          </p:cNvPr>
          <p:cNvCxnSpPr/>
          <p:nvPr/>
        </p:nvCxnSpPr>
        <p:spPr>
          <a:xfrm>
            <a:off x="1921008" y="2607557"/>
            <a:ext cx="2120795" cy="1043724"/>
          </a:xfrm>
          <a:prstGeom prst="straightConnector1">
            <a:avLst/>
          </a:prstGeom>
          <a:noFill/>
          <a:ln w="19046" cap="flat">
            <a:solidFill>
              <a:srgbClr val="F5CDCE"/>
            </a:solidFill>
            <a:prstDash val="solid"/>
            <a:miter/>
            <a:tailEnd type="arrow"/>
          </a:ln>
        </p:spPr>
      </p:cxnSp>
      <p:sp>
        <p:nvSpPr>
          <p:cNvPr id="13" name="TextBox 38">
            <a:extLst>
              <a:ext uri="{FF2B5EF4-FFF2-40B4-BE49-F238E27FC236}">
                <a16:creationId xmlns:a16="http://schemas.microsoft.com/office/drawing/2014/main" id="{CE5B1A9A-504B-8EA9-6FAE-2A5D813F6B7B}"/>
              </a:ext>
            </a:extLst>
          </p:cNvPr>
          <p:cNvSpPr txBox="1"/>
          <p:nvPr/>
        </p:nvSpPr>
        <p:spPr>
          <a:xfrm>
            <a:off x="1019309" y="2161632"/>
            <a:ext cx="1145953"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a:rPr>
              <a:t>Bigger Tracks</a:t>
            </a:r>
          </a:p>
        </p:txBody>
      </p:sp>
      <p:sp>
        <p:nvSpPr>
          <p:cNvPr id="14" name="TextBox 13">
            <a:extLst>
              <a:ext uri="{FF2B5EF4-FFF2-40B4-BE49-F238E27FC236}">
                <a16:creationId xmlns:a16="http://schemas.microsoft.com/office/drawing/2014/main" id="{DDBD1E89-45CC-4AF3-31ED-8CD202187167}"/>
              </a:ext>
            </a:extLst>
          </p:cNvPr>
          <p:cNvSpPr txBox="1"/>
          <p:nvPr/>
        </p:nvSpPr>
        <p:spPr>
          <a:xfrm>
            <a:off x="5872276" y="1204630"/>
            <a:ext cx="2395243"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pitchFamily="2"/>
                <a:cs typeface="Sabon Next LT" pitchFamily="2"/>
              </a:rPr>
              <a:t>&amp; what it consists of</a:t>
            </a:r>
          </a:p>
        </p:txBody>
      </p:sp>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16895"/>
    </mc:Choice>
    <mc:Fallback>
      <p:transition spd="slow" advTm="1689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fade">
                                      <p:cBhvr>
                                        <p:cTn id="37" dur="500"/>
                                        <p:tgtEl>
                                          <p:spTgt spid="12"/>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fade">
                                      <p:cBhvr>
                                        <p:cTn id="4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P spid="11" grpId="0"/>
      <p:bldP spid="13" grpId="0"/>
    </p:bldLst>
  </p:timing>
</p:sld>
</file>

<file path=ppt/slides/slide7.xml><?xml version="1.0" encoding="utf-8"?>
<p:sld xmlns:a="http://schemas.openxmlformats.org/drawingml/2006/main" xmlns:r="http://schemas.openxmlformats.org/officeDocument/2006/relationships" xmlns:p="http://schemas.openxmlformats.org/presentationml/2006/main">
  <p:cSld name="Slide3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F971C-E546-E2AA-EA61-ADAE78451B53}"/>
              </a:ext>
            </a:extLst>
          </p:cNvPr>
          <p:cNvSpPr txBox="1">
            <a:spLocks noGrp="1"/>
          </p:cNvSpPr>
          <p:nvPr>
            <p:ph type="title"/>
          </p:nvPr>
        </p:nvSpPr>
        <p:spPr>
          <a:xfrm>
            <a:off x="621792" y="786091"/>
            <a:ext cx="7324846" cy="1066245"/>
          </a:xfrm>
        </p:spPr>
        <p:txBody>
          <a:bodyPr>
            <a:normAutofit/>
          </a:bodyPr>
          <a:lstStyle/>
          <a:p>
            <a:pPr lvl="0"/>
            <a:r>
              <a:rPr lang="en-GB" sz="5400"/>
              <a:t>Pump Track</a:t>
            </a:r>
          </a:p>
        </p:txBody>
      </p:sp>
      <p:pic>
        <p:nvPicPr>
          <p:cNvPr id="3" name="Content Placeholder 15">
            <a:extLst>
              <a:ext uri="{FF2B5EF4-FFF2-40B4-BE49-F238E27FC236}">
                <a16:creationId xmlns:a16="http://schemas.microsoft.com/office/drawing/2014/main" id="{17B97BA9-96F3-8662-96A4-14C761E82F58}"/>
              </a:ext>
            </a:extLst>
          </p:cNvPr>
          <p:cNvPicPr>
            <a:picLocks noGrp="1" noChangeAspect="1"/>
          </p:cNvPicPr>
          <p:nvPr>
            <p:ph idx="1"/>
          </p:nvPr>
        </p:nvPicPr>
        <p:blipFill>
          <a:blip r:embed="rId3"/>
          <a:stretch>
            <a:fillRect/>
          </a:stretch>
        </p:blipFill>
        <p:spPr>
          <a:xfrm>
            <a:off x="2961311" y="1691265"/>
            <a:ext cx="4832055" cy="4832055"/>
          </a:xfrm>
          <a:prstGeom prst="rect">
            <a:avLst/>
          </a:prstGeom>
          <a:ln>
            <a:noFill/>
          </a:ln>
          <a:effectLst>
            <a:softEdge rad="112500"/>
          </a:effectLst>
        </p:spPr>
      </p:pic>
      <p:sp>
        <p:nvSpPr>
          <p:cNvPr id="4" name="Slide Number Placeholder 4">
            <a:extLst>
              <a:ext uri="{FF2B5EF4-FFF2-40B4-BE49-F238E27FC236}">
                <a16:creationId xmlns:a16="http://schemas.microsoft.com/office/drawing/2014/main" id="{52654C42-73AD-DFAE-C0DE-E303AC155EBD}"/>
              </a:ext>
            </a:extLst>
          </p:cNvPr>
          <p:cNvSpPr txBox="1"/>
          <p:nvPr/>
        </p:nvSpPr>
        <p:spPr>
          <a:xfrm>
            <a:off x="10945368" y="457200"/>
            <a:ext cx="987552" cy="274320"/>
          </a:xfrm>
          <a:prstGeom prst="rect">
            <a:avLst/>
          </a:prstGeom>
          <a:noFill/>
          <a:ln cap="flat">
            <a:noFill/>
          </a:ln>
        </p:spPr>
        <p:txBody>
          <a:bodyPr vert="horz" wrap="square" lIns="91440" tIns="45720" rIns="91440" bIns="45720" anchor="ctr" anchorCtr="1" compatLnSpc="1">
            <a:normAutofit fontScale="77500" lnSpcReduction="20000"/>
          </a:bodyPr>
          <a:lstStyle/>
          <a:p>
            <a:pPr marL="0" marR="0" lvl="0" indent="0" algn="ctr"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fld id="{B04F49AC-40F1-4584-8639-4A462DEB368A}" type="slidenum">
              <a:rPr/>
              <a:t>7</a:t>
            </a:fld>
            <a:endParaRPr lang="en-US" sz="1200" b="0" i="0" u="none" strike="noStrike" kern="1200" cap="none" spc="0" baseline="0">
              <a:solidFill>
                <a:srgbClr val="1F2C8F"/>
              </a:solidFill>
              <a:uFillTx/>
              <a:latin typeface="Arial" pitchFamily="34"/>
              <a:cs typeface="Arial" pitchFamily="34"/>
            </a:endParaRPr>
          </a:p>
        </p:txBody>
      </p:sp>
      <p:sp>
        <p:nvSpPr>
          <p:cNvPr id="5" name="Footer Placeholder 3">
            <a:extLst>
              <a:ext uri="{FF2B5EF4-FFF2-40B4-BE49-F238E27FC236}">
                <a16:creationId xmlns:a16="http://schemas.microsoft.com/office/drawing/2014/main" id="{C6AE4FFF-E370-D47F-2E44-2EE0C14F721B}"/>
              </a:ext>
            </a:extLst>
          </p:cNvPr>
          <p:cNvSpPr txBox="1"/>
          <p:nvPr/>
        </p:nvSpPr>
        <p:spPr>
          <a:xfrm>
            <a:off x="621792" y="468895"/>
            <a:ext cx="5013463"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1200" b="0" i="0" u="none" strike="noStrike" kern="1200" cap="none" spc="0" baseline="0">
                <a:solidFill>
                  <a:srgbClr val="1F2C8F"/>
                </a:solidFill>
                <a:uFillTx/>
                <a:latin typeface="Arial" pitchFamily="34"/>
                <a:cs typeface="Arial" pitchFamily="34"/>
              </a:rPr>
              <a:t>TSD Highschool – Developments to Promote KS3’s Physical Activity</a:t>
            </a:r>
          </a:p>
        </p:txBody>
      </p:sp>
      <p:sp>
        <p:nvSpPr>
          <p:cNvPr id="6" name="TextBox 16">
            <a:extLst>
              <a:ext uri="{FF2B5EF4-FFF2-40B4-BE49-F238E27FC236}">
                <a16:creationId xmlns:a16="http://schemas.microsoft.com/office/drawing/2014/main" id="{81DE51AE-FAC1-9E57-E52A-73F7B4A662A4}"/>
              </a:ext>
            </a:extLst>
          </p:cNvPr>
          <p:cNvSpPr txBox="1"/>
          <p:nvPr/>
        </p:nvSpPr>
        <p:spPr>
          <a:xfrm>
            <a:off x="8588401" y="1368106"/>
            <a:ext cx="1529123"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a:rPr>
              <a:t>Beginners Circuit</a:t>
            </a:r>
          </a:p>
        </p:txBody>
      </p:sp>
      <p:cxnSp>
        <p:nvCxnSpPr>
          <p:cNvPr id="7" name="Straight Arrow Connector 18">
            <a:extLst>
              <a:ext uri="{FF2B5EF4-FFF2-40B4-BE49-F238E27FC236}">
                <a16:creationId xmlns:a16="http://schemas.microsoft.com/office/drawing/2014/main" id="{EB33EC82-1754-1DFC-2F7F-08A36752D801}"/>
              </a:ext>
            </a:extLst>
          </p:cNvPr>
          <p:cNvCxnSpPr/>
          <p:nvPr/>
        </p:nvCxnSpPr>
        <p:spPr>
          <a:xfrm flipH="1">
            <a:off x="7384356" y="1852327"/>
            <a:ext cx="1204045" cy="376047"/>
          </a:xfrm>
          <a:prstGeom prst="straightConnector1">
            <a:avLst/>
          </a:prstGeom>
          <a:noFill/>
          <a:ln w="19046" cap="flat">
            <a:solidFill>
              <a:srgbClr val="DE8C8C"/>
            </a:solidFill>
            <a:prstDash val="solid"/>
            <a:miter/>
            <a:tailEnd type="arrow"/>
          </a:ln>
        </p:spPr>
      </p:cxnSp>
      <p:cxnSp>
        <p:nvCxnSpPr>
          <p:cNvPr id="8" name="Straight Arrow Connector 21">
            <a:extLst>
              <a:ext uri="{FF2B5EF4-FFF2-40B4-BE49-F238E27FC236}">
                <a16:creationId xmlns:a16="http://schemas.microsoft.com/office/drawing/2014/main" id="{01E27086-8EAE-7743-40EF-C3087D660E4F}"/>
              </a:ext>
            </a:extLst>
          </p:cNvPr>
          <p:cNvCxnSpPr/>
          <p:nvPr/>
        </p:nvCxnSpPr>
        <p:spPr>
          <a:xfrm flipH="1">
            <a:off x="6444618" y="4410635"/>
            <a:ext cx="2330549" cy="253573"/>
          </a:xfrm>
          <a:prstGeom prst="straightConnector1">
            <a:avLst/>
          </a:prstGeom>
          <a:noFill/>
          <a:ln w="19046" cap="flat">
            <a:solidFill>
              <a:srgbClr val="F5CDCE"/>
            </a:solidFill>
            <a:prstDash val="solid"/>
            <a:miter/>
            <a:tailEnd type="arrow"/>
          </a:ln>
        </p:spPr>
      </p:cxnSp>
      <p:sp>
        <p:nvSpPr>
          <p:cNvPr id="9" name="TextBox 24">
            <a:extLst>
              <a:ext uri="{FF2B5EF4-FFF2-40B4-BE49-F238E27FC236}">
                <a16:creationId xmlns:a16="http://schemas.microsoft.com/office/drawing/2014/main" id="{C43A4B62-E948-7DCB-119E-A4AED99DFFD0}"/>
              </a:ext>
            </a:extLst>
          </p:cNvPr>
          <p:cNvSpPr txBox="1"/>
          <p:nvPr/>
        </p:nvSpPr>
        <p:spPr>
          <a:xfrm>
            <a:off x="8890427" y="4021942"/>
            <a:ext cx="1529123"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a:rPr>
              <a:t>Bump Progression</a:t>
            </a:r>
          </a:p>
        </p:txBody>
      </p:sp>
      <p:cxnSp>
        <p:nvCxnSpPr>
          <p:cNvPr id="10" name="Straight Arrow Connector 27">
            <a:extLst>
              <a:ext uri="{FF2B5EF4-FFF2-40B4-BE49-F238E27FC236}">
                <a16:creationId xmlns:a16="http://schemas.microsoft.com/office/drawing/2014/main" id="{1437BB2C-F187-8006-8F84-2118E722F637}"/>
              </a:ext>
            </a:extLst>
          </p:cNvPr>
          <p:cNvCxnSpPr/>
          <p:nvPr/>
        </p:nvCxnSpPr>
        <p:spPr>
          <a:xfrm>
            <a:off x="2312892" y="4537417"/>
            <a:ext cx="2143847" cy="468255"/>
          </a:xfrm>
          <a:prstGeom prst="straightConnector1">
            <a:avLst/>
          </a:prstGeom>
          <a:noFill/>
          <a:ln w="19046" cap="flat">
            <a:solidFill>
              <a:srgbClr val="DE8C8C"/>
            </a:solidFill>
            <a:prstDash val="solid"/>
            <a:miter/>
            <a:tailEnd type="arrow"/>
          </a:ln>
        </p:spPr>
      </p:cxnSp>
      <p:sp>
        <p:nvSpPr>
          <p:cNvPr id="11" name="TextBox 31">
            <a:extLst>
              <a:ext uri="{FF2B5EF4-FFF2-40B4-BE49-F238E27FC236}">
                <a16:creationId xmlns:a16="http://schemas.microsoft.com/office/drawing/2014/main" id="{63D80BDE-6D40-3B22-6E07-B870EFB7CC1C}"/>
              </a:ext>
            </a:extLst>
          </p:cNvPr>
          <p:cNvSpPr txBox="1"/>
          <p:nvPr/>
        </p:nvSpPr>
        <p:spPr>
          <a:xfrm>
            <a:off x="1334063" y="4125215"/>
            <a:ext cx="1290913"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a:rPr>
              <a:t>Smaller circuits </a:t>
            </a:r>
          </a:p>
        </p:txBody>
      </p:sp>
      <p:cxnSp>
        <p:nvCxnSpPr>
          <p:cNvPr id="12" name="Straight Arrow Connector 33">
            <a:extLst>
              <a:ext uri="{FF2B5EF4-FFF2-40B4-BE49-F238E27FC236}">
                <a16:creationId xmlns:a16="http://schemas.microsoft.com/office/drawing/2014/main" id="{FE05F440-FF03-12A0-6F26-A36BA729E832}"/>
              </a:ext>
            </a:extLst>
          </p:cNvPr>
          <p:cNvCxnSpPr/>
          <p:nvPr/>
        </p:nvCxnSpPr>
        <p:spPr>
          <a:xfrm>
            <a:off x="1921008" y="2607557"/>
            <a:ext cx="2120795" cy="1043724"/>
          </a:xfrm>
          <a:prstGeom prst="straightConnector1">
            <a:avLst/>
          </a:prstGeom>
          <a:noFill/>
          <a:ln w="19046" cap="flat">
            <a:solidFill>
              <a:srgbClr val="F5CDCE"/>
            </a:solidFill>
            <a:prstDash val="solid"/>
            <a:miter/>
            <a:tailEnd type="arrow"/>
          </a:ln>
        </p:spPr>
      </p:cxnSp>
      <p:sp>
        <p:nvSpPr>
          <p:cNvPr id="13" name="TextBox 38">
            <a:extLst>
              <a:ext uri="{FF2B5EF4-FFF2-40B4-BE49-F238E27FC236}">
                <a16:creationId xmlns:a16="http://schemas.microsoft.com/office/drawing/2014/main" id="{E543AC6C-4EC8-BF2D-6D41-AE4B7E5C50C6}"/>
              </a:ext>
            </a:extLst>
          </p:cNvPr>
          <p:cNvSpPr txBox="1"/>
          <p:nvPr/>
        </p:nvSpPr>
        <p:spPr>
          <a:xfrm>
            <a:off x="1019309" y="2161632"/>
            <a:ext cx="1145953"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a:rPr>
              <a:t>Bigger Tracks</a:t>
            </a:r>
          </a:p>
        </p:txBody>
      </p:sp>
      <p:pic>
        <p:nvPicPr>
          <p:cNvPr id="14" name="Picture 5">
            <a:extLst>
              <a:ext uri="{FF2B5EF4-FFF2-40B4-BE49-F238E27FC236}">
                <a16:creationId xmlns:a16="http://schemas.microsoft.com/office/drawing/2014/main" id="{007DE335-F028-2746-21C8-2710314943CE}"/>
              </a:ext>
            </a:extLst>
          </p:cNvPr>
          <p:cNvPicPr>
            <a:picLocks noChangeAspect="1"/>
          </p:cNvPicPr>
          <p:nvPr/>
        </p:nvPicPr>
        <p:blipFill>
          <a:blip r:embed="rId4"/>
          <a:stretch>
            <a:fillRect/>
          </a:stretch>
        </p:blipFill>
        <p:spPr>
          <a:xfrm>
            <a:off x="2972074" y="2161632"/>
            <a:ext cx="5550627" cy="3406935"/>
          </a:xfrm>
          <a:prstGeom prst="rect">
            <a:avLst/>
          </a:prstGeom>
          <a:ln>
            <a:noFill/>
          </a:ln>
          <a:effectLst>
            <a:softEdge rad="112500"/>
          </a:effectLst>
        </p:spPr>
      </p:pic>
      <p:sp>
        <p:nvSpPr>
          <p:cNvPr id="15" name="TextBox 6">
            <a:extLst>
              <a:ext uri="{FF2B5EF4-FFF2-40B4-BE49-F238E27FC236}">
                <a16:creationId xmlns:a16="http://schemas.microsoft.com/office/drawing/2014/main" id="{05E1F77B-8268-54B0-927A-B46FD988BF28}"/>
              </a:ext>
            </a:extLst>
          </p:cNvPr>
          <p:cNvSpPr txBox="1"/>
          <p:nvPr/>
        </p:nvSpPr>
        <p:spPr>
          <a:xfrm>
            <a:off x="3992855" y="1796247"/>
            <a:ext cx="3509055"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a:rPr>
              <a:t>Small Skills Development Circuit</a:t>
            </a:r>
          </a:p>
        </p:txBody>
      </p:sp>
      <p:sp>
        <p:nvSpPr>
          <p:cNvPr id="16" name="TextBox 15">
            <a:extLst>
              <a:ext uri="{FF2B5EF4-FFF2-40B4-BE49-F238E27FC236}">
                <a16:creationId xmlns:a16="http://schemas.microsoft.com/office/drawing/2014/main" id="{74A0B751-44B9-F85D-ECF3-D42B42F438B3}"/>
              </a:ext>
            </a:extLst>
          </p:cNvPr>
          <p:cNvSpPr txBox="1"/>
          <p:nvPr/>
        </p:nvSpPr>
        <p:spPr>
          <a:xfrm>
            <a:off x="5872276" y="1204630"/>
            <a:ext cx="2395243"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pitchFamily="2"/>
                <a:cs typeface="Sabon Next LT" pitchFamily="2"/>
              </a:rPr>
              <a:t>&amp; what it consists of</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7"/>
                                        </p:tgtEl>
                                        <p:attrNameLst>
                                          <p:attrName>style.visibility</p:attrName>
                                        </p:attrNameLst>
                                      </p:cBhvr>
                                      <p:to>
                                        <p:strVal val="hidden"/>
                                      </p:to>
                                    </p:set>
                                  </p:childTnLst>
                                </p:cTn>
                              </p:par>
                              <p:par>
                                <p:cTn id="7" presetID="1" presetClass="exit"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hidden"/>
                                      </p:to>
                                    </p:set>
                                  </p:childTnLst>
                                </p:cTn>
                              </p:par>
                              <p:par>
                                <p:cTn id="9" presetID="1" presetClass="exit" presetSubtype="0" fill="hold" nodeType="withEffect">
                                  <p:stCondLst>
                                    <p:cond delay="0"/>
                                  </p:stCondLst>
                                  <p:childTnLst>
                                    <p:set>
                                      <p:cBhvr>
                                        <p:cTn id="10" dur="1" fill="hold">
                                          <p:stCondLst>
                                            <p:cond delay="0"/>
                                          </p:stCondLst>
                                        </p:cTn>
                                        <p:tgtEl>
                                          <p:spTgt spid="8"/>
                                        </p:tgtEl>
                                        <p:attrNameLst>
                                          <p:attrName>style.visibility</p:attrName>
                                        </p:attrNameLst>
                                      </p:cBhvr>
                                      <p:to>
                                        <p:strVal val="hidden"/>
                                      </p:to>
                                    </p:set>
                                  </p:childTnLst>
                                </p:cTn>
                              </p:par>
                              <p:par>
                                <p:cTn id="11" presetID="1" presetClass="exit"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hidden"/>
                                      </p:to>
                                    </p:set>
                                  </p:childTnLst>
                                </p:cTn>
                              </p:par>
                              <p:par>
                                <p:cTn id="13" presetID="1" presetClass="exit" presetSubtype="0" fill="hold" nodeType="withEffect">
                                  <p:stCondLst>
                                    <p:cond delay="0"/>
                                  </p:stCondLst>
                                  <p:childTnLst>
                                    <p:set>
                                      <p:cBhvr>
                                        <p:cTn id="14" dur="1" fill="hold">
                                          <p:stCondLst>
                                            <p:cond delay="0"/>
                                          </p:stCondLst>
                                        </p:cTn>
                                        <p:tgtEl>
                                          <p:spTgt spid="10"/>
                                        </p:tgtEl>
                                        <p:attrNameLst>
                                          <p:attrName>style.visibility</p:attrName>
                                        </p:attrNameLst>
                                      </p:cBhvr>
                                      <p:to>
                                        <p:strVal val="hidden"/>
                                      </p:to>
                                    </p:set>
                                  </p:childTnLst>
                                </p:cTn>
                              </p:par>
                              <p:par>
                                <p:cTn id="15" presetID="1" presetClass="exit" presetSubtype="0" fill="hold" grpId="0" nodeType="withEffect">
                                  <p:stCondLst>
                                    <p:cond delay="0"/>
                                  </p:stCondLst>
                                  <p:childTnLst>
                                    <p:set>
                                      <p:cBhvr>
                                        <p:cTn id="16" dur="1" fill="hold">
                                          <p:stCondLst>
                                            <p:cond delay="0"/>
                                          </p:stCondLst>
                                        </p:cTn>
                                        <p:tgtEl>
                                          <p:spTgt spid="11"/>
                                        </p:tgtEl>
                                        <p:attrNameLst>
                                          <p:attrName>style.visibility</p:attrName>
                                        </p:attrNameLst>
                                      </p:cBhvr>
                                      <p:to>
                                        <p:strVal val="hidden"/>
                                      </p:to>
                                    </p:set>
                                  </p:childTnLst>
                                </p:cTn>
                              </p:par>
                              <p:par>
                                <p:cTn id="17" presetID="1" presetClass="exit" presetSubtype="0" fill="hold" nodeType="withEffect">
                                  <p:stCondLst>
                                    <p:cond delay="0"/>
                                  </p:stCondLst>
                                  <p:childTnLst>
                                    <p:set>
                                      <p:cBhvr>
                                        <p:cTn id="18" dur="1" fill="hold">
                                          <p:stCondLst>
                                            <p:cond delay="0"/>
                                          </p:stCondLst>
                                        </p:cTn>
                                        <p:tgtEl>
                                          <p:spTgt spid="12"/>
                                        </p:tgtEl>
                                        <p:attrNameLst>
                                          <p:attrName>style.visibility</p:attrName>
                                        </p:attrNameLst>
                                      </p:cBhvr>
                                      <p:to>
                                        <p:strVal val="hidden"/>
                                      </p:to>
                                    </p:set>
                                  </p:childTnLst>
                                </p:cTn>
                              </p:par>
                              <p:par>
                                <p:cTn id="19" presetID="1" presetClass="exit" presetSubtype="0" fill="hold" grpId="0" nodeType="withEffect">
                                  <p:stCondLst>
                                    <p:cond delay="0"/>
                                  </p:stCondLst>
                                  <p:childTnLst>
                                    <p:set>
                                      <p:cBhvr>
                                        <p:cTn id="20" dur="1" fill="hold">
                                          <p:stCondLst>
                                            <p:cond delay="0"/>
                                          </p:stCondLst>
                                        </p:cTn>
                                        <p:tgtEl>
                                          <p:spTgt spid="13"/>
                                        </p:tgtEl>
                                        <p:attrNameLst>
                                          <p:attrName>style.visibility</p:attrName>
                                        </p:attrNameLst>
                                      </p:cBhvr>
                                      <p:to>
                                        <p:strVal val="hidden"/>
                                      </p:to>
                                    </p:set>
                                  </p:childTnLst>
                                </p:cTn>
                              </p:par>
                              <p:par>
                                <p:cTn id="21" presetID="1" presetClass="exit" presetSubtype="0" fill="hold" nodeType="withEffect">
                                  <p:stCondLst>
                                    <p:cond delay="0"/>
                                  </p:stCondLst>
                                  <p:childTnLst>
                                    <p:set>
                                      <p:cBhvr>
                                        <p:cTn id="22" dur="1" fill="hold">
                                          <p:stCondLst>
                                            <p:cond delay="0"/>
                                          </p:stCondLst>
                                        </p:cTn>
                                        <p:tgtEl>
                                          <p:spTgt spid="3"/>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P spid="11" grpId="0"/>
      <p:bldP spid="13" grpId="0"/>
      <p:bldP spid="15" grpId="0"/>
    </p:bldLst>
  </p:timing>
</p:sld>
</file>

<file path=ppt/slides/slide8.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09606-F6AF-5070-55C0-D798B574B38D}"/>
              </a:ext>
            </a:extLst>
          </p:cNvPr>
          <p:cNvSpPr txBox="1">
            <a:spLocks noGrp="1"/>
          </p:cNvSpPr>
          <p:nvPr>
            <p:ph type="title"/>
          </p:nvPr>
        </p:nvSpPr>
        <p:spPr>
          <a:xfrm>
            <a:off x="621792" y="786091"/>
            <a:ext cx="7324846" cy="1066245"/>
          </a:xfrm>
        </p:spPr>
        <p:txBody>
          <a:bodyPr>
            <a:normAutofit/>
          </a:bodyPr>
          <a:lstStyle/>
          <a:p>
            <a:pPr lvl="0"/>
            <a:r>
              <a:rPr lang="en-GB" sz="5400"/>
              <a:t>Pump Track</a:t>
            </a:r>
          </a:p>
        </p:txBody>
      </p:sp>
      <p:sp>
        <p:nvSpPr>
          <p:cNvPr id="3" name="Slide Number Placeholder 4">
            <a:extLst>
              <a:ext uri="{FF2B5EF4-FFF2-40B4-BE49-F238E27FC236}">
                <a16:creationId xmlns:a16="http://schemas.microsoft.com/office/drawing/2014/main" id="{43885A79-E47F-B35F-99AD-6AF42C079846}"/>
              </a:ext>
            </a:extLst>
          </p:cNvPr>
          <p:cNvSpPr txBox="1"/>
          <p:nvPr/>
        </p:nvSpPr>
        <p:spPr>
          <a:xfrm>
            <a:off x="10945368" y="457200"/>
            <a:ext cx="987552" cy="274320"/>
          </a:xfrm>
          <a:prstGeom prst="rect">
            <a:avLst/>
          </a:prstGeom>
          <a:noFill/>
          <a:ln cap="flat">
            <a:noFill/>
          </a:ln>
        </p:spPr>
        <p:txBody>
          <a:bodyPr vert="horz" wrap="square" lIns="91440" tIns="45720" rIns="91440" bIns="45720" anchor="ctr" anchorCtr="1" compatLnSpc="1">
            <a:normAutofit fontScale="77500" lnSpcReduction="20000"/>
          </a:bodyPr>
          <a:lstStyle/>
          <a:p>
            <a:pPr marL="0" marR="0" lvl="0" indent="0" algn="ctr"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fld id="{5650574F-815E-46D8-A39B-EC6CF18FE29A}" type="slidenum">
              <a:rPr/>
              <a:t>8</a:t>
            </a:fld>
            <a:endParaRPr lang="en-US" sz="1200" b="0" i="0" u="none" strike="noStrike" kern="1200" cap="none" spc="0" baseline="0">
              <a:solidFill>
                <a:srgbClr val="1F2C8F"/>
              </a:solidFill>
              <a:uFillTx/>
              <a:latin typeface="Arial" pitchFamily="34"/>
              <a:cs typeface="Arial" pitchFamily="34"/>
            </a:endParaRPr>
          </a:p>
        </p:txBody>
      </p:sp>
      <p:sp>
        <p:nvSpPr>
          <p:cNvPr id="4" name="Footer Placeholder 3">
            <a:extLst>
              <a:ext uri="{FF2B5EF4-FFF2-40B4-BE49-F238E27FC236}">
                <a16:creationId xmlns:a16="http://schemas.microsoft.com/office/drawing/2014/main" id="{ECCC7B89-EA18-0FC4-6A4D-2B12421BDDA4}"/>
              </a:ext>
            </a:extLst>
          </p:cNvPr>
          <p:cNvSpPr txBox="1"/>
          <p:nvPr/>
        </p:nvSpPr>
        <p:spPr>
          <a:xfrm>
            <a:off x="621792" y="468895"/>
            <a:ext cx="5013463"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1200" b="0" i="0" u="none" strike="noStrike" kern="1200" cap="none" spc="0" baseline="0">
                <a:solidFill>
                  <a:srgbClr val="1F2C8F"/>
                </a:solidFill>
                <a:uFillTx/>
                <a:latin typeface="Arial" pitchFamily="34"/>
                <a:cs typeface="Arial" pitchFamily="34"/>
              </a:rPr>
              <a:t>TSD Highschool – Developments to Promote KS3’s Physical Activity</a:t>
            </a:r>
          </a:p>
        </p:txBody>
      </p:sp>
      <p:pic>
        <p:nvPicPr>
          <p:cNvPr id="5" name="Picture 5">
            <a:extLst>
              <a:ext uri="{FF2B5EF4-FFF2-40B4-BE49-F238E27FC236}">
                <a16:creationId xmlns:a16="http://schemas.microsoft.com/office/drawing/2014/main" id="{3652EC1C-24F9-EC0B-463F-153593B6496F}"/>
              </a:ext>
            </a:extLst>
          </p:cNvPr>
          <p:cNvPicPr>
            <a:picLocks noChangeAspect="1"/>
          </p:cNvPicPr>
          <p:nvPr/>
        </p:nvPicPr>
        <p:blipFill>
          <a:blip r:embed="rId3"/>
          <a:stretch>
            <a:fillRect/>
          </a:stretch>
        </p:blipFill>
        <p:spPr>
          <a:xfrm>
            <a:off x="2972074" y="2161632"/>
            <a:ext cx="5550627" cy="3406935"/>
          </a:xfrm>
          <a:prstGeom prst="rect">
            <a:avLst/>
          </a:prstGeom>
          <a:ln>
            <a:noFill/>
          </a:ln>
          <a:effectLst>
            <a:softEdge rad="112500"/>
          </a:effectLst>
        </p:spPr>
      </p:pic>
      <p:sp>
        <p:nvSpPr>
          <p:cNvPr id="6" name="TextBox 6">
            <a:extLst>
              <a:ext uri="{FF2B5EF4-FFF2-40B4-BE49-F238E27FC236}">
                <a16:creationId xmlns:a16="http://schemas.microsoft.com/office/drawing/2014/main" id="{44B0855A-7A4A-DAD8-E1B5-055B210A234E}"/>
              </a:ext>
            </a:extLst>
          </p:cNvPr>
          <p:cNvSpPr txBox="1"/>
          <p:nvPr/>
        </p:nvSpPr>
        <p:spPr>
          <a:xfrm>
            <a:off x="3992855" y="1796247"/>
            <a:ext cx="3509055"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a:rPr>
              <a:t>Small Skills Development Circuit</a:t>
            </a:r>
          </a:p>
        </p:txBody>
      </p:sp>
      <p:pic>
        <p:nvPicPr>
          <p:cNvPr id="7" name="Picture 12" descr="A picture containing outdoor, grass, ground, jumping&#10;&#10;Description automatically generated">
            <a:extLst>
              <a:ext uri="{FF2B5EF4-FFF2-40B4-BE49-F238E27FC236}">
                <a16:creationId xmlns:a16="http://schemas.microsoft.com/office/drawing/2014/main" id="{8FABBD42-C418-6CCA-F25C-DEC58966EC38}"/>
              </a:ext>
            </a:extLst>
          </p:cNvPr>
          <p:cNvPicPr>
            <a:picLocks noChangeAspect="1"/>
          </p:cNvPicPr>
          <p:nvPr/>
        </p:nvPicPr>
        <p:blipFill>
          <a:blip r:embed="rId4"/>
          <a:stretch>
            <a:fillRect/>
          </a:stretch>
        </p:blipFill>
        <p:spPr>
          <a:xfrm>
            <a:off x="374839" y="2436336"/>
            <a:ext cx="2190746" cy="3429000"/>
          </a:xfrm>
          <a:prstGeom prst="rect">
            <a:avLst/>
          </a:prstGeom>
          <a:ln>
            <a:noFill/>
          </a:ln>
          <a:effectLst>
            <a:softEdge rad="112500"/>
          </a:effectLst>
        </p:spPr>
      </p:pic>
      <p:sp>
        <p:nvSpPr>
          <p:cNvPr id="8" name="TextBox 13">
            <a:extLst>
              <a:ext uri="{FF2B5EF4-FFF2-40B4-BE49-F238E27FC236}">
                <a16:creationId xmlns:a16="http://schemas.microsoft.com/office/drawing/2014/main" id="{030612C4-761C-908F-A89F-1367E6181077}"/>
              </a:ext>
            </a:extLst>
          </p:cNvPr>
          <p:cNvSpPr txBox="1"/>
          <p:nvPr/>
        </p:nvSpPr>
        <p:spPr>
          <a:xfrm>
            <a:off x="374839" y="2067001"/>
            <a:ext cx="2276151"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a:rPr>
              <a:t>Balance</a:t>
            </a:r>
          </a:p>
        </p:txBody>
      </p:sp>
      <p:pic>
        <p:nvPicPr>
          <p:cNvPr id="9" name="Picture 17" descr="A picture containing ground, outdoor, sidewalk, broken&#10;&#10;Description automatically generated">
            <a:extLst>
              <a:ext uri="{FF2B5EF4-FFF2-40B4-BE49-F238E27FC236}">
                <a16:creationId xmlns:a16="http://schemas.microsoft.com/office/drawing/2014/main" id="{5791D348-17F6-E96B-1A82-3E444C4CA45D}"/>
              </a:ext>
            </a:extLst>
          </p:cNvPr>
          <p:cNvPicPr>
            <a:picLocks noChangeAspect="1"/>
          </p:cNvPicPr>
          <p:nvPr/>
        </p:nvPicPr>
        <p:blipFill>
          <a:blip r:embed="rId5"/>
          <a:srcRect l="10287" t="20643" r="6147" b="29377"/>
          <a:stretch>
            <a:fillRect/>
          </a:stretch>
        </p:blipFill>
        <p:spPr>
          <a:xfrm>
            <a:off x="8929180" y="4879723"/>
            <a:ext cx="3075630" cy="1377671"/>
          </a:xfrm>
          <a:prstGeom prst="rect">
            <a:avLst/>
          </a:prstGeom>
          <a:ln>
            <a:noFill/>
          </a:ln>
          <a:effectLst>
            <a:softEdge rad="112500"/>
          </a:effectLst>
        </p:spPr>
      </p:pic>
      <p:sp>
        <p:nvSpPr>
          <p:cNvPr id="10" name="TextBox 19">
            <a:extLst>
              <a:ext uri="{FF2B5EF4-FFF2-40B4-BE49-F238E27FC236}">
                <a16:creationId xmlns:a16="http://schemas.microsoft.com/office/drawing/2014/main" id="{A2073B73-A007-52AB-1457-C998CD889DD6}"/>
              </a:ext>
            </a:extLst>
          </p:cNvPr>
          <p:cNvSpPr txBox="1"/>
          <p:nvPr/>
        </p:nvSpPr>
        <p:spPr>
          <a:xfrm>
            <a:off x="8929180" y="4568836"/>
            <a:ext cx="1890275"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a:rPr>
              <a:t>Terrain</a:t>
            </a:r>
          </a:p>
        </p:txBody>
      </p:sp>
      <p:pic>
        <p:nvPicPr>
          <p:cNvPr id="11" name="Picture 22" descr="A picture containing grass, outdoor, tree, bicycle&#10;&#10;Description automatically generated">
            <a:extLst>
              <a:ext uri="{FF2B5EF4-FFF2-40B4-BE49-F238E27FC236}">
                <a16:creationId xmlns:a16="http://schemas.microsoft.com/office/drawing/2014/main" id="{8C76A96C-DF3E-E909-E966-3095F2DEF980}"/>
              </a:ext>
            </a:extLst>
          </p:cNvPr>
          <p:cNvPicPr>
            <a:picLocks noChangeAspect="1"/>
          </p:cNvPicPr>
          <p:nvPr/>
        </p:nvPicPr>
        <p:blipFill>
          <a:blip r:embed="rId6"/>
          <a:stretch>
            <a:fillRect/>
          </a:stretch>
        </p:blipFill>
        <p:spPr>
          <a:xfrm>
            <a:off x="8929180" y="1751981"/>
            <a:ext cx="2816278" cy="1911918"/>
          </a:xfrm>
          <a:prstGeom prst="rect">
            <a:avLst/>
          </a:prstGeom>
          <a:ln>
            <a:noFill/>
          </a:ln>
          <a:effectLst>
            <a:softEdge rad="112500"/>
          </a:effectLst>
        </p:spPr>
      </p:pic>
      <p:sp>
        <p:nvSpPr>
          <p:cNvPr id="12" name="TextBox 23">
            <a:extLst>
              <a:ext uri="{FF2B5EF4-FFF2-40B4-BE49-F238E27FC236}">
                <a16:creationId xmlns:a16="http://schemas.microsoft.com/office/drawing/2014/main" id="{15AF1172-2812-0F71-FCFC-3A7D132CA023}"/>
              </a:ext>
            </a:extLst>
          </p:cNvPr>
          <p:cNvSpPr txBox="1"/>
          <p:nvPr/>
        </p:nvSpPr>
        <p:spPr>
          <a:xfrm>
            <a:off x="8929180" y="1316534"/>
            <a:ext cx="2228219"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a:rPr>
              <a:t>Coordination</a:t>
            </a:r>
          </a:p>
        </p:txBody>
      </p:sp>
      <p:sp>
        <p:nvSpPr>
          <p:cNvPr id="13" name="TextBox 12">
            <a:extLst>
              <a:ext uri="{FF2B5EF4-FFF2-40B4-BE49-F238E27FC236}">
                <a16:creationId xmlns:a16="http://schemas.microsoft.com/office/drawing/2014/main" id="{8021C1CC-9FB0-04B9-EF5A-306B8F47CB82}"/>
              </a:ext>
            </a:extLst>
          </p:cNvPr>
          <p:cNvSpPr txBox="1"/>
          <p:nvPr/>
        </p:nvSpPr>
        <p:spPr>
          <a:xfrm>
            <a:off x="5872276" y="1204630"/>
            <a:ext cx="2395243"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pitchFamily="2"/>
                <a:cs typeface="Sabon Next LT" pitchFamily="2"/>
              </a:rPr>
              <a:t>&amp; what it consists of</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P spid="12" grpId="0"/>
    </p:bldLst>
  </p:timing>
</p:sld>
</file>

<file path=ppt/slides/slide9.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8CDBE-C697-EE66-A088-EE3B1A50F86B}"/>
              </a:ext>
            </a:extLst>
          </p:cNvPr>
          <p:cNvSpPr txBox="1">
            <a:spLocks noGrp="1"/>
          </p:cNvSpPr>
          <p:nvPr>
            <p:ph type="title"/>
          </p:nvPr>
        </p:nvSpPr>
        <p:spPr>
          <a:xfrm>
            <a:off x="621792" y="786091"/>
            <a:ext cx="7324846" cy="1066245"/>
          </a:xfrm>
        </p:spPr>
        <p:txBody>
          <a:bodyPr>
            <a:normAutofit/>
          </a:bodyPr>
          <a:lstStyle/>
          <a:p>
            <a:pPr lvl="0"/>
            <a:r>
              <a:rPr lang="en-GB" sz="5400"/>
              <a:t>Pump Track</a:t>
            </a:r>
          </a:p>
        </p:txBody>
      </p:sp>
      <p:sp>
        <p:nvSpPr>
          <p:cNvPr id="3" name="Slide Number Placeholder 4">
            <a:extLst>
              <a:ext uri="{FF2B5EF4-FFF2-40B4-BE49-F238E27FC236}">
                <a16:creationId xmlns:a16="http://schemas.microsoft.com/office/drawing/2014/main" id="{9D7742B2-21BF-0A89-C098-91F103E9676C}"/>
              </a:ext>
            </a:extLst>
          </p:cNvPr>
          <p:cNvSpPr txBox="1"/>
          <p:nvPr/>
        </p:nvSpPr>
        <p:spPr>
          <a:xfrm>
            <a:off x="10945368" y="457200"/>
            <a:ext cx="987552" cy="274320"/>
          </a:xfrm>
          <a:prstGeom prst="rect">
            <a:avLst/>
          </a:prstGeom>
          <a:noFill/>
          <a:ln cap="flat">
            <a:noFill/>
          </a:ln>
        </p:spPr>
        <p:txBody>
          <a:bodyPr vert="horz" wrap="square" lIns="91440" tIns="45720" rIns="91440" bIns="45720" anchor="ctr" anchorCtr="1" compatLnSpc="1">
            <a:normAutofit fontScale="77500" lnSpcReduction="20000"/>
          </a:bodyPr>
          <a:lstStyle/>
          <a:p>
            <a:pPr marL="0" marR="0" lvl="0" indent="0" algn="ctr"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fld id="{78CEDD64-4D6F-47C2-A1BE-F350BB883DDF}" type="slidenum">
              <a:rPr/>
              <a:t>9</a:t>
            </a:fld>
            <a:endParaRPr lang="en-US" sz="1200" b="0" i="0" u="none" strike="noStrike" kern="1200" cap="none" spc="0" baseline="0">
              <a:solidFill>
                <a:srgbClr val="1F2C8F"/>
              </a:solidFill>
              <a:uFillTx/>
              <a:latin typeface="Arial" pitchFamily="34"/>
              <a:cs typeface="Arial" pitchFamily="34"/>
            </a:endParaRPr>
          </a:p>
        </p:txBody>
      </p:sp>
      <p:sp>
        <p:nvSpPr>
          <p:cNvPr id="4" name="Footer Placeholder 3">
            <a:extLst>
              <a:ext uri="{FF2B5EF4-FFF2-40B4-BE49-F238E27FC236}">
                <a16:creationId xmlns:a16="http://schemas.microsoft.com/office/drawing/2014/main" id="{86C467A9-64BD-D310-DC61-7A092DC8AC56}"/>
              </a:ext>
            </a:extLst>
          </p:cNvPr>
          <p:cNvSpPr txBox="1"/>
          <p:nvPr/>
        </p:nvSpPr>
        <p:spPr>
          <a:xfrm>
            <a:off x="621792" y="468895"/>
            <a:ext cx="5013463"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1200" b="0" i="0" u="none" strike="noStrike" kern="1200" cap="none" spc="0" baseline="0">
                <a:solidFill>
                  <a:srgbClr val="1F2C8F"/>
                </a:solidFill>
                <a:uFillTx/>
                <a:latin typeface="Arial" pitchFamily="34"/>
                <a:cs typeface="Arial" pitchFamily="34"/>
              </a:rPr>
              <a:t>TSD Highschool – Developments to Promote KS3’s Physical Activity</a:t>
            </a:r>
          </a:p>
        </p:txBody>
      </p:sp>
      <p:pic>
        <p:nvPicPr>
          <p:cNvPr id="5" name="Picture 7" descr="A picture containing tree, nature, way, plant&#10;&#10;Description automatically generated">
            <a:extLst>
              <a:ext uri="{FF2B5EF4-FFF2-40B4-BE49-F238E27FC236}">
                <a16:creationId xmlns:a16="http://schemas.microsoft.com/office/drawing/2014/main" id="{D66C1CF5-5219-CC97-9BB8-599E275DC06B}"/>
              </a:ext>
            </a:extLst>
          </p:cNvPr>
          <p:cNvPicPr>
            <a:picLocks noChangeAspect="1"/>
          </p:cNvPicPr>
          <p:nvPr/>
        </p:nvPicPr>
        <p:blipFill>
          <a:blip r:embed="rId3"/>
          <a:stretch>
            <a:fillRect/>
          </a:stretch>
        </p:blipFill>
        <p:spPr>
          <a:xfrm>
            <a:off x="2226838" y="1930892"/>
            <a:ext cx="6816833" cy="4549953"/>
          </a:xfrm>
          <a:prstGeom prst="rect">
            <a:avLst/>
          </a:prstGeom>
          <a:ln>
            <a:noFill/>
          </a:ln>
          <a:effectLst>
            <a:softEdge rad="112500"/>
          </a:effectLst>
        </p:spPr>
      </p:pic>
      <p:sp>
        <p:nvSpPr>
          <p:cNvPr id="6" name="TextBox 5">
            <a:extLst>
              <a:ext uri="{FF2B5EF4-FFF2-40B4-BE49-F238E27FC236}">
                <a16:creationId xmlns:a16="http://schemas.microsoft.com/office/drawing/2014/main" id="{9D142AB7-4200-9A84-AFFA-766E81BF12A0}"/>
              </a:ext>
            </a:extLst>
          </p:cNvPr>
          <p:cNvSpPr txBox="1"/>
          <p:nvPr/>
        </p:nvSpPr>
        <p:spPr>
          <a:xfrm>
            <a:off x="5872276" y="1204630"/>
            <a:ext cx="2395243"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pitchFamily="2"/>
                <a:cs typeface="Sabon Next LT" pitchFamily="2"/>
              </a:rPr>
              <a:t>&amp; what it consists of</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3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8A75B-D7D1-A754-8E01-AAD33A439FE0}"/>
              </a:ext>
            </a:extLst>
          </p:cNvPr>
          <p:cNvSpPr txBox="1">
            <a:spLocks noGrp="1"/>
          </p:cNvSpPr>
          <p:nvPr>
            <p:ph type="title"/>
          </p:nvPr>
        </p:nvSpPr>
        <p:spPr>
          <a:xfrm>
            <a:off x="621792" y="786091"/>
            <a:ext cx="7324846" cy="1066245"/>
          </a:xfrm>
        </p:spPr>
        <p:txBody>
          <a:bodyPr>
            <a:normAutofit/>
          </a:bodyPr>
          <a:lstStyle/>
          <a:p>
            <a:pPr lvl="0"/>
            <a:r>
              <a:rPr lang="en-GB" sz="5400"/>
              <a:t>Pump Track</a:t>
            </a:r>
          </a:p>
        </p:txBody>
      </p:sp>
      <p:sp>
        <p:nvSpPr>
          <p:cNvPr id="3" name="Slide Number Placeholder 4">
            <a:extLst>
              <a:ext uri="{FF2B5EF4-FFF2-40B4-BE49-F238E27FC236}">
                <a16:creationId xmlns:a16="http://schemas.microsoft.com/office/drawing/2014/main" id="{2B99A9BF-0666-3708-A9F7-4A0E4F1C2704}"/>
              </a:ext>
            </a:extLst>
          </p:cNvPr>
          <p:cNvSpPr txBox="1"/>
          <p:nvPr/>
        </p:nvSpPr>
        <p:spPr>
          <a:xfrm>
            <a:off x="10945368" y="457200"/>
            <a:ext cx="987552" cy="274320"/>
          </a:xfrm>
          <a:prstGeom prst="rect">
            <a:avLst/>
          </a:prstGeom>
          <a:noFill/>
          <a:ln cap="flat">
            <a:noFill/>
          </a:ln>
        </p:spPr>
        <p:txBody>
          <a:bodyPr vert="horz" wrap="square" lIns="91440" tIns="45720" rIns="91440" bIns="45720" anchor="ctr" anchorCtr="1" compatLnSpc="1">
            <a:normAutofit fontScale="77500" lnSpcReduction="20000"/>
          </a:bodyPr>
          <a:lstStyle/>
          <a:p>
            <a:pPr marL="0" marR="0" lvl="0" indent="0" algn="ctr"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fld id="{66BA2E97-AF91-4CD2-8F8D-AFAA11C9CFB9}" type="slidenum">
              <a:rPr/>
              <a:t>10</a:t>
            </a:fld>
            <a:endParaRPr lang="en-US" sz="1200" b="0" i="0" u="none" strike="noStrike" kern="1200" cap="none" spc="0" baseline="0">
              <a:solidFill>
                <a:srgbClr val="1F2C8F"/>
              </a:solidFill>
              <a:uFillTx/>
              <a:latin typeface="Arial" pitchFamily="34"/>
              <a:cs typeface="Arial" pitchFamily="34"/>
            </a:endParaRPr>
          </a:p>
        </p:txBody>
      </p:sp>
      <p:sp>
        <p:nvSpPr>
          <p:cNvPr id="4" name="Footer Placeholder 3">
            <a:extLst>
              <a:ext uri="{FF2B5EF4-FFF2-40B4-BE49-F238E27FC236}">
                <a16:creationId xmlns:a16="http://schemas.microsoft.com/office/drawing/2014/main" id="{6A02D31F-B9D4-FF73-8438-A0A11B1C5EC9}"/>
              </a:ext>
            </a:extLst>
          </p:cNvPr>
          <p:cNvSpPr txBox="1"/>
          <p:nvPr/>
        </p:nvSpPr>
        <p:spPr>
          <a:xfrm>
            <a:off x="621792" y="468895"/>
            <a:ext cx="5013463"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1200" b="0" i="0" u="none" strike="noStrike" kern="1200" cap="none" spc="0" baseline="0">
                <a:solidFill>
                  <a:srgbClr val="1F2C8F"/>
                </a:solidFill>
                <a:uFillTx/>
                <a:latin typeface="Arial" pitchFamily="34"/>
                <a:cs typeface="Arial" pitchFamily="34"/>
              </a:rPr>
              <a:t>TSD Highschool – Developments to Promote KS3’s Physical Activity</a:t>
            </a:r>
          </a:p>
        </p:txBody>
      </p:sp>
      <p:sp>
        <p:nvSpPr>
          <p:cNvPr id="5" name="TextBox 2">
            <a:extLst>
              <a:ext uri="{FF2B5EF4-FFF2-40B4-BE49-F238E27FC236}">
                <a16:creationId xmlns:a16="http://schemas.microsoft.com/office/drawing/2014/main" id="{674DA049-5DEE-76ED-37FF-E3843B8B11D0}"/>
              </a:ext>
            </a:extLst>
          </p:cNvPr>
          <p:cNvSpPr txBox="1"/>
          <p:nvPr/>
        </p:nvSpPr>
        <p:spPr>
          <a:xfrm>
            <a:off x="791458" y="1959431"/>
            <a:ext cx="3941914"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a:rPr>
              <a:t>Outline of Equipment Progression:</a:t>
            </a:r>
          </a:p>
        </p:txBody>
      </p:sp>
      <p:pic>
        <p:nvPicPr>
          <p:cNvPr id="6" name="Picture 6" descr="A picture containing outdoor, grass, tree, road&#10;&#10;Description automatically generated">
            <a:extLst>
              <a:ext uri="{FF2B5EF4-FFF2-40B4-BE49-F238E27FC236}">
                <a16:creationId xmlns:a16="http://schemas.microsoft.com/office/drawing/2014/main" id="{EFABAD99-826A-A86B-BC23-519E12B9D7E6}"/>
              </a:ext>
            </a:extLst>
          </p:cNvPr>
          <p:cNvPicPr>
            <a:picLocks noChangeAspect="1"/>
          </p:cNvPicPr>
          <p:nvPr/>
        </p:nvPicPr>
        <p:blipFill>
          <a:blip r:embed="rId3"/>
          <a:srcRect l="14072" r="10285"/>
          <a:stretch>
            <a:fillRect/>
          </a:stretch>
        </p:blipFill>
        <p:spPr>
          <a:xfrm>
            <a:off x="169045" y="3062444"/>
            <a:ext cx="2551102" cy="2463997"/>
          </a:xfrm>
          <a:prstGeom prst="rect">
            <a:avLst/>
          </a:prstGeom>
          <a:ln>
            <a:noFill/>
          </a:ln>
          <a:effectLst>
            <a:softEdge rad="112500"/>
          </a:effectLst>
        </p:spPr>
      </p:pic>
      <p:sp>
        <p:nvSpPr>
          <p:cNvPr id="7" name="TextBox 8">
            <a:extLst>
              <a:ext uri="{FF2B5EF4-FFF2-40B4-BE49-F238E27FC236}">
                <a16:creationId xmlns:a16="http://schemas.microsoft.com/office/drawing/2014/main" id="{1E2AB045-FFFD-A7C8-E439-6083E0BA0557}"/>
              </a:ext>
            </a:extLst>
          </p:cNvPr>
          <p:cNvSpPr txBox="1"/>
          <p:nvPr/>
        </p:nvSpPr>
        <p:spPr>
          <a:xfrm>
            <a:off x="169045" y="2582338"/>
            <a:ext cx="2166899"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a:rPr>
              <a:t>Scooters</a:t>
            </a:r>
          </a:p>
        </p:txBody>
      </p:sp>
      <p:pic>
        <p:nvPicPr>
          <p:cNvPr id="8" name="Picture 10" descr="A group of people riding bikes on a dirt road&#10;&#10;Description automatically generated">
            <a:extLst>
              <a:ext uri="{FF2B5EF4-FFF2-40B4-BE49-F238E27FC236}">
                <a16:creationId xmlns:a16="http://schemas.microsoft.com/office/drawing/2014/main" id="{93E407B3-8C69-41BA-0D38-CF812CAC6DF5}"/>
              </a:ext>
            </a:extLst>
          </p:cNvPr>
          <p:cNvPicPr>
            <a:picLocks noChangeAspect="1"/>
          </p:cNvPicPr>
          <p:nvPr/>
        </p:nvPicPr>
        <p:blipFill>
          <a:blip r:embed="rId4"/>
          <a:stretch>
            <a:fillRect/>
          </a:stretch>
        </p:blipFill>
        <p:spPr>
          <a:xfrm>
            <a:off x="2945712" y="4352507"/>
            <a:ext cx="3150290" cy="2232041"/>
          </a:xfrm>
          <a:prstGeom prst="rect">
            <a:avLst/>
          </a:prstGeom>
          <a:ln>
            <a:noFill/>
          </a:ln>
          <a:effectLst>
            <a:softEdge rad="112500"/>
          </a:effectLst>
        </p:spPr>
      </p:pic>
      <p:sp>
        <p:nvSpPr>
          <p:cNvPr id="9" name="TextBox 11">
            <a:extLst>
              <a:ext uri="{FF2B5EF4-FFF2-40B4-BE49-F238E27FC236}">
                <a16:creationId xmlns:a16="http://schemas.microsoft.com/office/drawing/2014/main" id="{0F5AFEF6-33BF-36F4-EBD5-237B59B814B4}"/>
              </a:ext>
            </a:extLst>
          </p:cNvPr>
          <p:cNvSpPr txBox="1"/>
          <p:nvPr/>
        </p:nvSpPr>
        <p:spPr>
          <a:xfrm>
            <a:off x="2945712" y="3960623"/>
            <a:ext cx="2826602"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a:rPr>
              <a:t>Bikes</a:t>
            </a:r>
          </a:p>
        </p:txBody>
      </p:sp>
      <p:pic>
        <p:nvPicPr>
          <p:cNvPr id="10" name="Picture 13" descr="A person riding a skateboard&#10;&#10;Description automatically generated with medium confidence">
            <a:extLst>
              <a:ext uri="{FF2B5EF4-FFF2-40B4-BE49-F238E27FC236}">
                <a16:creationId xmlns:a16="http://schemas.microsoft.com/office/drawing/2014/main" id="{F3D1D100-BC1C-1E99-325E-D69EAC6CD7D2}"/>
              </a:ext>
            </a:extLst>
          </p:cNvPr>
          <p:cNvPicPr>
            <a:picLocks noChangeAspect="1"/>
          </p:cNvPicPr>
          <p:nvPr/>
        </p:nvPicPr>
        <p:blipFill>
          <a:blip r:embed="rId5"/>
          <a:stretch>
            <a:fillRect/>
          </a:stretch>
        </p:blipFill>
        <p:spPr>
          <a:xfrm>
            <a:off x="4501755" y="2201957"/>
            <a:ext cx="2890134" cy="2047716"/>
          </a:xfrm>
          <a:prstGeom prst="rect">
            <a:avLst/>
          </a:prstGeom>
          <a:ln>
            <a:noFill/>
          </a:ln>
          <a:effectLst>
            <a:softEdge rad="112500"/>
          </a:effectLst>
        </p:spPr>
      </p:pic>
      <p:sp>
        <p:nvSpPr>
          <p:cNvPr id="11" name="TextBox 14">
            <a:extLst>
              <a:ext uri="{FF2B5EF4-FFF2-40B4-BE49-F238E27FC236}">
                <a16:creationId xmlns:a16="http://schemas.microsoft.com/office/drawing/2014/main" id="{6B844DCE-4FFC-2719-FE84-45F877D7E676}"/>
              </a:ext>
            </a:extLst>
          </p:cNvPr>
          <p:cNvSpPr txBox="1"/>
          <p:nvPr/>
        </p:nvSpPr>
        <p:spPr>
          <a:xfrm>
            <a:off x="6090745" y="4168740"/>
            <a:ext cx="1786865"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a:rPr>
              <a:t>Skateboards</a:t>
            </a:r>
          </a:p>
        </p:txBody>
      </p:sp>
      <p:pic>
        <p:nvPicPr>
          <p:cNvPr id="12" name="Picture 18" descr="A person riding a skateboard on a ramp&#10;&#10;Description automatically generated with medium confidence">
            <a:extLst>
              <a:ext uri="{FF2B5EF4-FFF2-40B4-BE49-F238E27FC236}">
                <a16:creationId xmlns:a16="http://schemas.microsoft.com/office/drawing/2014/main" id="{3F53D4DA-9EBF-2AEA-F3B0-56B6A4A78729}"/>
              </a:ext>
            </a:extLst>
          </p:cNvPr>
          <p:cNvPicPr>
            <a:picLocks noChangeAspect="1"/>
          </p:cNvPicPr>
          <p:nvPr/>
        </p:nvPicPr>
        <p:blipFill>
          <a:blip r:embed="rId6"/>
          <a:stretch>
            <a:fillRect/>
          </a:stretch>
        </p:blipFill>
        <p:spPr>
          <a:xfrm>
            <a:off x="7710321" y="3687171"/>
            <a:ext cx="3966466" cy="2897376"/>
          </a:xfrm>
          <a:prstGeom prst="rect">
            <a:avLst/>
          </a:prstGeom>
          <a:ln>
            <a:noFill/>
          </a:ln>
          <a:effectLst>
            <a:softEdge rad="112500"/>
          </a:effectLst>
        </p:spPr>
      </p:pic>
      <p:sp>
        <p:nvSpPr>
          <p:cNvPr id="13" name="TextBox 19">
            <a:extLst>
              <a:ext uri="{FF2B5EF4-FFF2-40B4-BE49-F238E27FC236}">
                <a16:creationId xmlns:a16="http://schemas.microsoft.com/office/drawing/2014/main" id="{7F030464-3D8A-3E9D-5F8B-AD3F91C0F0C3}"/>
              </a:ext>
            </a:extLst>
          </p:cNvPr>
          <p:cNvSpPr txBox="1"/>
          <p:nvPr/>
        </p:nvSpPr>
        <p:spPr>
          <a:xfrm>
            <a:off x="7710321" y="3321000"/>
            <a:ext cx="3065928"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a:rPr>
              <a:t>Roller-skating</a:t>
            </a:r>
          </a:p>
        </p:txBody>
      </p:sp>
      <p:sp>
        <p:nvSpPr>
          <p:cNvPr id="14" name="TextBox 13">
            <a:extLst>
              <a:ext uri="{FF2B5EF4-FFF2-40B4-BE49-F238E27FC236}">
                <a16:creationId xmlns:a16="http://schemas.microsoft.com/office/drawing/2014/main" id="{49D337FF-B068-5943-2C54-7A0F350D7EDC}"/>
              </a:ext>
            </a:extLst>
          </p:cNvPr>
          <p:cNvSpPr txBox="1"/>
          <p:nvPr/>
        </p:nvSpPr>
        <p:spPr>
          <a:xfrm>
            <a:off x="5872276" y="1204630"/>
            <a:ext cx="2395243"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pitchFamily="2"/>
                <a:cs typeface="Sabon Next LT" pitchFamily="2"/>
              </a:rPr>
              <a:t>&amp; its use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500"/>
                                        <p:tgtEl>
                                          <p:spTgt spid="7"/>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500"/>
                                        <p:tgtEl>
                                          <p:spTgt spid="11"/>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fade">
                                      <p:cBhvr>
                                        <p:cTn id="35" dur="500"/>
                                        <p:tgtEl>
                                          <p:spTgt spid="12"/>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3"/>
                                        </p:tgtEl>
                                        <p:attrNameLst>
                                          <p:attrName>style.visibility</p:attrName>
                                        </p:attrNameLst>
                                      </p:cBhvr>
                                      <p:to>
                                        <p:strVal val="visible"/>
                                      </p:to>
                                    </p:set>
                                    <p:animEffect transition="in" filter="fade">
                                      <p:cBhvr>
                                        <p:cTn id="38"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9" grpId="0"/>
      <p:bldP spid="11" grpId="0"/>
      <p:bldP spid="13" grpId="0"/>
    </p:bldLst>
  </p:timing>
</p:sld>
</file>

<file path=ppt/slides/slide11.xml><?xml version="1.0" encoding="utf-8"?>
<p:sld xmlns:a="http://schemas.openxmlformats.org/drawingml/2006/main" xmlns:r="http://schemas.openxmlformats.org/officeDocument/2006/relationships" xmlns:p="http://schemas.openxmlformats.org/presentationml/2006/main">
  <p:cSld name="Slide3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CA07F-5DCD-25CF-9C8B-4ECCD1EAE75D}"/>
              </a:ext>
            </a:extLst>
          </p:cNvPr>
          <p:cNvSpPr txBox="1">
            <a:spLocks noGrp="1"/>
          </p:cNvSpPr>
          <p:nvPr>
            <p:ph type="title"/>
          </p:nvPr>
        </p:nvSpPr>
        <p:spPr>
          <a:xfrm>
            <a:off x="621792" y="786091"/>
            <a:ext cx="7324846" cy="1066245"/>
          </a:xfrm>
        </p:spPr>
        <p:txBody>
          <a:bodyPr>
            <a:normAutofit/>
          </a:bodyPr>
          <a:lstStyle/>
          <a:p>
            <a:pPr lvl="0"/>
            <a:r>
              <a:rPr lang="en-GB" sz="5400"/>
              <a:t>Pump Track</a:t>
            </a:r>
          </a:p>
        </p:txBody>
      </p:sp>
      <p:sp>
        <p:nvSpPr>
          <p:cNvPr id="3" name="Slide Number Placeholder 4">
            <a:extLst>
              <a:ext uri="{FF2B5EF4-FFF2-40B4-BE49-F238E27FC236}">
                <a16:creationId xmlns:a16="http://schemas.microsoft.com/office/drawing/2014/main" id="{3B2BCBCF-D029-0156-A4FA-20214D9C4806}"/>
              </a:ext>
            </a:extLst>
          </p:cNvPr>
          <p:cNvSpPr txBox="1"/>
          <p:nvPr/>
        </p:nvSpPr>
        <p:spPr>
          <a:xfrm>
            <a:off x="10945368" y="457200"/>
            <a:ext cx="987552" cy="274320"/>
          </a:xfrm>
          <a:prstGeom prst="rect">
            <a:avLst/>
          </a:prstGeom>
          <a:noFill/>
          <a:ln cap="flat">
            <a:noFill/>
          </a:ln>
        </p:spPr>
        <p:txBody>
          <a:bodyPr vert="horz" wrap="square" lIns="91440" tIns="45720" rIns="91440" bIns="45720" anchor="ctr" anchorCtr="1" compatLnSpc="1">
            <a:normAutofit fontScale="77500" lnSpcReduction="20000"/>
          </a:bodyPr>
          <a:lstStyle/>
          <a:p>
            <a:pPr marL="0" marR="0" lvl="0" indent="0" algn="ctr"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fld id="{D12BF37C-BFBE-411F-8464-8385C9AD0B48}" type="slidenum">
              <a:rPr/>
              <a:t>11</a:t>
            </a:fld>
            <a:endParaRPr lang="en-US" sz="1200" b="0" i="0" u="none" strike="noStrike" kern="1200" cap="none" spc="0" baseline="0">
              <a:solidFill>
                <a:srgbClr val="1F2C8F"/>
              </a:solidFill>
              <a:uFillTx/>
              <a:latin typeface="Arial" pitchFamily="34"/>
              <a:cs typeface="Arial" pitchFamily="34"/>
            </a:endParaRPr>
          </a:p>
        </p:txBody>
      </p:sp>
      <p:sp>
        <p:nvSpPr>
          <p:cNvPr id="4" name="Footer Placeholder 3">
            <a:extLst>
              <a:ext uri="{FF2B5EF4-FFF2-40B4-BE49-F238E27FC236}">
                <a16:creationId xmlns:a16="http://schemas.microsoft.com/office/drawing/2014/main" id="{1E02FFCF-1577-A449-32A4-322A32DFF96A}"/>
              </a:ext>
            </a:extLst>
          </p:cNvPr>
          <p:cNvSpPr txBox="1"/>
          <p:nvPr/>
        </p:nvSpPr>
        <p:spPr>
          <a:xfrm>
            <a:off x="621792" y="468895"/>
            <a:ext cx="5013463"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1200" b="0" i="0" u="none" strike="noStrike" kern="1200" cap="none" spc="0" baseline="0">
                <a:solidFill>
                  <a:srgbClr val="1F2C8F"/>
                </a:solidFill>
                <a:uFillTx/>
                <a:latin typeface="Arial" pitchFamily="34"/>
                <a:cs typeface="Arial" pitchFamily="34"/>
              </a:rPr>
              <a:t>TSD Highschool – Developments to Promote KS3’s Physical Activity</a:t>
            </a:r>
          </a:p>
        </p:txBody>
      </p:sp>
      <p:sp>
        <p:nvSpPr>
          <p:cNvPr id="5" name="TextBox 7">
            <a:extLst>
              <a:ext uri="{FF2B5EF4-FFF2-40B4-BE49-F238E27FC236}">
                <a16:creationId xmlns:a16="http://schemas.microsoft.com/office/drawing/2014/main" id="{AE1D3D5E-CEDA-4020-7074-4C5A755A74BB}"/>
              </a:ext>
            </a:extLst>
          </p:cNvPr>
          <p:cNvSpPr txBox="1"/>
          <p:nvPr/>
        </p:nvSpPr>
        <p:spPr>
          <a:xfrm>
            <a:off x="1446663" y="2051639"/>
            <a:ext cx="2259107" cy="36883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a:rPr>
              <a:t>Equipment</a:t>
            </a:r>
          </a:p>
        </p:txBody>
      </p:sp>
      <p:sp>
        <p:nvSpPr>
          <p:cNvPr id="6" name="TextBox 9">
            <a:extLst>
              <a:ext uri="{FF2B5EF4-FFF2-40B4-BE49-F238E27FC236}">
                <a16:creationId xmlns:a16="http://schemas.microsoft.com/office/drawing/2014/main" id="{F5D0244E-DF95-259F-7EF2-4D71C5E2BB57}"/>
              </a:ext>
            </a:extLst>
          </p:cNvPr>
          <p:cNvSpPr txBox="1"/>
          <p:nvPr/>
        </p:nvSpPr>
        <p:spPr>
          <a:xfrm>
            <a:off x="7631591" y="2051639"/>
            <a:ext cx="1566193" cy="36883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a:rPr>
              <a:t>Course</a:t>
            </a:r>
          </a:p>
        </p:txBody>
      </p:sp>
      <p:sp>
        <p:nvSpPr>
          <p:cNvPr id="7" name="TextBox 12">
            <a:extLst>
              <a:ext uri="{FF2B5EF4-FFF2-40B4-BE49-F238E27FC236}">
                <a16:creationId xmlns:a16="http://schemas.microsoft.com/office/drawing/2014/main" id="{ED6C93FE-BF0B-70FC-097F-284E96D3CCAC}"/>
              </a:ext>
            </a:extLst>
          </p:cNvPr>
          <p:cNvSpPr txBox="1"/>
          <p:nvPr/>
        </p:nvSpPr>
        <p:spPr>
          <a:xfrm>
            <a:off x="1446663" y="2530821"/>
            <a:ext cx="2105424" cy="36883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a:rPr>
              <a:t>Scooter</a:t>
            </a:r>
          </a:p>
        </p:txBody>
      </p:sp>
      <p:sp>
        <p:nvSpPr>
          <p:cNvPr id="8" name="TextBox 15">
            <a:extLst>
              <a:ext uri="{FF2B5EF4-FFF2-40B4-BE49-F238E27FC236}">
                <a16:creationId xmlns:a16="http://schemas.microsoft.com/office/drawing/2014/main" id="{3CC5E75D-27AD-9CD5-F0D8-17BCE045973D}"/>
              </a:ext>
            </a:extLst>
          </p:cNvPr>
          <p:cNvSpPr txBox="1"/>
          <p:nvPr/>
        </p:nvSpPr>
        <p:spPr>
          <a:xfrm>
            <a:off x="7752246" y="2551093"/>
            <a:ext cx="2520360" cy="2031321"/>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a:rPr>
              <a:t>Beginners Track</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abon Next L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a:rPr>
              <a:t>Bump Progression</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abon Next L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a:rPr>
              <a:t>Smaller Course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abon Next L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a:rPr>
              <a:t>Larger Track</a:t>
            </a:r>
          </a:p>
        </p:txBody>
      </p:sp>
      <p:cxnSp>
        <p:nvCxnSpPr>
          <p:cNvPr id="9" name="Straight Arrow Connector 17">
            <a:extLst>
              <a:ext uri="{FF2B5EF4-FFF2-40B4-BE49-F238E27FC236}">
                <a16:creationId xmlns:a16="http://schemas.microsoft.com/office/drawing/2014/main" id="{26954FBB-C9BA-88EF-B593-28C0704E1AC4}"/>
              </a:ext>
            </a:extLst>
          </p:cNvPr>
          <p:cNvCxnSpPr/>
          <p:nvPr/>
        </p:nvCxnSpPr>
        <p:spPr>
          <a:xfrm>
            <a:off x="2733223" y="2735509"/>
            <a:ext cx="4982667" cy="0"/>
          </a:xfrm>
          <a:prstGeom prst="straightConnector1">
            <a:avLst/>
          </a:prstGeom>
          <a:noFill/>
          <a:ln w="19046" cap="flat">
            <a:solidFill>
              <a:srgbClr val="DE8C8C"/>
            </a:solidFill>
            <a:prstDash val="solid"/>
            <a:miter/>
            <a:tailEnd type="arrow"/>
          </a:ln>
        </p:spPr>
      </p:cxnSp>
      <p:cxnSp>
        <p:nvCxnSpPr>
          <p:cNvPr id="10" name="Straight Arrow Connector 20">
            <a:extLst>
              <a:ext uri="{FF2B5EF4-FFF2-40B4-BE49-F238E27FC236}">
                <a16:creationId xmlns:a16="http://schemas.microsoft.com/office/drawing/2014/main" id="{F35778AB-1B6D-87F2-5154-E64462D1A204}"/>
              </a:ext>
            </a:extLst>
          </p:cNvPr>
          <p:cNvCxnSpPr/>
          <p:nvPr/>
        </p:nvCxnSpPr>
        <p:spPr>
          <a:xfrm>
            <a:off x="2733223" y="2735509"/>
            <a:ext cx="4982667" cy="568145"/>
          </a:xfrm>
          <a:prstGeom prst="straightConnector1">
            <a:avLst/>
          </a:prstGeom>
          <a:noFill/>
          <a:ln w="19046" cap="flat">
            <a:solidFill>
              <a:srgbClr val="DE8C8C"/>
            </a:solidFill>
            <a:prstDash val="solid"/>
            <a:miter/>
            <a:tailEnd type="arrow"/>
          </a:ln>
        </p:spPr>
      </p:cxnSp>
      <p:cxnSp>
        <p:nvCxnSpPr>
          <p:cNvPr id="11" name="Straight Arrow Connector 21">
            <a:extLst>
              <a:ext uri="{FF2B5EF4-FFF2-40B4-BE49-F238E27FC236}">
                <a16:creationId xmlns:a16="http://schemas.microsoft.com/office/drawing/2014/main" id="{B96CDAFD-8468-F54D-10A2-8636419E31A1}"/>
              </a:ext>
            </a:extLst>
          </p:cNvPr>
          <p:cNvCxnSpPr/>
          <p:nvPr/>
        </p:nvCxnSpPr>
        <p:spPr>
          <a:xfrm>
            <a:off x="2733223" y="2735509"/>
            <a:ext cx="4982667" cy="1067599"/>
          </a:xfrm>
          <a:prstGeom prst="straightConnector1">
            <a:avLst/>
          </a:prstGeom>
          <a:noFill/>
          <a:ln w="19046" cap="flat">
            <a:solidFill>
              <a:srgbClr val="DE8C8C"/>
            </a:solidFill>
            <a:prstDash val="solid"/>
            <a:miter/>
            <a:tailEnd type="arrow"/>
          </a:ln>
        </p:spPr>
      </p:cxnSp>
      <p:cxnSp>
        <p:nvCxnSpPr>
          <p:cNvPr id="12" name="Straight Arrow Connector 22">
            <a:extLst>
              <a:ext uri="{FF2B5EF4-FFF2-40B4-BE49-F238E27FC236}">
                <a16:creationId xmlns:a16="http://schemas.microsoft.com/office/drawing/2014/main" id="{D6AA96B8-FCED-4A2B-1D89-FDD41065669F}"/>
              </a:ext>
            </a:extLst>
          </p:cNvPr>
          <p:cNvCxnSpPr/>
          <p:nvPr/>
        </p:nvCxnSpPr>
        <p:spPr>
          <a:xfrm>
            <a:off x="2733223" y="2735509"/>
            <a:ext cx="5019023" cy="1625036"/>
          </a:xfrm>
          <a:prstGeom prst="straightConnector1">
            <a:avLst/>
          </a:prstGeom>
          <a:noFill/>
          <a:ln w="19046" cap="flat">
            <a:solidFill>
              <a:srgbClr val="DE8C8C"/>
            </a:solidFill>
            <a:prstDash val="solid"/>
            <a:miter/>
            <a:tailEnd type="arrow"/>
          </a:ln>
        </p:spPr>
      </p:cxnSp>
      <p:sp>
        <p:nvSpPr>
          <p:cNvPr id="13" name="TextBox 31">
            <a:extLst>
              <a:ext uri="{FF2B5EF4-FFF2-40B4-BE49-F238E27FC236}">
                <a16:creationId xmlns:a16="http://schemas.microsoft.com/office/drawing/2014/main" id="{EF92A392-49C1-FC53-9E5B-CF8393A564C6}"/>
              </a:ext>
            </a:extLst>
          </p:cNvPr>
          <p:cNvSpPr txBox="1"/>
          <p:nvPr/>
        </p:nvSpPr>
        <p:spPr>
          <a:xfrm>
            <a:off x="1446663" y="3077532"/>
            <a:ext cx="1503017"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a:rPr>
              <a:t>Bike</a:t>
            </a:r>
          </a:p>
        </p:txBody>
      </p:sp>
      <p:cxnSp>
        <p:nvCxnSpPr>
          <p:cNvPr id="14" name="Straight Arrow Connector 33">
            <a:extLst>
              <a:ext uri="{FF2B5EF4-FFF2-40B4-BE49-F238E27FC236}">
                <a16:creationId xmlns:a16="http://schemas.microsoft.com/office/drawing/2014/main" id="{45AB36D3-E053-2A5F-F9D3-976CE2B69D02}"/>
              </a:ext>
            </a:extLst>
          </p:cNvPr>
          <p:cNvCxnSpPr/>
          <p:nvPr/>
        </p:nvCxnSpPr>
        <p:spPr>
          <a:xfrm flipV="1">
            <a:off x="2733223" y="2766087"/>
            <a:ext cx="4982667" cy="480517"/>
          </a:xfrm>
          <a:prstGeom prst="straightConnector1">
            <a:avLst/>
          </a:prstGeom>
          <a:noFill/>
          <a:ln w="19046" cap="flat">
            <a:solidFill>
              <a:srgbClr val="F5CDCE"/>
            </a:solidFill>
            <a:prstDash val="solid"/>
            <a:miter/>
            <a:tailEnd type="arrow"/>
          </a:ln>
        </p:spPr>
      </p:cxnSp>
      <p:cxnSp>
        <p:nvCxnSpPr>
          <p:cNvPr id="15" name="Straight Arrow Connector 34">
            <a:extLst>
              <a:ext uri="{FF2B5EF4-FFF2-40B4-BE49-F238E27FC236}">
                <a16:creationId xmlns:a16="http://schemas.microsoft.com/office/drawing/2014/main" id="{99AE1ED2-889A-26C8-DD5D-FCBA583441BC}"/>
              </a:ext>
            </a:extLst>
          </p:cNvPr>
          <p:cNvCxnSpPr/>
          <p:nvPr/>
        </p:nvCxnSpPr>
        <p:spPr>
          <a:xfrm>
            <a:off x="2733223" y="3253791"/>
            <a:ext cx="4982667" cy="49863"/>
          </a:xfrm>
          <a:prstGeom prst="straightConnector1">
            <a:avLst/>
          </a:prstGeom>
          <a:noFill/>
          <a:ln w="19046" cap="flat">
            <a:solidFill>
              <a:srgbClr val="F5CDCE"/>
            </a:solidFill>
            <a:prstDash val="solid"/>
            <a:miter/>
            <a:tailEnd type="arrow"/>
          </a:ln>
        </p:spPr>
      </p:cxnSp>
      <p:cxnSp>
        <p:nvCxnSpPr>
          <p:cNvPr id="16" name="Straight Arrow Connector 35">
            <a:extLst>
              <a:ext uri="{FF2B5EF4-FFF2-40B4-BE49-F238E27FC236}">
                <a16:creationId xmlns:a16="http://schemas.microsoft.com/office/drawing/2014/main" id="{D30238E7-A135-5D02-6903-55EDECA506FE}"/>
              </a:ext>
            </a:extLst>
          </p:cNvPr>
          <p:cNvCxnSpPr/>
          <p:nvPr/>
        </p:nvCxnSpPr>
        <p:spPr>
          <a:xfrm>
            <a:off x="2733223" y="3258875"/>
            <a:ext cx="4982667" cy="544233"/>
          </a:xfrm>
          <a:prstGeom prst="straightConnector1">
            <a:avLst/>
          </a:prstGeom>
          <a:noFill/>
          <a:ln w="19046" cap="flat">
            <a:solidFill>
              <a:srgbClr val="F5CDCE"/>
            </a:solidFill>
            <a:prstDash val="solid"/>
            <a:miter/>
            <a:tailEnd type="arrow"/>
          </a:ln>
        </p:spPr>
      </p:cxnSp>
      <p:cxnSp>
        <p:nvCxnSpPr>
          <p:cNvPr id="17" name="Straight Arrow Connector 36">
            <a:extLst>
              <a:ext uri="{FF2B5EF4-FFF2-40B4-BE49-F238E27FC236}">
                <a16:creationId xmlns:a16="http://schemas.microsoft.com/office/drawing/2014/main" id="{17C13905-03D6-976A-BC5D-1B9BF84559EB}"/>
              </a:ext>
            </a:extLst>
          </p:cNvPr>
          <p:cNvCxnSpPr/>
          <p:nvPr/>
        </p:nvCxnSpPr>
        <p:spPr>
          <a:xfrm>
            <a:off x="2751402" y="3258875"/>
            <a:ext cx="5019022" cy="1095223"/>
          </a:xfrm>
          <a:prstGeom prst="straightConnector1">
            <a:avLst/>
          </a:prstGeom>
          <a:noFill/>
          <a:ln w="19046" cap="flat">
            <a:solidFill>
              <a:srgbClr val="F5CDCE"/>
            </a:solidFill>
            <a:prstDash val="solid"/>
            <a:miter/>
            <a:tailEnd type="arrow"/>
          </a:ln>
        </p:spPr>
      </p:cxnSp>
      <p:sp>
        <p:nvSpPr>
          <p:cNvPr id="18" name="TextBox 45">
            <a:extLst>
              <a:ext uri="{FF2B5EF4-FFF2-40B4-BE49-F238E27FC236}">
                <a16:creationId xmlns:a16="http://schemas.microsoft.com/office/drawing/2014/main" id="{64A5D7ED-6B42-6315-376D-B4FF97869BA3}"/>
              </a:ext>
            </a:extLst>
          </p:cNvPr>
          <p:cNvSpPr txBox="1"/>
          <p:nvPr/>
        </p:nvSpPr>
        <p:spPr>
          <a:xfrm>
            <a:off x="349119821" y="203234928"/>
            <a:ext cx="1466853"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a:rPr>
              <a:t>S</a:t>
            </a:r>
          </a:p>
        </p:txBody>
      </p:sp>
      <p:sp>
        <p:nvSpPr>
          <p:cNvPr id="19" name="TextBox 47">
            <a:extLst>
              <a:ext uri="{FF2B5EF4-FFF2-40B4-BE49-F238E27FC236}">
                <a16:creationId xmlns:a16="http://schemas.microsoft.com/office/drawing/2014/main" id="{39D6CF02-FCB9-1DA2-983D-6A8D95C8C6E7}"/>
              </a:ext>
            </a:extLst>
          </p:cNvPr>
          <p:cNvSpPr txBox="1"/>
          <p:nvPr/>
        </p:nvSpPr>
        <p:spPr>
          <a:xfrm>
            <a:off x="1446663" y="3607436"/>
            <a:ext cx="1563185"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a:rPr>
              <a:t>Skateboard</a:t>
            </a:r>
          </a:p>
        </p:txBody>
      </p:sp>
      <p:cxnSp>
        <p:nvCxnSpPr>
          <p:cNvPr id="20" name="Straight Arrow Connector 28">
            <a:extLst>
              <a:ext uri="{FF2B5EF4-FFF2-40B4-BE49-F238E27FC236}">
                <a16:creationId xmlns:a16="http://schemas.microsoft.com/office/drawing/2014/main" id="{8C8B65A3-A777-08BB-A437-7B7642798591}"/>
              </a:ext>
            </a:extLst>
          </p:cNvPr>
          <p:cNvCxnSpPr/>
          <p:nvPr/>
        </p:nvCxnSpPr>
        <p:spPr>
          <a:xfrm flipV="1">
            <a:off x="2766590" y="2763060"/>
            <a:ext cx="4949300" cy="1109908"/>
          </a:xfrm>
          <a:prstGeom prst="straightConnector1">
            <a:avLst/>
          </a:prstGeom>
          <a:noFill/>
          <a:ln w="19046" cap="flat">
            <a:solidFill>
              <a:srgbClr val="C5E0B4"/>
            </a:solidFill>
            <a:prstDash val="solid"/>
            <a:miter/>
            <a:tailEnd type="arrow"/>
          </a:ln>
        </p:spPr>
      </p:cxnSp>
      <p:cxnSp>
        <p:nvCxnSpPr>
          <p:cNvPr id="21" name="Straight Arrow Connector 29">
            <a:extLst>
              <a:ext uri="{FF2B5EF4-FFF2-40B4-BE49-F238E27FC236}">
                <a16:creationId xmlns:a16="http://schemas.microsoft.com/office/drawing/2014/main" id="{C54BC3CB-C7CF-4860-CFE7-7FDD6CB87680}"/>
              </a:ext>
            </a:extLst>
          </p:cNvPr>
          <p:cNvCxnSpPr/>
          <p:nvPr/>
        </p:nvCxnSpPr>
        <p:spPr>
          <a:xfrm flipV="1">
            <a:off x="2803806" y="3306680"/>
            <a:ext cx="4925489" cy="566288"/>
          </a:xfrm>
          <a:prstGeom prst="straightConnector1">
            <a:avLst/>
          </a:prstGeom>
          <a:noFill/>
          <a:ln w="19046" cap="flat">
            <a:solidFill>
              <a:srgbClr val="C5E0B4"/>
            </a:solidFill>
            <a:prstDash val="solid"/>
            <a:miter/>
            <a:tailEnd type="arrow"/>
          </a:ln>
        </p:spPr>
      </p:cxnSp>
      <p:cxnSp>
        <p:nvCxnSpPr>
          <p:cNvPr id="22" name="Straight Arrow Connector 30">
            <a:extLst>
              <a:ext uri="{FF2B5EF4-FFF2-40B4-BE49-F238E27FC236}">
                <a16:creationId xmlns:a16="http://schemas.microsoft.com/office/drawing/2014/main" id="{DBAE6D90-FB2C-9D02-CB7A-9E5D12EF38EE}"/>
              </a:ext>
            </a:extLst>
          </p:cNvPr>
          <p:cNvCxnSpPr/>
          <p:nvPr/>
        </p:nvCxnSpPr>
        <p:spPr>
          <a:xfrm flipV="1">
            <a:off x="2768510" y="3806135"/>
            <a:ext cx="4959285" cy="69174"/>
          </a:xfrm>
          <a:prstGeom prst="straightConnector1">
            <a:avLst/>
          </a:prstGeom>
          <a:noFill/>
          <a:ln w="19046" cap="flat">
            <a:solidFill>
              <a:srgbClr val="C5E0B4"/>
            </a:solidFill>
            <a:prstDash val="solid"/>
            <a:miter/>
            <a:tailEnd type="arrow"/>
          </a:ln>
        </p:spPr>
      </p:cxnSp>
      <p:cxnSp>
        <p:nvCxnSpPr>
          <p:cNvPr id="23" name="Straight Arrow Connector 31">
            <a:extLst>
              <a:ext uri="{FF2B5EF4-FFF2-40B4-BE49-F238E27FC236}">
                <a16:creationId xmlns:a16="http://schemas.microsoft.com/office/drawing/2014/main" id="{E5F9E95A-F65E-1BCD-C317-1C5773EFA62E}"/>
              </a:ext>
            </a:extLst>
          </p:cNvPr>
          <p:cNvCxnSpPr/>
          <p:nvPr/>
        </p:nvCxnSpPr>
        <p:spPr>
          <a:xfrm>
            <a:off x="2778495" y="3875309"/>
            <a:ext cx="4973751" cy="488262"/>
          </a:xfrm>
          <a:prstGeom prst="straightConnector1">
            <a:avLst/>
          </a:prstGeom>
          <a:noFill/>
          <a:ln w="19046" cap="flat">
            <a:solidFill>
              <a:srgbClr val="C5E0B4"/>
            </a:solidFill>
            <a:prstDash val="solid"/>
            <a:miter/>
            <a:tailEnd type="arrow"/>
          </a:ln>
        </p:spPr>
      </p:cxnSp>
      <p:sp>
        <p:nvSpPr>
          <p:cNvPr id="24" name="TextBox 37">
            <a:extLst>
              <a:ext uri="{FF2B5EF4-FFF2-40B4-BE49-F238E27FC236}">
                <a16:creationId xmlns:a16="http://schemas.microsoft.com/office/drawing/2014/main" id="{0A33EC22-C318-A3A6-DC62-B4CDF6B1C2F1}"/>
              </a:ext>
            </a:extLst>
          </p:cNvPr>
          <p:cNvSpPr txBox="1"/>
          <p:nvPr/>
        </p:nvSpPr>
        <p:spPr>
          <a:xfrm>
            <a:off x="1446663" y="4129384"/>
            <a:ext cx="142455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pitchFamily="2"/>
                <a:cs typeface="Sabon Next LT" pitchFamily="2"/>
              </a:rPr>
              <a:t>Roller skates</a:t>
            </a:r>
          </a:p>
        </p:txBody>
      </p:sp>
      <p:cxnSp>
        <p:nvCxnSpPr>
          <p:cNvPr id="25" name="Straight Arrow Connector 43">
            <a:extLst>
              <a:ext uri="{FF2B5EF4-FFF2-40B4-BE49-F238E27FC236}">
                <a16:creationId xmlns:a16="http://schemas.microsoft.com/office/drawing/2014/main" id="{B7128135-A0EE-1ADC-496C-6CF9D8A88E0C}"/>
              </a:ext>
            </a:extLst>
          </p:cNvPr>
          <p:cNvCxnSpPr/>
          <p:nvPr/>
        </p:nvCxnSpPr>
        <p:spPr>
          <a:xfrm flipV="1">
            <a:off x="2798896" y="2763060"/>
            <a:ext cx="4916994" cy="1559107"/>
          </a:xfrm>
          <a:prstGeom prst="straightConnector1">
            <a:avLst/>
          </a:prstGeom>
          <a:noFill/>
          <a:ln w="19046" cap="flat">
            <a:solidFill>
              <a:srgbClr val="B4C7E7"/>
            </a:solidFill>
            <a:prstDash val="solid"/>
            <a:miter/>
            <a:tailEnd type="arrow"/>
          </a:ln>
        </p:spPr>
      </p:cxnSp>
      <p:cxnSp>
        <p:nvCxnSpPr>
          <p:cNvPr id="26" name="Straight Arrow Connector 44">
            <a:extLst>
              <a:ext uri="{FF2B5EF4-FFF2-40B4-BE49-F238E27FC236}">
                <a16:creationId xmlns:a16="http://schemas.microsoft.com/office/drawing/2014/main" id="{AB76C448-62E8-32BF-E079-1FEFF3784E4F}"/>
              </a:ext>
            </a:extLst>
          </p:cNvPr>
          <p:cNvCxnSpPr/>
          <p:nvPr/>
        </p:nvCxnSpPr>
        <p:spPr>
          <a:xfrm flipV="1">
            <a:off x="2798896" y="3303644"/>
            <a:ext cx="4928899" cy="1027996"/>
          </a:xfrm>
          <a:prstGeom prst="straightConnector1">
            <a:avLst/>
          </a:prstGeom>
          <a:noFill/>
          <a:ln w="19046" cap="flat">
            <a:solidFill>
              <a:srgbClr val="B4C7E7"/>
            </a:solidFill>
            <a:prstDash val="solid"/>
            <a:miter/>
            <a:tailEnd type="arrow"/>
          </a:ln>
        </p:spPr>
      </p:cxnSp>
      <p:cxnSp>
        <p:nvCxnSpPr>
          <p:cNvPr id="27" name="Straight Arrow Connector 45">
            <a:extLst>
              <a:ext uri="{FF2B5EF4-FFF2-40B4-BE49-F238E27FC236}">
                <a16:creationId xmlns:a16="http://schemas.microsoft.com/office/drawing/2014/main" id="{82149938-8A0A-C6D4-B502-E7C212179BCD}"/>
              </a:ext>
            </a:extLst>
          </p:cNvPr>
          <p:cNvCxnSpPr/>
          <p:nvPr/>
        </p:nvCxnSpPr>
        <p:spPr>
          <a:xfrm flipV="1">
            <a:off x="2798896" y="3827020"/>
            <a:ext cx="4928899" cy="511332"/>
          </a:xfrm>
          <a:prstGeom prst="straightConnector1">
            <a:avLst/>
          </a:prstGeom>
          <a:noFill/>
          <a:ln w="19046" cap="flat">
            <a:solidFill>
              <a:srgbClr val="B4C7E7"/>
            </a:solidFill>
            <a:prstDash val="solid"/>
            <a:miter/>
            <a:tailEnd type="arrow"/>
          </a:ln>
        </p:spPr>
      </p:cxnSp>
      <p:cxnSp>
        <p:nvCxnSpPr>
          <p:cNvPr id="28" name="Straight Arrow Connector 46">
            <a:extLst>
              <a:ext uri="{FF2B5EF4-FFF2-40B4-BE49-F238E27FC236}">
                <a16:creationId xmlns:a16="http://schemas.microsoft.com/office/drawing/2014/main" id="{04C4E697-C247-EAC1-9131-408CBFB86327}"/>
              </a:ext>
            </a:extLst>
          </p:cNvPr>
          <p:cNvCxnSpPr/>
          <p:nvPr/>
        </p:nvCxnSpPr>
        <p:spPr>
          <a:xfrm>
            <a:off x="2806321" y="4338352"/>
            <a:ext cx="4921474" cy="22193"/>
          </a:xfrm>
          <a:prstGeom prst="straightConnector1">
            <a:avLst/>
          </a:prstGeom>
          <a:noFill/>
          <a:ln w="19046" cap="flat">
            <a:solidFill>
              <a:srgbClr val="B4C7E7"/>
            </a:solidFill>
            <a:prstDash val="solid"/>
            <a:miter/>
            <a:tailEnd type="arrow"/>
          </a:ln>
        </p:spPr>
      </p:cxnSp>
      <p:sp>
        <p:nvSpPr>
          <p:cNvPr id="29" name="TextBox 28">
            <a:extLst>
              <a:ext uri="{FF2B5EF4-FFF2-40B4-BE49-F238E27FC236}">
                <a16:creationId xmlns:a16="http://schemas.microsoft.com/office/drawing/2014/main" id="{7BAED257-FC0B-D2E0-9598-CCC14A59418C}"/>
              </a:ext>
            </a:extLst>
          </p:cNvPr>
          <p:cNvSpPr txBox="1"/>
          <p:nvPr/>
        </p:nvSpPr>
        <p:spPr>
          <a:xfrm>
            <a:off x="4707980" y="5154920"/>
            <a:ext cx="927274" cy="83099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800" b="0" i="0" u="none" strike="noStrike" kern="1200" cap="none" spc="0" baseline="0">
                <a:solidFill>
                  <a:srgbClr val="000000"/>
                </a:solidFill>
                <a:uFillTx/>
                <a:latin typeface="Sabon Next LT" pitchFamily="2"/>
                <a:cs typeface="Sabon Next LT" pitchFamily="2"/>
              </a:rPr>
              <a:t>16</a:t>
            </a:r>
          </a:p>
        </p:txBody>
      </p:sp>
      <p:sp>
        <p:nvSpPr>
          <p:cNvPr id="30" name="TextBox 29">
            <a:extLst>
              <a:ext uri="{FF2B5EF4-FFF2-40B4-BE49-F238E27FC236}">
                <a16:creationId xmlns:a16="http://schemas.microsoft.com/office/drawing/2014/main" id="{3B167848-F460-A668-001E-11B29DACEE93}"/>
              </a:ext>
            </a:extLst>
          </p:cNvPr>
          <p:cNvSpPr txBox="1"/>
          <p:nvPr/>
        </p:nvSpPr>
        <p:spPr>
          <a:xfrm>
            <a:off x="5872276" y="1204630"/>
            <a:ext cx="2395243"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pitchFamily="2"/>
                <a:cs typeface="Sabon Next LT" pitchFamily="2"/>
              </a:rPr>
              <a:t>&amp; its challenges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0"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par>
                                <p:cTn id="18" presetID="1" presetClass="entr" presetSubtype="0" fill="hold" nodeType="withEffect">
                                  <p:stCondLst>
                                    <p:cond delay="0"/>
                                  </p:stCondLst>
                                  <p:childTnLst>
                                    <p:set>
                                      <p:cBhvr>
                                        <p:cTn id="19" dur="1" fill="hold">
                                          <p:stCondLst>
                                            <p:cond delay="0"/>
                                          </p:stCondLst>
                                        </p:cTn>
                                        <p:tgtEl>
                                          <p:spTgt spid="9"/>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10"/>
                                        </p:tgtEl>
                                        <p:attrNameLst>
                                          <p:attrName>style.visibility</p:attrName>
                                        </p:attrNameLst>
                                      </p:cBhvr>
                                      <p:to>
                                        <p:strVal val="visible"/>
                                      </p:to>
                                    </p:set>
                                  </p:childTnLst>
                                </p:cTn>
                              </p:par>
                              <p:par>
                                <p:cTn id="22" presetID="1" presetClass="entr" presetSubtype="0" fill="hold" nodeType="withEffect">
                                  <p:stCondLst>
                                    <p:cond delay="0"/>
                                  </p:stCondLst>
                                  <p:childTnLst>
                                    <p:set>
                                      <p:cBhvr>
                                        <p:cTn id="23" dur="1" fill="hold">
                                          <p:stCondLst>
                                            <p:cond delay="0"/>
                                          </p:stCondLst>
                                        </p:cTn>
                                        <p:tgtEl>
                                          <p:spTgt spid="11"/>
                                        </p:tgtEl>
                                        <p:attrNameLst>
                                          <p:attrName>style.visibility</p:attrName>
                                        </p:attrNameLst>
                                      </p:cBhvr>
                                      <p:to>
                                        <p:strVal val="visible"/>
                                      </p:to>
                                    </p:set>
                                  </p:childTnLst>
                                </p:cTn>
                              </p:par>
                              <p:par>
                                <p:cTn id="24" presetID="1" presetClass="entr" presetSubtype="0" fill="hold" nodeType="withEffect">
                                  <p:stCondLst>
                                    <p:cond delay="0"/>
                                  </p:stCondLst>
                                  <p:childTnLst>
                                    <p:set>
                                      <p:cBhvr>
                                        <p:cTn id="25" dur="1" fill="hold">
                                          <p:stCondLst>
                                            <p:cond delay="0"/>
                                          </p:stCondLst>
                                        </p:cTn>
                                        <p:tgtEl>
                                          <p:spTgt spid="12"/>
                                        </p:tgtEl>
                                        <p:attrNameLst>
                                          <p:attrName>style.visibility</p:attrName>
                                        </p:attrNameLst>
                                      </p:cBhvr>
                                      <p:to>
                                        <p:strVal val="visible"/>
                                      </p:to>
                                    </p:set>
                                  </p:childTnLst>
                                </p:cTn>
                              </p:par>
                              <p:par>
                                <p:cTn id="26" presetID="1" presetClass="entr" presetSubtype="0" fill="hold" grpId="0" nodeType="withEffect">
                                  <p:stCondLst>
                                    <p:cond delay="0"/>
                                  </p:stCondLst>
                                  <p:childTnLst>
                                    <p:set>
                                      <p:cBhvr>
                                        <p:cTn id="27" dur="1" fill="hold">
                                          <p:stCondLst>
                                            <p:cond delay="0"/>
                                          </p:stCondLst>
                                        </p:cTn>
                                        <p:tgtEl>
                                          <p:spTgt spid="19"/>
                                        </p:tgtEl>
                                        <p:attrNameLst>
                                          <p:attrName>style.visibility</p:attrName>
                                        </p:attrNameLst>
                                      </p:cBhvr>
                                      <p:to>
                                        <p:strVal val="visible"/>
                                      </p:to>
                                    </p:set>
                                  </p:childTnLst>
                                </p:cTn>
                              </p:par>
                              <p:par>
                                <p:cTn id="28" presetID="1" presetClass="entr" presetSubtype="0" fill="hold" grpId="0" nodeType="withEffect">
                                  <p:stCondLst>
                                    <p:cond delay="0"/>
                                  </p:stCondLst>
                                  <p:childTnLst>
                                    <p:set>
                                      <p:cBhvr>
                                        <p:cTn id="29" dur="1" fill="hold">
                                          <p:stCondLst>
                                            <p:cond delay="0"/>
                                          </p:stCondLst>
                                        </p:cTn>
                                        <p:tgtEl>
                                          <p:spTgt spid="13"/>
                                        </p:tgtEl>
                                        <p:attrNameLst>
                                          <p:attrName>style.visibility</p:attrName>
                                        </p:attrNameLst>
                                      </p:cBhvr>
                                      <p:to>
                                        <p:strVal val="visible"/>
                                      </p:to>
                                    </p:set>
                                  </p:childTnLst>
                                </p:cTn>
                              </p:par>
                              <p:par>
                                <p:cTn id="30" presetID="1" presetClass="entr" presetSubtype="0" fill="hold" nodeType="withEffect">
                                  <p:stCondLst>
                                    <p:cond delay="0"/>
                                  </p:stCondLst>
                                  <p:childTnLst>
                                    <p:set>
                                      <p:cBhvr>
                                        <p:cTn id="31" dur="1" fill="hold">
                                          <p:stCondLst>
                                            <p:cond delay="0"/>
                                          </p:stCondLst>
                                        </p:cTn>
                                        <p:tgtEl>
                                          <p:spTgt spid="17"/>
                                        </p:tgtEl>
                                        <p:attrNameLst>
                                          <p:attrName>style.visibility</p:attrName>
                                        </p:attrNameLst>
                                      </p:cBhvr>
                                      <p:to>
                                        <p:strVal val="visible"/>
                                      </p:to>
                                    </p:set>
                                  </p:childTnLst>
                                </p:cTn>
                              </p:par>
                              <p:par>
                                <p:cTn id="32" presetID="1" presetClass="entr" presetSubtype="0" fill="hold" nodeType="withEffect">
                                  <p:stCondLst>
                                    <p:cond delay="0"/>
                                  </p:stCondLst>
                                  <p:childTnLst>
                                    <p:set>
                                      <p:cBhvr>
                                        <p:cTn id="33" dur="1" fill="hold">
                                          <p:stCondLst>
                                            <p:cond delay="0"/>
                                          </p:stCondLst>
                                        </p:cTn>
                                        <p:tgtEl>
                                          <p:spTgt spid="16"/>
                                        </p:tgtEl>
                                        <p:attrNameLst>
                                          <p:attrName>style.visibility</p:attrName>
                                        </p:attrNameLst>
                                      </p:cBhvr>
                                      <p:to>
                                        <p:strVal val="visible"/>
                                      </p:to>
                                    </p:set>
                                  </p:childTnLst>
                                </p:cTn>
                              </p:par>
                              <p:par>
                                <p:cTn id="34" presetID="1" presetClass="entr" presetSubtype="0" fill="hold" nodeType="withEffect">
                                  <p:stCondLst>
                                    <p:cond delay="0"/>
                                  </p:stCondLst>
                                  <p:childTnLst>
                                    <p:set>
                                      <p:cBhvr>
                                        <p:cTn id="35" dur="1" fill="hold">
                                          <p:stCondLst>
                                            <p:cond delay="0"/>
                                          </p:stCondLst>
                                        </p:cTn>
                                        <p:tgtEl>
                                          <p:spTgt spid="15"/>
                                        </p:tgtEl>
                                        <p:attrNameLst>
                                          <p:attrName>style.visibility</p:attrName>
                                        </p:attrNameLst>
                                      </p:cBhvr>
                                      <p:to>
                                        <p:strVal val="visible"/>
                                      </p:to>
                                    </p:set>
                                  </p:childTnLst>
                                </p:cTn>
                              </p:par>
                              <p:par>
                                <p:cTn id="36" presetID="1" presetClass="entr" presetSubtype="0" fill="hold" nodeType="withEffect">
                                  <p:stCondLst>
                                    <p:cond delay="0"/>
                                  </p:stCondLst>
                                  <p:childTnLst>
                                    <p:set>
                                      <p:cBhvr>
                                        <p:cTn id="37" dur="1" fill="hold">
                                          <p:stCondLst>
                                            <p:cond delay="0"/>
                                          </p:stCondLst>
                                        </p:cTn>
                                        <p:tgtEl>
                                          <p:spTgt spid="14"/>
                                        </p:tgtEl>
                                        <p:attrNameLst>
                                          <p:attrName>style.visibility</p:attrName>
                                        </p:attrNameLst>
                                      </p:cBhvr>
                                      <p:to>
                                        <p:strVal val="visible"/>
                                      </p:to>
                                    </p:set>
                                  </p:childTnLst>
                                </p:cTn>
                              </p:par>
                              <p:par>
                                <p:cTn id="38" presetID="1" presetClass="entr" presetSubtype="0" fill="hold" nodeType="withEffect">
                                  <p:stCondLst>
                                    <p:cond delay="0"/>
                                  </p:stCondLst>
                                  <p:childTnLst>
                                    <p:set>
                                      <p:cBhvr>
                                        <p:cTn id="39" dur="1" fill="hold">
                                          <p:stCondLst>
                                            <p:cond delay="0"/>
                                          </p:stCondLst>
                                        </p:cTn>
                                        <p:tgtEl>
                                          <p:spTgt spid="20"/>
                                        </p:tgtEl>
                                        <p:attrNameLst>
                                          <p:attrName>style.visibility</p:attrName>
                                        </p:attrNameLst>
                                      </p:cBhvr>
                                      <p:to>
                                        <p:strVal val="visible"/>
                                      </p:to>
                                    </p:set>
                                  </p:childTnLst>
                                </p:cTn>
                              </p:par>
                              <p:par>
                                <p:cTn id="40" presetID="1" presetClass="entr" presetSubtype="0" fill="hold" nodeType="withEffect">
                                  <p:stCondLst>
                                    <p:cond delay="0"/>
                                  </p:stCondLst>
                                  <p:childTnLst>
                                    <p:set>
                                      <p:cBhvr>
                                        <p:cTn id="41" dur="1" fill="hold">
                                          <p:stCondLst>
                                            <p:cond delay="0"/>
                                          </p:stCondLst>
                                        </p:cTn>
                                        <p:tgtEl>
                                          <p:spTgt spid="21"/>
                                        </p:tgtEl>
                                        <p:attrNameLst>
                                          <p:attrName>style.visibility</p:attrName>
                                        </p:attrNameLst>
                                      </p:cBhvr>
                                      <p:to>
                                        <p:strVal val="visible"/>
                                      </p:to>
                                    </p:set>
                                  </p:childTnLst>
                                </p:cTn>
                              </p:par>
                              <p:par>
                                <p:cTn id="42" presetID="1" presetClass="entr" presetSubtype="0" fill="hold" nodeType="withEffect">
                                  <p:stCondLst>
                                    <p:cond delay="0"/>
                                  </p:stCondLst>
                                  <p:childTnLst>
                                    <p:set>
                                      <p:cBhvr>
                                        <p:cTn id="43" dur="1" fill="hold">
                                          <p:stCondLst>
                                            <p:cond delay="0"/>
                                          </p:stCondLst>
                                        </p:cTn>
                                        <p:tgtEl>
                                          <p:spTgt spid="22"/>
                                        </p:tgtEl>
                                        <p:attrNameLst>
                                          <p:attrName>style.visibility</p:attrName>
                                        </p:attrNameLst>
                                      </p:cBhvr>
                                      <p:to>
                                        <p:strVal val="visible"/>
                                      </p:to>
                                    </p:set>
                                  </p:childTnLst>
                                </p:cTn>
                              </p:par>
                              <p:par>
                                <p:cTn id="44" presetID="1" presetClass="entr" presetSubtype="0" fill="hold" nodeType="withEffect">
                                  <p:stCondLst>
                                    <p:cond delay="0"/>
                                  </p:stCondLst>
                                  <p:childTnLst>
                                    <p:set>
                                      <p:cBhvr>
                                        <p:cTn id="45" dur="1" fill="hold">
                                          <p:stCondLst>
                                            <p:cond delay="0"/>
                                          </p:stCondLst>
                                        </p:cTn>
                                        <p:tgtEl>
                                          <p:spTgt spid="23"/>
                                        </p:tgtEl>
                                        <p:attrNameLst>
                                          <p:attrName>style.visibility</p:attrName>
                                        </p:attrNameLst>
                                      </p:cBhvr>
                                      <p:to>
                                        <p:strVal val="visible"/>
                                      </p:to>
                                    </p:set>
                                  </p:childTnLst>
                                </p:cTn>
                              </p:par>
                              <p:par>
                                <p:cTn id="46" presetID="1" presetClass="entr" presetSubtype="0" fill="hold" nodeType="withEffect">
                                  <p:stCondLst>
                                    <p:cond delay="0"/>
                                  </p:stCondLst>
                                  <p:childTnLst>
                                    <p:set>
                                      <p:cBhvr>
                                        <p:cTn id="47" dur="1" fill="hold">
                                          <p:stCondLst>
                                            <p:cond delay="0"/>
                                          </p:stCondLst>
                                        </p:cTn>
                                        <p:tgtEl>
                                          <p:spTgt spid="25"/>
                                        </p:tgtEl>
                                        <p:attrNameLst>
                                          <p:attrName>style.visibility</p:attrName>
                                        </p:attrNameLst>
                                      </p:cBhvr>
                                      <p:to>
                                        <p:strVal val="visible"/>
                                      </p:to>
                                    </p:set>
                                  </p:childTnLst>
                                </p:cTn>
                              </p:par>
                              <p:par>
                                <p:cTn id="48" presetID="1" presetClass="entr" presetSubtype="0" fill="hold" nodeType="withEffect">
                                  <p:stCondLst>
                                    <p:cond delay="0"/>
                                  </p:stCondLst>
                                  <p:childTnLst>
                                    <p:set>
                                      <p:cBhvr>
                                        <p:cTn id="49" dur="1" fill="hold">
                                          <p:stCondLst>
                                            <p:cond delay="0"/>
                                          </p:stCondLst>
                                        </p:cTn>
                                        <p:tgtEl>
                                          <p:spTgt spid="26"/>
                                        </p:tgtEl>
                                        <p:attrNameLst>
                                          <p:attrName>style.visibility</p:attrName>
                                        </p:attrNameLst>
                                      </p:cBhvr>
                                      <p:to>
                                        <p:strVal val="visible"/>
                                      </p:to>
                                    </p:set>
                                  </p:childTnLst>
                                </p:cTn>
                              </p:par>
                              <p:par>
                                <p:cTn id="50" presetID="1" presetClass="entr" presetSubtype="0" fill="hold" nodeType="withEffect">
                                  <p:stCondLst>
                                    <p:cond delay="0"/>
                                  </p:stCondLst>
                                  <p:childTnLst>
                                    <p:set>
                                      <p:cBhvr>
                                        <p:cTn id="51" dur="1" fill="hold">
                                          <p:stCondLst>
                                            <p:cond delay="0"/>
                                          </p:stCondLst>
                                        </p:cTn>
                                        <p:tgtEl>
                                          <p:spTgt spid="27"/>
                                        </p:tgtEl>
                                        <p:attrNameLst>
                                          <p:attrName>style.visibility</p:attrName>
                                        </p:attrNameLst>
                                      </p:cBhvr>
                                      <p:to>
                                        <p:strVal val="visible"/>
                                      </p:to>
                                    </p:set>
                                  </p:childTnLst>
                                </p:cTn>
                              </p:par>
                              <p:par>
                                <p:cTn id="52" presetID="1" presetClass="entr" presetSubtype="0" fill="hold" nodeType="withEffect">
                                  <p:stCondLst>
                                    <p:cond delay="0"/>
                                  </p:stCondLst>
                                  <p:childTnLst>
                                    <p:set>
                                      <p:cBhvr>
                                        <p:cTn id="53" dur="1" fill="hold">
                                          <p:stCondLst>
                                            <p:cond delay="0"/>
                                          </p:stCondLst>
                                        </p:cTn>
                                        <p:tgtEl>
                                          <p:spTgt spid="28"/>
                                        </p:tgtEl>
                                        <p:attrNameLst>
                                          <p:attrName>style.visibility</p:attrName>
                                        </p:attrNameLst>
                                      </p:cBhvr>
                                      <p:to>
                                        <p:strVal val="visible"/>
                                      </p:to>
                                    </p:set>
                                  </p:childTnLst>
                                </p:cTn>
                              </p:par>
                              <p:par>
                                <p:cTn id="54" presetID="1" presetClass="entr" presetSubtype="0" fill="hold" grpId="0" nodeType="withEffect">
                                  <p:stCondLst>
                                    <p:cond delay="0"/>
                                  </p:stCondLst>
                                  <p:childTnLst>
                                    <p:set>
                                      <p:cBhvr>
                                        <p:cTn id="55" dur="1" fill="hold">
                                          <p:stCondLst>
                                            <p:cond delay="0"/>
                                          </p:stCondLst>
                                        </p:cTn>
                                        <p:tgtEl>
                                          <p:spTgt spid="24"/>
                                        </p:tgtEl>
                                        <p:attrNameLst>
                                          <p:attrName>style.visibility</p:attrName>
                                        </p:attrNameLst>
                                      </p:cBhvr>
                                      <p:to>
                                        <p:strVal val="visible"/>
                                      </p:to>
                                    </p:se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9"/>
                                        </p:tgtEl>
                                        <p:attrNameLst>
                                          <p:attrName>style.visibility</p:attrName>
                                        </p:attrNameLst>
                                      </p:cBhvr>
                                      <p:to>
                                        <p:strVal val="visible"/>
                                      </p:to>
                                    </p:set>
                                    <p:animEffect transition="in" filter="fade">
                                      <p:cBhvr>
                                        <p:cTn id="60"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13" grpId="0"/>
      <p:bldP spid="19" grpId="0"/>
      <p:bldP spid="24" grpId="0"/>
      <p:bldP spid="29" grpId="0"/>
    </p:bldLst>
  </p:timing>
</p:sld>
</file>

<file path=ppt/slides/slide12.xml><?xml version="1.0" encoding="utf-8"?>
<p:sld xmlns:a="http://schemas.openxmlformats.org/drawingml/2006/main" xmlns:r="http://schemas.openxmlformats.org/officeDocument/2006/relationships" xmlns:p="http://schemas.openxmlformats.org/presentationml/2006/main">
  <p:cSld name="Slide3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B44B8-7D85-8A31-6858-FAE4E4F41568}"/>
              </a:ext>
            </a:extLst>
          </p:cNvPr>
          <p:cNvSpPr txBox="1">
            <a:spLocks noGrp="1"/>
          </p:cNvSpPr>
          <p:nvPr>
            <p:ph type="title"/>
          </p:nvPr>
        </p:nvSpPr>
        <p:spPr>
          <a:xfrm>
            <a:off x="621792" y="786091"/>
            <a:ext cx="7324846" cy="1066245"/>
          </a:xfrm>
        </p:spPr>
        <p:txBody>
          <a:bodyPr>
            <a:normAutofit/>
          </a:bodyPr>
          <a:lstStyle/>
          <a:p>
            <a:pPr lvl="0"/>
            <a:r>
              <a:rPr lang="en-GB" sz="5400"/>
              <a:t>Pump Track</a:t>
            </a:r>
          </a:p>
        </p:txBody>
      </p:sp>
      <p:sp>
        <p:nvSpPr>
          <p:cNvPr id="3" name="Slide Number Placeholder 4">
            <a:extLst>
              <a:ext uri="{FF2B5EF4-FFF2-40B4-BE49-F238E27FC236}">
                <a16:creationId xmlns:a16="http://schemas.microsoft.com/office/drawing/2014/main" id="{6F122E7E-F770-20AB-3404-88F535816EA6}"/>
              </a:ext>
            </a:extLst>
          </p:cNvPr>
          <p:cNvSpPr txBox="1"/>
          <p:nvPr/>
        </p:nvSpPr>
        <p:spPr>
          <a:xfrm>
            <a:off x="10945368" y="457200"/>
            <a:ext cx="987552" cy="274320"/>
          </a:xfrm>
          <a:prstGeom prst="rect">
            <a:avLst/>
          </a:prstGeom>
          <a:noFill/>
          <a:ln cap="flat">
            <a:noFill/>
          </a:ln>
        </p:spPr>
        <p:txBody>
          <a:bodyPr vert="horz" wrap="square" lIns="91440" tIns="45720" rIns="91440" bIns="45720" anchor="ctr" anchorCtr="1" compatLnSpc="1">
            <a:normAutofit fontScale="77500" lnSpcReduction="20000"/>
          </a:bodyPr>
          <a:lstStyle/>
          <a:p>
            <a:pPr marL="0" marR="0" lvl="0" indent="0" algn="ctr"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fld id="{9E1B84C5-C33B-422B-BAEF-85A306611652}" type="slidenum">
              <a:rPr/>
              <a:t>12</a:t>
            </a:fld>
            <a:endParaRPr lang="en-US" sz="1200" b="0" i="0" u="none" strike="noStrike" kern="1200" cap="none" spc="0" baseline="0">
              <a:solidFill>
                <a:srgbClr val="1F2C8F"/>
              </a:solidFill>
              <a:uFillTx/>
              <a:latin typeface="Arial" pitchFamily="34"/>
              <a:cs typeface="Arial" pitchFamily="34"/>
            </a:endParaRPr>
          </a:p>
        </p:txBody>
      </p:sp>
      <p:sp>
        <p:nvSpPr>
          <p:cNvPr id="4" name="Footer Placeholder 3">
            <a:extLst>
              <a:ext uri="{FF2B5EF4-FFF2-40B4-BE49-F238E27FC236}">
                <a16:creationId xmlns:a16="http://schemas.microsoft.com/office/drawing/2014/main" id="{BF86555C-3E01-DE37-60FC-B20A7BEC7188}"/>
              </a:ext>
            </a:extLst>
          </p:cNvPr>
          <p:cNvSpPr txBox="1"/>
          <p:nvPr/>
        </p:nvSpPr>
        <p:spPr>
          <a:xfrm>
            <a:off x="621792" y="468895"/>
            <a:ext cx="5013463"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1200" b="0" i="0" u="none" strike="noStrike" kern="1200" cap="none" spc="0" baseline="0">
                <a:solidFill>
                  <a:srgbClr val="1F2C8F"/>
                </a:solidFill>
                <a:uFillTx/>
                <a:latin typeface="Arial" pitchFamily="34"/>
                <a:cs typeface="Arial" pitchFamily="34"/>
              </a:rPr>
              <a:t>TSD Highschool – Developments to Promote KS3’s Physical Activity</a:t>
            </a:r>
          </a:p>
        </p:txBody>
      </p:sp>
      <p:sp>
        <p:nvSpPr>
          <p:cNvPr id="5" name="TextBox 45">
            <a:extLst>
              <a:ext uri="{FF2B5EF4-FFF2-40B4-BE49-F238E27FC236}">
                <a16:creationId xmlns:a16="http://schemas.microsoft.com/office/drawing/2014/main" id="{478234BE-6289-FD79-7BEF-84A94C672B6C}"/>
              </a:ext>
            </a:extLst>
          </p:cNvPr>
          <p:cNvSpPr txBox="1"/>
          <p:nvPr/>
        </p:nvSpPr>
        <p:spPr>
          <a:xfrm>
            <a:off x="349119821" y="203234928"/>
            <a:ext cx="1466853"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a:rPr>
              <a:t>S</a:t>
            </a:r>
          </a:p>
        </p:txBody>
      </p:sp>
      <p:sp>
        <p:nvSpPr>
          <p:cNvPr id="6" name="TextBox 29">
            <a:extLst>
              <a:ext uri="{FF2B5EF4-FFF2-40B4-BE49-F238E27FC236}">
                <a16:creationId xmlns:a16="http://schemas.microsoft.com/office/drawing/2014/main" id="{CB5784F8-EA67-FB8E-FA79-028E3E8F624F}"/>
              </a:ext>
            </a:extLst>
          </p:cNvPr>
          <p:cNvSpPr txBox="1"/>
          <p:nvPr/>
        </p:nvSpPr>
        <p:spPr>
          <a:xfrm>
            <a:off x="621792" y="1852336"/>
            <a:ext cx="522456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pitchFamily="2"/>
                <a:cs typeface="Sabon Next LT" pitchFamily="2"/>
              </a:rPr>
              <a:t>When can the pump track be used:</a:t>
            </a:r>
          </a:p>
        </p:txBody>
      </p:sp>
      <p:sp>
        <p:nvSpPr>
          <p:cNvPr id="7" name="TextBox 30">
            <a:extLst>
              <a:ext uri="{FF2B5EF4-FFF2-40B4-BE49-F238E27FC236}">
                <a16:creationId xmlns:a16="http://schemas.microsoft.com/office/drawing/2014/main" id="{E058580A-F326-FE34-40FE-9D5B41A50609}"/>
              </a:ext>
            </a:extLst>
          </p:cNvPr>
          <p:cNvSpPr txBox="1"/>
          <p:nvPr/>
        </p:nvSpPr>
        <p:spPr>
          <a:xfrm>
            <a:off x="2157590" y="2951097"/>
            <a:ext cx="3477664"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pitchFamily="2"/>
                <a:cs typeface="Sabon Next LT" pitchFamily="2"/>
              </a:rPr>
              <a:t>Learning Development sessions</a:t>
            </a:r>
          </a:p>
        </p:txBody>
      </p:sp>
      <p:sp>
        <p:nvSpPr>
          <p:cNvPr id="8" name="TextBox 31">
            <a:extLst>
              <a:ext uri="{FF2B5EF4-FFF2-40B4-BE49-F238E27FC236}">
                <a16:creationId xmlns:a16="http://schemas.microsoft.com/office/drawing/2014/main" id="{FE205EF7-6648-0455-E426-2B53415745C0}"/>
              </a:ext>
            </a:extLst>
          </p:cNvPr>
          <p:cNvSpPr txBox="1"/>
          <p:nvPr/>
        </p:nvSpPr>
        <p:spPr>
          <a:xfrm>
            <a:off x="3790480" y="3919475"/>
            <a:ext cx="4111727"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pitchFamily="2"/>
                <a:cs typeface="Sabon Next LT" pitchFamily="2"/>
              </a:rPr>
              <a:t>Free time during school</a:t>
            </a:r>
          </a:p>
        </p:txBody>
      </p:sp>
      <p:sp>
        <p:nvSpPr>
          <p:cNvPr id="9" name="TextBox 32">
            <a:extLst>
              <a:ext uri="{FF2B5EF4-FFF2-40B4-BE49-F238E27FC236}">
                <a16:creationId xmlns:a16="http://schemas.microsoft.com/office/drawing/2014/main" id="{D04E50EC-C12F-95CD-AB9C-1ED0DDAA0984}"/>
              </a:ext>
            </a:extLst>
          </p:cNvPr>
          <p:cNvSpPr txBox="1"/>
          <p:nvPr/>
        </p:nvSpPr>
        <p:spPr>
          <a:xfrm>
            <a:off x="5635255" y="4930508"/>
            <a:ext cx="3344619"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pitchFamily="2"/>
                <a:cs typeface="Sabon Next LT" pitchFamily="2"/>
              </a:rPr>
              <a:t>Before and After School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xEl>
                                              <p:pRg st="0" end="0"/>
                                            </p:txEl>
                                          </p:spTgt>
                                        </p:tgtEl>
                                        <p:attrNameLst>
                                          <p:attrName>style.visibility</p:attrName>
                                        </p:attrNameLst>
                                      </p:cBhvr>
                                      <p:to>
                                        <p:strVal val="visible"/>
                                      </p:to>
                                    </p:set>
                                    <p:animEffect transition="in" filter="fade">
                                      <p:cBhvr>
                                        <p:cTn id="22"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name="Slide3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4D78A-BF94-B008-855E-0F9DF3BDFA2F}"/>
              </a:ext>
            </a:extLst>
          </p:cNvPr>
          <p:cNvSpPr txBox="1">
            <a:spLocks noGrp="1"/>
          </p:cNvSpPr>
          <p:nvPr>
            <p:ph type="title"/>
          </p:nvPr>
        </p:nvSpPr>
        <p:spPr>
          <a:xfrm>
            <a:off x="621792" y="786091"/>
            <a:ext cx="7324846" cy="1066245"/>
          </a:xfrm>
        </p:spPr>
        <p:txBody>
          <a:bodyPr>
            <a:normAutofit/>
          </a:bodyPr>
          <a:lstStyle/>
          <a:p>
            <a:pPr lvl="0"/>
            <a:r>
              <a:rPr lang="en-GB" sz="5400"/>
              <a:t>Pump Tracks</a:t>
            </a:r>
          </a:p>
        </p:txBody>
      </p:sp>
      <p:sp>
        <p:nvSpPr>
          <p:cNvPr id="3" name="Slide Number Placeholder 4">
            <a:extLst>
              <a:ext uri="{FF2B5EF4-FFF2-40B4-BE49-F238E27FC236}">
                <a16:creationId xmlns:a16="http://schemas.microsoft.com/office/drawing/2014/main" id="{C92A36BB-9730-8486-7C1D-DA9A82097042}"/>
              </a:ext>
            </a:extLst>
          </p:cNvPr>
          <p:cNvSpPr txBox="1"/>
          <p:nvPr/>
        </p:nvSpPr>
        <p:spPr>
          <a:xfrm>
            <a:off x="10945368" y="457200"/>
            <a:ext cx="987552" cy="274320"/>
          </a:xfrm>
          <a:prstGeom prst="rect">
            <a:avLst/>
          </a:prstGeom>
          <a:noFill/>
          <a:ln cap="flat">
            <a:noFill/>
          </a:ln>
        </p:spPr>
        <p:txBody>
          <a:bodyPr vert="horz" wrap="square" lIns="91440" tIns="45720" rIns="91440" bIns="45720" anchor="ctr" anchorCtr="1" compatLnSpc="1">
            <a:normAutofit fontScale="77500" lnSpcReduction="20000"/>
          </a:bodyPr>
          <a:lstStyle/>
          <a:p>
            <a:pPr marL="0" marR="0" lvl="0" indent="0" algn="ctr"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fld id="{78677B22-1948-43F3-A7B4-DD658EF46B2A}" type="slidenum">
              <a:rPr/>
              <a:t>13</a:t>
            </a:fld>
            <a:endParaRPr lang="en-US" sz="1200" b="0" i="0" u="none" strike="noStrike" kern="1200" cap="none" spc="0" baseline="0">
              <a:solidFill>
                <a:srgbClr val="1F2C8F"/>
              </a:solidFill>
              <a:uFillTx/>
              <a:latin typeface="Arial" pitchFamily="34"/>
              <a:cs typeface="Arial" pitchFamily="34"/>
            </a:endParaRPr>
          </a:p>
        </p:txBody>
      </p:sp>
      <p:sp>
        <p:nvSpPr>
          <p:cNvPr id="4" name="Footer Placeholder 3">
            <a:extLst>
              <a:ext uri="{FF2B5EF4-FFF2-40B4-BE49-F238E27FC236}">
                <a16:creationId xmlns:a16="http://schemas.microsoft.com/office/drawing/2014/main" id="{BE00159B-23F4-7AD1-42CF-413526DD0433}"/>
              </a:ext>
            </a:extLst>
          </p:cNvPr>
          <p:cNvSpPr txBox="1"/>
          <p:nvPr/>
        </p:nvSpPr>
        <p:spPr>
          <a:xfrm>
            <a:off x="621792" y="468895"/>
            <a:ext cx="5013463"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1200" b="0" i="0" u="none" strike="noStrike" kern="1200" cap="none" spc="0" baseline="0">
                <a:solidFill>
                  <a:srgbClr val="1F2C8F"/>
                </a:solidFill>
                <a:uFillTx/>
                <a:latin typeface="Arial" pitchFamily="34"/>
                <a:cs typeface="Arial" pitchFamily="34"/>
              </a:rPr>
              <a:t>TSD Highschool – Developments to Promote KS3’s Physical Activity</a:t>
            </a:r>
          </a:p>
        </p:txBody>
      </p:sp>
      <p:sp>
        <p:nvSpPr>
          <p:cNvPr id="5" name="TextBox 45">
            <a:extLst>
              <a:ext uri="{FF2B5EF4-FFF2-40B4-BE49-F238E27FC236}">
                <a16:creationId xmlns:a16="http://schemas.microsoft.com/office/drawing/2014/main" id="{4CFEDE36-81C9-6F12-18FB-2B032E20683E}"/>
              </a:ext>
            </a:extLst>
          </p:cNvPr>
          <p:cNvSpPr txBox="1"/>
          <p:nvPr/>
        </p:nvSpPr>
        <p:spPr>
          <a:xfrm>
            <a:off x="349119821" y="203234928"/>
            <a:ext cx="1466853"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a:rPr>
              <a:t>S</a:t>
            </a:r>
          </a:p>
        </p:txBody>
      </p:sp>
      <p:sp>
        <p:nvSpPr>
          <p:cNvPr id="6" name="TextBox 9">
            <a:extLst>
              <a:ext uri="{FF2B5EF4-FFF2-40B4-BE49-F238E27FC236}">
                <a16:creationId xmlns:a16="http://schemas.microsoft.com/office/drawing/2014/main" id="{A64F0EAE-4484-F289-7100-06275FDAED1B}"/>
              </a:ext>
            </a:extLst>
          </p:cNvPr>
          <p:cNvSpPr txBox="1"/>
          <p:nvPr/>
        </p:nvSpPr>
        <p:spPr>
          <a:xfrm>
            <a:off x="6345570" y="1178286"/>
            <a:ext cx="3676006"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pitchFamily="2"/>
                <a:cs typeface="Sabon Next LT" pitchFamily="2"/>
              </a:rPr>
              <a:t>&amp; the Curriculum</a:t>
            </a:r>
          </a:p>
        </p:txBody>
      </p:sp>
      <p:sp>
        <p:nvSpPr>
          <p:cNvPr id="7" name="TextBox 12">
            <a:extLst>
              <a:ext uri="{FF2B5EF4-FFF2-40B4-BE49-F238E27FC236}">
                <a16:creationId xmlns:a16="http://schemas.microsoft.com/office/drawing/2014/main" id="{232A9051-6D90-6212-FDED-B81572502ED2}"/>
              </a:ext>
            </a:extLst>
          </p:cNvPr>
          <p:cNvSpPr txBox="1"/>
          <p:nvPr/>
        </p:nvSpPr>
        <p:spPr>
          <a:xfrm>
            <a:off x="317964" y="1840101"/>
            <a:ext cx="5778038" cy="405604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Sabon Next LT" pitchFamily="2"/>
                <a:cs typeface="Sabon Next LT" pitchFamily="2"/>
              </a:rPr>
              <a:t>Ambitious and Capable learners who…</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highlight>
                  <a:srgbClr val="F5BDC4"/>
                </a:highlight>
                <a:uFillTx/>
                <a:latin typeface="Sabon Next LT" pitchFamily="2"/>
                <a:cs typeface="Sabon Next LT" pitchFamily="2"/>
              </a:rPr>
              <a:t>High standards and seek challenge</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highlight>
                  <a:srgbClr val="F5BDC4"/>
                </a:highlight>
                <a:uFillTx/>
                <a:latin typeface="Sabon Next LT" pitchFamily="2"/>
                <a:cs typeface="Sabon Next LT" pitchFamily="2"/>
              </a:rPr>
              <a:t>Knowledge and have skills to connect and apply </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highlight>
                  <a:srgbClr val="F5BDC4"/>
                </a:highlight>
                <a:uFillTx/>
                <a:latin typeface="Sabon Next LT" pitchFamily="2"/>
                <a:cs typeface="Sabon Next LT" pitchFamily="2"/>
              </a:rPr>
              <a:t>Question and enjoy solving problems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highlight>
                  <a:srgbClr val="F5BDC4"/>
                </a:highlight>
                <a:uFillTx/>
                <a:latin typeface="Sabon Next LT" pitchFamily="2"/>
                <a:cs typeface="Sabon Next LT" pitchFamily="2"/>
              </a:rPr>
              <a:t>Communicate Effectively</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Explain ideas and concepts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Use numbers effectively </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Interpret data and apply mathematical concepts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Use digital technologies creatively to communicate, find and analyse information</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highlight>
                  <a:srgbClr val="F5BDC4"/>
                </a:highlight>
                <a:uFillTx/>
                <a:latin typeface="Sabon Next LT" pitchFamily="2"/>
                <a:cs typeface="Sabon Next LT" pitchFamily="2"/>
              </a:rPr>
              <a:t>Undertake research and evaluate critically</a:t>
            </a:r>
          </a:p>
        </p:txBody>
      </p:sp>
      <p:sp>
        <p:nvSpPr>
          <p:cNvPr id="8" name="TextBox 13">
            <a:extLst>
              <a:ext uri="{FF2B5EF4-FFF2-40B4-BE49-F238E27FC236}">
                <a16:creationId xmlns:a16="http://schemas.microsoft.com/office/drawing/2014/main" id="{825829D6-2EF1-7974-F066-0D2809A1117B}"/>
              </a:ext>
            </a:extLst>
          </p:cNvPr>
          <p:cNvSpPr txBox="1"/>
          <p:nvPr/>
        </p:nvSpPr>
        <p:spPr>
          <a:xfrm>
            <a:off x="6095088" y="1713164"/>
            <a:ext cx="5778029" cy="384059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Sabon Next LT" pitchFamily="2"/>
                <a:cs typeface="Sabon Next LT" pitchFamily="2"/>
              </a:rPr>
              <a:t>Enterprising and creative contributors who…</a:t>
            </a:r>
          </a:p>
          <a:p>
            <a:pPr marL="342900" marR="0" lvl="0" indent="-34290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highlight>
                  <a:srgbClr val="F5BDC4"/>
                </a:highlight>
                <a:uFillTx/>
                <a:latin typeface="Sabon Next LT" pitchFamily="2"/>
                <a:cs typeface="Sabon Next LT" pitchFamily="2"/>
              </a:rPr>
              <a:t>Connect and apply knowledge and skills to create ideas and products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highlight>
                  <a:srgbClr val="F5BDC4"/>
                </a:highlight>
                <a:uFillTx/>
                <a:latin typeface="Sabon Next LT" pitchFamily="2"/>
                <a:cs typeface="Sabon Next LT" pitchFamily="2"/>
              </a:rPr>
              <a:t>Think Creatively to reframe and solve problems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highlight>
                  <a:srgbClr val="F5BDC4"/>
                </a:highlight>
                <a:uFillTx/>
                <a:latin typeface="Sabon Next LT" pitchFamily="2"/>
                <a:cs typeface="Sabon Next LT" pitchFamily="2"/>
              </a:rPr>
              <a:t>Identify and grasp opportunities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highlight>
                  <a:srgbClr val="F5BDC4"/>
                </a:highlight>
                <a:uFillTx/>
                <a:latin typeface="Sabon Next LT" pitchFamily="2"/>
                <a:cs typeface="Sabon Next LT" pitchFamily="2"/>
              </a:rPr>
              <a:t>Take measured risks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highlight>
                  <a:srgbClr val="F5BDC4"/>
                </a:highlight>
                <a:uFillTx/>
                <a:latin typeface="Sabon Next LT" pitchFamily="2"/>
                <a:cs typeface="Sabon Next LT" pitchFamily="2"/>
              </a:rPr>
              <a:t>Lead and play different roles in teams effectively and responsibly</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highlight>
                  <a:srgbClr val="F5BDC4"/>
                </a:highlight>
                <a:uFillTx/>
                <a:latin typeface="Sabon Next LT" pitchFamily="2"/>
                <a:cs typeface="Sabon Next LT" pitchFamily="2"/>
              </a:rPr>
              <a:t>Express ideas and emotions through different media</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highlight>
                  <a:srgbClr val="F5BDC4"/>
                </a:highlight>
                <a:uFillTx/>
                <a:latin typeface="Sabon Next LT" pitchFamily="2"/>
                <a:cs typeface="Sabon Next LT" pitchFamily="2"/>
              </a:rPr>
              <a:t>Give off their energy and skills so that others will benefit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name="Slide3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A9CD4-4429-B98B-9168-91BD5EC5D4D0}"/>
              </a:ext>
            </a:extLst>
          </p:cNvPr>
          <p:cNvSpPr txBox="1">
            <a:spLocks noGrp="1"/>
          </p:cNvSpPr>
          <p:nvPr>
            <p:ph type="title"/>
          </p:nvPr>
        </p:nvSpPr>
        <p:spPr>
          <a:xfrm>
            <a:off x="621792" y="786091"/>
            <a:ext cx="7324846" cy="1066245"/>
          </a:xfrm>
        </p:spPr>
        <p:txBody>
          <a:bodyPr>
            <a:normAutofit/>
          </a:bodyPr>
          <a:lstStyle/>
          <a:p>
            <a:pPr lvl="0"/>
            <a:r>
              <a:rPr lang="en-GB" sz="5400"/>
              <a:t>Pump Tracks</a:t>
            </a:r>
          </a:p>
        </p:txBody>
      </p:sp>
      <p:sp>
        <p:nvSpPr>
          <p:cNvPr id="3" name="Slide Number Placeholder 4">
            <a:extLst>
              <a:ext uri="{FF2B5EF4-FFF2-40B4-BE49-F238E27FC236}">
                <a16:creationId xmlns:a16="http://schemas.microsoft.com/office/drawing/2014/main" id="{A20A42DA-9049-E6FF-4840-59C1C3C278D2}"/>
              </a:ext>
            </a:extLst>
          </p:cNvPr>
          <p:cNvSpPr txBox="1"/>
          <p:nvPr/>
        </p:nvSpPr>
        <p:spPr>
          <a:xfrm>
            <a:off x="10945368" y="457200"/>
            <a:ext cx="987552" cy="274320"/>
          </a:xfrm>
          <a:prstGeom prst="rect">
            <a:avLst/>
          </a:prstGeom>
          <a:noFill/>
          <a:ln cap="flat">
            <a:noFill/>
          </a:ln>
        </p:spPr>
        <p:txBody>
          <a:bodyPr vert="horz" wrap="square" lIns="91440" tIns="45720" rIns="91440" bIns="45720" anchor="ctr" anchorCtr="1" compatLnSpc="1">
            <a:normAutofit fontScale="77500" lnSpcReduction="20000"/>
          </a:bodyPr>
          <a:lstStyle/>
          <a:p>
            <a:pPr marL="0" marR="0" lvl="0" indent="0" algn="ctr"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fld id="{862FD706-E575-42F7-B1BF-5471C5B3A74C}" type="slidenum">
              <a:rPr/>
              <a:t>14</a:t>
            </a:fld>
            <a:endParaRPr lang="en-US" sz="1200" b="0" i="0" u="none" strike="noStrike" kern="1200" cap="none" spc="0" baseline="0">
              <a:solidFill>
                <a:srgbClr val="1F2C8F"/>
              </a:solidFill>
              <a:uFillTx/>
              <a:latin typeface="Arial" pitchFamily="34"/>
              <a:cs typeface="Arial" pitchFamily="34"/>
            </a:endParaRPr>
          </a:p>
        </p:txBody>
      </p:sp>
      <p:sp>
        <p:nvSpPr>
          <p:cNvPr id="4" name="Footer Placeholder 3">
            <a:extLst>
              <a:ext uri="{FF2B5EF4-FFF2-40B4-BE49-F238E27FC236}">
                <a16:creationId xmlns:a16="http://schemas.microsoft.com/office/drawing/2014/main" id="{5313C3B0-8A86-B51D-6DE8-0992D5C0E5B2}"/>
              </a:ext>
            </a:extLst>
          </p:cNvPr>
          <p:cNvSpPr txBox="1"/>
          <p:nvPr/>
        </p:nvSpPr>
        <p:spPr>
          <a:xfrm>
            <a:off x="621792" y="468895"/>
            <a:ext cx="5013463"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1200" b="0" i="0" u="none" strike="noStrike" kern="1200" cap="none" spc="0" baseline="0">
                <a:solidFill>
                  <a:srgbClr val="1F2C8F"/>
                </a:solidFill>
                <a:uFillTx/>
                <a:latin typeface="Arial" pitchFamily="34"/>
                <a:cs typeface="Arial" pitchFamily="34"/>
              </a:rPr>
              <a:t>TSD Highschool – Developments to Promote KS3’s Physical Activity</a:t>
            </a:r>
          </a:p>
        </p:txBody>
      </p:sp>
      <p:sp>
        <p:nvSpPr>
          <p:cNvPr id="5" name="TextBox 45">
            <a:extLst>
              <a:ext uri="{FF2B5EF4-FFF2-40B4-BE49-F238E27FC236}">
                <a16:creationId xmlns:a16="http://schemas.microsoft.com/office/drawing/2014/main" id="{4D292EFA-F30F-983F-CFCE-9C680B88CE4E}"/>
              </a:ext>
            </a:extLst>
          </p:cNvPr>
          <p:cNvSpPr txBox="1"/>
          <p:nvPr/>
        </p:nvSpPr>
        <p:spPr>
          <a:xfrm>
            <a:off x="349119821" y="203234928"/>
            <a:ext cx="1466853"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a:rPr>
              <a:t>S</a:t>
            </a:r>
          </a:p>
        </p:txBody>
      </p:sp>
      <p:sp>
        <p:nvSpPr>
          <p:cNvPr id="6" name="TextBox 9">
            <a:extLst>
              <a:ext uri="{FF2B5EF4-FFF2-40B4-BE49-F238E27FC236}">
                <a16:creationId xmlns:a16="http://schemas.microsoft.com/office/drawing/2014/main" id="{C161BB25-1141-66CE-FF73-AF9087FD1C76}"/>
              </a:ext>
            </a:extLst>
          </p:cNvPr>
          <p:cNvSpPr txBox="1"/>
          <p:nvPr/>
        </p:nvSpPr>
        <p:spPr>
          <a:xfrm>
            <a:off x="6345570" y="1178286"/>
            <a:ext cx="3676006"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pitchFamily="2"/>
                <a:cs typeface="Sabon Next LT" pitchFamily="2"/>
              </a:rPr>
              <a:t>&amp; the Curriculum</a:t>
            </a:r>
          </a:p>
        </p:txBody>
      </p:sp>
      <p:sp>
        <p:nvSpPr>
          <p:cNvPr id="7" name="TextBox 5">
            <a:extLst>
              <a:ext uri="{FF2B5EF4-FFF2-40B4-BE49-F238E27FC236}">
                <a16:creationId xmlns:a16="http://schemas.microsoft.com/office/drawing/2014/main" id="{A47E5BDF-028E-CFE8-4D3D-58F8A8EB8FF1}"/>
              </a:ext>
            </a:extLst>
          </p:cNvPr>
          <p:cNvSpPr txBox="1"/>
          <p:nvPr/>
        </p:nvSpPr>
        <p:spPr>
          <a:xfrm>
            <a:off x="262286" y="1547622"/>
            <a:ext cx="5536728" cy="526297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Sabon Next LT" pitchFamily="2"/>
                <a:cs typeface="Sabon Next LT" pitchFamily="2"/>
              </a:rPr>
              <a:t>Ethical and informed citizens who…</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Find, evaluate and use evidence in forming views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Engage with </a:t>
            </a:r>
            <a:r>
              <a:rPr lang="en-GB" sz="1600" b="0" i="0" u="none" strike="noStrike" kern="1200" cap="none" spc="0" baseline="0">
                <a:solidFill>
                  <a:srgbClr val="1F1F1F"/>
                </a:solidFill>
                <a:uFillTx/>
                <a:latin typeface="Sabon Next LT" pitchFamily="2"/>
                <a:cs typeface="Sabon Next LT" pitchFamily="2"/>
              </a:rPr>
              <a:t>contemporary issues, upon their knowledge and values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uFillTx/>
                <a:latin typeface="Sabon Next LT" pitchFamily="2"/>
                <a:cs typeface="Sabon Next LT" pitchFamily="2"/>
              </a:rPr>
              <a:t>Understand and exercise their human and democratic responsibilities and rights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highlight>
                  <a:srgbClr val="F5BDC4"/>
                </a:highlight>
                <a:uFillTx/>
                <a:latin typeface="Sabon Next LT" pitchFamily="2"/>
                <a:cs typeface="Sabon Next LT" pitchFamily="2"/>
              </a:rPr>
              <a:t>Understand and consider the impact of their actions when making choices and acting</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uFillTx/>
                <a:latin typeface="Sabon Next LT" pitchFamily="2"/>
                <a:cs typeface="Sabon Next LT" pitchFamily="2"/>
              </a:rPr>
              <a:t>Knowledgeable about their culture, community, society and the world, now and in the past</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highlight>
                  <a:srgbClr val="F5BDC4"/>
                </a:highlight>
                <a:uFillTx/>
                <a:latin typeface="Sabon Next LT" pitchFamily="2"/>
                <a:cs typeface="Sabon Next LT" pitchFamily="2"/>
              </a:rPr>
              <a:t>Respect the needs and rights of others, as a member of a diverse society</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highlight>
                  <a:srgbClr val="F5BDC4"/>
                </a:highlight>
                <a:uFillTx/>
                <a:latin typeface="Sabon Next LT" pitchFamily="2"/>
                <a:cs typeface="Sabon Next LT" pitchFamily="2"/>
              </a:rPr>
              <a:t>Show their commitment to the sustainability of the planet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abon Next LT" pitchFamily="2"/>
              <a:cs typeface="Sabon Next LT" pitchFamily="2"/>
            </a:endParaRPr>
          </a:p>
        </p:txBody>
      </p:sp>
      <p:sp>
        <p:nvSpPr>
          <p:cNvPr id="8" name="TextBox 6">
            <a:extLst>
              <a:ext uri="{FF2B5EF4-FFF2-40B4-BE49-F238E27FC236}">
                <a16:creationId xmlns:a16="http://schemas.microsoft.com/office/drawing/2014/main" id="{7C1C4851-41AC-EEE4-7FFC-D4D097BEF73D}"/>
              </a:ext>
            </a:extLst>
          </p:cNvPr>
          <p:cNvSpPr txBox="1"/>
          <p:nvPr/>
        </p:nvSpPr>
        <p:spPr>
          <a:xfrm>
            <a:off x="5833716" y="1547622"/>
            <a:ext cx="6358280" cy="531773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Sabon Next LT" pitchFamily="2"/>
                <a:cs typeface="Sabon Next LT" pitchFamily="2"/>
              </a:rPr>
              <a:t>Healthy, Confident Individuals who…</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uFillTx/>
                <a:latin typeface="Sabon Next LT" pitchFamily="2"/>
                <a:cs typeface="Sabon Next LT" pitchFamily="2"/>
              </a:rPr>
              <a:t>Have secure values, spiritual and ethical beliefs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highlight>
                  <a:srgbClr val="F5BDC4"/>
                </a:highlight>
                <a:uFillTx/>
                <a:latin typeface="Sabon Next LT" pitchFamily="2"/>
                <a:cs typeface="Sabon Next LT" pitchFamily="2"/>
              </a:rPr>
              <a:t>Are building mental and emotional well-being through confidence, resilience and empathy</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highlight>
                  <a:srgbClr val="F5BDC4"/>
                </a:highlight>
                <a:uFillTx/>
                <a:latin typeface="Sabon Next LT" pitchFamily="2"/>
                <a:cs typeface="Sabon Next LT" pitchFamily="2"/>
              </a:rPr>
              <a:t>Apply knowledge about the diet and exercises impact of on physical and mental health</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uFillTx/>
                <a:latin typeface="Sabon Next LT" pitchFamily="2"/>
                <a:cs typeface="Sabon Next LT" pitchFamily="2"/>
              </a:rPr>
              <a:t>Know how to source information and support to keep safe and well</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highlight>
                  <a:srgbClr val="F5BDC4"/>
                </a:highlight>
                <a:uFillTx/>
                <a:latin typeface="Sabon Next LT" pitchFamily="2"/>
                <a:cs typeface="Sabon Next LT" pitchFamily="2"/>
              </a:rPr>
              <a:t>Take part in physical activity</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highlight>
                  <a:srgbClr val="F5BDC4"/>
                </a:highlight>
                <a:uFillTx/>
                <a:latin typeface="Sabon Next LT" pitchFamily="2"/>
                <a:cs typeface="Sabon Next LT" pitchFamily="2"/>
              </a:rPr>
              <a:t>Take measured decisions about lifestyle and manage risk</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uFillTx/>
                <a:latin typeface="Sabon Next LT" pitchFamily="2"/>
                <a:cs typeface="Sabon Next LT" pitchFamily="2"/>
              </a:rPr>
              <a:t>Have the confidence to participate in performance</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highlight>
                  <a:srgbClr val="F5BDC4"/>
                </a:highlight>
                <a:uFillTx/>
                <a:latin typeface="Sabon Next LT" pitchFamily="2"/>
                <a:cs typeface="Sabon Next LT" pitchFamily="2"/>
              </a:rPr>
              <a:t>Form positive relationships on trust and mutual respect</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highlight>
                  <a:srgbClr val="F5BDC4"/>
                </a:highlight>
                <a:uFillTx/>
                <a:latin typeface="Sabon Next LT" pitchFamily="2"/>
                <a:cs typeface="Sabon Next LT" pitchFamily="2"/>
              </a:rPr>
              <a:t>Face and overcome challenge</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highlight>
                  <a:srgbClr val="F5BDC4"/>
                </a:highlight>
                <a:uFillTx/>
                <a:latin typeface="Sabon Next LT" pitchFamily="2"/>
                <a:cs typeface="Sabon Next LT" pitchFamily="2"/>
              </a:rPr>
              <a:t>Have the skills and knowledge to manage everyday life independently</a:t>
            </a:r>
            <a:endParaRPr lang="en-GB" sz="1800" b="0" i="0" u="none" strike="noStrike" kern="1200" cap="none" spc="0" baseline="0">
              <a:solidFill>
                <a:srgbClr val="000000"/>
              </a:solidFill>
              <a:highlight>
                <a:srgbClr val="F5BDC4"/>
              </a:highlight>
              <a:uFillTx/>
              <a:latin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15.xml><?xml version="1.0" encoding="utf-8"?>
<p:sld xmlns:a="http://schemas.openxmlformats.org/drawingml/2006/main" xmlns:r="http://schemas.openxmlformats.org/officeDocument/2006/relationships" xmlns:p="http://schemas.openxmlformats.org/presentationml/2006/main">
  <p:cSld name="Slide3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C6F49-F323-3EEE-7900-5A933F580B2C}"/>
              </a:ext>
            </a:extLst>
          </p:cNvPr>
          <p:cNvSpPr txBox="1">
            <a:spLocks noGrp="1"/>
          </p:cNvSpPr>
          <p:nvPr>
            <p:ph type="title"/>
          </p:nvPr>
        </p:nvSpPr>
        <p:spPr>
          <a:xfrm>
            <a:off x="621792" y="786091"/>
            <a:ext cx="7324846" cy="1066245"/>
          </a:xfrm>
        </p:spPr>
        <p:txBody>
          <a:bodyPr>
            <a:normAutofit/>
          </a:bodyPr>
          <a:lstStyle/>
          <a:p>
            <a:pPr lvl="0"/>
            <a:r>
              <a:rPr lang="en-GB" sz="5400"/>
              <a:t>Pump Tracks</a:t>
            </a:r>
          </a:p>
        </p:txBody>
      </p:sp>
      <p:sp>
        <p:nvSpPr>
          <p:cNvPr id="3" name="Slide Number Placeholder 4">
            <a:extLst>
              <a:ext uri="{FF2B5EF4-FFF2-40B4-BE49-F238E27FC236}">
                <a16:creationId xmlns:a16="http://schemas.microsoft.com/office/drawing/2014/main" id="{72FBCB3D-8A40-7496-85C7-56437BF60DC2}"/>
              </a:ext>
            </a:extLst>
          </p:cNvPr>
          <p:cNvSpPr txBox="1"/>
          <p:nvPr/>
        </p:nvSpPr>
        <p:spPr>
          <a:xfrm>
            <a:off x="10945368" y="457200"/>
            <a:ext cx="987552" cy="274320"/>
          </a:xfrm>
          <a:prstGeom prst="rect">
            <a:avLst/>
          </a:prstGeom>
          <a:noFill/>
          <a:ln cap="flat">
            <a:noFill/>
          </a:ln>
        </p:spPr>
        <p:txBody>
          <a:bodyPr vert="horz" wrap="square" lIns="91440" tIns="45720" rIns="91440" bIns="45720" anchor="ctr" anchorCtr="1" compatLnSpc="1">
            <a:normAutofit fontScale="77500" lnSpcReduction="20000"/>
          </a:bodyPr>
          <a:lstStyle/>
          <a:p>
            <a:pPr marL="0" marR="0" lvl="0" indent="0" algn="ctr"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fld id="{A58A97AD-0600-41A2-92F0-231C6A112D97}" type="slidenum">
              <a:rPr/>
              <a:t>15</a:t>
            </a:fld>
            <a:endParaRPr lang="en-US" sz="1200" b="0" i="0" u="none" strike="noStrike" kern="1200" cap="none" spc="0" baseline="0">
              <a:solidFill>
                <a:srgbClr val="1F2C8F"/>
              </a:solidFill>
              <a:uFillTx/>
              <a:latin typeface="Arial" pitchFamily="34"/>
              <a:cs typeface="Arial" pitchFamily="34"/>
            </a:endParaRPr>
          </a:p>
        </p:txBody>
      </p:sp>
      <p:sp>
        <p:nvSpPr>
          <p:cNvPr id="4" name="Footer Placeholder 3">
            <a:extLst>
              <a:ext uri="{FF2B5EF4-FFF2-40B4-BE49-F238E27FC236}">
                <a16:creationId xmlns:a16="http://schemas.microsoft.com/office/drawing/2014/main" id="{E7A39C4F-2495-5E41-7C42-F6C0F5304556}"/>
              </a:ext>
            </a:extLst>
          </p:cNvPr>
          <p:cNvSpPr txBox="1"/>
          <p:nvPr/>
        </p:nvSpPr>
        <p:spPr>
          <a:xfrm>
            <a:off x="621792" y="468895"/>
            <a:ext cx="5013463"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1200" b="0" i="0" u="none" strike="noStrike" kern="1200" cap="none" spc="0" baseline="0">
                <a:solidFill>
                  <a:srgbClr val="1F2C8F"/>
                </a:solidFill>
                <a:uFillTx/>
                <a:latin typeface="Arial" pitchFamily="34"/>
                <a:cs typeface="Arial" pitchFamily="34"/>
              </a:rPr>
              <a:t>TSD Highschool – Developments to Promote KS3’s Physical Activity</a:t>
            </a:r>
          </a:p>
        </p:txBody>
      </p:sp>
      <p:sp>
        <p:nvSpPr>
          <p:cNvPr id="5" name="TextBox 45">
            <a:extLst>
              <a:ext uri="{FF2B5EF4-FFF2-40B4-BE49-F238E27FC236}">
                <a16:creationId xmlns:a16="http://schemas.microsoft.com/office/drawing/2014/main" id="{9B09F380-F096-2569-77BD-4CBA97ECE0B7}"/>
              </a:ext>
            </a:extLst>
          </p:cNvPr>
          <p:cNvSpPr txBox="1"/>
          <p:nvPr/>
        </p:nvSpPr>
        <p:spPr>
          <a:xfrm>
            <a:off x="349119821" y="203234928"/>
            <a:ext cx="1466853"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a:rPr>
              <a:t>S</a:t>
            </a:r>
          </a:p>
        </p:txBody>
      </p:sp>
      <p:sp>
        <p:nvSpPr>
          <p:cNvPr id="6" name="TextBox 9">
            <a:extLst>
              <a:ext uri="{FF2B5EF4-FFF2-40B4-BE49-F238E27FC236}">
                <a16:creationId xmlns:a16="http://schemas.microsoft.com/office/drawing/2014/main" id="{AC338A4D-E589-8504-4DA3-39AC20A12474}"/>
              </a:ext>
            </a:extLst>
          </p:cNvPr>
          <p:cNvSpPr txBox="1"/>
          <p:nvPr/>
        </p:nvSpPr>
        <p:spPr>
          <a:xfrm>
            <a:off x="6345570" y="1178286"/>
            <a:ext cx="3676006"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pitchFamily="2"/>
                <a:cs typeface="Sabon Next LT" pitchFamily="2"/>
              </a:rPr>
              <a:t>&amp; the Curriculum</a:t>
            </a:r>
          </a:p>
        </p:txBody>
      </p:sp>
      <p:sp>
        <p:nvSpPr>
          <p:cNvPr id="7" name="TextBox 7">
            <a:extLst>
              <a:ext uri="{FF2B5EF4-FFF2-40B4-BE49-F238E27FC236}">
                <a16:creationId xmlns:a16="http://schemas.microsoft.com/office/drawing/2014/main" id="{09E789F9-9C58-C7D8-9351-5CF6A7AEF8A0}"/>
              </a:ext>
            </a:extLst>
          </p:cNvPr>
          <p:cNvSpPr txBox="1"/>
          <p:nvPr/>
        </p:nvSpPr>
        <p:spPr>
          <a:xfrm>
            <a:off x="4396151" y="2057610"/>
            <a:ext cx="3399693" cy="294805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Sabon Next LT" pitchFamily="2"/>
                <a:cs typeface="Sabon Next LT" pitchFamily="2"/>
              </a:rPr>
              <a:t>6 AOLE</a:t>
            </a:r>
          </a:p>
          <a:p>
            <a:pPr marL="342900" marR="0" lvl="0" indent="-342900" algn="l" defTabSz="914400" rtl="0" fontAlgn="auto" hangingPunct="1">
              <a:lnSpc>
                <a:spcPct val="15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600" b="0" i="0" u="none" strike="noStrike" kern="1200" cap="none" spc="0" baseline="0">
                <a:solidFill>
                  <a:srgbClr val="000000"/>
                </a:solidFill>
                <a:highlight>
                  <a:srgbClr val="F5BDC4"/>
                </a:highlight>
                <a:uFillTx/>
                <a:latin typeface="Sabon Next LT" pitchFamily="2"/>
                <a:cs typeface="Sabon Next LT" pitchFamily="2"/>
              </a:rPr>
              <a:t>Expressive arts</a:t>
            </a:r>
          </a:p>
          <a:p>
            <a:pPr marL="342900" marR="0" lvl="0" indent="-342900" algn="l" defTabSz="914400" rtl="0" fontAlgn="auto" hangingPunct="1">
              <a:lnSpc>
                <a:spcPct val="15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600" b="0" i="0" u="none" strike="noStrike" kern="1200" cap="none" spc="0" baseline="0">
                <a:solidFill>
                  <a:srgbClr val="000000"/>
                </a:solidFill>
                <a:highlight>
                  <a:srgbClr val="F5BDC4"/>
                </a:highlight>
                <a:uFillTx/>
                <a:latin typeface="Sabon Next LT" pitchFamily="2"/>
                <a:cs typeface="Sabon Next LT" pitchFamily="2"/>
              </a:rPr>
              <a:t>Health and Well-Being</a:t>
            </a:r>
          </a:p>
          <a:p>
            <a:pPr marL="342900" marR="0" lvl="0" indent="-342900" algn="l" defTabSz="914400" rtl="0" fontAlgn="auto" hangingPunct="1">
              <a:lnSpc>
                <a:spcPct val="15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600" b="0" i="0" u="none" strike="noStrike" kern="1200" cap="none" spc="0" baseline="0">
                <a:solidFill>
                  <a:srgbClr val="000000"/>
                </a:solidFill>
                <a:highlight>
                  <a:srgbClr val="F5BDC4"/>
                </a:highlight>
                <a:uFillTx/>
                <a:latin typeface="Sabon Next LT" pitchFamily="2"/>
                <a:cs typeface="Sabon Next LT" pitchFamily="2"/>
              </a:rPr>
              <a:t>Humanities</a:t>
            </a:r>
          </a:p>
          <a:p>
            <a:pPr marL="342900" marR="0" lvl="0" indent="-342900" algn="l" defTabSz="914400" rtl="0" fontAlgn="auto" hangingPunct="1">
              <a:lnSpc>
                <a:spcPct val="15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600" b="0" i="0" u="none" strike="noStrike" kern="1200" cap="none" spc="0" baseline="0">
                <a:solidFill>
                  <a:srgbClr val="000000"/>
                </a:solidFill>
                <a:highlight>
                  <a:srgbClr val="F5BDC4"/>
                </a:highlight>
                <a:uFillTx/>
                <a:latin typeface="Sabon Next LT" pitchFamily="2"/>
                <a:cs typeface="Sabon Next LT" pitchFamily="2"/>
              </a:rPr>
              <a:t>Languages, Literacy and Communication</a:t>
            </a:r>
          </a:p>
          <a:p>
            <a:pPr marL="342900" marR="0" lvl="0" indent="-342900" algn="l" defTabSz="914400" rtl="0" fontAlgn="auto" hangingPunct="1">
              <a:lnSpc>
                <a:spcPct val="15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600" b="0" i="0" u="none" strike="noStrike" kern="1200" cap="none" spc="0" baseline="0">
                <a:solidFill>
                  <a:srgbClr val="000000"/>
                </a:solidFill>
                <a:highlight>
                  <a:srgbClr val="F5BDC4"/>
                </a:highlight>
                <a:uFillTx/>
                <a:latin typeface="Sabon Next LT" pitchFamily="2"/>
                <a:cs typeface="Sabon Next LT" pitchFamily="2"/>
              </a:rPr>
              <a:t>Mathematics and Numeracy</a:t>
            </a:r>
          </a:p>
          <a:p>
            <a:pPr marL="342900" marR="0" lvl="0" indent="-342900" algn="l" defTabSz="914400" rtl="0" fontAlgn="auto" hangingPunct="1">
              <a:lnSpc>
                <a:spcPct val="15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600" b="0" i="0" u="none" strike="noStrike" kern="1200" cap="none" spc="0" baseline="0">
                <a:solidFill>
                  <a:srgbClr val="000000"/>
                </a:solidFill>
                <a:highlight>
                  <a:srgbClr val="F5BDC4"/>
                </a:highlight>
                <a:uFillTx/>
                <a:latin typeface="Sabon Next LT" pitchFamily="2"/>
                <a:cs typeface="Sabon Next LT" pitchFamily="2"/>
              </a:rPr>
              <a:t>Science and technology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name="Slide2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7BA80-B52B-57CD-764F-AEEEFB588A7A}"/>
              </a:ext>
            </a:extLst>
          </p:cNvPr>
          <p:cNvSpPr txBox="1">
            <a:spLocks noGrp="1"/>
          </p:cNvSpPr>
          <p:nvPr>
            <p:ph type="title"/>
          </p:nvPr>
        </p:nvSpPr>
        <p:spPr/>
        <p:txBody>
          <a:bodyPr/>
          <a:lstStyle/>
          <a:p>
            <a:pPr lvl="0"/>
            <a:r>
              <a:rPr lang="en-GB"/>
              <a:t>Green Spaces</a:t>
            </a:r>
          </a:p>
        </p:txBody>
      </p:sp>
      <p:sp>
        <p:nvSpPr>
          <p:cNvPr id="3" name="Footer Placeholder 3">
            <a:extLst>
              <a:ext uri="{FF2B5EF4-FFF2-40B4-BE49-F238E27FC236}">
                <a16:creationId xmlns:a16="http://schemas.microsoft.com/office/drawing/2014/main" id="{59CB1F57-B48E-95F7-6119-03675C8BAE40}"/>
              </a:ext>
            </a:extLst>
          </p:cNvPr>
          <p:cNvSpPr txBox="1"/>
          <p:nvPr/>
        </p:nvSpPr>
        <p:spPr>
          <a:xfrm>
            <a:off x="621792" y="457200"/>
            <a:ext cx="5034732"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1F2C8F"/>
                </a:solidFill>
                <a:uFillTx/>
                <a:latin typeface="Arial" pitchFamily="34"/>
                <a:cs typeface="Arial" pitchFamily="34"/>
              </a:rPr>
              <a:t>TSD Highschool – Developments to Promote KS3’s Physical Activity</a:t>
            </a:r>
          </a:p>
        </p:txBody>
      </p:sp>
      <p:sp>
        <p:nvSpPr>
          <p:cNvPr id="4" name="Slide Number Placeholder 4">
            <a:extLst>
              <a:ext uri="{FF2B5EF4-FFF2-40B4-BE49-F238E27FC236}">
                <a16:creationId xmlns:a16="http://schemas.microsoft.com/office/drawing/2014/main" id="{3B2C9472-2B8E-5AFF-1D3A-DAFCF31438D5}"/>
              </a:ext>
            </a:extLst>
          </p:cNvPr>
          <p:cNvSpPr txBox="1"/>
          <p:nvPr/>
        </p:nvSpPr>
        <p:spPr>
          <a:xfrm>
            <a:off x="10945368" y="457200"/>
            <a:ext cx="987552" cy="274320"/>
          </a:xfrm>
          <a:prstGeom prst="rect">
            <a:avLst/>
          </a:prstGeom>
          <a:noFill/>
          <a:ln cap="flat">
            <a:noFill/>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DCB46A4-8DA4-4CB5-9B1C-634BB0118412}" type="slidenum">
              <a:rPr/>
              <a:t>16</a:t>
            </a:fld>
            <a:endParaRPr lang="en-US" sz="1200" b="0" i="0" u="none" strike="noStrike" kern="1200" cap="none" spc="0" baseline="0">
              <a:solidFill>
                <a:srgbClr val="1F2C8F"/>
              </a:solidFill>
              <a:uFillTx/>
              <a:latin typeface="Arial" pitchFamily="34"/>
              <a:cs typeface="Arial" pitchFamily="34"/>
            </a:endParaRPr>
          </a:p>
        </p:txBody>
      </p:sp>
      <p:pic>
        <p:nvPicPr>
          <p:cNvPr id="5" name="Picture 8">
            <a:extLst>
              <a:ext uri="{FF2B5EF4-FFF2-40B4-BE49-F238E27FC236}">
                <a16:creationId xmlns:a16="http://schemas.microsoft.com/office/drawing/2014/main" id="{C253989F-DF21-6434-02A0-EBA8EF4CC081}"/>
              </a:ext>
            </a:extLst>
          </p:cNvPr>
          <p:cNvPicPr>
            <a:picLocks noChangeAspect="1"/>
          </p:cNvPicPr>
          <p:nvPr/>
        </p:nvPicPr>
        <p:blipFill>
          <a:blip r:embed="rId3"/>
          <a:stretch>
            <a:fillRect/>
          </a:stretch>
        </p:blipFill>
        <p:spPr>
          <a:xfrm>
            <a:off x="621792" y="4131899"/>
            <a:ext cx="2533646" cy="2095503"/>
          </a:xfrm>
          <a:prstGeom prst="rect">
            <a:avLst/>
          </a:prstGeom>
          <a:ln>
            <a:noFill/>
          </a:ln>
          <a:effectLst>
            <a:softEdge rad="112500"/>
          </a:effectLst>
        </p:spPr>
      </p:pic>
      <p:sp>
        <p:nvSpPr>
          <p:cNvPr id="6" name="TextBox 9">
            <a:extLst>
              <a:ext uri="{FF2B5EF4-FFF2-40B4-BE49-F238E27FC236}">
                <a16:creationId xmlns:a16="http://schemas.microsoft.com/office/drawing/2014/main" id="{AEB441A1-9014-4AD6-14FA-8CD83FE35CDF}"/>
              </a:ext>
            </a:extLst>
          </p:cNvPr>
          <p:cNvSpPr txBox="1"/>
          <p:nvPr/>
        </p:nvSpPr>
        <p:spPr>
          <a:xfrm>
            <a:off x="621792" y="3654875"/>
            <a:ext cx="225865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pitchFamily="2"/>
                <a:cs typeface="Sabon Next LT" pitchFamily="2"/>
              </a:rPr>
              <a:t>Open Green Areas</a:t>
            </a:r>
          </a:p>
        </p:txBody>
      </p:sp>
      <p:pic>
        <p:nvPicPr>
          <p:cNvPr id="7" name="Picture 11" descr="A picture containing tree, outdoor, wood, garden&#10;&#10;Description automatically generated">
            <a:extLst>
              <a:ext uri="{FF2B5EF4-FFF2-40B4-BE49-F238E27FC236}">
                <a16:creationId xmlns:a16="http://schemas.microsoft.com/office/drawing/2014/main" id="{9202FDD3-A3B0-9092-E890-63598650EF87}"/>
              </a:ext>
            </a:extLst>
          </p:cNvPr>
          <p:cNvPicPr>
            <a:picLocks noChangeAspect="1"/>
          </p:cNvPicPr>
          <p:nvPr/>
        </p:nvPicPr>
        <p:blipFill>
          <a:blip r:embed="rId4"/>
          <a:stretch>
            <a:fillRect/>
          </a:stretch>
        </p:blipFill>
        <p:spPr>
          <a:xfrm>
            <a:off x="8862154" y="1764334"/>
            <a:ext cx="2977432" cy="2878000"/>
          </a:xfrm>
          <a:prstGeom prst="rect">
            <a:avLst/>
          </a:prstGeom>
          <a:ln>
            <a:noFill/>
          </a:ln>
          <a:effectLst>
            <a:softEdge rad="112500"/>
          </a:effectLst>
        </p:spPr>
      </p:pic>
      <p:sp>
        <p:nvSpPr>
          <p:cNvPr id="8" name="TextBox 12">
            <a:extLst>
              <a:ext uri="{FF2B5EF4-FFF2-40B4-BE49-F238E27FC236}">
                <a16:creationId xmlns:a16="http://schemas.microsoft.com/office/drawing/2014/main" id="{46A57ADB-4822-5387-348E-34BC7E36768E}"/>
              </a:ext>
            </a:extLst>
          </p:cNvPr>
          <p:cNvSpPr txBox="1"/>
          <p:nvPr/>
        </p:nvSpPr>
        <p:spPr>
          <a:xfrm>
            <a:off x="8812548" y="4642335"/>
            <a:ext cx="2757656"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pitchFamily="2"/>
                <a:cs typeface="Sabon Next LT" pitchFamily="2"/>
              </a:rPr>
              <a:t>Forestry areas</a:t>
            </a:r>
          </a:p>
        </p:txBody>
      </p:sp>
      <p:pic>
        <p:nvPicPr>
          <p:cNvPr id="9" name="Picture 14" descr="A picture containing outdoor, tree, plant&#10;&#10;Description automatically generated">
            <a:extLst>
              <a:ext uri="{FF2B5EF4-FFF2-40B4-BE49-F238E27FC236}">
                <a16:creationId xmlns:a16="http://schemas.microsoft.com/office/drawing/2014/main" id="{06E73ADA-D703-058E-D05B-DD5ACC17A22C}"/>
              </a:ext>
            </a:extLst>
          </p:cNvPr>
          <p:cNvPicPr>
            <a:picLocks noChangeAspect="1"/>
          </p:cNvPicPr>
          <p:nvPr/>
        </p:nvPicPr>
        <p:blipFill>
          <a:blip r:embed="rId5"/>
          <a:stretch>
            <a:fillRect/>
          </a:stretch>
        </p:blipFill>
        <p:spPr>
          <a:xfrm>
            <a:off x="4644841" y="2246552"/>
            <a:ext cx="2899278" cy="3939811"/>
          </a:xfrm>
          <a:prstGeom prst="rect">
            <a:avLst/>
          </a:prstGeom>
          <a:ln>
            <a:noFill/>
          </a:ln>
          <a:effectLst>
            <a:softEdge rad="112500"/>
          </a:effectLst>
        </p:spPr>
      </p:pic>
      <p:pic>
        <p:nvPicPr>
          <p:cNvPr id="10" name="Picture 16" descr="A pond with rocks and plants&#10;&#10;Description automatically generated with low confidence">
            <a:extLst>
              <a:ext uri="{FF2B5EF4-FFF2-40B4-BE49-F238E27FC236}">
                <a16:creationId xmlns:a16="http://schemas.microsoft.com/office/drawing/2014/main" id="{7F76F423-7097-4BDA-9206-59E074A4E8E1}"/>
              </a:ext>
            </a:extLst>
          </p:cNvPr>
          <p:cNvPicPr>
            <a:picLocks noChangeAspect="1"/>
          </p:cNvPicPr>
          <p:nvPr/>
        </p:nvPicPr>
        <p:blipFill>
          <a:blip r:embed="rId6"/>
          <a:stretch>
            <a:fillRect/>
          </a:stretch>
        </p:blipFill>
        <p:spPr>
          <a:xfrm>
            <a:off x="6460364" y="1983150"/>
            <a:ext cx="2167493" cy="1445849"/>
          </a:xfrm>
          <a:prstGeom prst="rect">
            <a:avLst/>
          </a:prstGeom>
          <a:ln>
            <a:noFill/>
          </a:ln>
          <a:effectLst>
            <a:softEdge rad="112500"/>
          </a:effectLst>
        </p:spPr>
      </p:pic>
      <p:sp>
        <p:nvSpPr>
          <p:cNvPr id="11" name="TextBox 17">
            <a:extLst>
              <a:ext uri="{FF2B5EF4-FFF2-40B4-BE49-F238E27FC236}">
                <a16:creationId xmlns:a16="http://schemas.microsoft.com/office/drawing/2014/main" id="{88D19899-CE9C-E200-4288-BE85E57A76B5}"/>
              </a:ext>
            </a:extLst>
          </p:cNvPr>
          <p:cNvSpPr txBox="1"/>
          <p:nvPr/>
        </p:nvSpPr>
        <p:spPr>
          <a:xfrm>
            <a:off x="4644841" y="6186364"/>
            <a:ext cx="3493474"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pitchFamily="2"/>
                <a:cs typeface="Sabon Next LT" pitchFamily="2"/>
              </a:rPr>
              <a:t>Small Areas of Natural Water</a:t>
            </a:r>
          </a:p>
        </p:txBody>
      </p:sp>
      <p:pic>
        <p:nvPicPr>
          <p:cNvPr id="12" name="Picture 19" descr="A pond with rocks and plants&#10;&#10;Description automatically generated with low confidence">
            <a:extLst>
              <a:ext uri="{FF2B5EF4-FFF2-40B4-BE49-F238E27FC236}">
                <a16:creationId xmlns:a16="http://schemas.microsoft.com/office/drawing/2014/main" id="{689CF0DF-F1EF-55C4-2E0D-4B8D24A8E406}"/>
              </a:ext>
            </a:extLst>
          </p:cNvPr>
          <p:cNvPicPr>
            <a:picLocks noChangeAspect="1"/>
          </p:cNvPicPr>
          <p:nvPr/>
        </p:nvPicPr>
        <p:blipFill>
          <a:blip r:embed="rId7"/>
          <a:stretch>
            <a:fillRect/>
          </a:stretch>
        </p:blipFill>
        <p:spPr>
          <a:xfrm>
            <a:off x="3489213" y="4642335"/>
            <a:ext cx="2167310" cy="1440298"/>
          </a:xfrm>
          <a:prstGeom prst="rect">
            <a:avLst/>
          </a:prstGeom>
          <a:ln>
            <a:noFill/>
          </a:ln>
          <a:effectLst>
            <a:softEdge rad="112500"/>
          </a:effectLst>
        </p:spPr>
      </p:pic>
      <p:sp>
        <p:nvSpPr>
          <p:cNvPr id="13" name="TextBox 20">
            <a:extLst>
              <a:ext uri="{FF2B5EF4-FFF2-40B4-BE49-F238E27FC236}">
                <a16:creationId xmlns:a16="http://schemas.microsoft.com/office/drawing/2014/main" id="{095E67AB-7CA7-7608-5445-1DCD7164FEE4}"/>
              </a:ext>
            </a:extLst>
          </p:cNvPr>
          <p:cNvSpPr txBox="1"/>
          <p:nvPr/>
        </p:nvSpPr>
        <p:spPr>
          <a:xfrm>
            <a:off x="8545534" y="1502020"/>
            <a:ext cx="3291684"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pitchFamily="2"/>
                <a:cs typeface="Sabon Next LT" pitchFamily="2"/>
              </a:rPr>
              <a:t>&amp; there Environments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5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500"/>
                                        <p:tgtEl>
                                          <p:spTgt spid="7"/>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500"/>
                                        <p:tgtEl>
                                          <p:spTgt spid="11"/>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fade">
                                      <p:cBhvr>
                                        <p:cTn id="35" dur="500"/>
                                        <p:tgtEl>
                                          <p:spTgt spid="10"/>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12"/>
                                        </p:tgtEl>
                                        <p:attrNameLst>
                                          <p:attrName>style.visibility</p:attrName>
                                        </p:attrNameLst>
                                      </p:cBhvr>
                                      <p:to>
                                        <p:strVal val="visible"/>
                                      </p:to>
                                    </p:set>
                                    <p:animEffect transition="in" filter="fade">
                                      <p:cBhvr>
                                        <p:cTn id="4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1" grpId="0"/>
      <p:bldP spid="13" grpId="0"/>
    </p:bldLst>
  </p:timing>
</p:sld>
</file>

<file path=ppt/slides/slide17.xml><?xml version="1.0" encoding="utf-8"?>
<p:sld xmlns:a="http://schemas.openxmlformats.org/drawingml/2006/main" xmlns:r="http://schemas.openxmlformats.org/officeDocument/2006/relationships" xmlns:p="http://schemas.openxmlformats.org/presentationml/2006/main">
  <p:cSld name="Slide3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111ED-B68F-F03D-4CD3-83A9DFF70335}"/>
              </a:ext>
            </a:extLst>
          </p:cNvPr>
          <p:cNvSpPr txBox="1">
            <a:spLocks noGrp="1"/>
          </p:cNvSpPr>
          <p:nvPr>
            <p:ph type="title"/>
          </p:nvPr>
        </p:nvSpPr>
        <p:spPr/>
        <p:txBody>
          <a:bodyPr/>
          <a:lstStyle/>
          <a:p>
            <a:pPr lvl="0"/>
            <a:r>
              <a:rPr lang="en-GB"/>
              <a:t>Green Spaces </a:t>
            </a:r>
          </a:p>
        </p:txBody>
      </p:sp>
      <p:sp>
        <p:nvSpPr>
          <p:cNvPr id="3" name="Footer Placeholder 3">
            <a:extLst>
              <a:ext uri="{FF2B5EF4-FFF2-40B4-BE49-F238E27FC236}">
                <a16:creationId xmlns:a16="http://schemas.microsoft.com/office/drawing/2014/main" id="{61D5018E-26D8-2ADE-E409-B8D19E8C391A}"/>
              </a:ext>
            </a:extLst>
          </p:cNvPr>
          <p:cNvSpPr txBox="1"/>
          <p:nvPr/>
        </p:nvSpPr>
        <p:spPr>
          <a:xfrm>
            <a:off x="621792" y="457200"/>
            <a:ext cx="5034732"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1F2C8F"/>
                </a:solidFill>
                <a:uFillTx/>
                <a:latin typeface="Arial" pitchFamily="34"/>
                <a:cs typeface="Arial" pitchFamily="34"/>
              </a:rPr>
              <a:t>TSD Highschool – Developments to Promote KS3’s Physical Activity</a:t>
            </a:r>
          </a:p>
        </p:txBody>
      </p:sp>
      <p:sp>
        <p:nvSpPr>
          <p:cNvPr id="4" name="Slide Number Placeholder 4">
            <a:extLst>
              <a:ext uri="{FF2B5EF4-FFF2-40B4-BE49-F238E27FC236}">
                <a16:creationId xmlns:a16="http://schemas.microsoft.com/office/drawing/2014/main" id="{64DE834D-A613-EF30-5A89-7827253B8488}"/>
              </a:ext>
            </a:extLst>
          </p:cNvPr>
          <p:cNvSpPr txBox="1"/>
          <p:nvPr/>
        </p:nvSpPr>
        <p:spPr>
          <a:xfrm>
            <a:off x="10945368" y="457200"/>
            <a:ext cx="987552" cy="274320"/>
          </a:xfrm>
          <a:prstGeom prst="rect">
            <a:avLst/>
          </a:prstGeom>
          <a:noFill/>
          <a:ln cap="flat">
            <a:noFill/>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4A36286-F764-4039-9314-B3E72EBBD208}" type="slidenum">
              <a:rPr/>
              <a:t>17</a:t>
            </a:fld>
            <a:endParaRPr lang="en-US" sz="1200" b="0" i="0" u="none" strike="noStrike" kern="1200" cap="none" spc="0" baseline="0">
              <a:solidFill>
                <a:srgbClr val="1F2C8F"/>
              </a:solidFill>
              <a:uFillTx/>
              <a:latin typeface="Arial" pitchFamily="34"/>
              <a:cs typeface="Arial" pitchFamily="34"/>
            </a:endParaRPr>
          </a:p>
        </p:txBody>
      </p:sp>
      <p:pic>
        <p:nvPicPr>
          <p:cNvPr id="5" name="Picture 8">
            <a:extLst>
              <a:ext uri="{FF2B5EF4-FFF2-40B4-BE49-F238E27FC236}">
                <a16:creationId xmlns:a16="http://schemas.microsoft.com/office/drawing/2014/main" id="{72B3FEB0-FA84-4BD1-551B-C6FB3E65C871}"/>
              </a:ext>
            </a:extLst>
          </p:cNvPr>
          <p:cNvPicPr>
            <a:picLocks noChangeAspect="1"/>
          </p:cNvPicPr>
          <p:nvPr/>
        </p:nvPicPr>
        <p:blipFill>
          <a:blip r:embed="rId3"/>
          <a:stretch>
            <a:fillRect/>
          </a:stretch>
        </p:blipFill>
        <p:spPr>
          <a:xfrm>
            <a:off x="266547" y="2120959"/>
            <a:ext cx="3617695" cy="2992081"/>
          </a:xfrm>
          <a:prstGeom prst="rect">
            <a:avLst/>
          </a:prstGeom>
          <a:ln>
            <a:noFill/>
          </a:ln>
          <a:effectLst>
            <a:softEdge rad="112500"/>
          </a:effectLst>
        </p:spPr>
      </p:pic>
      <p:pic>
        <p:nvPicPr>
          <p:cNvPr id="6" name="Picture 11" descr="A picture containing tree, outdoor, wood, garden&#10;&#10;Description automatically generated">
            <a:extLst>
              <a:ext uri="{FF2B5EF4-FFF2-40B4-BE49-F238E27FC236}">
                <a16:creationId xmlns:a16="http://schemas.microsoft.com/office/drawing/2014/main" id="{BEC5956A-36FA-83BB-02A9-50038C33A518}"/>
              </a:ext>
            </a:extLst>
          </p:cNvPr>
          <p:cNvPicPr>
            <a:picLocks noChangeAspect="1"/>
          </p:cNvPicPr>
          <p:nvPr/>
        </p:nvPicPr>
        <p:blipFill>
          <a:blip r:embed="rId4"/>
          <a:stretch>
            <a:fillRect/>
          </a:stretch>
        </p:blipFill>
        <p:spPr>
          <a:xfrm>
            <a:off x="8096938" y="2851382"/>
            <a:ext cx="3828510" cy="3700649"/>
          </a:xfrm>
          <a:prstGeom prst="rect">
            <a:avLst/>
          </a:prstGeom>
          <a:ln>
            <a:noFill/>
          </a:ln>
          <a:effectLst>
            <a:softEdge rad="112500"/>
          </a:effectLst>
        </p:spPr>
      </p:pic>
      <p:pic>
        <p:nvPicPr>
          <p:cNvPr id="7" name="Picture 14" descr="A picture containing outdoor, tree, plant&#10;&#10;Description automatically generated">
            <a:extLst>
              <a:ext uri="{FF2B5EF4-FFF2-40B4-BE49-F238E27FC236}">
                <a16:creationId xmlns:a16="http://schemas.microsoft.com/office/drawing/2014/main" id="{C2CAE01E-226C-0794-D0A4-297EDCCCBE2D}"/>
              </a:ext>
            </a:extLst>
          </p:cNvPr>
          <p:cNvPicPr>
            <a:picLocks noChangeAspect="1"/>
          </p:cNvPicPr>
          <p:nvPr/>
        </p:nvPicPr>
        <p:blipFill>
          <a:blip r:embed="rId5"/>
          <a:stretch>
            <a:fillRect/>
          </a:stretch>
        </p:blipFill>
        <p:spPr>
          <a:xfrm>
            <a:off x="4300962" y="2120959"/>
            <a:ext cx="3333618" cy="4530038"/>
          </a:xfrm>
          <a:prstGeom prst="rect">
            <a:avLst/>
          </a:prstGeom>
          <a:ln>
            <a:noFill/>
          </a:ln>
          <a:effectLst>
            <a:softEdge rad="112500"/>
          </a:effectLst>
        </p:spPr>
      </p:pic>
      <p:pic>
        <p:nvPicPr>
          <p:cNvPr id="8" name="Picture 16" descr="A pond with rocks and plants&#10;&#10;Description automatically generated with low confidence">
            <a:extLst>
              <a:ext uri="{FF2B5EF4-FFF2-40B4-BE49-F238E27FC236}">
                <a16:creationId xmlns:a16="http://schemas.microsoft.com/office/drawing/2014/main" id="{F0192FE7-434E-025A-4CE5-B048D6595331}"/>
              </a:ext>
            </a:extLst>
          </p:cNvPr>
          <p:cNvPicPr>
            <a:picLocks noChangeAspect="1"/>
          </p:cNvPicPr>
          <p:nvPr/>
        </p:nvPicPr>
        <p:blipFill>
          <a:blip r:embed="rId6"/>
          <a:stretch>
            <a:fillRect/>
          </a:stretch>
        </p:blipFill>
        <p:spPr>
          <a:xfrm>
            <a:off x="6460364" y="1983150"/>
            <a:ext cx="3105668" cy="2071664"/>
          </a:xfrm>
          <a:prstGeom prst="rect">
            <a:avLst/>
          </a:prstGeom>
          <a:ln>
            <a:noFill/>
          </a:ln>
          <a:effectLst>
            <a:softEdge rad="112500"/>
          </a:effectLst>
        </p:spPr>
      </p:pic>
      <p:pic>
        <p:nvPicPr>
          <p:cNvPr id="9" name="Picture 19" descr="A pond with rocks and plants&#10;&#10;Description automatically generated with low confidence">
            <a:extLst>
              <a:ext uri="{FF2B5EF4-FFF2-40B4-BE49-F238E27FC236}">
                <a16:creationId xmlns:a16="http://schemas.microsoft.com/office/drawing/2014/main" id="{19589421-B329-99AE-8904-A31FC2B24E59}"/>
              </a:ext>
            </a:extLst>
          </p:cNvPr>
          <p:cNvPicPr>
            <a:picLocks noChangeAspect="1"/>
          </p:cNvPicPr>
          <p:nvPr/>
        </p:nvPicPr>
        <p:blipFill>
          <a:blip r:embed="rId7"/>
          <a:stretch>
            <a:fillRect/>
          </a:stretch>
        </p:blipFill>
        <p:spPr>
          <a:xfrm>
            <a:off x="1613522" y="4368363"/>
            <a:ext cx="3333618" cy="2215380"/>
          </a:xfrm>
          <a:prstGeom prst="rect">
            <a:avLst/>
          </a:prstGeom>
          <a:ln>
            <a:noFill/>
          </a:ln>
          <a:effectLst>
            <a:softEdge rad="112500"/>
          </a:effectLst>
        </p:spPr>
      </p:pic>
      <p:sp>
        <p:nvSpPr>
          <p:cNvPr id="10" name="TextBox 2">
            <a:extLst>
              <a:ext uri="{FF2B5EF4-FFF2-40B4-BE49-F238E27FC236}">
                <a16:creationId xmlns:a16="http://schemas.microsoft.com/office/drawing/2014/main" id="{13A5DDD3-AEA4-AF25-2A1A-37B00329647C}"/>
              </a:ext>
            </a:extLst>
          </p:cNvPr>
          <p:cNvSpPr txBox="1"/>
          <p:nvPr/>
        </p:nvSpPr>
        <p:spPr>
          <a:xfrm>
            <a:off x="8504806" y="1498601"/>
            <a:ext cx="142042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pitchFamily="2"/>
                <a:cs typeface="Sabon Next LT" pitchFamily="2"/>
              </a:rPr>
              <a:t>&amp; their Uses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8.xml><?xml version="1.0" encoding="utf-8"?>
<p:sld xmlns:a="http://schemas.openxmlformats.org/drawingml/2006/main" xmlns:r="http://schemas.openxmlformats.org/officeDocument/2006/relationships" xmlns:p="http://schemas.openxmlformats.org/presentationml/2006/main">
  <p:cSld name="Slide4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B4DF2-644A-6928-DD7F-6CF8608E5D93}"/>
              </a:ext>
            </a:extLst>
          </p:cNvPr>
          <p:cNvSpPr txBox="1">
            <a:spLocks noGrp="1"/>
          </p:cNvSpPr>
          <p:nvPr>
            <p:ph type="title"/>
          </p:nvPr>
        </p:nvSpPr>
        <p:spPr/>
        <p:txBody>
          <a:bodyPr/>
          <a:lstStyle/>
          <a:p>
            <a:pPr lvl="0"/>
            <a:r>
              <a:rPr lang="en-GB"/>
              <a:t>Green Spaces </a:t>
            </a:r>
          </a:p>
        </p:txBody>
      </p:sp>
      <p:sp>
        <p:nvSpPr>
          <p:cNvPr id="3" name="Footer Placeholder 3">
            <a:extLst>
              <a:ext uri="{FF2B5EF4-FFF2-40B4-BE49-F238E27FC236}">
                <a16:creationId xmlns:a16="http://schemas.microsoft.com/office/drawing/2014/main" id="{281DBAA0-78E0-FFA3-2A00-E9B193E93774}"/>
              </a:ext>
            </a:extLst>
          </p:cNvPr>
          <p:cNvSpPr txBox="1"/>
          <p:nvPr/>
        </p:nvSpPr>
        <p:spPr>
          <a:xfrm>
            <a:off x="621792" y="457200"/>
            <a:ext cx="5034732"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1F2C8F"/>
                </a:solidFill>
                <a:uFillTx/>
                <a:latin typeface="Arial" pitchFamily="34"/>
                <a:cs typeface="Arial" pitchFamily="34"/>
              </a:rPr>
              <a:t>TSD Highschool – Developments to Promote KS3’s Physical Activity</a:t>
            </a:r>
          </a:p>
        </p:txBody>
      </p:sp>
      <p:sp>
        <p:nvSpPr>
          <p:cNvPr id="4" name="Slide Number Placeholder 4">
            <a:extLst>
              <a:ext uri="{FF2B5EF4-FFF2-40B4-BE49-F238E27FC236}">
                <a16:creationId xmlns:a16="http://schemas.microsoft.com/office/drawing/2014/main" id="{630682C9-155D-9FD8-226F-75E65123CF02}"/>
              </a:ext>
            </a:extLst>
          </p:cNvPr>
          <p:cNvSpPr txBox="1"/>
          <p:nvPr/>
        </p:nvSpPr>
        <p:spPr>
          <a:xfrm>
            <a:off x="10945368" y="457200"/>
            <a:ext cx="987552" cy="274320"/>
          </a:xfrm>
          <a:prstGeom prst="rect">
            <a:avLst/>
          </a:prstGeom>
          <a:noFill/>
          <a:ln cap="flat">
            <a:noFill/>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832D65A-1A00-435B-83D9-AA64346E97E8}" type="slidenum">
              <a:rPr/>
              <a:t>18</a:t>
            </a:fld>
            <a:endParaRPr lang="en-US" sz="1200" b="0" i="0" u="none" strike="noStrike" kern="1200" cap="none" spc="0" baseline="0">
              <a:solidFill>
                <a:srgbClr val="1F2C8F"/>
              </a:solidFill>
              <a:uFillTx/>
              <a:latin typeface="Arial" pitchFamily="34"/>
              <a:cs typeface="Arial" pitchFamily="34"/>
            </a:endParaRPr>
          </a:p>
        </p:txBody>
      </p:sp>
      <p:sp>
        <p:nvSpPr>
          <p:cNvPr id="5" name="TextBox 2">
            <a:extLst>
              <a:ext uri="{FF2B5EF4-FFF2-40B4-BE49-F238E27FC236}">
                <a16:creationId xmlns:a16="http://schemas.microsoft.com/office/drawing/2014/main" id="{823F420E-EFBA-2CD3-7028-9B449411423F}"/>
              </a:ext>
            </a:extLst>
          </p:cNvPr>
          <p:cNvSpPr txBox="1"/>
          <p:nvPr/>
        </p:nvSpPr>
        <p:spPr>
          <a:xfrm>
            <a:off x="8504806" y="1498601"/>
            <a:ext cx="237033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pitchFamily="2"/>
                <a:cs typeface="Sabon Next LT" pitchFamily="2"/>
              </a:rPr>
              <a:t>&amp; the Curriculum</a:t>
            </a:r>
          </a:p>
        </p:txBody>
      </p:sp>
      <p:sp>
        <p:nvSpPr>
          <p:cNvPr id="6" name="TextBox 5">
            <a:extLst>
              <a:ext uri="{FF2B5EF4-FFF2-40B4-BE49-F238E27FC236}">
                <a16:creationId xmlns:a16="http://schemas.microsoft.com/office/drawing/2014/main" id="{DEA03FA6-4632-05CB-CF48-D4E1CF2014FE}"/>
              </a:ext>
            </a:extLst>
          </p:cNvPr>
          <p:cNvSpPr txBox="1"/>
          <p:nvPr/>
        </p:nvSpPr>
        <p:spPr>
          <a:xfrm>
            <a:off x="376851" y="2150394"/>
            <a:ext cx="5778038" cy="4056049"/>
          </a:xfrm>
          <a:prstGeom prst="rect">
            <a:avLst/>
          </a:prstGeom>
          <a:noFill/>
          <a:ln w="9528" cap="flat">
            <a:solidFill>
              <a:srgbClr val="FFFFFF"/>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Sabon Next LT" pitchFamily="2"/>
                <a:cs typeface="Sabon Next LT" pitchFamily="2"/>
              </a:rPr>
              <a:t>Ambitious and Capable learners who…</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High standards and seek challenge</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Knowledge and have skills to connect and apply </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Question and enjoy solving problems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Communicate Effectively</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Explain ideas and concepts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Use numbers effectively </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Interpret data and apply mathematical concepts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Use digital technologies creatively to communicate, find and analyse information</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Undertake research and evaluate critically</a:t>
            </a:r>
          </a:p>
        </p:txBody>
      </p:sp>
      <p:sp>
        <p:nvSpPr>
          <p:cNvPr id="7" name="TextBox 6">
            <a:extLst>
              <a:ext uri="{FF2B5EF4-FFF2-40B4-BE49-F238E27FC236}">
                <a16:creationId xmlns:a16="http://schemas.microsoft.com/office/drawing/2014/main" id="{A4FB7490-E568-479F-A071-D307DAE8C97F}"/>
              </a:ext>
            </a:extLst>
          </p:cNvPr>
          <p:cNvSpPr txBox="1"/>
          <p:nvPr/>
        </p:nvSpPr>
        <p:spPr>
          <a:xfrm>
            <a:off x="6154890" y="2034082"/>
            <a:ext cx="5778029" cy="384059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Sabon Next LT" pitchFamily="2"/>
                <a:cs typeface="Sabon Next LT" pitchFamily="2"/>
              </a:rPr>
              <a:t>Enterprising and creative contributors who…</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Connect and apply knowledge and skills to create ideas and products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Think Creatively to reframe and solve problems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Identify and grasp opportunities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Take measured risks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Lead and play different roles in teams effectively and responsibly</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Express ideas and emotions through different media</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Give off their energy and skills so that others will benefit</a:t>
            </a:r>
          </a:p>
        </p:txBody>
      </p:sp>
      <p:pic>
        <p:nvPicPr>
          <p:cNvPr id="8" name="Ink 17">
            <a:extLst>
              <a:ext uri="{FF2B5EF4-FFF2-40B4-BE49-F238E27FC236}">
                <a16:creationId xmlns:a16="http://schemas.microsoft.com/office/drawing/2014/main" id="{5466DD12-DCB9-C2A6-18ED-548F27955D2A}"/>
              </a:ext>
            </a:extLst>
          </p:cNvPr>
          <p:cNvPicPr>
            <a:picLocks noChangeAspect="1"/>
          </p:cNvPicPr>
          <p:nvPr/>
        </p:nvPicPr>
        <p:blipFill>
          <a:blip r:embed="rId3"/>
          <a:stretch>
            <a:fillRect/>
          </a:stretch>
        </p:blipFill>
        <p:spPr>
          <a:xfrm>
            <a:off x="719294" y="3452015"/>
            <a:ext cx="356" cy="356"/>
          </a:xfrm>
          <a:prstGeom prst="rect">
            <a:avLst/>
          </a:prstGeom>
          <a:noFill/>
          <a:ln cap="flat">
            <a:noFill/>
          </a:ln>
        </p:spPr>
      </p:pic>
      <p:pic>
        <p:nvPicPr>
          <p:cNvPr id="9" name="Ink 18">
            <a:extLst>
              <a:ext uri="{FF2B5EF4-FFF2-40B4-BE49-F238E27FC236}">
                <a16:creationId xmlns:a16="http://schemas.microsoft.com/office/drawing/2014/main" id="{F48D915C-6181-0D56-41AC-F87DAB2AAB4A}"/>
              </a:ext>
            </a:extLst>
          </p:cNvPr>
          <p:cNvPicPr>
            <a:picLocks noChangeAspect="1"/>
          </p:cNvPicPr>
          <p:nvPr/>
        </p:nvPicPr>
        <p:blipFill>
          <a:blip r:embed="rId4"/>
          <a:stretch>
            <a:fillRect/>
          </a:stretch>
        </p:blipFill>
        <p:spPr>
          <a:xfrm>
            <a:off x="719294" y="3452015"/>
            <a:ext cx="3327483" cy="356"/>
          </a:xfrm>
          <a:prstGeom prst="rect">
            <a:avLst/>
          </a:prstGeom>
          <a:noFill/>
          <a:ln cap="flat">
            <a:noFill/>
          </a:ln>
        </p:spPr>
      </p:pic>
      <p:pic>
        <p:nvPicPr>
          <p:cNvPr id="10" name="Ink 20">
            <a:extLst>
              <a:ext uri="{FF2B5EF4-FFF2-40B4-BE49-F238E27FC236}">
                <a16:creationId xmlns:a16="http://schemas.microsoft.com/office/drawing/2014/main" id="{3DBA30E5-113B-F9E6-6BCB-16D783ECCF00}"/>
              </a:ext>
            </a:extLst>
          </p:cNvPr>
          <p:cNvPicPr>
            <a:picLocks noChangeAspect="1"/>
          </p:cNvPicPr>
          <p:nvPr/>
        </p:nvPicPr>
        <p:blipFill>
          <a:blip r:embed="rId3"/>
          <a:stretch>
            <a:fillRect/>
          </a:stretch>
        </p:blipFill>
        <p:spPr>
          <a:xfrm>
            <a:off x="736576" y="3842610"/>
            <a:ext cx="356" cy="356"/>
          </a:xfrm>
          <a:prstGeom prst="rect">
            <a:avLst/>
          </a:prstGeom>
          <a:noFill/>
          <a:ln cap="flat">
            <a:noFill/>
          </a:ln>
        </p:spPr>
      </p:pic>
      <p:pic>
        <p:nvPicPr>
          <p:cNvPr id="11" name="Ink 21">
            <a:extLst>
              <a:ext uri="{FF2B5EF4-FFF2-40B4-BE49-F238E27FC236}">
                <a16:creationId xmlns:a16="http://schemas.microsoft.com/office/drawing/2014/main" id="{4A1F6551-D06E-5D45-8E2F-B27EFA8BC8A5}"/>
              </a:ext>
            </a:extLst>
          </p:cNvPr>
          <p:cNvPicPr>
            <a:picLocks noChangeAspect="1"/>
          </p:cNvPicPr>
          <p:nvPr/>
        </p:nvPicPr>
        <p:blipFill>
          <a:blip r:embed="rId5"/>
          <a:stretch>
            <a:fillRect/>
          </a:stretch>
        </p:blipFill>
        <p:spPr>
          <a:xfrm>
            <a:off x="736576" y="3842610"/>
            <a:ext cx="2197440" cy="356"/>
          </a:xfrm>
          <a:prstGeom prst="rect">
            <a:avLst/>
          </a:prstGeom>
          <a:noFill/>
          <a:ln cap="flat">
            <a:noFill/>
          </a:ln>
        </p:spPr>
      </p:pic>
      <p:pic>
        <p:nvPicPr>
          <p:cNvPr id="12" name="Ink 29">
            <a:extLst>
              <a:ext uri="{FF2B5EF4-FFF2-40B4-BE49-F238E27FC236}">
                <a16:creationId xmlns:a16="http://schemas.microsoft.com/office/drawing/2014/main" id="{CE39E07D-1472-A9A5-8CD5-89E520EA787F}"/>
              </a:ext>
            </a:extLst>
          </p:cNvPr>
          <p:cNvPicPr>
            <a:picLocks noChangeAspect="1"/>
          </p:cNvPicPr>
          <p:nvPr/>
        </p:nvPicPr>
        <p:blipFill>
          <a:blip r:embed="rId6"/>
          <a:stretch>
            <a:fillRect/>
          </a:stretch>
        </p:blipFill>
        <p:spPr>
          <a:xfrm>
            <a:off x="6516947" y="3141137"/>
            <a:ext cx="860761" cy="356"/>
          </a:xfrm>
          <a:prstGeom prst="rect">
            <a:avLst/>
          </a:prstGeom>
          <a:noFill/>
          <a:ln cap="flat">
            <a:noFill/>
          </a:ln>
        </p:spPr>
      </p:pic>
      <p:pic>
        <p:nvPicPr>
          <p:cNvPr id="13" name="Ink 30">
            <a:extLst>
              <a:ext uri="{FF2B5EF4-FFF2-40B4-BE49-F238E27FC236}">
                <a16:creationId xmlns:a16="http://schemas.microsoft.com/office/drawing/2014/main" id="{00E95D96-6A64-2969-B4EA-A94CCF05044F}"/>
              </a:ext>
            </a:extLst>
          </p:cNvPr>
          <p:cNvPicPr>
            <a:picLocks noChangeAspect="1"/>
          </p:cNvPicPr>
          <p:nvPr/>
        </p:nvPicPr>
        <p:blipFill>
          <a:blip r:embed="rId7"/>
          <a:stretch>
            <a:fillRect/>
          </a:stretch>
        </p:blipFill>
        <p:spPr>
          <a:xfrm>
            <a:off x="6497863" y="2750533"/>
            <a:ext cx="5062676" cy="356"/>
          </a:xfrm>
          <a:prstGeom prst="rect">
            <a:avLst/>
          </a:prstGeom>
          <a:noFill/>
          <a:ln cap="flat">
            <a:noFill/>
          </a:ln>
        </p:spPr>
      </p:pic>
      <p:pic>
        <p:nvPicPr>
          <p:cNvPr id="14" name="Ink 32">
            <a:extLst>
              <a:ext uri="{FF2B5EF4-FFF2-40B4-BE49-F238E27FC236}">
                <a16:creationId xmlns:a16="http://schemas.microsoft.com/office/drawing/2014/main" id="{FDE11416-97A6-DF6E-0F84-5344A2CA7E9D}"/>
              </a:ext>
            </a:extLst>
          </p:cNvPr>
          <p:cNvPicPr>
            <a:picLocks noChangeAspect="1"/>
          </p:cNvPicPr>
          <p:nvPr/>
        </p:nvPicPr>
        <p:blipFill>
          <a:blip r:embed="rId8"/>
          <a:stretch>
            <a:fillRect/>
          </a:stretch>
        </p:blipFill>
        <p:spPr>
          <a:xfrm>
            <a:off x="6516224" y="3531732"/>
            <a:ext cx="4066199" cy="356"/>
          </a:xfrm>
          <a:prstGeom prst="rect">
            <a:avLst/>
          </a:prstGeom>
          <a:noFill/>
          <a:ln cap="flat">
            <a:noFill/>
          </a:ln>
        </p:spPr>
      </p:pic>
      <mc:AlternateContent xmlns:mc="http://schemas.openxmlformats.org/markup-compatibility/2006">
        <mc:Choice xmlns:p14="http://schemas.microsoft.com/office/powerpoint/2010/main" Requires="p14">
          <p:contentPart p14:bwMode="auto" r:id="rId9">
            <p14:nvContentPartPr>
              <p14:cNvPr id="15" name="Ink 14">
                <a:extLst>
                  <a:ext uri="{FF2B5EF4-FFF2-40B4-BE49-F238E27FC236}">
                    <a16:creationId xmlns:a16="http://schemas.microsoft.com/office/drawing/2014/main" id="{5437CE26-5687-E62D-975C-65B121A69C73}"/>
                  </a:ext>
                </a:extLst>
              </p14:cNvPr>
              <p14:cNvContentPartPr/>
              <p14:nvPr/>
            </p14:nvContentPartPr>
            <p14:xfrm>
              <a:off x="741690" y="3415365"/>
              <a:ext cx="3244680" cy="360"/>
            </p14:xfrm>
          </p:contentPart>
        </mc:Choice>
        <mc:Fallback>
          <p:pic>
            <p:nvPicPr>
              <p:cNvPr id="15" name="Ink 14">
                <a:extLst>
                  <a:ext uri="{FF2B5EF4-FFF2-40B4-BE49-F238E27FC236}">
                    <a16:creationId xmlns:a16="http://schemas.microsoft.com/office/drawing/2014/main" id="{5437CE26-5687-E62D-975C-65B121A69C73}"/>
                  </a:ext>
                </a:extLst>
              </p:cNvPr>
              <p:cNvPicPr/>
              <p:nvPr/>
            </p:nvPicPr>
            <p:blipFill>
              <a:blip r:embed="rId10"/>
              <a:stretch>
                <a:fillRect/>
              </a:stretch>
            </p:blipFill>
            <p:spPr>
              <a:xfrm>
                <a:off x="670050" y="3271725"/>
                <a:ext cx="338832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16" name="Ink 15">
                <a:extLst>
                  <a:ext uri="{FF2B5EF4-FFF2-40B4-BE49-F238E27FC236}">
                    <a16:creationId xmlns:a16="http://schemas.microsoft.com/office/drawing/2014/main" id="{7567E5D6-4F72-950F-E5EE-4373080FC0FE}"/>
                  </a:ext>
                </a:extLst>
              </p14:cNvPr>
              <p14:cNvContentPartPr/>
              <p14:nvPr/>
            </p14:nvContentPartPr>
            <p14:xfrm>
              <a:off x="772650" y="3794085"/>
              <a:ext cx="2199240" cy="360"/>
            </p14:xfrm>
          </p:contentPart>
        </mc:Choice>
        <mc:Fallback>
          <p:pic>
            <p:nvPicPr>
              <p:cNvPr id="16" name="Ink 15">
                <a:extLst>
                  <a:ext uri="{FF2B5EF4-FFF2-40B4-BE49-F238E27FC236}">
                    <a16:creationId xmlns:a16="http://schemas.microsoft.com/office/drawing/2014/main" id="{7567E5D6-4F72-950F-E5EE-4373080FC0FE}"/>
                  </a:ext>
                </a:extLst>
              </p:cNvPr>
              <p:cNvPicPr/>
              <p:nvPr/>
            </p:nvPicPr>
            <p:blipFill>
              <a:blip r:embed="rId12"/>
              <a:stretch>
                <a:fillRect/>
              </a:stretch>
            </p:blipFill>
            <p:spPr>
              <a:xfrm>
                <a:off x="701010" y="3650085"/>
                <a:ext cx="234288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18" name="Ink 17">
                <a:extLst>
                  <a:ext uri="{FF2B5EF4-FFF2-40B4-BE49-F238E27FC236}">
                    <a16:creationId xmlns:a16="http://schemas.microsoft.com/office/drawing/2014/main" id="{D3A187AE-4E71-B562-13D7-AFDF7BB93EC6}"/>
                  </a:ext>
                </a:extLst>
              </p14:cNvPr>
              <p14:cNvContentPartPr/>
              <p14:nvPr/>
            </p14:nvContentPartPr>
            <p14:xfrm>
              <a:off x="6558997" y="2751154"/>
              <a:ext cx="5077440" cy="360"/>
            </p14:xfrm>
          </p:contentPart>
        </mc:Choice>
        <mc:Fallback>
          <p:pic>
            <p:nvPicPr>
              <p:cNvPr id="18" name="Ink 17">
                <a:extLst>
                  <a:ext uri="{FF2B5EF4-FFF2-40B4-BE49-F238E27FC236}">
                    <a16:creationId xmlns:a16="http://schemas.microsoft.com/office/drawing/2014/main" id="{D3A187AE-4E71-B562-13D7-AFDF7BB93EC6}"/>
                  </a:ext>
                </a:extLst>
              </p:cNvPr>
              <p:cNvPicPr/>
              <p:nvPr/>
            </p:nvPicPr>
            <p:blipFill>
              <a:blip r:embed="rId14"/>
              <a:stretch>
                <a:fillRect/>
              </a:stretch>
            </p:blipFill>
            <p:spPr>
              <a:xfrm>
                <a:off x="6487357" y="2607154"/>
                <a:ext cx="522108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15">
            <p14:nvContentPartPr>
              <p14:cNvPr id="19" name="Ink 18">
                <a:extLst>
                  <a:ext uri="{FF2B5EF4-FFF2-40B4-BE49-F238E27FC236}">
                    <a16:creationId xmlns:a16="http://schemas.microsoft.com/office/drawing/2014/main" id="{A64CD805-1D4C-9FDB-68C3-9A9DA283C319}"/>
                  </a:ext>
                </a:extLst>
              </p14:cNvPr>
              <p14:cNvContentPartPr/>
              <p14:nvPr/>
            </p14:nvContentPartPr>
            <p14:xfrm>
              <a:off x="6577717" y="3129514"/>
              <a:ext cx="658440" cy="360"/>
            </p14:xfrm>
          </p:contentPart>
        </mc:Choice>
        <mc:Fallback>
          <p:pic>
            <p:nvPicPr>
              <p:cNvPr id="19" name="Ink 18">
                <a:extLst>
                  <a:ext uri="{FF2B5EF4-FFF2-40B4-BE49-F238E27FC236}">
                    <a16:creationId xmlns:a16="http://schemas.microsoft.com/office/drawing/2014/main" id="{A64CD805-1D4C-9FDB-68C3-9A9DA283C319}"/>
                  </a:ext>
                </a:extLst>
              </p:cNvPr>
              <p:cNvPicPr/>
              <p:nvPr/>
            </p:nvPicPr>
            <p:blipFill>
              <a:blip r:embed="rId16"/>
              <a:stretch>
                <a:fillRect/>
              </a:stretch>
            </p:blipFill>
            <p:spPr>
              <a:xfrm>
                <a:off x="6505717" y="2985874"/>
                <a:ext cx="80208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17">
            <p14:nvContentPartPr>
              <p14:cNvPr id="20" name="Ink 19">
                <a:extLst>
                  <a:ext uri="{FF2B5EF4-FFF2-40B4-BE49-F238E27FC236}">
                    <a16:creationId xmlns:a16="http://schemas.microsoft.com/office/drawing/2014/main" id="{B8CE0C0B-2191-3224-C19A-EF7DD9270B3E}"/>
                  </a:ext>
                </a:extLst>
              </p14:cNvPr>
              <p14:cNvContentPartPr/>
              <p14:nvPr/>
            </p14:nvContentPartPr>
            <p14:xfrm>
              <a:off x="6579517" y="3479794"/>
              <a:ext cx="4031280" cy="360"/>
            </p14:xfrm>
          </p:contentPart>
        </mc:Choice>
        <mc:Fallback>
          <p:pic>
            <p:nvPicPr>
              <p:cNvPr id="20" name="Ink 19">
                <a:extLst>
                  <a:ext uri="{FF2B5EF4-FFF2-40B4-BE49-F238E27FC236}">
                    <a16:creationId xmlns:a16="http://schemas.microsoft.com/office/drawing/2014/main" id="{B8CE0C0B-2191-3224-C19A-EF7DD9270B3E}"/>
                  </a:ext>
                </a:extLst>
              </p:cNvPr>
              <p:cNvPicPr/>
              <p:nvPr/>
            </p:nvPicPr>
            <p:blipFill>
              <a:blip r:embed="rId18"/>
              <a:stretch>
                <a:fillRect/>
              </a:stretch>
            </p:blipFill>
            <p:spPr>
              <a:xfrm>
                <a:off x="6507877" y="3335794"/>
                <a:ext cx="4174920" cy="288000"/>
              </a:xfrm>
              <a:prstGeom prst="rect">
                <a:avLst/>
              </a:prstGeom>
            </p:spPr>
          </p:pic>
        </mc:Fallback>
      </mc:AlternateContent>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animBg="1"/>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name="Slide4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D7872-B188-548B-0216-DCE9FA581D18}"/>
              </a:ext>
            </a:extLst>
          </p:cNvPr>
          <p:cNvSpPr txBox="1">
            <a:spLocks noGrp="1"/>
          </p:cNvSpPr>
          <p:nvPr>
            <p:ph type="title"/>
          </p:nvPr>
        </p:nvSpPr>
        <p:spPr/>
        <p:txBody>
          <a:bodyPr/>
          <a:lstStyle/>
          <a:p>
            <a:pPr lvl="0"/>
            <a:r>
              <a:rPr lang="en-GB"/>
              <a:t>Green Spaces </a:t>
            </a:r>
          </a:p>
        </p:txBody>
      </p:sp>
      <p:sp>
        <p:nvSpPr>
          <p:cNvPr id="3" name="Footer Placeholder 3">
            <a:extLst>
              <a:ext uri="{FF2B5EF4-FFF2-40B4-BE49-F238E27FC236}">
                <a16:creationId xmlns:a16="http://schemas.microsoft.com/office/drawing/2014/main" id="{99470280-941E-4A41-6F68-DE033C666AF5}"/>
              </a:ext>
            </a:extLst>
          </p:cNvPr>
          <p:cNvSpPr txBox="1"/>
          <p:nvPr/>
        </p:nvSpPr>
        <p:spPr>
          <a:xfrm>
            <a:off x="621792" y="457200"/>
            <a:ext cx="5034732"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1F2C8F"/>
                </a:solidFill>
                <a:uFillTx/>
                <a:latin typeface="Arial" pitchFamily="34"/>
                <a:cs typeface="Arial" pitchFamily="34"/>
              </a:rPr>
              <a:t>TSD Highschool – Developments to Promote KS3’s Physical Activity</a:t>
            </a:r>
          </a:p>
        </p:txBody>
      </p:sp>
      <p:sp>
        <p:nvSpPr>
          <p:cNvPr id="4" name="Slide Number Placeholder 4">
            <a:extLst>
              <a:ext uri="{FF2B5EF4-FFF2-40B4-BE49-F238E27FC236}">
                <a16:creationId xmlns:a16="http://schemas.microsoft.com/office/drawing/2014/main" id="{7AE5CF69-CD6B-2008-CA91-275290874F3E}"/>
              </a:ext>
            </a:extLst>
          </p:cNvPr>
          <p:cNvSpPr txBox="1"/>
          <p:nvPr/>
        </p:nvSpPr>
        <p:spPr>
          <a:xfrm>
            <a:off x="10945368" y="457200"/>
            <a:ext cx="987552" cy="274320"/>
          </a:xfrm>
          <a:prstGeom prst="rect">
            <a:avLst/>
          </a:prstGeom>
          <a:noFill/>
          <a:ln cap="flat">
            <a:noFill/>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AD10848-39C3-4E0D-AD76-5C067099BAC4}" type="slidenum">
              <a:rPr/>
              <a:t>19</a:t>
            </a:fld>
            <a:endParaRPr lang="en-US" sz="1200" b="0" i="0" u="none" strike="noStrike" kern="1200" cap="none" spc="0" baseline="0">
              <a:solidFill>
                <a:srgbClr val="1F2C8F"/>
              </a:solidFill>
              <a:uFillTx/>
              <a:latin typeface="Arial" pitchFamily="34"/>
              <a:cs typeface="Arial" pitchFamily="34"/>
            </a:endParaRPr>
          </a:p>
        </p:txBody>
      </p:sp>
      <p:sp>
        <p:nvSpPr>
          <p:cNvPr id="5" name="TextBox 2">
            <a:extLst>
              <a:ext uri="{FF2B5EF4-FFF2-40B4-BE49-F238E27FC236}">
                <a16:creationId xmlns:a16="http://schemas.microsoft.com/office/drawing/2014/main" id="{85E77E3B-7BD2-746E-6479-DA9F67B3EB59}"/>
              </a:ext>
            </a:extLst>
          </p:cNvPr>
          <p:cNvSpPr txBox="1"/>
          <p:nvPr/>
        </p:nvSpPr>
        <p:spPr>
          <a:xfrm>
            <a:off x="8504806" y="1498601"/>
            <a:ext cx="237033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pitchFamily="2"/>
                <a:cs typeface="Sabon Next LT" pitchFamily="2"/>
              </a:rPr>
              <a:t>&amp; the Curriculum</a:t>
            </a:r>
          </a:p>
        </p:txBody>
      </p:sp>
      <p:sp>
        <p:nvSpPr>
          <p:cNvPr id="6" name="TextBox 7">
            <a:extLst>
              <a:ext uri="{FF2B5EF4-FFF2-40B4-BE49-F238E27FC236}">
                <a16:creationId xmlns:a16="http://schemas.microsoft.com/office/drawing/2014/main" id="{F95D6EEF-798C-A9C1-4F6E-5073AC8CEECC}"/>
              </a:ext>
            </a:extLst>
          </p:cNvPr>
          <p:cNvSpPr txBox="1"/>
          <p:nvPr/>
        </p:nvSpPr>
        <p:spPr>
          <a:xfrm>
            <a:off x="155749" y="1714445"/>
            <a:ext cx="5571430" cy="526297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Sabon Next LT" pitchFamily="2"/>
                <a:cs typeface="Sabon Next LT" pitchFamily="2"/>
              </a:rPr>
              <a:t>Ethical and informed citizens who…</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Find, evaluate and use evidence in forming views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Engage with </a:t>
            </a:r>
            <a:r>
              <a:rPr lang="en-GB" sz="1600" b="0" i="0" u="none" strike="noStrike" kern="1200" cap="none" spc="0" baseline="0">
                <a:solidFill>
                  <a:srgbClr val="1F1F1F"/>
                </a:solidFill>
                <a:uFillTx/>
                <a:latin typeface="Sabon Next LT" pitchFamily="2"/>
                <a:cs typeface="Sabon Next LT" pitchFamily="2"/>
              </a:rPr>
              <a:t>contemporary issues, upon their knowledge and values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uFillTx/>
                <a:latin typeface="Sabon Next LT" pitchFamily="2"/>
                <a:cs typeface="Sabon Next LT" pitchFamily="2"/>
              </a:rPr>
              <a:t>Understand and exercise their human and democratic responsibilities and rights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uFillTx/>
                <a:latin typeface="Sabon Next LT" pitchFamily="2"/>
                <a:cs typeface="Sabon Next LT" pitchFamily="2"/>
              </a:rPr>
              <a:t>Understand and consider the impact of their actions when making choices and acting</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uFillTx/>
                <a:latin typeface="Sabon Next LT" pitchFamily="2"/>
                <a:cs typeface="Sabon Next LT" pitchFamily="2"/>
              </a:rPr>
              <a:t>Knowledgeable about their culture, community, society and the world, now and in the past</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uFillTx/>
                <a:latin typeface="Sabon Next LT" pitchFamily="2"/>
                <a:cs typeface="Sabon Next LT" pitchFamily="2"/>
              </a:rPr>
              <a:t>Respect the needs and rights of others, as a member of a diverse society</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uFillTx/>
                <a:latin typeface="Sabon Next LT" pitchFamily="2"/>
                <a:cs typeface="Sabon Next LT" pitchFamily="2"/>
              </a:rPr>
              <a:t>Show their commitment to the sustainability of the planet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abon Next LT" pitchFamily="2"/>
              <a:cs typeface="Sabon Next LT" pitchFamily="2"/>
            </a:endParaRPr>
          </a:p>
        </p:txBody>
      </p:sp>
      <p:sp>
        <p:nvSpPr>
          <p:cNvPr id="7" name="TextBox 8">
            <a:extLst>
              <a:ext uri="{FF2B5EF4-FFF2-40B4-BE49-F238E27FC236}">
                <a16:creationId xmlns:a16="http://schemas.microsoft.com/office/drawing/2014/main" id="{1399C2A0-F762-03C9-D890-0F009FC80ED4}"/>
              </a:ext>
            </a:extLst>
          </p:cNvPr>
          <p:cNvSpPr txBox="1"/>
          <p:nvPr/>
        </p:nvSpPr>
        <p:spPr>
          <a:xfrm>
            <a:off x="5685757" y="1714445"/>
            <a:ext cx="6506248" cy="494840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Sabon Next LT" pitchFamily="2"/>
                <a:cs typeface="Sabon Next LT" pitchFamily="2"/>
              </a:rPr>
              <a:t>Healthy, Confident Individuals who…</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uFillTx/>
                <a:latin typeface="Sabon Next LT" pitchFamily="2"/>
                <a:cs typeface="Sabon Next LT" pitchFamily="2"/>
              </a:rPr>
              <a:t>Have secure values, spiritual and ethical beliefs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uFillTx/>
                <a:latin typeface="Sabon Next LT" pitchFamily="2"/>
                <a:cs typeface="Sabon Next LT" pitchFamily="2"/>
              </a:rPr>
              <a:t>Are building mental and emotional well-being through confidence, resilience and empathy</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uFillTx/>
                <a:latin typeface="Sabon Next LT" pitchFamily="2"/>
                <a:cs typeface="Sabon Next LT" pitchFamily="2"/>
              </a:rPr>
              <a:t>Apply knowledge about the diet and exercises impact of on physical and mental health</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uFillTx/>
                <a:latin typeface="Sabon Next LT" pitchFamily="2"/>
                <a:cs typeface="Sabon Next LT" pitchFamily="2"/>
              </a:rPr>
              <a:t>Know how to source information and support to keep safe and well</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uFillTx/>
                <a:latin typeface="Sabon Next LT" pitchFamily="2"/>
                <a:cs typeface="Sabon Next LT" pitchFamily="2"/>
              </a:rPr>
              <a:t>Take part in physical activity</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uFillTx/>
                <a:latin typeface="Sabon Next LT" pitchFamily="2"/>
                <a:cs typeface="Sabon Next LT" pitchFamily="2"/>
              </a:rPr>
              <a:t>Take measured decisions about lifestyle and manage risk</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uFillTx/>
                <a:latin typeface="Sabon Next LT" pitchFamily="2"/>
                <a:cs typeface="Sabon Next LT" pitchFamily="2"/>
              </a:rPr>
              <a:t>Have the confidence to participate in performance</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uFillTx/>
                <a:latin typeface="Sabon Next LT" pitchFamily="2"/>
                <a:cs typeface="Sabon Next LT" pitchFamily="2"/>
              </a:rPr>
              <a:t>Form positive relationships on trust and mutual respect</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uFillTx/>
                <a:latin typeface="Sabon Next LT" pitchFamily="2"/>
                <a:cs typeface="Sabon Next LT" pitchFamily="2"/>
              </a:rPr>
              <a:t>Face and overcome challenge</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uFillTx/>
                <a:latin typeface="Sabon Next LT" pitchFamily="2"/>
                <a:cs typeface="Sabon Next LT" pitchFamily="2"/>
              </a:rPr>
              <a:t>Have the skills and knowledge to manage everyday life independently</a:t>
            </a:r>
            <a:endParaRPr lang="en-GB" sz="1800" b="0" i="0" u="none" strike="noStrike" kern="1200" cap="none" spc="0" baseline="0">
              <a:solidFill>
                <a:srgbClr val="000000"/>
              </a:solidFill>
              <a:uFillTx/>
              <a:latin typeface="Calibri"/>
            </a:endParaRPr>
          </a:p>
        </p:txBody>
      </p:sp>
      <p:pic>
        <p:nvPicPr>
          <p:cNvPr id="8" name="Ink 10">
            <a:extLst>
              <a:ext uri="{FF2B5EF4-FFF2-40B4-BE49-F238E27FC236}">
                <a16:creationId xmlns:a16="http://schemas.microsoft.com/office/drawing/2014/main" id="{8885544B-A48D-1880-55F6-43948B283746}"/>
              </a:ext>
            </a:extLst>
          </p:cNvPr>
          <p:cNvPicPr>
            <a:picLocks noChangeAspect="1"/>
          </p:cNvPicPr>
          <p:nvPr/>
        </p:nvPicPr>
        <p:blipFill>
          <a:blip r:embed="rId3"/>
          <a:stretch>
            <a:fillRect/>
          </a:stretch>
        </p:blipFill>
        <p:spPr>
          <a:xfrm>
            <a:off x="514450" y="4286487"/>
            <a:ext cx="4986003" cy="356"/>
          </a:xfrm>
          <a:prstGeom prst="rect">
            <a:avLst/>
          </a:prstGeom>
          <a:noFill/>
          <a:ln cap="flat">
            <a:noFill/>
          </a:ln>
        </p:spPr>
      </p:pic>
      <p:pic>
        <p:nvPicPr>
          <p:cNvPr id="9" name="Ink 11">
            <a:extLst>
              <a:ext uri="{FF2B5EF4-FFF2-40B4-BE49-F238E27FC236}">
                <a16:creationId xmlns:a16="http://schemas.microsoft.com/office/drawing/2014/main" id="{C0157784-7C1C-8F48-E22E-9BD0D1A0AE97}"/>
              </a:ext>
            </a:extLst>
          </p:cNvPr>
          <p:cNvPicPr>
            <a:picLocks noChangeAspect="1"/>
          </p:cNvPicPr>
          <p:nvPr/>
        </p:nvPicPr>
        <p:blipFill>
          <a:blip r:embed="rId4"/>
          <a:stretch>
            <a:fillRect/>
          </a:stretch>
        </p:blipFill>
        <p:spPr>
          <a:xfrm>
            <a:off x="523814" y="4668094"/>
            <a:ext cx="2238478" cy="356"/>
          </a:xfrm>
          <a:prstGeom prst="rect">
            <a:avLst/>
          </a:prstGeom>
          <a:noFill/>
          <a:ln cap="flat">
            <a:noFill/>
          </a:ln>
        </p:spPr>
      </p:pic>
      <p:pic>
        <p:nvPicPr>
          <p:cNvPr id="10" name="Ink 12">
            <a:extLst>
              <a:ext uri="{FF2B5EF4-FFF2-40B4-BE49-F238E27FC236}">
                <a16:creationId xmlns:a16="http://schemas.microsoft.com/office/drawing/2014/main" id="{8D664225-14BA-C166-DD7E-5D48888FDEA8}"/>
              </a:ext>
            </a:extLst>
          </p:cNvPr>
          <p:cNvPicPr>
            <a:picLocks noChangeAspect="1"/>
          </p:cNvPicPr>
          <p:nvPr/>
        </p:nvPicPr>
        <p:blipFill>
          <a:blip r:embed="rId5"/>
          <a:stretch>
            <a:fillRect/>
          </a:stretch>
        </p:blipFill>
        <p:spPr>
          <a:xfrm>
            <a:off x="563416" y="6523530"/>
            <a:ext cx="4929118" cy="356"/>
          </a:xfrm>
          <a:prstGeom prst="rect">
            <a:avLst/>
          </a:prstGeom>
          <a:noFill/>
          <a:ln cap="flat">
            <a:noFill/>
          </a:ln>
        </p:spPr>
      </p:pic>
      <p:pic>
        <p:nvPicPr>
          <p:cNvPr id="11" name="Ink 14">
            <a:extLst>
              <a:ext uri="{FF2B5EF4-FFF2-40B4-BE49-F238E27FC236}">
                <a16:creationId xmlns:a16="http://schemas.microsoft.com/office/drawing/2014/main" id="{C3F54BDC-A21B-4A35-B92B-8F41E9E49672}"/>
              </a:ext>
            </a:extLst>
          </p:cNvPr>
          <p:cNvPicPr>
            <a:picLocks noChangeAspect="1"/>
          </p:cNvPicPr>
          <p:nvPr/>
        </p:nvPicPr>
        <p:blipFill>
          <a:blip r:embed="rId6"/>
          <a:stretch>
            <a:fillRect/>
          </a:stretch>
        </p:blipFill>
        <p:spPr>
          <a:xfrm>
            <a:off x="6074148" y="2439856"/>
            <a:ext cx="4055400" cy="356"/>
          </a:xfrm>
          <a:prstGeom prst="rect">
            <a:avLst/>
          </a:prstGeom>
          <a:noFill/>
          <a:ln cap="flat">
            <a:noFill/>
          </a:ln>
        </p:spPr>
      </p:pic>
      <p:pic>
        <p:nvPicPr>
          <p:cNvPr id="12" name="Ink 16">
            <a:extLst>
              <a:ext uri="{FF2B5EF4-FFF2-40B4-BE49-F238E27FC236}">
                <a16:creationId xmlns:a16="http://schemas.microsoft.com/office/drawing/2014/main" id="{DDE21449-083D-A635-65DE-FA7A52C734A1}"/>
              </a:ext>
            </a:extLst>
          </p:cNvPr>
          <p:cNvPicPr>
            <a:picLocks noChangeAspect="1"/>
          </p:cNvPicPr>
          <p:nvPr/>
        </p:nvPicPr>
        <p:blipFill>
          <a:blip r:embed="rId7"/>
          <a:stretch>
            <a:fillRect/>
          </a:stretch>
        </p:blipFill>
        <p:spPr>
          <a:xfrm>
            <a:off x="6088907" y="3176771"/>
            <a:ext cx="2025359" cy="356"/>
          </a:xfrm>
          <a:prstGeom prst="rect">
            <a:avLst/>
          </a:prstGeom>
          <a:noFill/>
          <a:ln cap="flat">
            <a:noFill/>
          </a:ln>
        </p:spPr>
      </p:pic>
      <p:pic>
        <p:nvPicPr>
          <p:cNvPr id="13" name="Ink 17">
            <a:extLst>
              <a:ext uri="{FF2B5EF4-FFF2-40B4-BE49-F238E27FC236}">
                <a16:creationId xmlns:a16="http://schemas.microsoft.com/office/drawing/2014/main" id="{787B5E80-3279-8BDE-7C3D-C0506A410CB4}"/>
              </a:ext>
            </a:extLst>
          </p:cNvPr>
          <p:cNvPicPr>
            <a:picLocks noChangeAspect="1"/>
          </p:cNvPicPr>
          <p:nvPr/>
        </p:nvPicPr>
        <p:blipFill>
          <a:blip r:embed="rId8"/>
          <a:stretch>
            <a:fillRect/>
          </a:stretch>
        </p:blipFill>
        <p:spPr>
          <a:xfrm>
            <a:off x="6063349" y="2812813"/>
            <a:ext cx="5749198" cy="356"/>
          </a:xfrm>
          <a:prstGeom prst="rect">
            <a:avLst/>
          </a:prstGeom>
          <a:noFill/>
          <a:ln cap="flat">
            <a:noFill/>
          </a:ln>
        </p:spPr>
      </p:pic>
      <mc:AlternateContent xmlns:mc="http://schemas.openxmlformats.org/markup-compatibility/2006">
        <mc:Choice xmlns:p14="http://schemas.microsoft.com/office/powerpoint/2010/main" Requires="p14">
          <p:contentPart p14:bwMode="auto" r:id="rId9">
            <p14:nvContentPartPr>
              <p14:cNvPr id="14" name="Ink 13">
                <a:extLst>
                  <a:ext uri="{FF2B5EF4-FFF2-40B4-BE49-F238E27FC236}">
                    <a16:creationId xmlns:a16="http://schemas.microsoft.com/office/drawing/2014/main" id="{8F1B4048-EAD7-B9CE-0481-B7771D80C84E}"/>
                  </a:ext>
                </a:extLst>
              </p14:cNvPr>
              <p14:cNvContentPartPr/>
              <p14:nvPr/>
            </p14:nvContentPartPr>
            <p14:xfrm>
              <a:off x="541170" y="4244085"/>
              <a:ext cx="4990680" cy="360"/>
            </p14:xfrm>
          </p:contentPart>
        </mc:Choice>
        <mc:Fallback>
          <p:pic>
            <p:nvPicPr>
              <p:cNvPr id="14" name="Ink 13">
                <a:extLst>
                  <a:ext uri="{FF2B5EF4-FFF2-40B4-BE49-F238E27FC236}">
                    <a16:creationId xmlns:a16="http://schemas.microsoft.com/office/drawing/2014/main" id="{8F1B4048-EAD7-B9CE-0481-B7771D80C84E}"/>
                  </a:ext>
                </a:extLst>
              </p:cNvPr>
              <p:cNvPicPr/>
              <p:nvPr/>
            </p:nvPicPr>
            <p:blipFill>
              <a:blip r:embed="rId10"/>
              <a:stretch>
                <a:fillRect/>
              </a:stretch>
            </p:blipFill>
            <p:spPr>
              <a:xfrm>
                <a:off x="469530" y="4100085"/>
                <a:ext cx="513432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15" name="Ink 14">
                <a:extLst>
                  <a:ext uri="{FF2B5EF4-FFF2-40B4-BE49-F238E27FC236}">
                    <a16:creationId xmlns:a16="http://schemas.microsoft.com/office/drawing/2014/main" id="{80D9E5E1-BB8C-4A36-C9BD-A6AB94B63DD0}"/>
                  </a:ext>
                </a:extLst>
              </p14:cNvPr>
              <p14:cNvContentPartPr/>
              <p14:nvPr/>
            </p14:nvContentPartPr>
            <p14:xfrm>
              <a:off x="543690" y="4622805"/>
              <a:ext cx="2228400" cy="360"/>
            </p14:xfrm>
          </p:contentPart>
        </mc:Choice>
        <mc:Fallback>
          <p:pic>
            <p:nvPicPr>
              <p:cNvPr id="15" name="Ink 14">
                <a:extLst>
                  <a:ext uri="{FF2B5EF4-FFF2-40B4-BE49-F238E27FC236}">
                    <a16:creationId xmlns:a16="http://schemas.microsoft.com/office/drawing/2014/main" id="{80D9E5E1-BB8C-4A36-C9BD-A6AB94B63DD0}"/>
                  </a:ext>
                </a:extLst>
              </p:cNvPr>
              <p:cNvPicPr/>
              <p:nvPr/>
            </p:nvPicPr>
            <p:blipFill>
              <a:blip r:embed="rId12"/>
              <a:stretch>
                <a:fillRect/>
              </a:stretch>
            </p:blipFill>
            <p:spPr>
              <a:xfrm>
                <a:off x="471690" y="4478805"/>
                <a:ext cx="237204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16" name="Ink 15">
                <a:extLst>
                  <a:ext uri="{FF2B5EF4-FFF2-40B4-BE49-F238E27FC236}">
                    <a16:creationId xmlns:a16="http://schemas.microsoft.com/office/drawing/2014/main" id="{E9864B37-4326-EB0D-2203-EDE8E7E6A2F3}"/>
                  </a:ext>
                </a:extLst>
              </p14:cNvPr>
              <p14:cNvContentPartPr/>
              <p14:nvPr/>
            </p14:nvContentPartPr>
            <p14:xfrm>
              <a:off x="565290" y="6451605"/>
              <a:ext cx="4942440" cy="360"/>
            </p14:xfrm>
          </p:contentPart>
        </mc:Choice>
        <mc:Fallback>
          <p:pic>
            <p:nvPicPr>
              <p:cNvPr id="16" name="Ink 15">
                <a:extLst>
                  <a:ext uri="{FF2B5EF4-FFF2-40B4-BE49-F238E27FC236}">
                    <a16:creationId xmlns:a16="http://schemas.microsoft.com/office/drawing/2014/main" id="{E9864B37-4326-EB0D-2203-EDE8E7E6A2F3}"/>
                  </a:ext>
                </a:extLst>
              </p:cNvPr>
              <p:cNvPicPr/>
              <p:nvPr/>
            </p:nvPicPr>
            <p:blipFill>
              <a:blip r:embed="rId14"/>
              <a:stretch>
                <a:fillRect/>
              </a:stretch>
            </p:blipFill>
            <p:spPr>
              <a:xfrm>
                <a:off x="493290" y="6307605"/>
                <a:ext cx="508608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15">
            <p14:nvContentPartPr>
              <p14:cNvPr id="18" name="Ink 17">
                <a:extLst>
                  <a:ext uri="{FF2B5EF4-FFF2-40B4-BE49-F238E27FC236}">
                    <a16:creationId xmlns:a16="http://schemas.microsoft.com/office/drawing/2014/main" id="{34C1F04A-EF61-9CB9-EBC8-451C49E7DFBF}"/>
                  </a:ext>
                </a:extLst>
              </p14:cNvPr>
              <p14:cNvContentPartPr/>
              <p14:nvPr/>
            </p14:nvContentPartPr>
            <p14:xfrm>
              <a:off x="6068790" y="2436885"/>
              <a:ext cx="3978360" cy="360"/>
            </p14:xfrm>
          </p:contentPart>
        </mc:Choice>
        <mc:Fallback>
          <p:pic>
            <p:nvPicPr>
              <p:cNvPr id="18" name="Ink 17">
                <a:extLst>
                  <a:ext uri="{FF2B5EF4-FFF2-40B4-BE49-F238E27FC236}">
                    <a16:creationId xmlns:a16="http://schemas.microsoft.com/office/drawing/2014/main" id="{34C1F04A-EF61-9CB9-EBC8-451C49E7DFBF}"/>
                  </a:ext>
                </a:extLst>
              </p:cNvPr>
              <p:cNvPicPr/>
              <p:nvPr/>
            </p:nvPicPr>
            <p:blipFill>
              <a:blip r:embed="rId16"/>
              <a:stretch>
                <a:fillRect/>
              </a:stretch>
            </p:blipFill>
            <p:spPr>
              <a:xfrm>
                <a:off x="5996790" y="2292885"/>
                <a:ext cx="412200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17">
            <p14:nvContentPartPr>
              <p14:cNvPr id="19" name="Ink 18">
                <a:extLst>
                  <a:ext uri="{FF2B5EF4-FFF2-40B4-BE49-F238E27FC236}">
                    <a16:creationId xmlns:a16="http://schemas.microsoft.com/office/drawing/2014/main" id="{BC225371-971C-D453-6651-9D46DFA7797C}"/>
                  </a:ext>
                </a:extLst>
              </p14:cNvPr>
              <p14:cNvContentPartPr/>
              <p14:nvPr/>
            </p14:nvContentPartPr>
            <p14:xfrm>
              <a:off x="6103350" y="6451605"/>
              <a:ext cx="5470560" cy="360"/>
            </p14:xfrm>
          </p:contentPart>
        </mc:Choice>
        <mc:Fallback>
          <p:pic>
            <p:nvPicPr>
              <p:cNvPr id="19" name="Ink 18">
                <a:extLst>
                  <a:ext uri="{FF2B5EF4-FFF2-40B4-BE49-F238E27FC236}">
                    <a16:creationId xmlns:a16="http://schemas.microsoft.com/office/drawing/2014/main" id="{BC225371-971C-D453-6651-9D46DFA7797C}"/>
                  </a:ext>
                </a:extLst>
              </p:cNvPr>
              <p:cNvPicPr/>
              <p:nvPr/>
            </p:nvPicPr>
            <p:blipFill>
              <a:blip r:embed="rId18"/>
              <a:stretch>
                <a:fillRect/>
              </a:stretch>
            </p:blipFill>
            <p:spPr>
              <a:xfrm>
                <a:off x="6031350" y="6307605"/>
                <a:ext cx="561420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19">
            <p14:nvContentPartPr>
              <p14:cNvPr id="20" name="Ink 19">
                <a:extLst>
                  <a:ext uri="{FF2B5EF4-FFF2-40B4-BE49-F238E27FC236}">
                    <a16:creationId xmlns:a16="http://schemas.microsoft.com/office/drawing/2014/main" id="{1E0E647C-00DC-788F-E0C9-87C9DA382A99}"/>
                  </a:ext>
                </a:extLst>
              </p14:cNvPr>
              <p14:cNvContentPartPr/>
              <p14:nvPr/>
            </p14:nvContentPartPr>
            <p14:xfrm>
              <a:off x="11587433" y="6451605"/>
              <a:ext cx="392760" cy="360"/>
            </p14:xfrm>
          </p:contentPart>
        </mc:Choice>
        <mc:Fallback>
          <p:pic>
            <p:nvPicPr>
              <p:cNvPr id="20" name="Ink 19">
                <a:extLst>
                  <a:ext uri="{FF2B5EF4-FFF2-40B4-BE49-F238E27FC236}">
                    <a16:creationId xmlns:a16="http://schemas.microsoft.com/office/drawing/2014/main" id="{1E0E647C-00DC-788F-E0C9-87C9DA382A99}"/>
                  </a:ext>
                </a:extLst>
              </p:cNvPr>
              <p:cNvPicPr/>
              <p:nvPr/>
            </p:nvPicPr>
            <p:blipFill>
              <a:blip r:embed="rId20"/>
              <a:stretch>
                <a:fillRect/>
              </a:stretch>
            </p:blipFill>
            <p:spPr>
              <a:xfrm>
                <a:off x="11515433" y="6307605"/>
                <a:ext cx="53640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21">
            <p14:nvContentPartPr>
              <p14:cNvPr id="21" name="Ink 20">
                <a:extLst>
                  <a:ext uri="{FF2B5EF4-FFF2-40B4-BE49-F238E27FC236}">
                    <a16:creationId xmlns:a16="http://schemas.microsoft.com/office/drawing/2014/main" id="{130DA754-717B-6593-7F40-51E93340A846}"/>
                  </a:ext>
                </a:extLst>
              </p14:cNvPr>
              <p14:cNvContentPartPr/>
              <p14:nvPr/>
            </p14:nvContentPartPr>
            <p14:xfrm>
              <a:off x="6115433" y="4972725"/>
              <a:ext cx="4764600" cy="360"/>
            </p14:xfrm>
          </p:contentPart>
        </mc:Choice>
        <mc:Fallback>
          <p:pic>
            <p:nvPicPr>
              <p:cNvPr id="21" name="Ink 20">
                <a:extLst>
                  <a:ext uri="{FF2B5EF4-FFF2-40B4-BE49-F238E27FC236}">
                    <a16:creationId xmlns:a16="http://schemas.microsoft.com/office/drawing/2014/main" id="{130DA754-717B-6593-7F40-51E93340A846}"/>
                  </a:ext>
                </a:extLst>
              </p:cNvPr>
              <p:cNvPicPr/>
              <p:nvPr/>
            </p:nvPicPr>
            <p:blipFill>
              <a:blip r:embed="rId22"/>
              <a:stretch>
                <a:fillRect/>
              </a:stretch>
            </p:blipFill>
            <p:spPr>
              <a:xfrm>
                <a:off x="6043793" y="4829085"/>
                <a:ext cx="490824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23">
            <p14:nvContentPartPr>
              <p14:cNvPr id="22" name="Ink 21">
                <a:extLst>
                  <a:ext uri="{FF2B5EF4-FFF2-40B4-BE49-F238E27FC236}">
                    <a16:creationId xmlns:a16="http://schemas.microsoft.com/office/drawing/2014/main" id="{0E6925C7-E9FD-1306-8C81-EAADB8BFCFA9}"/>
                  </a:ext>
                </a:extLst>
              </p14:cNvPr>
              <p14:cNvContentPartPr/>
              <p14:nvPr/>
            </p14:nvContentPartPr>
            <p14:xfrm>
              <a:off x="6067553" y="2765205"/>
              <a:ext cx="5719320" cy="360"/>
            </p14:xfrm>
          </p:contentPart>
        </mc:Choice>
        <mc:Fallback>
          <p:pic>
            <p:nvPicPr>
              <p:cNvPr id="22" name="Ink 21">
                <a:extLst>
                  <a:ext uri="{FF2B5EF4-FFF2-40B4-BE49-F238E27FC236}">
                    <a16:creationId xmlns:a16="http://schemas.microsoft.com/office/drawing/2014/main" id="{0E6925C7-E9FD-1306-8C81-EAADB8BFCFA9}"/>
                  </a:ext>
                </a:extLst>
              </p:cNvPr>
              <p:cNvPicPr/>
              <p:nvPr/>
            </p:nvPicPr>
            <p:blipFill>
              <a:blip r:embed="rId24"/>
              <a:stretch>
                <a:fillRect/>
              </a:stretch>
            </p:blipFill>
            <p:spPr>
              <a:xfrm>
                <a:off x="5995553" y="2621565"/>
                <a:ext cx="586296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25">
            <p14:nvContentPartPr>
              <p14:cNvPr id="23" name="Ink 22">
                <a:extLst>
                  <a:ext uri="{FF2B5EF4-FFF2-40B4-BE49-F238E27FC236}">
                    <a16:creationId xmlns:a16="http://schemas.microsoft.com/office/drawing/2014/main" id="{4110763C-73FF-179F-07F0-9217232D732F}"/>
                  </a:ext>
                </a:extLst>
              </p14:cNvPr>
              <p14:cNvContentPartPr/>
              <p14:nvPr/>
            </p14:nvContentPartPr>
            <p14:xfrm>
              <a:off x="6068633" y="3165525"/>
              <a:ext cx="1953720" cy="360"/>
            </p14:xfrm>
          </p:contentPart>
        </mc:Choice>
        <mc:Fallback>
          <p:pic>
            <p:nvPicPr>
              <p:cNvPr id="23" name="Ink 22">
                <a:extLst>
                  <a:ext uri="{FF2B5EF4-FFF2-40B4-BE49-F238E27FC236}">
                    <a16:creationId xmlns:a16="http://schemas.microsoft.com/office/drawing/2014/main" id="{4110763C-73FF-179F-07F0-9217232D732F}"/>
                  </a:ext>
                </a:extLst>
              </p:cNvPr>
              <p:cNvPicPr/>
              <p:nvPr/>
            </p:nvPicPr>
            <p:blipFill>
              <a:blip r:embed="rId26"/>
              <a:stretch>
                <a:fillRect/>
              </a:stretch>
            </p:blipFill>
            <p:spPr>
              <a:xfrm>
                <a:off x="5996993" y="3021525"/>
                <a:ext cx="2097360" cy="288000"/>
              </a:xfrm>
              <a:prstGeom prst="rect">
                <a:avLst/>
              </a:prstGeom>
            </p:spPr>
          </p:pic>
        </mc:Fallback>
      </mc:AlternateContent>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20.xml><?xml version="1.0" encoding="utf-8"?>
<p:sld xmlns:a="http://schemas.openxmlformats.org/drawingml/2006/main" xmlns:r="http://schemas.openxmlformats.org/officeDocument/2006/relationships" xmlns:p="http://schemas.openxmlformats.org/presentationml/2006/main">
  <p:cSld name="Slide4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B6F48-CB19-0DC6-FF51-070FE91A1029}"/>
              </a:ext>
            </a:extLst>
          </p:cNvPr>
          <p:cNvSpPr txBox="1">
            <a:spLocks noGrp="1"/>
          </p:cNvSpPr>
          <p:nvPr>
            <p:ph type="title"/>
          </p:nvPr>
        </p:nvSpPr>
        <p:spPr/>
        <p:txBody>
          <a:bodyPr/>
          <a:lstStyle/>
          <a:p>
            <a:pPr lvl="0"/>
            <a:r>
              <a:rPr lang="en-GB"/>
              <a:t>Green Spaces </a:t>
            </a:r>
          </a:p>
        </p:txBody>
      </p:sp>
      <p:sp>
        <p:nvSpPr>
          <p:cNvPr id="3" name="Footer Placeholder 3">
            <a:extLst>
              <a:ext uri="{FF2B5EF4-FFF2-40B4-BE49-F238E27FC236}">
                <a16:creationId xmlns:a16="http://schemas.microsoft.com/office/drawing/2014/main" id="{C8957348-192B-A4B3-5D71-C69FD63F487F}"/>
              </a:ext>
            </a:extLst>
          </p:cNvPr>
          <p:cNvSpPr txBox="1"/>
          <p:nvPr/>
        </p:nvSpPr>
        <p:spPr>
          <a:xfrm>
            <a:off x="621792" y="457200"/>
            <a:ext cx="5034732"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1F2C8F"/>
                </a:solidFill>
                <a:uFillTx/>
                <a:latin typeface="Arial" pitchFamily="34"/>
                <a:cs typeface="Arial" pitchFamily="34"/>
              </a:rPr>
              <a:t>TSD Highschool – Developments to Promote KS3’s Physical Activity</a:t>
            </a:r>
          </a:p>
        </p:txBody>
      </p:sp>
      <p:sp>
        <p:nvSpPr>
          <p:cNvPr id="4" name="Slide Number Placeholder 4">
            <a:extLst>
              <a:ext uri="{FF2B5EF4-FFF2-40B4-BE49-F238E27FC236}">
                <a16:creationId xmlns:a16="http://schemas.microsoft.com/office/drawing/2014/main" id="{2EBAC6EF-7108-8743-CE7C-FEAB4BB609C3}"/>
              </a:ext>
            </a:extLst>
          </p:cNvPr>
          <p:cNvSpPr txBox="1"/>
          <p:nvPr/>
        </p:nvSpPr>
        <p:spPr>
          <a:xfrm>
            <a:off x="10945368" y="457200"/>
            <a:ext cx="987552" cy="274320"/>
          </a:xfrm>
          <a:prstGeom prst="rect">
            <a:avLst/>
          </a:prstGeom>
          <a:noFill/>
          <a:ln cap="flat">
            <a:noFill/>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0018589-41C1-478D-861C-0EC42CA7EB33}" type="slidenum">
              <a:rPr/>
              <a:t>20</a:t>
            </a:fld>
            <a:endParaRPr lang="en-US" sz="1200" b="0" i="0" u="none" strike="noStrike" kern="1200" cap="none" spc="0" baseline="0">
              <a:solidFill>
                <a:srgbClr val="1F2C8F"/>
              </a:solidFill>
              <a:uFillTx/>
              <a:latin typeface="Arial" pitchFamily="34"/>
              <a:cs typeface="Arial" pitchFamily="34"/>
            </a:endParaRPr>
          </a:p>
        </p:txBody>
      </p:sp>
      <p:sp>
        <p:nvSpPr>
          <p:cNvPr id="5" name="TextBox 2">
            <a:extLst>
              <a:ext uri="{FF2B5EF4-FFF2-40B4-BE49-F238E27FC236}">
                <a16:creationId xmlns:a16="http://schemas.microsoft.com/office/drawing/2014/main" id="{4319D895-01E7-7636-CD66-0C8CB1C21D5A}"/>
              </a:ext>
            </a:extLst>
          </p:cNvPr>
          <p:cNvSpPr txBox="1"/>
          <p:nvPr/>
        </p:nvSpPr>
        <p:spPr>
          <a:xfrm>
            <a:off x="8504806" y="1498601"/>
            <a:ext cx="237033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pitchFamily="2"/>
                <a:cs typeface="Sabon Next LT" pitchFamily="2"/>
              </a:rPr>
              <a:t>&amp; the Curriculum</a:t>
            </a:r>
          </a:p>
        </p:txBody>
      </p:sp>
      <p:sp>
        <p:nvSpPr>
          <p:cNvPr id="6" name="TextBox 6">
            <a:extLst>
              <a:ext uri="{FF2B5EF4-FFF2-40B4-BE49-F238E27FC236}">
                <a16:creationId xmlns:a16="http://schemas.microsoft.com/office/drawing/2014/main" id="{139C56B0-32DE-B873-596C-6656025CC2E2}"/>
              </a:ext>
            </a:extLst>
          </p:cNvPr>
          <p:cNvSpPr txBox="1"/>
          <p:nvPr/>
        </p:nvSpPr>
        <p:spPr>
          <a:xfrm>
            <a:off x="4394624" y="2270674"/>
            <a:ext cx="3399693" cy="294805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Sabon Next LT" pitchFamily="2"/>
                <a:cs typeface="Sabon Next LT" pitchFamily="2"/>
              </a:rPr>
              <a:t>6 AOLE</a:t>
            </a:r>
          </a:p>
          <a:p>
            <a:pPr marL="342900" marR="0" lvl="0" indent="-342900" algn="l" defTabSz="914400" rtl="0" fontAlgn="auto" hangingPunct="1">
              <a:lnSpc>
                <a:spcPct val="15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Expressive arts</a:t>
            </a:r>
          </a:p>
          <a:p>
            <a:pPr marL="342900" marR="0" lvl="0" indent="-342900" algn="l" defTabSz="914400" rtl="0" fontAlgn="auto" hangingPunct="1">
              <a:lnSpc>
                <a:spcPct val="15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Health and Well-Being</a:t>
            </a:r>
          </a:p>
          <a:p>
            <a:pPr marL="342900" marR="0" lvl="0" indent="-342900" algn="l" defTabSz="914400" rtl="0" fontAlgn="auto" hangingPunct="1">
              <a:lnSpc>
                <a:spcPct val="15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Humanities</a:t>
            </a:r>
          </a:p>
          <a:p>
            <a:pPr marL="342900" marR="0" lvl="0" indent="-342900" algn="l" defTabSz="914400" rtl="0" fontAlgn="auto" hangingPunct="1">
              <a:lnSpc>
                <a:spcPct val="15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Languages, Literacy and Communication</a:t>
            </a:r>
          </a:p>
          <a:p>
            <a:pPr marL="342900" marR="0" lvl="0" indent="-342900" algn="l" defTabSz="914400" rtl="0" fontAlgn="auto" hangingPunct="1">
              <a:lnSpc>
                <a:spcPct val="15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Mathematics and Numeracy</a:t>
            </a:r>
          </a:p>
          <a:p>
            <a:pPr marL="342900" marR="0" lvl="0" indent="-342900" algn="l" defTabSz="914400" rtl="0" fontAlgn="auto" hangingPunct="1">
              <a:lnSpc>
                <a:spcPct val="15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Science and technology</a:t>
            </a:r>
          </a:p>
        </p:txBody>
      </p:sp>
      <p:pic>
        <p:nvPicPr>
          <p:cNvPr id="7" name="Ink 13">
            <a:extLst>
              <a:ext uri="{FF2B5EF4-FFF2-40B4-BE49-F238E27FC236}">
                <a16:creationId xmlns:a16="http://schemas.microsoft.com/office/drawing/2014/main" id="{BF1E1C1A-F235-7EF3-51A7-3D6F534059A6}"/>
              </a:ext>
            </a:extLst>
          </p:cNvPr>
          <p:cNvPicPr>
            <a:picLocks noChangeAspect="1"/>
          </p:cNvPicPr>
          <p:nvPr/>
        </p:nvPicPr>
        <p:blipFill>
          <a:blip r:embed="rId3"/>
          <a:stretch>
            <a:fillRect/>
          </a:stretch>
        </p:blipFill>
        <p:spPr>
          <a:xfrm>
            <a:off x="4793623" y="2857061"/>
            <a:ext cx="1412281" cy="356"/>
          </a:xfrm>
          <a:prstGeom prst="rect">
            <a:avLst/>
          </a:prstGeom>
          <a:noFill/>
          <a:ln cap="flat">
            <a:noFill/>
          </a:ln>
        </p:spPr>
      </p:pic>
      <p:pic>
        <p:nvPicPr>
          <p:cNvPr id="8" name="Ink 15">
            <a:extLst>
              <a:ext uri="{FF2B5EF4-FFF2-40B4-BE49-F238E27FC236}">
                <a16:creationId xmlns:a16="http://schemas.microsoft.com/office/drawing/2014/main" id="{98D32706-B408-CF69-4427-AB1BF3703EEA}"/>
              </a:ext>
            </a:extLst>
          </p:cNvPr>
          <p:cNvPicPr>
            <a:picLocks noChangeAspect="1"/>
          </p:cNvPicPr>
          <p:nvPr/>
        </p:nvPicPr>
        <p:blipFill>
          <a:blip r:embed="rId4"/>
          <a:stretch>
            <a:fillRect/>
          </a:stretch>
        </p:blipFill>
        <p:spPr>
          <a:xfrm>
            <a:off x="4757988" y="3194383"/>
            <a:ext cx="1978203" cy="356"/>
          </a:xfrm>
          <a:prstGeom prst="rect">
            <a:avLst/>
          </a:prstGeom>
          <a:noFill/>
          <a:ln cap="flat">
            <a:noFill/>
          </a:ln>
        </p:spPr>
      </p:pic>
      <p:pic>
        <p:nvPicPr>
          <p:cNvPr id="9" name="Ink 18">
            <a:extLst>
              <a:ext uri="{FF2B5EF4-FFF2-40B4-BE49-F238E27FC236}">
                <a16:creationId xmlns:a16="http://schemas.microsoft.com/office/drawing/2014/main" id="{F14CFF63-6FAB-CE61-99BD-8FECD79DEDF4}"/>
              </a:ext>
            </a:extLst>
          </p:cNvPr>
          <p:cNvPicPr>
            <a:picLocks noChangeAspect="1"/>
          </p:cNvPicPr>
          <p:nvPr/>
        </p:nvPicPr>
        <p:blipFill>
          <a:blip r:embed="rId5"/>
          <a:stretch>
            <a:fillRect/>
          </a:stretch>
        </p:blipFill>
        <p:spPr>
          <a:xfrm>
            <a:off x="4838629" y="3593985"/>
            <a:ext cx="1019876" cy="356"/>
          </a:xfrm>
          <a:prstGeom prst="rect">
            <a:avLst/>
          </a:prstGeom>
          <a:noFill/>
          <a:ln cap="flat">
            <a:noFill/>
          </a:ln>
        </p:spPr>
      </p:pic>
      <p:pic>
        <p:nvPicPr>
          <p:cNvPr id="10" name="Ink 19">
            <a:extLst>
              <a:ext uri="{FF2B5EF4-FFF2-40B4-BE49-F238E27FC236}">
                <a16:creationId xmlns:a16="http://schemas.microsoft.com/office/drawing/2014/main" id="{01C78E0E-41C8-780B-D8E0-D9EEFEA53A1A}"/>
              </a:ext>
            </a:extLst>
          </p:cNvPr>
          <p:cNvPicPr>
            <a:picLocks noChangeAspect="1"/>
          </p:cNvPicPr>
          <p:nvPr/>
        </p:nvPicPr>
        <p:blipFill>
          <a:blip r:embed="rId6"/>
          <a:stretch>
            <a:fillRect/>
          </a:stretch>
        </p:blipFill>
        <p:spPr>
          <a:xfrm>
            <a:off x="4854467" y="3957943"/>
            <a:ext cx="2063883" cy="356"/>
          </a:xfrm>
          <a:prstGeom prst="rect">
            <a:avLst/>
          </a:prstGeom>
          <a:noFill/>
          <a:ln cap="flat">
            <a:noFill/>
          </a:ln>
        </p:spPr>
      </p:pic>
      <p:pic>
        <p:nvPicPr>
          <p:cNvPr id="11" name="Ink 21">
            <a:extLst>
              <a:ext uri="{FF2B5EF4-FFF2-40B4-BE49-F238E27FC236}">
                <a16:creationId xmlns:a16="http://schemas.microsoft.com/office/drawing/2014/main" id="{2D2D7FA4-9E82-EA56-10E4-7DC1782A50CC}"/>
              </a:ext>
            </a:extLst>
          </p:cNvPr>
          <p:cNvPicPr>
            <a:picLocks noChangeAspect="1"/>
          </p:cNvPicPr>
          <p:nvPr/>
        </p:nvPicPr>
        <p:blipFill>
          <a:blip r:embed="rId7"/>
          <a:stretch>
            <a:fillRect/>
          </a:stretch>
        </p:blipFill>
        <p:spPr>
          <a:xfrm>
            <a:off x="4820268" y="4321902"/>
            <a:ext cx="1425238" cy="356"/>
          </a:xfrm>
          <a:prstGeom prst="rect">
            <a:avLst/>
          </a:prstGeom>
          <a:noFill/>
          <a:ln cap="flat">
            <a:noFill/>
          </a:ln>
        </p:spPr>
      </p:pic>
      <p:pic>
        <p:nvPicPr>
          <p:cNvPr id="12" name="Ink 24">
            <a:extLst>
              <a:ext uri="{FF2B5EF4-FFF2-40B4-BE49-F238E27FC236}">
                <a16:creationId xmlns:a16="http://schemas.microsoft.com/office/drawing/2014/main" id="{3816F340-CB10-7AF4-7503-8D4E27A280F9}"/>
              </a:ext>
            </a:extLst>
          </p:cNvPr>
          <p:cNvPicPr>
            <a:picLocks noChangeAspect="1"/>
          </p:cNvPicPr>
          <p:nvPr/>
        </p:nvPicPr>
        <p:blipFill>
          <a:blip r:embed="rId8"/>
          <a:stretch>
            <a:fillRect/>
          </a:stretch>
        </p:blipFill>
        <p:spPr>
          <a:xfrm>
            <a:off x="4820268" y="4668222"/>
            <a:ext cx="2395801" cy="356"/>
          </a:xfrm>
          <a:prstGeom prst="rect">
            <a:avLst/>
          </a:prstGeom>
          <a:noFill/>
          <a:ln cap="flat">
            <a:noFill/>
          </a:ln>
        </p:spPr>
      </p:pic>
      <p:pic>
        <p:nvPicPr>
          <p:cNvPr id="13" name="Ink 25">
            <a:extLst>
              <a:ext uri="{FF2B5EF4-FFF2-40B4-BE49-F238E27FC236}">
                <a16:creationId xmlns:a16="http://schemas.microsoft.com/office/drawing/2014/main" id="{E10DA47C-898C-450C-3889-D46A3289F2C4}"/>
              </a:ext>
            </a:extLst>
          </p:cNvPr>
          <p:cNvPicPr>
            <a:picLocks noChangeAspect="1"/>
          </p:cNvPicPr>
          <p:nvPr/>
        </p:nvPicPr>
        <p:blipFill>
          <a:blip r:embed="rId9"/>
          <a:stretch>
            <a:fillRect/>
          </a:stretch>
        </p:blipFill>
        <p:spPr>
          <a:xfrm>
            <a:off x="4864543" y="5032180"/>
            <a:ext cx="2009156" cy="356"/>
          </a:xfrm>
          <a:prstGeom prst="rect">
            <a:avLst/>
          </a:prstGeom>
          <a:noFill/>
          <a:ln cap="flat">
            <a:noFill/>
          </a:ln>
        </p:spPr>
      </p:pic>
      <mc:AlternateContent xmlns:mc="http://schemas.openxmlformats.org/markup-compatibility/2006">
        <mc:Choice xmlns:p14="http://schemas.microsoft.com/office/powerpoint/2010/main" Requires="p14">
          <p:contentPart p14:bwMode="auto" r:id="rId10">
            <p14:nvContentPartPr>
              <p14:cNvPr id="14" name="Ink 13">
                <a:extLst>
                  <a:ext uri="{FF2B5EF4-FFF2-40B4-BE49-F238E27FC236}">
                    <a16:creationId xmlns:a16="http://schemas.microsoft.com/office/drawing/2014/main" id="{15357861-5467-9A1A-DE23-36FF57C0B3D7}"/>
                  </a:ext>
                </a:extLst>
              </p14:cNvPr>
              <p14:cNvContentPartPr/>
              <p14:nvPr/>
            </p14:nvContentPartPr>
            <p14:xfrm>
              <a:off x="4826273" y="5037165"/>
              <a:ext cx="2067840" cy="360"/>
            </p14:xfrm>
          </p:contentPart>
        </mc:Choice>
        <mc:Fallback>
          <p:pic>
            <p:nvPicPr>
              <p:cNvPr id="14" name="Ink 13">
                <a:extLst>
                  <a:ext uri="{FF2B5EF4-FFF2-40B4-BE49-F238E27FC236}">
                    <a16:creationId xmlns:a16="http://schemas.microsoft.com/office/drawing/2014/main" id="{15357861-5467-9A1A-DE23-36FF57C0B3D7}"/>
                  </a:ext>
                </a:extLst>
              </p:cNvPr>
              <p:cNvPicPr/>
              <p:nvPr/>
            </p:nvPicPr>
            <p:blipFill>
              <a:blip r:embed="rId11"/>
              <a:stretch>
                <a:fillRect/>
              </a:stretch>
            </p:blipFill>
            <p:spPr>
              <a:xfrm>
                <a:off x="4754633" y="4893165"/>
                <a:ext cx="221148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12">
            <p14:nvContentPartPr>
              <p14:cNvPr id="15" name="Ink 14">
                <a:extLst>
                  <a:ext uri="{FF2B5EF4-FFF2-40B4-BE49-F238E27FC236}">
                    <a16:creationId xmlns:a16="http://schemas.microsoft.com/office/drawing/2014/main" id="{5DEA7689-E440-3CDD-7236-AC0E933D54D7}"/>
                  </a:ext>
                </a:extLst>
              </p14:cNvPr>
              <p14:cNvContentPartPr/>
              <p14:nvPr/>
            </p14:nvContentPartPr>
            <p14:xfrm>
              <a:off x="4820153" y="2836845"/>
              <a:ext cx="1323720" cy="360"/>
            </p14:xfrm>
          </p:contentPart>
        </mc:Choice>
        <mc:Fallback>
          <p:pic>
            <p:nvPicPr>
              <p:cNvPr id="15" name="Ink 14">
                <a:extLst>
                  <a:ext uri="{FF2B5EF4-FFF2-40B4-BE49-F238E27FC236}">
                    <a16:creationId xmlns:a16="http://schemas.microsoft.com/office/drawing/2014/main" id="{5DEA7689-E440-3CDD-7236-AC0E933D54D7}"/>
                  </a:ext>
                </a:extLst>
              </p:cNvPr>
              <p:cNvPicPr/>
              <p:nvPr/>
            </p:nvPicPr>
            <p:blipFill>
              <a:blip r:embed="rId13"/>
              <a:stretch>
                <a:fillRect/>
              </a:stretch>
            </p:blipFill>
            <p:spPr>
              <a:xfrm>
                <a:off x="4748513" y="2692845"/>
                <a:ext cx="146736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14">
            <p14:nvContentPartPr>
              <p14:cNvPr id="16" name="Ink 15">
                <a:extLst>
                  <a:ext uri="{FF2B5EF4-FFF2-40B4-BE49-F238E27FC236}">
                    <a16:creationId xmlns:a16="http://schemas.microsoft.com/office/drawing/2014/main" id="{533BA02E-A49D-2E2E-6530-026893C1AA22}"/>
                  </a:ext>
                </a:extLst>
              </p14:cNvPr>
              <p14:cNvContentPartPr/>
              <p14:nvPr/>
            </p14:nvContentPartPr>
            <p14:xfrm>
              <a:off x="4815113" y="3186765"/>
              <a:ext cx="1992960" cy="360"/>
            </p14:xfrm>
          </p:contentPart>
        </mc:Choice>
        <mc:Fallback>
          <p:pic>
            <p:nvPicPr>
              <p:cNvPr id="16" name="Ink 15">
                <a:extLst>
                  <a:ext uri="{FF2B5EF4-FFF2-40B4-BE49-F238E27FC236}">
                    <a16:creationId xmlns:a16="http://schemas.microsoft.com/office/drawing/2014/main" id="{533BA02E-A49D-2E2E-6530-026893C1AA22}"/>
                  </a:ext>
                </a:extLst>
              </p:cNvPr>
              <p:cNvPicPr/>
              <p:nvPr/>
            </p:nvPicPr>
            <p:blipFill>
              <a:blip r:embed="rId15"/>
              <a:stretch>
                <a:fillRect/>
              </a:stretch>
            </p:blipFill>
            <p:spPr>
              <a:xfrm>
                <a:off x="4743473" y="3043125"/>
                <a:ext cx="213660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16">
            <p14:nvContentPartPr>
              <p14:cNvPr id="17" name="Ink 16">
                <a:extLst>
                  <a:ext uri="{FF2B5EF4-FFF2-40B4-BE49-F238E27FC236}">
                    <a16:creationId xmlns:a16="http://schemas.microsoft.com/office/drawing/2014/main" id="{AEF59A86-D749-E62F-7C9A-AF2DC81757B8}"/>
                  </a:ext>
                </a:extLst>
              </p14:cNvPr>
              <p14:cNvContentPartPr/>
              <p14:nvPr/>
            </p14:nvContentPartPr>
            <p14:xfrm>
              <a:off x="4793513" y="3558285"/>
              <a:ext cx="1056960" cy="360"/>
            </p14:xfrm>
          </p:contentPart>
        </mc:Choice>
        <mc:Fallback>
          <p:pic>
            <p:nvPicPr>
              <p:cNvPr id="17" name="Ink 16">
                <a:extLst>
                  <a:ext uri="{FF2B5EF4-FFF2-40B4-BE49-F238E27FC236}">
                    <a16:creationId xmlns:a16="http://schemas.microsoft.com/office/drawing/2014/main" id="{AEF59A86-D749-E62F-7C9A-AF2DC81757B8}"/>
                  </a:ext>
                </a:extLst>
              </p:cNvPr>
              <p:cNvPicPr/>
              <p:nvPr/>
            </p:nvPicPr>
            <p:blipFill>
              <a:blip r:embed="rId17"/>
              <a:stretch>
                <a:fillRect/>
              </a:stretch>
            </p:blipFill>
            <p:spPr>
              <a:xfrm>
                <a:off x="4721873" y="3414285"/>
                <a:ext cx="120060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18">
            <p14:nvContentPartPr>
              <p14:cNvPr id="18" name="Ink 17">
                <a:extLst>
                  <a:ext uri="{FF2B5EF4-FFF2-40B4-BE49-F238E27FC236}">
                    <a16:creationId xmlns:a16="http://schemas.microsoft.com/office/drawing/2014/main" id="{CEF89426-9920-D432-8387-50A071B32C9A}"/>
                  </a:ext>
                </a:extLst>
              </p14:cNvPr>
              <p14:cNvContentPartPr/>
              <p14:nvPr/>
            </p14:nvContentPartPr>
            <p14:xfrm>
              <a:off x="4809713" y="3929805"/>
              <a:ext cx="2112840" cy="360"/>
            </p14:xfrm>
          </p:contentPart>
        </mc:Choice>
        <mc:Fallback>
          <p:pic>
            <p:nvPicPr>
              <p:cNvPr id="18" name="Ink 17">
                <a:extLst>
                  <a:ext uri="{FF2B5EF4-FFF2-40B4-BE49-F238E27FC236}">
                    <a16:creationId xmlns:a16="http://schemas.microsoft.com/office/drawing/2014/main" id="{CEF89426-9920-D432-8387-50A071B32C9A}"/>
                  </a:ext>
                </a:extLst>
              </p:cNvPr>
              <p:cNvPicPr/>
              <p:nvPr/>
            </p:nvPicPr>
            <p:blipFill>
              <a:blip r:embed="rId19"/>
              <a:stretch>
                <a:fillRect/>
              </a:stretch>
            </p:blipFill>
            <p:spPr>
              <a:xfrm>
                <a:off x="4738073" y="3785805"/>
                <a:ext cx="225648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20">
            <p14:nvContentPartPr>
              <p14:cNvPr id="19" name="Ink 18">
                <a:extLst>
                  <a:ext uri="{FF2B5EF4-FFF2-40B4-BE49-F238E27FC236}">
                    <a16:creationId xmlns:a16="http://schemas.microsoft.com/office/drawing/2014/main" id="{F61F7666-E563-2C9E-DEB3-FFE12744B190}"/>
                  </a:ext>
                </a:extLst>
              </p14:cNvPr>
              <p14:cNvContentPartPr/>
              <p14:nvPr/>
            </p14:nvContentPartPr>
            <p14:xfrm>
              <a:off x="4829873" y="4301325"/>
              <a:ext cx="1456560" cy="360"/>
            </p14:xfrm>
          </p:contentPart>
        </mc:Choice>
        <mc:Fallback>
          <p:pic>
            <p:nvPicPr>
              <p:cNvPr id="19" name="Ink 18">
                <a:extLst>
                  <a:ext uri="{FF2B5EF4-FFF2-40B4-BE49-F238E27FC236}">
                    <a16:creationId xmlns:a16="http://schemas.microsoft.com/office/drawing/2014/main" id="{F61F7666-E563-2C9E-DEB3-FFE12744B190}"/>
                  </a:ext>
                </a:extLst>
              </p:cNvPr>
              <p:cNvPicPr/>
              <p:nvPr/>
            </p:nvPicPr>
            <p:blipFill>
              <a:blip r:embed="rId21"/>
              <a:stretch>
                <a:fillRect/>
              </a:stretch>
            </p:blipFill>
            <p:spPr>
              <a:xfrm>
                <a:off x="4758233" y="4157325"/>
                <a:ext cx="160020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22">
            <p14:nvContentPartPr>
              <p14:cNvPr id="20" name="Ink 19">
                <a:extLst>
                  <a:ext uri="{FF2B5EF4-FFF2-40B4-BE49-F238E27FC236}">
                    <a16:creationId xmlns:a16="http://schemas.microsoft.com/office/drawing/2014/main" id="{93EAE1F7-3633-5324-EDFD-825758CEADB1}"/>
                  </a:ext>
                </a:extLst>
              </p14:cNvPr>
              <p14:cNvContentPartPr/>
              <p14:nvPr/>
            </p14:nvContentPartPr>
            <p14:xfrm>
              <a:off x="4832393" y="4665645"/>
              <a:ext cx="2404440" cy="360"/>
            </p14:xfrm>
          </p:contentPart>
        </mc:Choice>
        <mc:Fallback>
          <p:pic>
            <p:nvPicPr>
              <p:cNvPr id="20" name="Ink 19">
                <a:extLst>
                  <a:ext uri="{FF2B5EF4-FFF2-40B4-BE49-F238E27FC236}">
                    <a16:creationId xmlns:a16="http://schemas.microsoft.com/office/drawing/2014/main" id="{93EAE1F7-3633-5324-EDFD-825758CEADB1}"/>
                  </a:ext>
                </a:extLst>
              </p:cNvPr>
              <p:cNvPicPr/>
              <p:nvPr/>
            </p:nvPicPr>
            <p:blipFill>
              <a:blip r:embed="rId23"/>
              <a:stretch>
                <a:fillRect/>
              </a:stretch>
            </p:blipFill>
            <p:spPr>
              <a:xfrm>
                <a:off x="4760393" y="4521645"/>
                <a:ext cx="2548080" cy="288000"/>
              </a:xfrm>
              <a:prstGeom prst="rect">
                <a:avLst/>
              </a:prstGeom>
            </p:spPr>
          </p:pic>
        </mc:Fallback>
      </mc:AlternateContent>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name="Slide29">
    <p:spTree>
      <p:nvGrpSpPr>
        <p:cNvPr id="1" name=""/>
        <p:cNvGrpSpPr/>
        <p:nvPr/>
      </p:nvGrpSpPr>
      <p:grpSpPr>
        <a:xfrm>
          <a:off x="0" y="0"/>
          <a:ext cx="0" cy="0"/>
          <a:chOff x="0" y="0"/>
          <a:chExt cx="0" cy="0"/>
        </a:xfrm>
      </p:grpSpPr>
      <p:pic>
        <p:nvPicPr>
          <p:cNvPr id="2" name="Picture 12" descr="A person and person climbing a rock wall&#10;&#10;Description automatically generated with medium confidence">
            <a:extLst>
              <a:ext uri="{FF2B5EF4-FFF2-40B4-BE49-F238E27FC236}">
                <a16:creationId xmlns:a16="http://schemas.microsoft.com/office/drawing/2014/main" id="{F01D9D13-F89C-8ACC-71D9-9B31FACC60D2}"/>
              </a:ext>
            </a:extLst>
          </p:cNvPr>
          <p:cNvPicPr>
            <a:picLocks noChangeAspect="1"/>
          </p:cNvPicPr>
          <p:nvPr/>
        </p:nvPicPr>
        <p:blipFill>
          <a:blip r:embed="rId3"/>
          <a:stretch>
            <a:fillRect/>
          </a:stretch>
        </p:blipFill>
        <p:spPr>
          <a:xfrm>
            <a:off x="3241575" y="1817808"/>
            <a:ext cx="2854418" cy="1963171"/>
          </a:xfrm>
          <a:prstGeom prst="rect">
            <a:avLst/>
          </a:prstGeom>
          <a:ln>
            <a:noFill/>
          </a:ln>
          <a:effectLst>
            <a:softEdge rad="112500"/>
          </a:effectLst>
        </p:spPr>
      </p:pic>
      <p:sp>
        <p:nvSpPr>
          <p:cNvPr id="3" name="Title 1">
            <a:extLst>
              <a:ext uri="{FF2B5EF4-FFF2-40B4-BE49-F238E27FC236}">
                <a16:creationId xmlns:a16="http://schemas.microsoft.com/office/drawing/2014/main" id="{A669107F-B7FC-CA40-A4E4-9F9826AFF06C}"/>
              </a:ext>
            </a:extLst>
          </p:cNvPr>
          <p:cNvSpPr txBox="1">
            <a:spLocks noGrp="1"/>
          </p:cNvSpPr>
          <p:nvPr>
            <p:ph type="title"/>
          </p:nvPr>
        </p:nvSpPr>
        <p:spPr>
          <a:xfrm>
            <a:off x="8211522" y="1371984"/>
            <a:ext cx="2957974" cy="588965"/>
          </a:xfrm>
        </p:spPr>
        <p:txBody>
          <a:bodyPr>
            <a:normAutofit/>
          </a:bodyPr>
          <a:lstStyle/>
          <a:p>
            <a:pPr lvl="0"/>
            <a:r>
              <a:rPr lang="en-GB"/>
              <a:t>Bouldering</a:t>
            </a:r>
          </a:p>
        </p:txBody>
      </p:sp>
      <p:sp>
        <p:nvSpPr>
          <p:cNvPr id="4" name="Slide Number Placeholder 4">
            <a:extLst>
              <a:ext uri="{FF2B5EF4-FFF2-40B4-BE49-F238E27FC236}">
                <a16:creationId xmlns:a16="http://schemas.microsoft.com/office/drawing/2014/main" id="{C209A22A-FAFC-D18D-0BBC-166337E2076F}"/>
              </a:ext>
            </a:extLst>
          </p:cNvPr>
          <p:cNvSpPr txBox="1"/>
          <p:nvPr/>
        </p:nvSpPr>
        <p:spPr>
          <a:xfrm>
            <a:off x="10945368" y="457200"/>
            <a:ext cx="987552" cy="274320"/>
          </a:xfrm>
          <a:prstGeom prst="rect">
            <a:avLst/>
          </a:prstGeom>
          <a:noFill/>
          <a:ln cap="flat">
            <a:noFill/>
          </a:ln>
        </p:spPr>
        <p:txBody>
          <a:bodyPr vert="horz" wrap="square" lIns="91440" tIns="45720" rIns="91440" bIns="45720" anchor="ctr" anchorCtr="1" compatLnSpc="1">
            <a:normAutofit fontScale="77500" lnSpcReduction="20000"/>
          </a:bodyPr>
          <a:lstStyle/>
          <a:p>
            <a:pPr marL="0" marR="0" lvl="0" indent="0" algn="ctr"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fld id="{5B1D621C-AA82-44CC-B788-C5C5191B51F8}" type="slidenum">
              <a:rPr/>
              <a:t>21</a:t>
            </a:fld>
            <a:endParaRPr lang="en-US" sz="1200" b="0" i="0" u="none" strike="noStrike" kern="1200" cap="none" spc="0" baseline="0">
              <a:solidFill>
                <a:srgbClr val="1F2C8F"/>
              </a:solidFill>
              <a:uFillTx/>
              <a:latin typeface="Arial" pitchFamily="34"/>
              <a:cs typeface="Arial" pitchFamily="34"/>
            </a:endParaRPr>
          </a:p>
        </p:txBody>
      </p:sp>
      <p:sp>
        <p:nvSpPr>
          <p:cNvPr id="5" name="Footer Placeholder 3">
            <a:extLst>
              <a:ext uri="{FF2B5EF4-FFF2-40B4-BE49-F238E27FC236}">
                <a16:creationId xmlns:a16="http://schemas.microsoft.com/office/drawing/2014/main" id="{FC1D61E7-B477-4585-E4FC-D9C40C0A818E}"/>
              </a:ext>
            </a:extLst>
          </p:cNvPr>
          <p:cNvSpPr txBox="1"/>
          <p:nvPr/>
        </p:nvSpPr>
        <p:spPr>
          <a:xfrm>
            <a:off x="621792" y="457200"/>
            <a:ext cx="5034732"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US" sz="1200" b="0" i="0" u="none" strike="noStrike" kern="1200" cap="none" spc="0" baseline="0">
                <a:solidFill>
                  <a:srgbClr val="1F2C8F"/>
                </a:solidFill>
                <a:uFillTx/>
                <a:latin typeface="Arial" pitchFamily="34"/>
                <a:cs typeface="Arial" pitchFamily="34"/>
              </a:rPr>
              <a:t>TSD Highschool – Developments to Promote KS3’s Physical Activity</a:t>
            </a:r>
          </a:p>
        </p:txBody>
      </p:sp>
      <p:sp>
        <p:nvSpPr>
          <p:cNvPr id="6" name="TextBox 5">
            <a:extLst>
              <a:ext uri="{FF2B5EF4-FFF2-40B4-BE49-F238E27FC236}">
                <a16:creationId xmlns:a16="http://schemas.microsoft.com/office/drawing/2014/main" id="{F8C0A561-6180-FF9B-E487-F60758B22BAD}"/>
              </a:ext>
            </a:extLst>
          </p:cNvPr>
          <p:cNvSpPr txBox="1"/>
          <p:nvPr/>
        </p:nvSpPr>
        <p:spPr>
          <a:xfrm>
            <a:off x="8882371" y="1776286"/>
            <a:ext cx="255677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pitchFamily="2"/>
                <a:cs typeface="Sabon Next LT" pitchFamily="2"/>
              </a:rPr>
              <a:t>&amp; what it consists of </a:t>
            </a:r>
          </a:p>
        </p:txBody>
      </p:sp>
      <p:sp>
        <p:nvSpPr>
          <p:cNvPr id="7" name="TextBox 8">
            <a:extLst>
              <a:ext uri="{FF2B5EF4-FFF2-40B4-BE49-F238E27FC236}">
                <a16:creationId xmlns:a16="http://schemas.microsoft.com/office/drawing/2014/main" id="{F507DED1-B928-2810-23D7-D76BB3532ADE}"/>
              </a:ext>
            </a:extLst>
          </p:cNvPr>
          <p:cNvSpPr txBox="1"/>
          <p:nvPr/>
        </p:nvSpPr>
        <p:spPr>
          <a:xfrm>
            <a:off x="517605" y="3411644"/>
            <a:ext cx="213952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pitchFamily="2"/>
                <a:cs typeface="Sabon Next LT" pitchFamily="2"/>
              </a:rPr>
              <a:t>Slabs</a:t>
            </a:r>
          </a:p>
        </p:txBody>
      </p:sp>
      <p:pic>
        <p:nvPicPr>
          <p:cNvPr id="8" name="Picture 10" descr="A person climbing a rock wall&#10;&#10;Description automatically generated">
            <a:extLst>
              <a:ext uri="{FF2B5EF4-FFF2-40B4-BE49-F238E27FC236}">
                <a16:creationId xmlns:a16="http://schemas.microsoft.com/office/drawing/2014/main" id="{1A6825C1-BAF4-8D65-FC3D-28233C63A22F}"/>
              </a:ext>
            </a:extLst>
          </p:cNvPr>
          <p:cNvPicPr>
            <a:picLocks noChangeAspect="1"/>
          </p:cNvPicPr>
          <p:nvPr/>
        </p:nvPicPr>
        <p:blipFill>
          <a:blip r:embed="rId4"/>
          <a:srcRect l="31709"/>
          <a:stretch>
            <a:fillRect/>
          </a:stretch>
        </p:blipFill>
        <p:spPr>
          <a:xfrm>
            <a:off x="517605" y="3780979"/>
            <a:ext cx="2483053" cy="2419145"/>
          </a:xfrm>
          <a:prstGeom prst="rect">
            <a:avLst/>
          </a:prstGeom>
          <a:ln>
            <a:noFill/>
          </a:ln>
          <a:effectLst>
            <a:softEdge rad="112500"/>
          </a:effectLst>
        </p:spPr>
      </p:pic>
      <p:sp>
        <p:nvSpPr>
          <p:cNvPr id="9" name="TextBox 13">
            <a:extLst>
              <a:ext uri="{FF2B5EF4-FFF2-40B4-BE49-F238E27FC236}">
                <a16:creationId xmlns:a16="http://schemas.microsoft.com/office/drawing/2014/main" id="{7A637AFF-388D-912E-99BE-E0E9290EC8C3}"/>
              </a:ext>
            </a:extLst>
          </p:cNvPr>
          <p:cNvSpPr txBox="1"/>
          <p:nvPr/>
        </p:nvSpPr>
        <p:spPr>
          <a:xfrm>
            <a:off x="3241575" y="3780979"/>
            <a:ext cx="185099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pitchFamily="2"/>
                <a:cs typeface="Sabon Next LT" pitchFamily="2"/>
              </a:rPr>
              <a:t>Vertical walls</a:t>
            </a:r>
          </a:p>
        </p:txBody>
      </p:sp>
      <p:pic>
        <p:nvPicPr>
          <p:cNvPr id="10" name="Picture 15" descr="A person climbing a rock wall&#10;&#10;Description automatically generated with medium confidence">
            <a:extLst>
              <a:ext uri="{FF2B5EF4-FFF2-40B4-BE49-F238E27FC236}">
                <a16:creationId xmlns:a16="http://schemas.microsoft.com/office/drawing/2014/main" id="{05935131-88AA-69D2-6616-7B230CA8B6DB}"/>
              </a:ext>
            </a:extLst>
          </p:cNvPr>
          <p:cNvPicPr>
            <a:picLocks noChangeAspect="1"/>
          </p:cNvPicPr>
          <p:nvPr/>
        </p:nvPicPr>
        <p:blipFill>
          <a:blip r:embed="rId5"/>
          <a:stretch>
            <a:fillRect/>
          </a:stretch>
        </p:blipFill>
        <p:spPr>
          <a:xfrm>
            <a:off x="4914259" y="4448821"/>
            <a:ext cx="2950293" cy="1963171"/>
          </a:xfrm>
          <a:prstGeom prst="rect">
            <a:avLst/>
          </a:prstGeom>
          <a:ln>
            <a:noFill/>
          </a:ln>
          <a:effectLst>
            <a:softEdge rad="112500"/>
          </a:effectLst>
        </p:spPr>
      </p:pic>
      <p:sp>
        <p:nvSpPr>
          <p:cNvPr id="11" name="TextBox 16">
            <a:extLst>
              <a:ext uri="{FF2B5EF4-FFF2-40B4-BE49-F238E27FC236}">
                <a16:creationId xmlns:a16="http://schemas.microsoft.com/office/drawing/2014/main" id="{AE13B9B2-53DD-178D-A72B-212C78783667}"/>
              </a:ext>
            </a:extLst>
          </p:cNvPr>
          <p:cNvSpPr txBox="1"/>
          <p:nvPr/>
        </p:nvSpPr>
        <p:spPr>
          <a:xfrm>
            <a:off x="6096003" y="4114598"/>
            <a:ext cx="192057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pitchFamily="2"/>
                <a:cs typeface="Sabon Next LT" pitchFamily="2"/>
              </a:rPr>
              <a:t>Slight Overhangs</a:t>
            </a:r>
          </a:p>
        </p:txBody>
      </p:sp>
      <p:pic>
        <p:nvPicPr>
          <p:cNvPr id="12" name="Picture 18" descr="A group of people climbing a rock wall&#10;&#10;Description automatically generated with low confidence">
            <a:extLst>
              <a:ext uri="{FF2B5EF4-FFF2-40B4-BE49-F238E27FC236}">
                <a16:creationId xmlns:a16="http://schemas.microsoft.com/office/drawing/2014/main" id="{53E275BB-A505-8154-A9DB-E0521D1012A1}"/>
              </a:ext>
            </a:extLst>
          </p:cNvPr>
          <p:cNvPicPr>
            <a:picLocks noChangeAspect="1"/>
          </p:cNvPicPr>
          <p:nvPr/>
        </p:nvPicPr>
        <p:blipFill>
          <a:blip r:embed="rId6"/>
          <a:stretch>
            <a:fillRect/>
          </a:stretch>
        </p:blipFill>
        <p:spPr>
          <a:xfrm>
            <a:off x="8067284" y="2128266"/>
            <a:ext cx="3528285" cy="2566766"/>
          </a:xfrm>
          <a:prstGeom prst="rect">
            <a:avLst/>
          </a:prstGeom>
          <a:ln>
            <a:noFill/>
          </a:ln>
          <a:effectLst>
            <a:softEdge rad="112500"/>
          </a:effectLst>
        </p:spPr>
      </p:pic>
      <p:sp>
        <p:nvSpPr>
          <p:cNvPr id="13" name="TextBox 19">
            <a:extLst>
              <a:ext uri="{FF2B5EF4-FFF2-40B4-BE49-F238E27FC236}">
                <a16:creationId xmlns:a16="http://schemas.microsoft.com/office/drawing/2014/main" id="{F5BF630E-5552-2FE8-4A36-2AE0D7098CA7}"/>
              </a:ext>
            </a:extLst>
          </p:cNvPr>
          <p:cNvSpPr txBox="1"/>
          <p:nvPr/>
        </p:nvSpPr>
        <p:spPr>
          <a:xfrm>
            <a:off x="9831427" y="4621222"/>
            <a:ext cx="1930627"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pitchFamily="2"/>
                <a:cs typeface="Sabon Next LT" pitchFamily="2"/>
              </a:rPr>
              <a:t>&amp; Cave Sections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500"/>
                                        <p:tgtEl>
                                          <p:spTgt spid="2"/>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500"/>
                                        <p:tgtEl>
                                          <p:spTgt spid="10"/>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P spid="11" grpId="0"/>
    </p:bldLst>
  </p:timing>
</p:sld>
</file>

<file path=ppt/slides/slide22.xml><?xml version="1.0" encoding="utf-8"?>
<p:sld xmlns:a="http://schemas.openxmlformats.org/drawingml/2006/main" xmlns:r="http://schemas.openxmlformats.org/officeDocument/2006/relationships" xmlns:p="http://schemas.openxmlformats.org/presentationml/2006/main">
  <p:cSld name="Slide4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1DB33-1A5F-161F-0D00-92C397B7B36D}"/>
              </a:ext>
            </a:extLst>
          </p:cNvPr>
          <p:cNvSpPr txBox="1">
            <a:spLocks noGrp="1"/>
          </p:cNvSpPr>
          <p:nvPr>
            <p:ph type="title"/>
          </p:nvPr>
        </p:nvSpPr>
        <p:spPr>
          <a:xfrm>
            <a:off x="8211522" y="1371984"/>
            <a:ext cx="2957974" cy="588965"/>
          </a:xfrm>
        </p:spPr>
        <p:txBody>
          <a:bodyPr>
            <a:normAutofit/>
          </a:bodyPr>
          <a:lstStyle/>
          <a:p>
            <a:pPr lvl="0"/>
            <a:r>
              <a:rPr lang="en-GB"/>
              <a:t>Bouldering</a:t>
            </a:r>
          </a:p>
        </p:txBody>
      </p:sp>
      <p:sp>
        <p:nvSpPr>
          <p:cNvPr id="3" name="Slide Number Placeholder 4">
            <a:extLst>
              <a:ext uri="{FF2B5EF4-FFF2-40B4-BE49-F238E27FC236}">
                <a16:creationId xmlns:a16="http://schemas.microsoft.com/office/drawing/2014/main" id="{D6BEC33E-4F02-0800-2A4D-107063654E11}"/>
              </a:ext>
            </a:extLst>
          </p:cNvPr>
          <p:cNvSpPr txBox="1"/>
          <p:nvPr/>
        </p:nvSpPr>
        <p:spPr>
          <a:xfrm>
            <a:off x="10945368" y="457200"/>
            <a:ext cx="987552" cy="274320"/>
          </a:xfrm>
          <a:prstGeom prst="rect">
            <a:avLst/>
          </a:prstGeom>
          <a:noFill/>
          <a:ln cap="flat">
            <a:noFill/>
          </a:ln>
        </p:spPr>
        <p:txBody>
          <a:bodyPr vert="horz" wrap="square" lIns="91440" tIns="45720" rIns="91440" bIns="45720" anchor="ctr" anchorCtr="1" compatLnSpc="1">
            <a:normAutofit fontScale="77500" lnSpcReduction="20000"/>
          </a:bodyPr>
          <a:lstStyle/>
          <a:p>
            <a:pPr marL="0" marR="0" lvl="0" indent="0" algn="ctr"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fld id="{881071D6-3826-4DB7-A02B-96441FA482E4}" type="slidenum">
              <a:rPr/>
              <a:t>22</a:t>
            </a:fld>
            <a:endParaRPr lang="en-US" sz="1200" b="0" i="0" u="none" strike="noStrike" kern="1200" cap="none" spc="0" baseline="0">
              <a:solidFill>
                <a:srgbClr val="1F2C8F"/>
              </a:solidFill>
              <a:uFillTx/>
              <a:latin typeface="Arial" pitchFamily="34"/>
              <a:cs typeface="Arial" pitchFamily="34"/>
            </a:endParaRPr>
          </a:p>
        </p:txBody>
      </p:sp>
      <p:sp>
        <p:nvSpPr>
          <p:cNvPr id="4" name="Footer Placeholder 3">
            <a:extLst>
              <a:ext uri="{FF2B5EF4-FFF2-40B4-BE49-F238E27FC236}">
                <a16:creationId xmlns:a16="http://schemas.microsoft.com/office/drawing/2014/main" id="{B63FAD1A-2913-1791-2346-D91DDBA6308B}"/>
              </a:ext>
            </a:extLst>
          </p:cNvPr>
          <p:cNvSpPr txBox="1"/>
          <p:nvPr/>
        </p:nvSpPr>
        <p:spPr>
          <a:xfrm>
            <a:off x="621792" y="457200"/>
            <a:ext cx="5034732"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US" sz="1200" b="0" i="0" u="none" strike="noStrike" kern="1200" cap="none" spc="0" baseline="0">
                <a:solidFill>
                  <a:srgbClr val="1F2C8F"/>
                </a:solidFill>
                <a:uFillTx/>
                <a:latin typeface="Arial" pitchFamily="34"/>
                <a:cs typeface="Arial" pitchFamily="34"/>
              </a:rPr>
              <a:t>TSD Highschool – Developments to Promote KS3’s Physical Activity</a:t>
            </a:r>
          </a:p>
        </p:txBody>
      </p:sp>
      <p:sp>
        <p:nvSpPr>
          <p:cNvPr id="5" name="TextBox 5">
            <a:extLst>
              <a:ext uri="{FF2B5EF4-FFF2-40B4-BE49-F238E27FC236}">
                <a16:creationId xmlns:a16="http://schemas.microsoft.com/office/drawing/2014/main" id="{BDD75E52-9E14-F00F-A98E-D055CE330CD8}"/>
              </a:ext>
            </a:extLst>
          </p:cNvPr>
          <p:cNvSpPr txBox="1"/>
          <p:nvPr/>
        </p:nvSpPr>
        <p:spPr>
          <a:xfrm>
            <a:off x="8882371" y="1776286"/>
            <a:ext cx="255677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pitchFamily="2"/>
                <a:cs typeface="Sabon Next LT" pitchFamily="2"/>
              </a:rPr>
              <a:t>&amp; what it consists of </a:t>
            </a:r>
          </a:p>
        </p:txBody>
      </p:sp>
      <p:pic>
        <p:nvPicPr>
          <p:cNvPr id="6" name="Picture 6" descr="A picture containing indoor, decorated&#10;&#10;Description automatically generated">
            <a:extLst>
              <a:ext uri="{FF2B5EF4-FFF2-40B4-BE49-F238E27FC236}">
                <a16:creationId xmlns:a16="http://schemas.microsoft.com/office/drawing/2014/main" id="{2EE6CCF0-EE1B-D663-1F8A-1219821467AA}"/>
              </a:ext>
            </a:extLst>
          </p:cNvPr>
          <p:cNvPicPr>
            <a:picLocks noChangeAspect="1"/>
          </p:cNvPicPr>
          <p:nvPr/>
        </p:nvPicPr>
        <p:blipFill>
          <a:blip r:embed="rId3"/>
          <a:stretch>
            <a:fillRect/>
          </a:stretch>
        </p:blipFill>
        <p:spPr>
          <a:xfrm>
            <a:off x="1890942" y="2000844"/>
            <a:ext cx="6320579" cy="4266910"/>
          </a:xfrm>
          <a:prstGeom prst="rect">
            <a:avLst/>
          </a:prstGeom>
          <a:ln>
            <a:noFill/>
          </a:ln>
          <a:effectLst>
            <a:softEdge rad="112500"/>
          </a:effec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4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46561-86AF-9B20-924E-6510C26F6A18}"/>
              </a:ext>
            </a:extLst>
          </p:cNvPr>
          <p:cNvSpPr txBox="1">
            <a:spLocks noGrp="1"/>
          </p:cNvSpPr>
          <p:nvPr>
            <p:ph type="title"/>
          </p:nvPr>
        </p:nvSpPr>
        <p:spPr>
          <a:xfrm>
            <a:off x="8211522" y="1371984"/>
            <a:ext cx="2957974" cy="588965"/>
          </a:xfrm>
        </p:spPr>
        <p:txBody>
          <a:bodyPr>
            <a:normAutofit/>
          </a:bodyPr>
          <a:lstStyle/>
          <a:p>
            <a:pPr lvl="0"/>
            <a:r>
              <a:rPr lang="en-GB"/>
              <a:t>Bouldering</a:t>
            </a:r>
          </a:p>
        </p:txBody>
      </p:sp>
      <p:sp>
        <p:nvSpPr>
          <p:cNvPr id="3" name="Slide Number Placeholder 4">
            <a:extLst>
              <a:ext uri="{FF2B5EF4-FFF2-40B4-BE49-F238E27FC236}">
                <a16:creationId xmlns:a16="http://schemas.microsoft.com/office/drawing/2014/main" id="{31937CAF-C67F-684D-BE4A-A45AAB2F7090}"/>
              </a:ext>
            </a:extLst>
          </p:cNvPr>
          <p:cNvSpPr txBox="1"/>
          <p:nvPr/>
        </p:nvSpPr>
        <p:spPr>
          <a:xfrm>
            <a:off x="10945368" y="457200"/>
            <a:ext cx="987552" cy="274320"/>
          </a:xfrm>
          <a:prstGeom prst="rect">
            <a:avLst/>
          </a:prstGeom>
          <a:noFill/>
          <a:ln cap="flat">
            <a:noFill/>
          </a:ln>
        </p:spPr>
        <p:txBody>
          <a:bodyPr vert="horz" wrap="square" lIns="91440" tIns="45720" rIns="91440" bIns="45720" anchor="ctr" anchorCtr="1" compatLnSpc="1">
            <a:normAutofit fontScale="77500" lnSpcReduction="20000"/>
          </a:bodyPr>
          <a:lstStyle/>
          <a:p>
            <a:pPr marL="0" marR="0" lvl="0" indent="0" algn="ctr"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fld id="{F417B0AB-8B19-4504-8775-0C65C794E5BA}" type="slidenum">
              <a:rPr/>
              <a:t>23</a:t>
            </a:fld>
            <a:endParaRPr lang="en-US" sz="1200" b="0" i="0" u="none" strike="noStrike" kern="1200" cap="none" spc="0" baseline="0">
              <a:solidFill>
                <a:srgbClr val="1F2C8F"/>
              </a:solidFill>
              <a:uFillTx/>
              <a:latin typeface="Arial" pitchFamily="34"/>
              <a:cs typeface="Arial" pitchFamily="34"/>
            </a:endParaRPr>
          </a:p>
        </p:txBody>
      </p:sp>
      <p:sp>
        <p:nvSpPr>
          <p:cNvPr id="4" name="Footer Placeholder 3">
            <a:extLst>
              <a:ext uri="{FF2B5EF4-FFF2-40B4-BE49-F238E27FC236}">
                <a16:creationId xmlns:a16="http://schemas.microsoft.com/office/drawing/2014/main" id="{A8E0D260-BA08-D7A3-5813-4C147805930A}"/>
              </a:ext>
            </a:extLst>
          </p:cNvPr>
          <p:cNvSpPr txBox="1"/>
          <p:nvPr/>
        </p:nvSpPr>
        <p:spPr>
          <a:xfrm>
            <a:off x="621792" y="457200"/>
            <a:ext cx="5034732"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US" sz="1200" b="0" i="0" u="none" strike="noStrike" kern="1200" cap="none" spc="0" baseline="0">
                <a:solidFill>
                  <a:srgbClr val="1F2C8F"/>
                </a:solidFill>
                <a:uFillTx/>
                <a:latin typeface="Arial" pitchFamily="34"/>
                <a:cs typeface="Arial" pitchFamily="34"/>
              </a:rPr>
              <a:t>TSD Highschool – Developments to Promote KS3’s Physical Activity</a:t>
            </a:r>
          </a:p>
        </p:txBody>
      </p:sp>
      <p:sp>
        <p:nvSpPr>
          <p:cNvPr id="5" name="TextBox 5">
            <a:extLst>
              <a:ext uri="{FF2B5EF4-FFF2-40B4-BE49-F238E27FC236}">
                <a16:creationId xmlns:a16="http://schemas.microsoft.com/office/drawing/2014/main" id="{EFC67BCB-CE68-6937-4E41-111A29B7B13F}"/>
              </a:ext>
            </a:extLst>
          </p:cNvPr>
          <p:cNvSpPr txBox="1"/>
          <p:nvPr/>
        </p:nvSpPr>
        <p:spPr>
          <a:xfrm>
            <a:off x="10054230" y="1776286"/>
            <a:ext cx="255677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pitchFamily="2"/>
                <a:cs typeface="Sabon Next LT" pitchFamily="2"/>
              </a:rPr>
              <a:t>&amp; its Use </a:t>
            </a:r>
          </a:p>
        </p:txBody>
      </p:sp>
      <p:pic>
        <p:nvPicPr>
          <p:cNvPr id="6" name="Picture 6" descr="A picture containing indoor, decorated&#10;&#10;Description automatically generated">
            <a:extLst>
              <a:ext uri="{FF2B5EF4-FFF2-40B4-BE49-F238E27FC236}">
                <a16:creationId xmlns:a16="http://schemas.microsoft.com/office/drawing/2014/main" id="{F6F5336E-2F26-AE09-659A-18EBCF58703B}"/>
              </a:ext>
            </a:extLst>
          </p:cNvPr>
          <p:cNvPicPr>
            <a:picLocks noChangeAspect="1"/>
          </p:cNvPicPr>
          <p:nvPr/>
        </p:nvPicPr>
        <p:blipFill>
          <a:blip r:embed="rId3"/>
          <a:stretch>
            <a:fillRect/>
          </a:stretch>
        </p:blipFill>
        <p:spPr>
          <a:xfrm>
            <a:off x="1890942" y="2000844"/>
            <a:ext cx="6320579" cy="4266910"/>
          </a:xfrm>
          <a:prstGeom prst="rect">
            <a:avLst/>
          </a:prstGeom>
          <a:ln>
            <a:noFill/>
          </a:ln>
          <a:effectLst>
            <a:softEdge rad="112500"/>
          </a:effec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4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28C25-1A0C-12AE-B1AB-4C50E3D29706}"/>
              </a:ext>
            </a:extLst>
          </p:cNvPr>
          <p:cNvSpPr txBox="1">
            <a:spLocks noGrp="1"/>
          </p:cNvSpPr>
          <p:nvPr>
            <p:ph type="title"/>
          </p:nvPr>
        </p:nvSpPr>
        <p:spPr>
          <a:xfrm>
            <a:off x="8211522" y="1371984"/>
            <a:ext cx="2957974" cy="588965"/>
          </a:xfrm>
        </p:spPr>
        <p:txBody>
          <a:bodyPr>
            <a:normAutofit/>
          </a:bodyPr>
          <a:lstStyle/>
          <a:p>
            <a:pPr lvl="0"/>
            <a:r>
              <a:rPr lang="en-GB"/>
              <a:t>Bouldering</a:t>
            </a:r>
          </a:p>
        </p:txBody>
      </p:sp>
      <p:sp>
        <p:nvSpPr>
          <p:cNvPr id="3" name="Slide Number Placeholder 4">
            <a:extLst>
              <a:ext uri="{FF2B5EF4-FFF2-40B4-BE49-F238E27FC236}">
                <a16:creationId xmlns:a16="http://schemas.microsoft.com/office/drawing/2014/main" id="{AEA2DAAA-BDFB-35FF-675F-0F2D6D16CAC7}"/>
              </a:ext>
            </a:extLst>
          </p:cNvPr>
          <p:cNvSpPr txBox="1"/>
          <p:nvPr/>
        </p:nvSpPr>
        <p:spPr>
          <a:xfrm>
            <a:off x="10945368" y="457200"/>
            <a:ext cx="987552" cy="274320"/>
          </a:xfrm>
          <a:prstGeom prst="rect">
            <a:avLst/>
          </a:prstGeom>
          <a:noFill/>
          <a:ln cap="flat">
            <a:noFill/>
          </a:ln>
        </p:spPr>
        <p:txBody>
          <a:bodyPr vert="horz" wrap="square" lIns="91440" tIns="45720" rIns="91440" bIns="45720" anchor="ctr" anchorCtr="1" compatLnSpc="1">
            <a:normAutofit fontScale="77500" lnSpcReduction="20000"/>
          </a:bodyPr>
          <a:lstStyle/>
          <a:p>
            <a:pPr marL="0" marR="0" lvl="0" indent="0" algn="ctr"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fld id="{7E383B6F-BFD6-432B-A045-9CE4B5CE86C9}" type="slidenum">
              <a:rPr/>
              <a:t>24</a:t>
            </a:fld>
            <a:endParaRPr lang="en-US" sz="1200" b="0" i="0" u="none" strike="noStrike" kern="1200" cap="none" spc="0" baseline="0">
              <a:solidFill>
                <a:srgbClr val="1F2C8F"/>
              </a:solidFill>
              <a:uFillTx/>
              <a:latin typeface="Arial" pitchFamily="34"/>
              <a:cs typeface="Arial" pitchFamily="34"/>
            </a:endParaRPr>
          </a:p>
        </p:txBody>
      </p:sp>
      <p:sp>
        <p:nvSpPr>
          <p:cNvPr id="4" name="Footer Placeholder 3">
            <a:extLst>
              <a:ext uri="{FF2B5EF4-FFF2-40B4-BE49-F238E27FC236}">
                <a16:creationId xmlns:a16="http://schemas.microsoft.com/office/drawing/2014/main" id="{9DBAD651-3658-69E8-0417-EA82C82BAB4D}"/>
              </a:ext>
            </a:extLst>
          </p:cNvPr>
          <p:cNvSpPr txBox="1"/>
          <p:nvPr/>
        </p:nvSpPr>
        <p:spPr>
          <a:xfrm>
            <a:off x="621792" y="457200"/>
            <a:ext cx="5034732"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US" sz="1200" b="0" i="0" u="none" strike="noStrike" kern="1200" cap="none" spc="0" baseline="0">
                <a:solidFill>
                  <a:srgbClr val="1F2C8F"/>
                </a:solidFill>
                <a:uFillTx/>
                <a:latin typeface="Arial" pitchFamily="34"/>
                <a:cs typeface="Arial" pitchFamily="34"/>
              </a:rPr>
              <a:t>TSD Highschool – Developments to Promote KS3’s Physical Activity</a:t>
            </a:r>
          </a:p>
        </p:txBody>
      </p:sp>
      <p:sp>
        <p:nvSpPr>
          <p:cNvPr id="5" name="TextBox 5">
            <a:extLst>
              <a:ext uri="{FF2B5EF4-FFF2-40B4-BE49-F238E27FC236}">
                <a16:creationId xmlns:a16="http://schemas.microsoft.com/office/drawing/2014/main" id="{D09BF6CA-F9E9-BB25-A682-1247CA62C76F}"/>
              </a:ext>
            </a:extLst>
          </p:cNvPr>
          <p:cNvSpPr txBox="1"/>
          <p:nvPr/>
        </p:nvSpPr>
        <p:spPr>
          <a:xfrm>
            <a:off x="9281873" y="1776286"/>
            <a:ext cx="255677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pitchFamily="2"/>
                <a:cs typeface="Sabon Next LT" pitchFamily="2"/>
              </a:rPr>
              <a:t>&amp; its Availability </a:t>
            </a:r>
          </a:p>
        </p:txBody>
      </p:sp>
      <p:sp>
        <p:nvSpPr>
          <p:cNvPr id="6" name="TextBox 4">
            <a:extLst>
              <a:ext uri="{FF2B5EF4-FFF2-40B4-BE49-F238E27FC236}">
                <a16:creationId xmlns:a16="http://schemas.microsoft.com/office/drawing/2014/main" id="{76CFF679-2359-E30D-C78C-D45CFF9B97C1}"/>
              </a:ext>
            </a:extLst>
          </p:cNvPr>
          <p:cNvSpPr txBox="1"/>
          <p:nvPr/>
        </p:nvSpPr>
        <p:spPr>
          <a:xfrm>
            <a:off x="3154533" y="2506141"/>
            <a:ext cx="2941469"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pitchFamily="2"/>
                <a:cs typeface="Sabon Next LT" pitchFamily="2"/>
              </a:rPr>
              <a:t>Free-time/ Free sessions</a:t>
            </a:r>
          </a:p>
        </p:txBody>
      </p:sp>
      <p:sp>
        <p:nvSpPr>
          <p:cNvPr id="7" name="TextBox 7">
            <a:extLst>
              <a:ext uri="{FF2B5EF4-FFF2-40B4-BE49-F238E27FC236}">
                <a16:creationId xmlns:a16="http://schemas.microsoft.com/office/drawing/2014/main" id="{E292DB55-40FB-150B-D911-168614643894}"/>
              </a:ext>
            </a:extLst>
          </p:cNvPr>
          <p:cNvSpPr txBox="1"/>
          <p:nvPr/>
        </p:nvSpPr>
        <p:spPr>
          <a:xfrm>
            <a:off x="4625263" y="3310987"/>
            <a:ext cx="2941469"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pitchFamily="2"/>
                <a:cs typeface="Sabon Next LT" pitchFamily="2"/>
              </a:rPr>
              <a:t>Designated class slots</a:t>
            </a:r>
          </a:p>
        </p:txBody>
      </p:sp>
      <p:sp>
        <p:nvSpPr>
          <p:cNvPr id="8" name="TextBox 9">
            <a:extLst>
              <a:ext uri="{FF2B5EF4-FFF2-40B4-BE49-F238E27FC236}">
                <a16:creationId xmlns:a16="http://schemas.microsoft.com/office/drawing/2014/main" id="{A012BD39-67D7-0574-BB57-B71587A49CE0}"/>
              </a:ext>
            </a:extLst>
          </p:cNvPr>
          <p:cNvSpPr txBox="1"/>
          <p:nvPr/>
        </p:nvSpPr>
        <p:spPr>
          <a:xfrm>
            <a:off x="5656524" y="4115824"/>
            <a:ext cx="2941469"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pitchFamily="2"/>
                <a:cs typeface="Sabon Next LT" pitchFamily="2"/>
              </a:rPr>
              <a:t>Before and after school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animEffect transition="in" filter="fade">
                                      <p:cBhvr>
                                        <p:cTn id="17"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25.xml><?xml version="1.0" encoding="utf-8"?>
<p:sld xmlns:a="http://schemas.openxmlformats.org/drawingml/2006/main" xmlns:r="http://schemas.openxmlformats.org/officeDocument/2006/relationships" xmlns:p="http://schemas.openxmlformats.org/presentationml/2006/main">
  <p:cSld name="Slide4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C246B-2455-E851-54F6-826F17EBB8B7}"/>
              </a:ext>
            </a:extLst>
          </p:cNvPr>
          <p:cNvSpPr txBox="1">
            <a:spLocks noGrp="1"/>
          </p:cNvSpPr>
          <p:nvPr>
            <p:ph type="title"/>
          </p:nvPr>
        </p:nvSpPr>
        <p:spPr>
          <a:xfrm>
            <a:off x="8211522" y="1371984"/>
            <a:ext cx="2957974" cy="588965"/>
          </a:xfrm>
        </p:spPr>
        <p:txBody>
          <a:bodyPr>
            <a:normAutofit/>
          </a:bodyPr>
          <a:lstStyle/>
          <a:p>
            <a:pPr lvl="0"/>
            <a:r>
              <a:rPr lang="en-GB"/>
              <a:t>Bouldering</a:t>
            </a:r>
          </a:p>
        </p:txBody>
      </p:sp>
      <p:sp>
        <p:nvSpPr>
          <p:cNvPr id="3" name="Slide Number Placeholder 4">
            <a:extLst>
              <a:ext uri="{FF2B5EF4-FFF2-40B4-BE49-F238E27FC236}">
                <a16:creationId xmlns:a16="http://schemas.microsoft.com/office/drawing/2014/main" id="{11575E1E-C537-3FBD-441D-A19D5B675EE7}"/>
              </a:ext>
            </a:extLst>
          </p:cNvPr>
          <p:cNvSpPr txBox="1"/>
          <p:nvPr/>
        </p:nvSpPr>
        <p:spPr>
          <a:xfrm>
            <a:off x="10945368" y="457200"/>
            <a:ext cx="987552" cy="274320"/>
          </a:xfrm>
          <a:prstGeom prst="rect">
            <a:avLst/>
          </a:prstGeom>
          <a:noFill/>
          <a:ln cap="flat">
            <a:noFill/>
          </a:ln>
        </p:spPr>
        <p:txBody>
          <a:bodyPr vert="horz" wrap="square" lIns="91440" tIns="45720" rIns="91440" bIns="45720" anchor="ctr" anchorCtr="1" compatLnSpc="1">
            <a:normAutofit fontScale="77500" lnSpcReduction="20000"/>
          </a:bodyPr>
          <a:lstStyle/>
          <a:p>
            <a:pPr marL="0" marR="0" lvl="0" indent="0" algn="ctr"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fld id="{AD3822D0-9179-46AA-9EE7-6AA5BF6757C9}" type="slidenum">
              <a:rPr/>
              <a:t>25</a:t>
            </a:fld>
            <a:endParaRPr lang="en-US" sz="1200" b="0" i="0" u="none" strike="noStrike" kern="1200" cap="none" spc="0" baseline="0">
              <a:solidFill>
                <a:srgbClr val="1F2C8F"/>
              </a:solidFill>
              <a:uFillTx/>
              <a:latin typeface="Arial" pitchFamily="34"/>
              <a:cs typeface="Arial" pitchFamily="34"/>
            </a:endParaRPr>
          </a:p>
        </p:txBody>
      </p:sp>
      <p:sp>
        <p:nvSpPr>
          <p:cNvPr id="4" name="Footer Placeholder 3">
            <a:extLst>
              <a:ext uri="{FF2B5EF4-FFF2-40B4-BE49-F238E27FC236}">
                <a16:creationId xmlns:a16="http://schemas.microsoft.com/office/drawing/2014/main" id="{25BA677C-B596-3E7F-6104-54ED66CC4647}"/>
              </a:ext>
            </a:extLst>
          </p:cNvPr>
          <p:cNvSpPr txBox="1"/>
          <p:nvPr/>
        </p:nvSpPr>
        <p:spPr>
          <a:xfrm>
            <a:off x="621792" y="457200"/>
            <a:ext cx="5034732"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US" sz="1200" b="0" i="0" u="none" strike="noStrike" kern="1200" cap="none" spc="0" baseline="0">
                <a:solidFill>
                  <a:srgbClr val="1F2C8F"/>
                </a:solidFill>
                <a:uFillTx/>
                <a:latin typeface="Arial" pitchFamily="34"/>
                <a:cs typeface="Arial" pitchFamily="34"/>
              </a:rPr>
              <a:t>TSD Highschool – Developments to Promote KS3’s Physical Activity</a:t>
            </a:r>
          </a:p>
        </p:txBody>
      </p:sp>
      <p:sp>
        <p:nvSpPr>
          <p:cNvPr id="5" name="TextBox 5">
            <a:extLst>
              <a:ext uri="{FF2B5EF4-FFF2-40B4-BE49-F238E27FC236}">
                <a16:creationId xmlns:a16="http://schemas.microsoft.com/office/drawing/2014/main" id="{20C63AE6-00A1-08B8-6619-BA43211F18EF}"/>
              </a:ext>
            </a:extLst>
          </p:cNvPr>
          <p:cNvSpPr txBox="1"/>
          <p:nvPr/>
        </p:nvSpPr>
        <p:spPr>
          <a:xfrm>
            <a:off x="9157578" y="1776286"/>
            <a:ext cx="255677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pitchFamily="2"/>
                <a:cs typeface="Sabon Next LT" pitchFamily="2"/>
              </a:rPr>
              <a:t>&amp; the Curriculum</a:t>
            </a:r>
          </a:p>
        </p:txBody>
      </p:sp>
      <p:sp>
        <p:nvSpPr>
          <p:cNvPr id="6" name="TextBox 6">
            <a:extLst>
              <a:ext uri="{FF2B5EF4-FFF2-40B4-BE49-F238E27FC236}">
                <a16:creationId xmlns:a16="http://schemas.microsoft.com/office/drawing/2014/main" id="{6C21418A-267E-C271-4087-C0C6BB457434}"/>
              </a:ext>
            </a:extLst>
          </p:cNvPr>
          <p:cNvSpPr txBox="1"/>
          <p:nvPr/>
        </p:nvSpPr>
        <p:spPr>
          <a:xfrm>
            <a:off x="376851" y="2150394"/>
            <a:ext cx="5778038" cy="4056049"/>
          </a:xfrm>
          <a:prstGeom prst="rect">
            <a:avLst/>
          </a:prstGeom>
          <a:noFill/>
          <a:ln w="9528" cap="flat">
            <a:solidFill>
              <a:srgbClr val="FFFFFF"/>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latin typeface="Sabon Next LT" pitchFamily="2"/>
                <a:cs typeface="Sabon Next LT" pitchFamily="2"/>
              </a:rPr>
              <a:t>Ambitious and Capable learners who…</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Sabon Next LT" pitchFamily="2"/>
                <a:cs typeface="Sabon Next LT" pitchFamily="2"/>
              </a:rPr>
              <a:t>High standards and seek challenge</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Sabon Next LT" pitchFamily="2"/>
                <a:cs typeface="Sabon Next LT" pitchFamily="2"/>
              </a:rPr>
              <a:t>Knowledge and have skills to connect and apply </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Sabon Next LT" pitchFamily="2"/>
                <a:cs typeface="Sabon Next LT" pitchFamily="2"/>
              </a:rPr>
              <a:t>Question and enjoy solving problems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Sabon Next LT" pitchFamily="2"/>
                <a:cs typeface="Sabon Next LT" pitchFamily="2"/>
              </a:rPr>
              <a:t>Communicate Effectively</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Sabon Next LT" pitchFamily="2"/>
                <a:cs typeface="Sabon Next LT" pitchFamily="2"/>
              </a:rPr>
              <a:t>Explain ideas and concepts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Sabon Next LT" pitchFamily="2"/>
                <a:cs typeface="Sabon Next LT" pitchFamily="2"/>
              </a:rPr>
              <a:t>Use numbers effectively </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Sabon Next LT" pitchFamily="2"/>
                <a:cs typeface="Sabon Next LT" pitchFamily="2"/>
              </a:rPr>
              <a:t>Interpret data and apply mathematical concepts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Sabon Next LT" pitchFamily="2"/>
                <a:cs typeface="Sabon Next LT" pitchFamily="2"/>
              </a:rPr>
              <a:t>Use digital technologies creatively to communicate, find and analyse information</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Sabon Next LT" pitchFamily="2"/>
                <a:cs typeface="Sabon Next LT" pitchFamily="2"/>
              </a:rPr>
              <a:t>Undertake research and evaluate critically</a:t>
            </a:r>
          </a:p>
        </p:txBody>
      </p:sp>
      <p:sp>
        <p:nvSpPr>
          <p:cNvPr id="7" name="TextBox 8">
            <a:extLst>
              <a:ext uri="{FF2B5EF4-FFF2-40B4-BE49-F238E27FC236}">
                <a16:creationId xmlns:a16="http://schemas.microsoft.com/office/drawing/2014/main" id="{047D7BD6-E33B-08A2-652A-020D6F69A08F}"/>
              </a:ext>
            </a:extLst>
          </p:cNvPr>
          <p:cNvSpPr txBox="1"/>
          <p:nvPr/>
        </p:nvSpPr>
        <p:spPr>
          <a:xfrm>
            <a:off x="6037115" y="2145612"/>
            <a:ext cx="5778029" cy="384059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Sabon Next LT" pitchFamily="2"/>
                <a:cs typeface="Sabon Next LT" pitchFamily="2"/>
              </a:rPr>
              <a:t>Enterprising and creative contributors who…</a:t>
            </a:r>
          </a:p>
          <a:p>
            <a:pPr marL="342900" marR="0" lvl="0" indent="-34290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Connect and apply knowledge and skills to create ideas and products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Think Creatively to reframe and solve problems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Identify and grasp opportunities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Take measured risks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Lead and play different roles in teams effectively and responsibly</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Express ideas and emotions through different media</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Give off their energy and skills so that others will benefit</a:t>
            </a:r>
          </a:p>
        </p:txBody>
      </p:sp>
      <p:pic>
        <p:nvPicPr>
          <p:cNvPr id="8" name="Ink 10">
            <a:extLst>
              <a:ext uri="{FF2B5EF4-FFF2-40B4-BE49-F238E27FC236}">
                <a16:creationId xmlns:a16="http://schemas.microsoft.com/office/drawing/2014/main" id="{08B3A73F-A4D0-7900-C13F-B24396A218C5}"/>
              </a:ext>
            </a:extLst>
          </p:cNvPr>
          <p:cNvPicPr>
            <a:picLocks noChangeAspect="1"/>
          </p:cNvPicPr>
          <p:nvPr/>
        </p:nvPicPr>
        <p:blipFill>
          <a:blip r:embed="rId3"/>
          <a:stretch>
            <a:fillRect/>
          </a:stretch>
        </p:blipFill>
        <p:spPr>
          <a:xfrm>
            <a:off x="705496" y="2724537"/>
            <a:ext cx="2974323" cy="356"/>
          </a:xfrm>
          <a:prstGeom prst="rect">
            <a:avLst/>
          </a:prstGeom>
          <a:noFill/>
          <a:ln cap="flat">
            <a:noFill/>
          </a:ln>
        </p:spPr>
      </p:pic>
      <p:pic>
        <p:nvPicPr>
          <p:cNvPr id="9" name="Ink 11">
            <a:extLst>
              <a:ext uri="{FF2B5EF4-FFF2-40B4-BE49-F238E27FC236}">
                <a16:creationId xmlns:a16="http://schemas.microsoft.com/office/drawing/2014/main" id="{FEAD1D79-4629-B6AF-8ADF-A4357F1FFE6A}"/>
              </a:ext>
            </a:extLst>
          </p:cNvPr>
          <p:cNvPicPr>
            <a:picLocks noChangeAspect="1"/>
          </p:cNvPicPr>
          <p:nvPr/>
        </p:nvPicPr>
        <p:blipFill>
          <a:blip r:embed="rId4"/>
          <a:stretch>
            <a:fillRect/>
          </a:stretch>
        </p:blipFill>
        <p:spPr>
          <a:xfrm>
            <a:off x="704417" y="3097136"/>
            <a:ext cx="4178881" cy="356"/>
          </a:xfrm>
          <a:prstGeom prst="rect">
            <a:avLst/>
          </a:prstGeom>
          <a:noFill/>
          <a:ln cap="flat">
            <a:noFill/>
          </a:ln>
        </p:spPr>
      </p:pic>
      <p:pic>
        <p:nvPicPr>
          <p:cNvPr id="10" name="Ink 12">
            <a:extLst>
              <a:ext uri="{FF2B5EF4-FFF2-40B4-BE49-F238E27FC236}">
                <a16:creationId xmlns:a16="http://schemas.microsoft.com/office/drawing/2014/main" id="{08A9B820-7F00-A8CA-A889-7C1D503C7CCC}"/>
              </a:ext>
            </a:extLst>
          </p:cNvPr>
          <p:cNvPicPr>
            <a:picLocks noChangeAspect="1"/>
          </p:cNvPicPr>
          <p:nvPr/>
        </p:nvPicPr>
        <p:blipFill>
          <a:blip r:embed="rId5"/>
          <a:stretch>
            <a:fillRect/>
          </a:stretch>
        </p:blipFill>
        <p:spPr>
          <a:xfrm>
            <a:off x="722055" y="3470102"/>
            <a:ext cx="3263758" cy="356"/>
          </a:xfrm>
          <a:prstGeom prst="rect">
            <a:avLst/>
          </a:prstGeom>
          <a:noFill/>
          <a:ln cap="flat">
            <a:noFill/>
          </a:ln>
        </p:spPr>
      </p:pic>
      <p:pic>
        <p:nvPicPr>
          <p:cNvPr id="11" name="Ink 13">
            <a:extLst>
              <a:ext uri="{FF2B5EF4-FFF2-40B4-BE49-F238E27FC236}">
                <a16:creationId xmlns:a16="http://schemas.microsoft.com/office/drawing/2014/main" id="{82B291FF-5141-E884-219E-928356003078}"/>
              </a:ext>
            </a:extLst>
          </p:cNvPr>
          <p:cNvPicPr>
            <a:picLocks noChangeAspect="1"/>
          </p:cNvPicPr>
          <p:nvPr/>
        </p:nvPicPr>
        <p:blipFill>
          <a:blip r:embed="rId6"/>
          <a:stretch>
            <a:fillRect/>
          </a:stretch>
        </p:blipFill>
        <p:spPr>
          <a:xfrm>
            <a:off x="668417" y="3869695"/>
            <a:ext cx="2288157" cy="356"/>
          </a:xfrm>
          <a:prstGeom prst="rect">
            <a:avLst/>
          </a:prstGeom>
          <a:noFill/>
          <a:ln cap="flat">
            <a:noFill/>
          </a:ln>
        </p:spPr>
      </p:pic>
      <p:pic>
        <p:nvPicPr>
          <p:cNvPr id="12" name="Ink 14">
            <a:extLst>
              <a:ext uri="{FF2B5EF4-FFF2-40B4-BE49-F238E27FC236}">
                <a16:creationId xmlns:a16="http://schemas.microsoft.com/office/drawing/2014/main" id="{892B87E9-6CCF-10CC-D440-31E5D1F4ABBB}"/>
              </a:ext>
            </a:extLst>
          </p:cNvPr>
          <p:cNvPicPr>
            <a:picLocks noChangeAspect="1"/>
          </p:cNvPicPr>
          <p:nvPr/>
        </p:nvPicPr>
        <p:blipFill>
          <a:blip r:embed="rId7"/>
          <a:stretch>
            <a:fillRect/>
          </a:stretch>
        </p:blipFill>
        <p:spPr>
          <a:xfrm>
            <a:off x="618381" y="4224656"/>
            <a:ext cx="2418121" cy="356"/>
          </a:xfrm>
          <a:prstGeom prst="rect">
            <a:avLst/>
          </a:prstGeom>
          <a:noFill/>
          <a:ln cap="flat">
            <a:noFill/>
          </a:ln>
        </p:spPr>
      </p:pic>
      <p:pic>
        <p:nvPicPr>
          <p:cNvPr id="13" name="Ink 15">
            <a:extLst>
              <a:ext uri="{FF2B5EF4-FFF2-40B4-BE49-F238E27FC236}">
                <a16:creationId xmlns:a16="http://schemas.microsoft.com/office/drawing/2014/main" id="{61226BA1-E640-51D0-4B3A-C29A96F2F663}"/>
              </a:ext>
            </a:extLst>
          </p:cNvPr>
          <p:cNvPicPr>
            <a:picLocks noChangeAspect="1"/>
          </p:cNvPicPr>
          <p:nvPr/>
        </p:nvPicPr>
        <p:blipFill>
          <a:blip r:embed="rId8"/>
          <a:stretch>
            <a:fillRect/>
          </a:stretch>
        </p:blipFill>
        <p:spPr>
          <a:xfrm>
            <a:off x="771735" y="4588614"/>
            <a:ext cx="2034000" cy="356"/>
          </a:xfrm>
          <a:prstGeom prst="rect">
            <a:avLst/>
          </a:prstGeom>
          <a:noFill/>
          <a:ln cap="flat">
            <a:noFill/>
          </a:ln>
        </p:spPr>
      </p:pic>
      <p:pic>
        <p:nvPicPr>
          <p:cNvPr id="14" name="Ink 16">
            <a:extLst>
              <a:ext uri="{FF2B5EF4-FFF2-40B4-BE49-F238E27FC236}">
                <a16:creationId xmlns:a16="http://schemas.microsoft.com/office/drawing/2014/main" id="{7E7A7CA1-D1A5-D769-FBB9-7E3E46284659}"/>
              </a:ext>
            </a:extLst>
          </p:cNvPr>
          <p:cNvPicPr>
            <a:picLocks noChangeAspect="1"/>
          </p:cNvPicPr>
          <p:nvPr/>
        </p:nvPicPr>
        <p:blipFill>
          <a:blip r:embed="rId9"/>
          <a:stretch>
            <a:fillRect/>
          </a:stretch>
        </p:blipFill>
        <p:spPr>
          <a:xfrm>
            <a:off x="724579" y="4908298"/>
            <a:ext cx="4149364" cy="356"/>
          </a:xfrm>
          <a:prstGeom prst="rect">
            <a:avLst/>
          </a:prstGeom>
          <a:noFill/>
          <a:ln cap="flat">
            <a:noFill/>
          </a:ln>
        </p:spPr>
      </p:pic>
      <p:pic>
        <p:nvPicPr>
          <p:cNvPr id="15" name="Ink 17">
            <a:extLst>
              <a:ext uri="{FF2B5EF4-FFF2-40B4-BE49-F238E27FC236}">
                <a16:creationId xmlns:a16="http://schemas.microsoft.com/office/drawing/2014/main" id="{3D40F292-F283-B528-B9D1-6231795D095E}"/>
              </a:ext>
            </a:extLst>
          </p:cNvPr>
          <p:cNvPicPr>
            <a:picLocks noChangeAspect="1"/>
          </p:cNvPicPr>
          <p:nvPr/>
        </p:nvPicPr>
        <p:blipFill>
          <a:blip r:embed="rId10"/>
          <a:stretch>
            <a:fillRect/>
          </a:stretch>
        </p:blipFill>
        <p:spPr>
          <a:xfrm>
            <a:off x="792620" y="6000183"/>
            <a:ext cx="3548877" cy="356"/>
          </a:xfrm>
          <a:prstGeom prst="rect">
            <a:avLst/>
          </a:prstGeom>
          <a:noFill/>
          <a:ln cap="flat">
            <a:noFill/>
          </a:ln>
        </p:spPr>
      </p:pic>
      <p:pic>
        <p:nvPicPr>
          <p:cNvPr id="16" name="Ink 18">
            <a:extLst>
              <a:ext uri="{FF2B5EF4-FFF2-40B4-BE49-F238E27FC236}">
                <a16:creationId xmlns:a16="http://schemas.microsoft.com/office/drawing/2014/main" id="{732293E2-8F43-B8D0-D8CD-BD13B3B1B90A}"/>
              </a:ext>
            </a:extLst>
          </p:cNvPr>
          <p:cNvPicPr>
            <a:picLocks noChangeAspect="1"/>
          </p:cNvPicPr>
          <p:nvPr/>
        </p:nvPicPr>
        <p:blipFill>
          <a:blip r:embed="rId11"/>
          <a:stretch>
            <a:fillRect/>
          </a:stretch>
        </p:blipFill>
        <p:spPr>
          <a:xfrm>
            <a:off x="6453835" y="2884017"/>
            <a:ext cx="5068802" cy="356"/>
          </a:xfrm>
          <a:prstGeom prst="rect">
            <a:avLst/>
          </a:prstGeom>
          <a:noFill/>
          <a:ln cap="flat">
            <a:noFill/>
          </a:ln>
        </p:spPr>
      </p:pic>
      <p:pic>
        <p:nvPicPr>
          <p:cNvPr id="17" name="Ink 19">
            <a:extLst>
              <a:ext uri="{FF2B5EF4-FFF2-40B4-BE49-F238E27FC236}">
                <a16:creationId xmlns:a16="http://schemas.microsoft.com/office/drawing/2014/main" id="{92940A33-850F-4D69-FCFE-7560F590273D}"/>
              </a:ext>
            </a:extLst>
          </p:cNvPr>
          <p:cNvPicPr>
            <a:picLocks noChangeAspect="1"/>
          </p:cNvPicPr>
          <p:nvPr/>
        </p:nvPicPr>
        <p:blipFill>
          <a:blip r:embed="rId12"/>
          <a:stretch>
            <a:fillRect/>
          </a:stretch>
        </p:blipFill>
        <p:spPr>
          <a:xfrm>
            <a:off x="6462476" y="3256983"/>
            <a:ext cx="795601" cy="356"/>
          </a:xfrm>
          <a:prstGeom prst="rect">
            <a:avLst/>
          </a:prstGeom>
          <a:noFill/>
          <a:ln cap="flat">
            <a:noFill/>
          </a:ln>
        </p:spPr>
      </p:pic>
      <p:pic>
        <p:nvPicPr>
          <p:cNvPr id="18" name="Ink 21">
            <a:extLst>
              <a:ext uri="{FF2B5EF4-FFF2-40B4-BE49-F238E27FC236}">
                <a16:creationId xmlns:a16="http://schemas.microsoft.com/office/drawing/2014/main" id="{F0ACF511-9288-1D9E-084D-8D5871FDD43C}"/>
              </a:ext>
            </a:extLst>
          </p:cNvPr>
          <p:cNvPicPr>
            <a:picLocks noChangeAspect="1"/>
          </p:cNvPicPr>
          <p:nvPr/>
        </p:nvPicPr>
        <p:blipFill>
          <a:blip r:embed="rId13"/>
          <a:stretch>
            <a:fillRect/>
          </a:stretch>
        </p:blipFill>
        <p:spPr>
          <a:xfrm>
            <a:off x="6489478" y="3594296"/>
            <a:ext cx="4023003" cy="356"/>
          </a:xfrm>
          <a:prstGeom prst="rect">
            <a:avLst/>
          </a:prstGeom>
          <a:noFill/>
          <a:ln cap="flat">
            <a:noFill/>
          </a:ln>
        </p:spPr>
      </p:pic>
      <p:pic>
        <p:nvPicPr>
          <p:cNvPr id="19" name="Ink 22">
            <a:extLst>
              <a:ext uri="{FF2B5EF4-FFF2-40B4-BE49-F238E27FC236}">
                <a16:creationId xmlns:a16="http://schemas.microsoft.com/office/drawing/2014/main" id="{7CA61E5B-BDE8-2323-D516-B461A3837A19}"/>
              </a:ext>
            </a:extLst>
          </p:cNvPr>
          <p:cNvPicPr>
            <a:picLocks noChangeAspect="1"/>
          </p:cNvPicPr>
          <p:nvPr/>
        </p:nvPicPr>
        <p:blipFill>
          <a:blip r:embed="rId14"/>
          <a:stretch>
            <a:fillRect/>
          </a:stretch>
        </p:blipFill>
        <p:spPr>
          <a:xfrm>
            <a:off x="6473275" y="4366863"/>
            <a:ext cx="1667883" cy="356"/>
          </a:xfrm>
          <a:prstGeom prst="rect">
            <a:avLst/>
          </a:prstGeom>
          <a:noFill/>
          <a:ln cap="flat">
            <a:noFill/>
          </a:ln>
        </p:spPr>
      </p:pic>
      <p:pic>
        <p:nvPicPr>
          <p:cNvPr id="20" name="Ink 23">
            <a:extLst>
              <a:ext uri="{FF2B5EF4-FFF2-40B4-BE49-F238E27FC236}">
                <a16:creationId xmlns:a16="http://schemas.microsoft.com/office/drawing/2014/main" id="{3E8A3556-B514-E4E5-C46D-CF71ABBE4DE3}"/>
              </a:ext>
            </a:extLst>
          </p:cNvPr>
          <p:cNvPicPr>
            <a:picLocks noChangeAspect="1"/>
          </p:cNvPicPr>
          <p:nvPr/>
        </p:nvPicPr>
        <p:blipFill>
          <a:blip r:embed="rId15"/>
          <a:stretch>
            <a:fillRect/>
          </a:stretch>
        </p:blipFill>
        <p:spPr>
          <a:xfrm>
            <a:off x="6445203" y="4721815"/>
            <a:ext cx="4465079" cy="356"/>
          </a:xfrm>
          <a:prstGeom prst="rect">
            <a:avLst/>
          </a:prstGeom>
          <a:noFill/>
          <a:ln cap="flat">
            <a:noFill/>
          </a:ln>
        </p:spPr>
      </p:pic>
      <p:pic>
        <p:nvPicPr>
          <p:cNvPr id="21" name="Ink 24">
            <a:extLst>
              <a:ext uri="{FF2B5EF4-FFF2-40B4-BE49-F238E27FC236}">
                <a16:creationId xmlns:a16="http://schemas.microsoft.com/office/drawing/2014/main" id="{DC4436DF-7398-2726-BCBA-7624A6AB2AB0}"/>
              </a:ext>
            </a:extLst>
          </p:cNvPr>
          <p:cNvPicPr>
            <a:picLocks noChangeAspect="1"/>
          </p:cNvPicPr>
          <p:nvPr/>
        </p:nvPicPr>
        <p:blipFill>
          <a:blip r:embed="rId16"/>
          <a:stretch>
            <a:fillRect/>
          </a:stretch>
        </p:blipFill>
        <p:spPr>
          <a:xfrm>
            <a:off x="6339361" y="5112419"/>
            <a:ext cx="1073880" cy="356"/>
          </a:xfrm>
          <a:prstGeom prst="rect">
            <a:avLst/>
          </a:prstGeom>
          <a:noFill/>
          <a:ln cap="flat">
            <a:noFill/>
          </a:ln>
        </p:spPr>
      </p:pic>
      <p:pic>
        <p:nvPicPr>
          <p:cNvPr id="22" name="Ink 25">
            <a:extLst>
              <a:ext uri="{FF2B5EF4-FFF2-40B4-BE49-F238E27FC236}">
                <a16:creationId xmlns:a16="http://schemas.microsoft.com/office/drawing/2014/main" id="{AA59F3B4-21A1-EF89-E8C5-59F8F3C81E97}"/>
              </a:ext>
            </a:extLst>
          </p:cNvPr>
          <p:cNvPicPr>
            <a:picLocks noChangeAspect="1"/>
          </p:cNvPicPr>
          <p:nvPr/>
        </p:nvPicPr>
        <p:blipFill>
          <a:blip r:embed="rId17"/>
          <a:stretch>
            <a:fillRect/>
          </a:stretch>
        </p:blipFill>
        <p:spPr>
          <a:xfrm>
            <a:off x="6436196" y="5796061"/>
            <a:ext cx="4839836" cy="356"/>
          </a:xfrm>
          <a:prstGeom prst="rect">
            <a:avLst/>
          </a:prstGeom>
          <a:noFill/>
          <a:ln cap="flat">
            <a:noFill/>
          </a:ln>
        </p:spPr>
      </p:pic>
      <mc:AlternateContent xmlns:mc="http://schemas.openxmlformats.org/markup-compatibility/2006">
        <mc:Choice xmlns:p14="http://schemas.microsoft.com/office/powerpoint/2010/main" Requires="p14">
          <p:contentPart p14:bwMode="auto" r:id="rId18">
            <p14:nvContentPartPr>
              <p14:cNvPr id="23" name="Ink 22">
                <a:extLst>
                  <a:ext uri="{FF2B5EF4-FFF2-40B4-BE49-F238E27FC236}">
                    <a16:creationId xmlns:a16="http://schemas.microsoft.com/office/drawing/2014/main" id="{D62BC612-1B6B-9F8E-F8A6-1326CD298C8C}"/>
                  </a:ext>
                </a:extLst>
              </p14:cNvPr>
              <p14:cNvContentPartPr/>
              <p14:nvPr/>
            </p14:nvContentPartPr>
            <p14:xfrm>
              <a:off x="764426" y="2722725"/>
              <a:ext cx="3147480" cy="360"/>
            </p14:xfrm>
          </p:contentPart>
        </mc:Choice>
        <mc:Fallback>
          <p:pic>
            <p:nvPicPr>
              <p:cNvPr id="23" name="Ink 22">
                <a:extLst>
                  <a:ext uri="{FF2B5EF4-FFF2-40B4-BE49-F238E27FC236}">
                    <a16:creationId xmlns:a16="http://schemas.microsoft.com/office/drawing/2014/main" id="{D62BC612-1B6B-9F8E-F8A6-1326CD298C8C}"/>
                  </a:ext>
                </a:extLst>
              </p:cNvPr>
              <p:cNvPicPr/>
              <p:nvPr/>
            </p:nvPicPr>
            <p:blipFill>
              <a:blip r:embed="rId19"/>
              <a:stretch>
                <a:fillRect/>
              </a:stretch>
            </p:blipFill>
            <p:spPr>
              <a:xfrm>
                <a:off x="710426" y="2615085"/>
                <a:ext cx="325512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20">
            <p14:nvContentPartPr>
              <p14:cNvPr id="24" name="Ink 23">
                <a:extLst>
                  <a:ext uri="{FF2B5EF4-FFF2-40B4-BE49-F238E27FC236}">
                    <a16:creationId xmlns:a16="http://schemas.microsoft.com/office/drawing/2014/main" id="{D4ABBC99-3445-F4CC-8858-7132214E71EC}"/>
                  </a:ext>
                </a:extLst>
              </p14:cNvPr>
              <p14:cNvContentPartPr/>
              <p14:nvPr/>
            </p14:nvContentPartPr>
            <p14:xfrm>
              <a:off x="750386" y="3115485"/>
              <a:ext cx="4143240" cy="360"/>
            </p14:xfrm>
          </p:contentPart>
        </mc:Choice>
        <mc:Fallback>
          <p:pic>
            <p:nvPicPr>
              <p:cNvPr id="24" name="Ink 23">
                <a:extLst>
                  <a:ext uri="{FF2B5EF4-FFF2-40B4-BE49-F238E27FC236}">
                    <a16:creationId xmlns:a16="http://schemas.microsoft.com/office/drawing/2014/main" id="{D4ABBC99-3445-F4CC-8858-7132214E71EC}"/>
                  </a:ext>
                </a:extLst>
              </p:cNvPr>
              <p:cNvPicPr/>
              <p:nvPr/>
            </p:nvPicPr>
            <p:blipFill>
              <a:blip r:embed="rId21"/>
              <a:stretch>
                <a:fillRect/>
              </a:stretch>
            </p:blipFill>
            <p:spPr>
              <a:xfrm>
                <a:off x="696746" y="3007845"/>
                <a:ext cx="425088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22">
            <p14:nvContentPartPr>
              <p14:cNvPr id="25" name="Ink 24">
                <a:extLst>
                  <a:ext uri="{FF2B5EF4-FFF2-40B4-BE49-F238E27FC236}">
                    <a16:creationId xmlns:a16="http://schemas.microsoft.com/office/drawing/2014/main" id="{9A45F759-655A-83B7-53FC-51B8FBA8444E}"/>
                  </a:ext>
                </a:extLst>
              </p14:cNvPr>
              <p14:cNvContentPartPr/>
              <p14:nvPr/>
            </p14:nvContentPartPr>
            <p14:xfrm>
              <a:off x="1785746" y="3079485"/>
              <a:ext cx="360" cy="360"/>
            </p14:xfrm>
          </p:contentPart>
        </mc:Choice>
        <mc:Fallback>
          <p:pic>
            <p:nvPicPr>
              <p:cNvPr id="25" name="Ink 24">
                <a:extLst>
                  <a:ext uri="{FF2B5EF4-FFF2-40B4-BE49-F238E27FC236}">
                    <a16:creationId xmlns:a16="http://schemas.microsoft.com/office/drawing/2014/main" id="{9A45F759-655A-83B7-53FC-51B8FBA8444E}"/>
                  </a:ext>
                </a:extLst>
              </p:cNvPr>
              <p:cNvPicPr/>
              <p:nvPr/>
            </p:nvPicPr>
            <p:blipFill>
              <a:blip r:embed="rId23"/>
              <a:stretch>
                <a:fillRect/>
              </a:stretch>
            </p:blipFill>
            <p:spPr>
              <a:xfrm>
                <a:off x="1713746" y="2935845"/>
                <a:ext cx="14400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24">
            <p14:nvContentPartPr>
              <p14:cNvPr id="26" name="Ink 25">
                <a:extLst>
                  <a:ext uri="{FF2B5EF4-FFF2-40B4-BE49-F238E27FC236}">
                    <a16:creationId xmlns:a16="http://schemas.microsoft.com/office/drawing/2014/main" id="{82B59162-4FC6-AA2B-51BE-DFD413A6CF6F}"/>
                  </a:ext>
                </a:extLst>
              </p14:cNvPr>
              <p14:cNvContentPartPr/>
              <p14:nvPr/>
            </p14:nvContentPartPr>
            <p14:xfrm>
              <a:off x="761906" y="3079485"/>
              <a:ext cx="4102920" cy="360"/>
            </p14:xfrm>
          </p:contentPart>
        </mc:Choice>
        <mc:Fallback>
          <p:pic>
            <p:nvPicPr>
              <p:cNvPr id="26" name="Ink 25">
                <a:extLst>
                  <a:ext uri="{FF2B5EF4-FFF2-40B4-BE49-F238E27FC236}">
                    <a16:creationId xmlns:a16="http://schemas.microsoft.com/office/drawing/2014/main" id="{82B59162-4FC6-AA2B-51BE-DFD413A6CF6F}"/>
                  </a:ext>
                </a:extLst>
              </p:cNvPr>
              <p:cNvPicPr/>
              <p:nvPr/>
            </p:nvPicPr>
            <p:blipFill>
              <a:blip r:embed="rId25"/>
              <a:stretch>
                <a:fillRect/>
              </a:stretch>
            </p:blipFill>
            <p:spPr>
              <a:xfrm>
                <a:off x="690266" y="2935845"/>
                <a:ext cx="424656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26">
            <p14:nvContentPartPr>
              <p14:cNvPr id="27" name="Ink 26">
                <a:extLst>
                  <a:ext uri="{FF2B5EF4-FFF2-40B4-BE49-F238E27FC236}">
                    <a16:creationId xmlns:a16="http://schemas.microsoft.com/office/drawing/2014/main" id="{628F7DF7-CD2F-E03D-0C3F-9E08D8890C1F}"/>
                  </a:ext>
                </a:extLst>
              </p14:cNvPr>
              <p14:cNvContentPartPr/>
              <p14:nvPr/>
            </p14:nvContentPartPr>
            <p14:xfrm>
              <a:off x="765146" y="2693925"/>
              <a:ext cx="3256920" cy="360"/>
            </p14:xfrm>
          </p:contentPart>
        </mc:Choice>
        <mc:Fallback>
          <p:pic>
            <p:nvPicPr>
              <p:cNvPr id="27" name="Ink 26">
                <a:extLst>
                  <a:ext uri="{FF2B5EF4-FFF2-40B4-BE49-F238E27FC236}">
                    <a16:creationId xmlns:a16="http://schemas.microsoft.com/office/drawing/2014/main" id="{628F7DF7-CD2F-E03D-0C3F-9E08D8890C1F}"/>
                  </a:ext>
                </a:extLst>
              </p:cNvPr>
              <p:cNvPicPr/>
              <p:nvPr/>
            </p:nvPicPr>
            <p:blipFill>
              <a:blip r:embed="rId27"/>
              <a:stretch>
                <a:fillRect/>
              </a:stretch>
            </p:blipFill>
            <p:spPr>
              <a:xfrm>
                <a:off x="693146" y="2549925"/>
                <a:ext cx="340056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28">
            <p14:nvContentPartPr>
              <p14:cNvPr id="28" name="Ink 27">
                <a:extLst>
                  <a:ext uri="{FF2B5EF4-FFF2-40B4-BE49-F238E27FC236}">
                    <a16:creationId xmlns:a16="http://schemas.microsoft.com/office/drawing/2014/main" id="{88CE9478-F08B-0181-47F1-2B479ABC289C}"/>
                  </a:ext>
                </a:extLst>
              </p14:cNvPr>
              <p14:cNvContentPartPr/>
              <p14:nvPr/>
            </p14:nvContentPartPr>
            <p14:xfrm>
              <a:off x="740666" y="3451005"/>
              <a:ext cx="3238920" cy="360"/>
            </p14:xfrm>
          </p:contentPart>
        </mc:Choice>
        <mc:Fallback>
          <p:pic>
            <p:nvPicPr>
              <p:cNvPr id="28" name="Ink 27">
                <a:extLst>
                  <a:ext uri="{FF2B5EF4-FFF2-40B4-BE49-F238E27FC236}">
                    <a16:creationId xmlns:a16="http://schemas.microsoft.com/office/drawing/2014/main" id="{88CE9478-F08B-0181-47F1-2B479ABC289C}"/>
                  </a:ext>
                </a:extLst>
              </p:cNvPr>
              <p:cNvPicPr/>
              <p:nvPr/>
            </p:nvPicPr>
            <p:blipFill>
              <a:blip r:embed="rId29"/>
              <a:stretch>
                <a:fillRect/>
              </a:stretch>
            </p:blipFill>
            <p:spPr>
              <a:xfrm>
                <a:off x="669026" y="3307365"/>
                <a:ext cx="338256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30">
            <p14:nvContentPartPr>
              <p14:cNvPr id="29" name="Ink 28">
                <a:extLst>
                  <a:ext uri="{FF2B5EF4-FFF2-40B4-BE49-F238E27FC236}">
                    <a16:creationId xmlns:a16="http://schemas.microsoft.com/office/drawing/2014/main" id="{86017CCD-AF4B-1EDC-1232-1D0216AD4277}"/>
                  </a:ext>
                </a:extLst>
              </p14:cNvPr>
              <p14:cNvContentPartPr/>
              <p14:nvPr/>
            </p14:nvContentPartPr>
            <p14:xfrm>
              <a:off x="746786" y="3808485"/>
              <a:ext cx="2268000" cy="360"/>
            </p14:xfrm>
          </p:contentPart>
        </mc:Choice>
        <mc:Fallback>
          <p:pic>
            <p:nvPicPr>
              <p:cNvPr id="29" name="Ink 28">
                <a:extLst>
                  <a:ext uri="{FF2B5EF4-FFF2-40B4-BE49-F238E27FC236}">
                    <a16:creationId xmlns:a16="http://schemas.microsoft.com/office/drawing/2014/main" id="{86017CCD-AF4B-1EDC-1232-1D0216AD4277}"/>
                  </a:ext>
                </a:extLst>
              </p:cNvPr>
              <p:cNvPicPr/>
              <p:nvPr/>
            </p:nvPicPr>
            <p:blipFill>
              <a:blip r:embed="rId31"/>
              <a:stretch>
                <a:fillRect/>
              </a:stretch>
            </p:blipFill>
            <p:spPr>
              <a:xfrm>
                <a:off x="675146" y="3664485"/>
                <a:ext cx="241164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32">
            <p14:nvContentPartPr>
              <p14:cNvPr id="30" name="Ink 29">
                <a:extLst>
                  <a:ext uri="{FF2B5EF4-FFF2-40B4-BE49-F238E27FC236}">
                    <a16:creationId xmlns:a16="http://schemas.microsoft.com/office/drawing/2014/main" id="{5C0C2EC9-8C23-F037-B30D-C5AED23F1DB7}"/>
                  </a:ext>
                </a:extLst>
              </p14:cNvPr>
              <p14:cNvContentPartPr/>
              <p14:nvPr/>
            </p14:nvContentPartPr>
            <p14:xfrm>
              <a:off x="755066" y="4158405"/>
              <a:ext cx="2309400" cy="360"/>
            </p14:xfrm>
          </p:contentPart>
        </mc:Choice>
        <mc:Fallback>
          <p:pic>
            <p:nvPicPr>
              <p:cNvPr id="30" name="Ink 29">
                <a:extLst>
                  <a:ext uri="{FF2B5EF4-FFF2-40B4-BE49-F238E27FC236}">
                    <a16:creationId xmlns:a16="http://schemas.microsoft.com/office/drawing/2014/main" id="{5C0C2EC9-8C23-F037-B30D-C5AED23F1DB7}"/>
                  </a:ext>
                </a:extLst>
              </p:cNvPr>
              <p:cNvPicPr/>
              <p:nvPr/>
            </p:nvPicPr>
            <p:blipFill>
              <a:blip r:embed="rId33"/>
              <a:stretch>
                <a:fillRect/>
              </a:stretch>
            </p:blipFill>
            <p:spPr>
              <a:xfrm>
                <a:off x="683426" y="4014405"/>
                <a:ext cx="245304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34">
            <p14:nvContentPartPr>
              <p14:cNvPr id="31" name="Ink 30">
                <a:extLst>
                  <a:ext uri="{FF2B5EF4-FFF2-40B4-BE49-F238E27FC236}">
                    <a16:creationId xmlns:a16="http://schemas.microsoft.com/office/drawing/2014/main" id="{291CF318-B21A-1B82-580B-B92E38900C85}"/>
                  </a:ext>
                </a:extLst>
              </p14:cNvPr>
              <p14:cNvContentPartPr/>
              <p14:nvPr/>
            </p14:nvContentPartPr>
            <p14:xfrm>
              <a:off x="759026" y="4551165"/>
              <a:ext cx="2063160" cy="360"/>
            </p14:xfrm>
          </p:contentPart>
        </mc:Choice>
        <mc:Fallback>
          <p:pic>
            <p:nvPicPr>
              <p:cNvPr id="31" name="Ink 30">
                <a:extLst>
                  <a:ext uri="{FF2B5EF4-FFF2-40B4-BE49-F238E27FC236}">
                    <a16:creationId xmlns:a16="http://schemas.microsoft.com/office/drawing/2014/main" id="{291CF318-B21A-1B82-580B-B92E38900C85}"/>
                  </a:ext>
                </a:extLst>
              </p:cNvPr>
              <p:cNvPicPr/>
              <p:nvPr/>
            </p:nvPicPr>
            <p:blipFill>
              <a:blip r:embed="rId35"/>
              <a:stretch>
                <a:fillRect/>
              </a:stretch>
            </p:blipFill>
            <p:spPr>
              <a:xfrm>
                <a:off x="687386" y="4407525"/>
                <a:ext cx="220680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36">
            <p14:nvContentPartPr>
              <p14:cNvPr id="32" name="Ink 31">
                <a:extLst>
                  <a:ext uri="{FF2B5EF4-FFF2-40B4-BE49-F238E27FC236}">
                    <a16:creationId xmlns:a16="http://schemas.microsoft.com/office/drawing/2014/main" id="{ED43C3CE-6CFF-69C1-0200-D45AFC661B63}"/>
                  </a:ext>
                </a:extLst>
              </p14:cNvPr>
              <p14:cNvContentPartPr/>
              <p14:nvPr/>
            </p14:nvContentPartPr>
            <p14:xfrm>
              <a:off x="771986" y="4901445"/>
              <a:ext cx="4021920" cy="360"/>
            </p14:xfrm>
          </p:contentPart>
        </mc:Choice>
        <mc:Fallback>
          <p:pic>
            <p:nvPicPr>
              <p:cNvPr id="32" name="Ink 31">
                <a:extLst>
                  <a:ext uri="{FF2B5EF4-FFF2-40B4-BE49-F238E27FC236}">
                    <a16:creationId xmlns:a16="http://schemas.microsoft.com/office/drawing/2014/main" id="{ED43C3CE-6CFF-69C1-0200-D45AFC661B63}"/>
                  </a:ext>
                </a:extLst>
              </p:cNvPr>
              <p:cNvPicPr/>
              <p:nvPr/>
            </p:nvPicPr>
            <p:blipFill>
              <a:blip r:embed="rId37"/>
              <a:stretch>
                <a:fillRect/>
              </a:stretch>
            </p:blipFill>
            <p:spPr>
              <a:xfrm>
                <a:off x="699986" y="4757445"/>
                <a:ext cx="416556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38">
            <p14:nvContentPartPr>
              <p14:cNvPr id="33" name="Ink 32">
                <a:extLst>
                  <a:ext uri="{FF2B5EF4-FFF2-40B4-BE49-F238E27FC236}">
                    <a16:creationId xmlns:a16="http://schemas.microsoft.com/office/drawing/2014/main" id="{D4C5C8CA-B8C9-D1AC-DB29-5DF9BB21CF73}"/>
                  </a:ext>
                </a:extLst>
              </p14:cNvPr>
              <p14:cNvContentPartPr/>
              <p14:nvPr/>
            </p14:nvContentPartPr>
            <p14:xfrm>
              <a:off x="6386153" y="2858085"/>
              <a:ext cx="5215320" cy="360"/>
            </p14:xfrm>
          </p:contentPart>
        </mc:Choice>
        <mc:Fallback>
          <p:pic>
            <p:nvPicPr>
              <p:cNvPr id="33" name="Ink 32">
                <a:extLst>
                  <a:ext uri="{FF2B5EF4-FFF2-40B4-BE49-F238E27FC236}">
                    <a16:creationId xmlns:a16="http://schemas.microsoft.com/office/drawing/2014/main" id="{D4C5C8CA-B8C9-D1AC-DB29-5DF9BB21CF73}"/>
                  </a:ext>
                </a:extLst>
              </p:cNvPr>
              <p:cNvPicPr/>
              <p:nvPr/>
            </p:nvPicPr>
            <p:blipFill>
              <a:blip r:embed="rId39"/>
              <a:stretch>
                <a:fillRect/>
              </a:stretch>
            </p:blipFill>
            <p:spPr>
              <a:xfrm>
                <a:off x="6314513" y="2714445"/>
                <a:ext cx="535896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40">
            <p14:nvContentPartPr>
              <p14:cNvPr id="34" name="Ink 33">
                <a:extLst>
                  <a:ext uri="{FF2B5EF4-FFF2-40B4-BE49-F238E27FC236}">
                    <a16:creationId xmlns:a16="http://schemas.microsoft.com/office/drawing/2014/main" id="{452C5C36-FA18-8DF9-7715-7F8107173921}"/>
                  </a:ext>
                </a:extLst>
              </p14:cNvPr>
              <p14:cNvContentPartPr/>
              <p14:nvPr/>
            </p14:nvContentPartPr>
            <p14:xfrm>
              <a:off x="6391193" y="3222405"/>
              <a:ext cx="838800" cy="360"/>
            </p14:xfrm>
          </p:contentPart>
        </mc:Choice>
        <mc:Fallback>
          <p:pic>
            <p:nvPicPr>
              <p:cNvPr id="34" name="Ink 33">
                <a:extLst>
                  <a:ext uri="{FF2B5EF4-FFF2-40B4-BE49-F238E27FC236}">
                    <a16:creationId xmlns:a16="http://schemas.microsoft.com/office/drawing/2014/main" id="{452C5C36-FA18-8DF9-7715-7F8107173921}"/>
                  </a:ext>
                </a:extLst>
              </p:cNvPr>
              <p:cNvPicPr/>
              <p:nvPr/>
            </p:nvPicPr>
            <p:blipFill>
              <a:blip r:embed="rId41"/>
              <a:stretch>
                <a:fillRect/>
              </a:stretch>
            </p:blipFill>
            <p:spPr>
              <a:xfrm>
                <a:off x="6319193" y="3078765"/>
                <a:ext cx="98244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42">
            <p14:nvContentPartPr>
              <p14:cNvPr id="36" name="Ink 35">
                <a:extLst>
                  <a:ext uri="{FF2B5EF4-FFF2-40B4-BE49-F238E27FC236}">
                    <a16:creationId xmlns:a16="http://schemas.microsoft.com/office/drawing/2014/main" id="{F47A1513-BDA5-0660-503E-1348F9ECA21F}"/>
                  </a:ext>
                </a:extLst>
              </p14:cNvPr>
              <p14:cNvContentPartPr/>
              <p14:nvPr/>
            </p14:nvContentPartPr>
            <p14:xfrm>
              <a:off x="6422513" y="3629565"/>
              <a:ext cx="4100040" cy="360"/>
            </p14:xfrm>
          </p:contentPart>
        </mc:Choice>
        <mc:Fallback>
          <p:pic>
            <p:nvPicPr>
              <p:cNvPr id="36" name="Ink 35">
                <a:extLst>
                  <a:ext uri="{FF2B5EF4-FFF2-40B4-BE49-F238E27FC236}">
                    <a16:creationId xmlns:a16="http://schemas.microsoft.com/office/drawing/2014/main" id="{F47A1513-BDA5-0660-503E-1348F9ECA21F}"/>
                  </a:ext>
                </a:extLst>
              </p:cNvPr>
              <p:cNvPicPr/>
              <p:nvPr/>
            </p:nvPicPr>
            <p:blipFill>
              <a:blip r:embed="rId43"/>
              <a:stretch>
                <a:fillRect/>
              </a:stretch>
            </p:blipFill>
            <p:spPr>
              <a:xfrm>
                <a:off x="6350873" y="3485925"/>
                <a:ext cx="424368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44">
            <p14:nvContentPartPr>
              <p14:cNvPr id="39" name="Ink 38">
                <a:extLst>
                  <a:ext uri="{FF2B5EF4-FFF2-40B4-BE49-F238E27FC236}">
                    <a16:creationId xmlns:a16="http://schemas.microsoft.com/office/drawing/2014/main" id="{B071E3BF-6419-00E3-129C-B69B92924011}"/>
                  </a:ext>
                </a:extLst>
              </p14:cNvPr>
              <p14:cNvContentPartPr/>
              <p14:nvPr/>
            </p14:nvContentPartPr>
            <p14:xfrm>
              <a:off x="6432593" y="4365405"/>
              <a:ext cx="1733040" cy="360"/>
            </p14:xfrm>
          </p:contentPart>
        </mc:Choice>
        <mc:Fallback>
          <p:pic>
            <p:nvPicPr>
              <p:cNvPr id="39" name="Ink 38">
                <a:extLst>
                  <a:ext uri="{FF2B5EF4-FFF2-40B4-BE49-F238E27FC236}">
                    <a16:creationId xmlns:a16="http://schemas.microsoft.com/office/drawing/2014/main" id="{B071E3BF-6419-00E3-129C-B69B92924011}"/>
                  </a:ext>
                </a:extLst>
              </p:cNvPr>
              <p:cNvPicPr/>
              <p:nvPr/>
            </p:nvPicPr>
            <p:blipFill>
              <a:blip r:embed="rId45"/>
              <a:stretch>
                <a:fillRect/>
              </a:stretch>
            </p:blipFill>
            <p:spPr>
              <a:xfrm>
                <a:off x="6360953" y="4221765"/>
                <a:ext cx="187668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46">
            <p14:nvContentPartPr>
              <p14:cNvPr id="40" name="Ink 39">
                <a:extLst>
                  <a:ext uri="{FF2B5EF4-FFF2-40B4-BE49-F238E27FC236}">
                    <a16:creationId xmlns:a16="http://schemas.microsoft.com/office/drawing/2014/main" id="{E8EEE911-03BA-27E0-A81C-A5A8B763D560}"/>
                  </a:ext>
                </a:extLst>
              </p14:cNvPr>
              <p14:cNvContentPartPr/>
              <p14:nvPr/>
            </p14:nvContentPartPr>
            <p14:xfrm>
              <a:off x="6429353" y="4715685"/>
              <a:ext cx="4557960" cy="360"/>
            </p14:xfrm>
          </p:contentPart>
        </mc:Choice>
        <mc:Fallback>
          <p:pic>
            <p:nvPicPr>
              <p:cNvPr id="40" name="Ink 39">
                <a:extLst>
                  <a:ext uri="{FF2B5EF4-FFF2-40B4-BE49-F238E27FC236}">
                    <a16:creationId xmlns:a16="http://schemas.microsoft.com/office/drawing/2014/main" id="{E8EEE911-03BA-27E0-A81C-A5A8B763D560}"/>
                  </a:ext>
                </a:extLst>
              </p:cNvPr>
              <p:cNvPicPr/>
              <p:nvPr/>
            </p:nvPicPr>
            <p:blipFill>
              <a:blip r:embed="rId47"/>
              <a:stretch>
                <a:fillRect/>
              </a:stretch>
            </p:blipFill>
            <p:spPr>
              <a:xfrm>
                <a:off x="6357353" y="4571685"/>
                <a:ext cx="470160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48">
            <p14:nvContentPartPr>
              <p14:cNvPr id="41" name="Ink 40">
                <a:extLst>
                  <a:ext uri="{FF2B5EF4-FFF2-40B4-BE49-F238E27FC236}">
                    <a16:creationId xmlns:a16="http://schemas.microsoft.com/office/drawing/2014/main" id="{15782551-974A-2EF5-7DE7-615CBEAA1172}"/>
                  </a:ext>
                </a:extLst>
              </p14:cNvPr>
              <p14:cNvContentPartPr/>
              <p14:nvPr/>
            </p14:nvContentPartPr>
            <p14:xfrm>
              <a:off x="6408113" y="5051205"/>
              <a:ext cx="971280" cy="360"/>
            </p14:xfrm>
          </p:contentPart>
        </mc:Choice>
        <mc:Fallback>
          <p:pic>
            <p:nvPicPr>
              <p:cNvPr id="41" name="Ink 40">
                <a:extLst>
                  <a:ext uri="{FF2B5EF4-FFF2-40B4-BE49-F238E27FC236}">
                    <a16:creationId xmlns:a16="http://schemas.microsoft.com/office/drawing/2014/main" id="{15782551-974A-2EF5-7DE7-615CBEAA1172}"/>
                  </a:ext>
                </a:extLst>
              </p:cNvPr>
              <p:cNvPicPr/>
              <p:nvPr/>
            </p:nvPicPr>
            <p:blipFill>
              <a:blip r:embed="rId49"/>
              <a:stretch>
                <a:fillRect/>
              </a:stretch>
            </p:blipFill>
            <p:spPr>
              <a:xfrm>
                <a:off x="6336473" y="4907565"/>
                <a:ext cx="111492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50">
            <p14:nvContentPartPr>
              <p14:cNvPr id="43" name="Ink 42">
                <a:extLst>
                  <a:ext uri="{FF2B5EF4-FFF2-40B4-BE49-F238E27FC236}">
                    <a16:creationId xmlns:a16="http://schemas.microsoft.com/office/drawing/2014/main" id="{D4ED1F3A-7168-F6E0-4CBE-8AA784785106}"/>
                  </a:ext>
                </a:extLst>
              </p14:cNvPr>
              <p14:cNvContentPartPr/>
              <p14:nvPr/>
            </p14:nvContentPartPr>
            <p14:xfrm>
              <a:off x="6422153" y="5758605"/>
              <a:ext cx="4757040" cy="360"/>
            </p14:xfrm>
          </p:contentPart>
        </mc:Choice>
        <mc:Fallback>
          <p:pic>
            <p:nvPicPr>
              <p:cNvPr id="43" name="Ink 42">
                <a:extLst>
                  <a:ext uri="{FF2B5EF4-FFF2-40B4-BE49-F238E27FC236}">
                    <a16:creationId xmlns:a16="http://schemas.microsoft.com/office/drawing/2014/main" id="{D4ED1F3A-7168-F6E0-4CBE-8AA784785106}"/>
                  </a:ext>
                </a:extLst>
              </p:cNvPr>
              <p:cNvPicPr/>
              <p:nvPr/>
            </p:nvPicPr>
            <p:blipFill>
              <a:blip r:embed="rId51"/>
              <a:stretch>
                <a:fillRect/>
              </a:stretch>
            </p:blipFill>
            <p:spPr>
              <a:xfrm>
                <a:off x="6350513" y="5614605"/>
                <a:ext cx="4900680" cy="288000"/>
              </a:xfrm>
              <a:prstGeom prst="rect">
                <a:avLst/>
              </a:prstGeom>
            </p:spPr>
          </p:pic>
        </mc:Fallback>
      </mc:AlternateContent>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Lst>
  </p:timing>
</p:sld>
</file>

<file path=ppt/slides/slide26.xml><?xml version="1.0" encoding="utf-8"?>
<p:sld xmlns:a="http://schemas.openxmlformats.org/drawingml/2006/main" xmlns:r="http://schemas.openxmlformats.org/officeDocument/2006/relationships" xmlns:p="http://schemas.openxmlformats.org/presentationml/2006/main">
  <p:cSld name="Slide4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F3555-7996-7C3C-8005-FB1FEA0D2022}"/>
              </a:ext>
            </a:extLst>
          </p:cNvPr>
          <p:cNvSpPr txBox="1">
            <a:spLocks noGrp="1"/>
          </p:cNvSpPr>
          <p:nvPr>
            <p:ph type="title"/>
          </p:nvPr>
        </p:nvSpPr>
        <p:spPr>
          <a:xfrm>
            <a:off x="8211522" y="1371984"/>
            <a:ext cx="2957974" cy="588965"/>
          </a:xfrm>
        </p:spPr>
        <p:txBody>
          <a:bodyPr>
            <a:normAutofit/>
          </a:bodyPr>
          <a:lstStyle/>
          <a:p>
            <a:pPr lvl="0"/>
            <a:r>
              <a:rPr lang="en-GB"/>
              <a:t>Bouldering</a:t>
            </a:r>
          </a:p>
        </p:txBody>
      </p:sp>
      <p:sp>
        <p:nvSpPr>
          <p:cNvPr id="3" name="Slide Number Placeholder 4">
            <a:extLst>
              <a:ext uri="{FF2B5EF4-FFF2-40B4-BE49-F238E27FC236}">
                <a16:creationId xmlns:a16="http://schemas.microsoft.com/office/drawing/2014/main" id="{4FD714F0-B6F9-FE03-AA05-4DD7EC1F3B4A}"/>
              </a:ext>
            </a:extLst>
          </p:cNvPr>
          <p:cNvSpPr txBox="1"/>
          <p:nvPr/>
        </p:nvSpPr>
        <p:spPr>
          <a:xfrm>
            <a:off x="10945368" y="457200"/>
            <a:ext cx="987552" cy="274320"/>
          </a:xfrm>
          <a:prstGeom prst="rect">
            <a:avLst/>
          </a:prstGeom>
          <a:noFill/>
          <a:ln cap="flat">
            <a:noFill/>
          </a:ln>
        </p:spPr>
        <p:txBody>
          <a:bodyPr vert="horz" wrap="square" lIns="91440" tIns="45720" rIns="91440" bIns="45720" anchor="ctr" anchorCtr="1" compatLnSpc="1">
            <a:normAutofit fontScale="77500" lnSpcReduction="20000"/>
          </a:bodyPr>
          <a:lstStyle/>
          <a:p>
            <a:pPr marL="0" marR="0" lvl="0" indent="0" algn="ctr"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fld id="{074393E0-F0D4-4742-8FEB-F577FD2ECC7E}" type="slidenum">
              <a:rPr/>
              <a:t>26</a:t>
            </a:fld>
            <a:endParaRPr lang="en-US" sz="1200" b="0" i="0" u="none" strike="noStrike" kern="1200" cap="none" spc="0" baseline="0">
              <a:solidFill>
                <a:srgbClr val="1F2C8F"/>
              </a:solidFill>
              <a:uFillTx/>
              <a:latin typeface="Arial" pitchFamily="34"/>
              <a:cs typeface="Arial" pitchFamily="34"/>
            </a:endParaRPr>
          </a:p>
        </p:txBody>
      </p:sp>
      <p:sp>
        <p:nvSpPr>
          <p:cNvPr id="4" name="Footer Placeholder 3">
            <a:extLst>
              <a:ext uri="{FF2B5EF4-FFF2-40B4-BE49-F238E27FC236}">
                <a16:creationId xmlns:a16="http://schemas.microsoft.com/office/drawing/2014/main" id="{D890D5D7-85BD-D187-F618-4AB473BC08D5}"/>
              </a:ext>
            </a:extLst>
          </p:cNvPr>
          <p:cNvSpPr txBox="1"/>
          <p:nvPr/>
        </p:nvSpPr>
        <p:spPr>
          <a:xfrm>
            <a:off x="621792" y="457200"/>
            <a:ext cx="5034732"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US" sz="1200" b="0" i="0" u="none" strike="noStrike" kern="1200" cap="none" spc="0" baseline="0">
                <a:solidFill>
                  <a:srgbClr val="1F2C8F"/>
                </a:solidFill>
                <a:uFillTx/>
                <a:latin typeface="Arial" pitchFamily="34"/>
                <a:cs typeface="Arial" pitchFamily="34"/>
              </a:rPr>
              <a:t>TSD Highschool – Developments to Promote KS3’s Physical Activity</a:t>
            </a:r>
          </a:p>
        </p:txBody>
      </p:sp>
      <p:sp>
        <p:nvSpPr>
          <p:cNvPr id="5" name="TextBox 5">
            <a:extLst>
              <a:ext uri="{FF2B5EF4-FFF2-40B4-BE49-F238E27FC236}">
                <a16:creationId xmlns:a16="http://schemas.microsoft.com/office/drawing/2014/main" id="{5C8B133F-1D9F-C557-4BA0-149DDD02367B}"/>
              </a:ext>
            </a:extLst>
          </p:cNvPr>
          <p:cNvSpPr txBox="1"/>
          <p:nvPr/>
        </p:nvSpPr>
        <p:spPr>
          <a:xfrm>
            <a:off x="9157578" y="1776286"/>
            <a:ext cx="255677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pitchFamily="2"/>
                <a:cs typeface="Sabon Next LT" pitchFamily="2"/>
              </a:rPr>
              <a:t>&amp; the Curriculum</a:t>
            </a:r>
          </a:p>
        </p:txBody>
      </p:sp>
      <p:sp>
        <p:nvSpPr>
          <p:cNvPr id="6" name="TextBox 4">
            <a:extLst>
              <a:ext uri="{FF2B5EF4-FFF2-40B4-BE49-F238E27FC236}">
                <a16:creationId xmlns:a16="http://schemas.microsoft.com/office/drawing/2014/main" id="{0AF8F161-1D64-BD95-977E-000A373E2E41}"/>
              </a:ext>
            </a:extLst>
          </p:cNvPr>
          <p:cNvSpPr txBox="1"/>
          <p:nvPr/>
        </p:nvSpPr>
        <p:spPr>
          <a:xfrm>
            <a:off x="114327" y="1960949"/>
            <a:ext cx="5571430" cy="526297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latin typeface="Sabon Next LT" pitchFamily="2"/>
                <a:cs typeface="Sabon Next LT" pitchFamily="2"/>
              </a:rPr>
              <a:t>Ethical and informed citizens who…</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Sabon Next LT" pitchFamily="2"/>
                <a:cs typeface="Sabon Next LT" pitchFamily="2"/>
              </a:rPr>
              <a:t>Find, evaluate and use evidence in forming views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Sabon Next LT" pitchFamily="2"/>
                <a:cs typeface="Sabon Next LT" pitchFamily="2"/>
              </a:rPr>
              <a:t>Engage with </a:t>
            </a:r>
            <a:r>
              <a:rPr lang="en-GB" sz="1600" b="0" i="0" u="none" strike="noStrike" kern="1200" cap="none" spc="0" baseline="0" dirty="0">
                <a:solidFill>
                  <a:srgbClr val="1F1F1F"/>
                </a:solidFill>
                <a:uFillTx/>
                <a:latin typeface="Sabon Next LT" pitchFamily="2"/>
                <a:cs typeface="Sabon Next LT" pitchFamily="2"/>
              </a:rPr>
              <a:t>contemporary issues, upon their knowledge and values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1F1F1F"/>
                </a:solidFill>
                <a:uFillTx/>
                <a:latin typeface="Sabon Next LT" pitchFamily="2"/>
                <a:cs typeface="Sabon Next LT" pitchFamily="2"/>
              </a:rPr>
              <a:t>Understand and exercise their human and democratic responsibilities and rights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1F1F1F"/>
                </a:solidFill>
                <a:uFillTx/>
                <a:latin typeface="Sabon Next LT" pitchFamily="2"/>
                <a:cs typeface="Sabon Next LT" pitchFamily="2"/>
              </a:rPr>
              <a:t>Understand and consider the impact of their actions when making choices and acting</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1F1F1F"/>
                </a:solidFill>
                <a:uFillTx/>
                <a:latin typeface="Sabon Next LT" pitchFamily="2"/>
                <a:cs typeface="Sabon Next LT" pitchFamily="2"/>
              </a:rPr>
              <a:t>Knowledgeable about their culture, community, society and the world, now and in the past</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1F1F1F"/>
                </a:solidFill>
                <a:uFillTx/>
                <a:latin typeface="Sabon Next LT" pitchFamily="2"/>
                <a:cs typeface="Sabon Next LT" pitchFamily="2"/>
              </a:rPr>
              <a:t>Respect the needs and rights of others, as a member of a diverse society</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1F1F1F"/>
                </a:solidFill>
                <a:uFillTx/>
                <a:latin typeface="Sabon Next LT" pitchFamily="2"/>
                <a:cs typeface="Sabon Next LT" pitchFamily="2"/>
              </a:rPr>
              <a:t>Show their commitment to the sustainability of the planet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Sabon Next LT" pitchFamily="2"/>
              <a:cs typeface="Sabon Next LT" pitchFamily="2"/>
            </a:endParaRPr>
          </a:p>
        </p:txBody>
      </p:sp>
      <p:sp>
        <p:nvSpPr>
          <p:cNvPr id="7" name="TextBox 9">
            <a:extLst>
              <a:ext uri="{FF2B5EF4-FFF2-40B4-BE49-F238E27FC236}">
                <a16:creationId xmlns:a16="http://schemas.microsoft.com/office/drawing/2014/main" id="{B9A13E03-080A-9143-30E9-11910ACAAA94}"/>
              </a:ext>
            </a:extLst>
          </p:cNvPr>
          <p:cNvSpPr txBox="1"/>
          <p:nvPr/>
        </p:nvSpPr>
        <p:spPr>
          <a:xfrm>
            <a:off x="5685757" y="1909596"/>
            <a:ext cx="6506248" cy="494840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Sabon Next LT" pitchFamily="2"/>
                <a:cs typeface="Sabon Next LT" pitchFamily="2"/>
              </a:rPr>
              <a:t>Healthy, Confident Individuals who…</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uFillTx/>
                <a:latin typeface="Sabon Next LT" pitchFamily="2"/>
                <a:cs typeface="Sabon Next LT" pitchFamily="2"/>
              </a:rPr>
              <a:t>Have secure values, spiritual and ethical beliefs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uFillTx/>
                <a:latin typeface="Sabon Next LT" pitchFamily="2"/>
                <a:cs typeface="Sabon Next LT" pitchFamily="2"/>
              </a:rPr>
              <a:t>Are building mental and emotional well-being through confidence, resilience and empathy</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uFillTx/>
                <a:latin typeface="Sabon Next LT" pitchFamily="2"/>
                <a:cs typeface="Sabon Next LT" pitchFamily="2"/>
              </a:rPr>
              <a:t>Apply knowledge about the diet and exercises impact of on physical and mental health</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uFillTx/>
                <a:latin typeface="Sabon Next LT" pitchFamily="2"/>
                <a:cs typeface="Sabon Next LT" pitchFamily="2"/>
              </a:rPr>
              <a:t>Know how to source information and support to keep safe and well</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uFillTx/>
                <a:latin typeface="Sabon Next LT" pitchFamily="2"/>
                <a:cs typeface="Sabon Next LT" pitchFamily="2"/>
              </a:rPr>
              <a:t>Take part in physical activity</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uFillTx/>
                <a:latin typeface="Sabon Next LT" pitchFamily="2"/>
                <a:cs typeface="Sabon Next LT" pitchFamily="2"/>
              </a:rPr>
              <a:t>Take measured decisions about lifestyle and manage risk</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uFillTx/>
                <a:latin typeface="Sabon Next LT" pitchFamily="2"/>
                <a:cs typeface="Sabon Next LT" pitchFamily="2"/>
              </a:rPr>
              <a:t>Have the confidence to participate in performance</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uFillTx/>
                <a:latin typeface="Sabon Next LT" pitchFamily="2"/>
                <a:cs typeface="Sabon Next LT" pitchFamily="2"/>
              </a:rPr>
              <a:t>Form positive relationships on trust and mutual respect</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uFillTx/>
                <a:latin typeface="Sabon Next LT" pitchFamily="2"/>
                <a:cs typeface="Sabon Next LT" pitchFamily="2"/>
              </a:rPr>
              <a:t>Face and overcome challenge</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1F1F1F"/>
                </a:solidFill>
                <a:uFillTx/>
                <a:latin typeface="Sabon Next LT" pitchFamily="2"/>
                <a:cs typeface="Sabon Next LT" pitchFamily="2"/>
              </a:rPr>
              <a:t>Have the skills and knowledge to manage everyday life independently</a:t>
            </a:r>
            <a:endParaRPr lang="en-GB" sz="1800" b="0" i="0" u="none" strike="noStrike" kern="1200" cap="none" spc="0" baseline="0">
              <a:solidFill>
                <a:srgbClr val="000000"/>
              </a:solidFill>
              <a:uFillTx/>
              <a:latin typeface="Calibri"/>
            </a:endParaRPr>
          </a:p>
        </p:txBody>
      </p:sp>
      <p:pic>
        <p:nvPicPr>
          <p:cNvPr id="8" name="Ink 20">
            <a:extLst>
              <a:ext uri="{FF2B5EF4-FFF2-40B4-BE49-F238E27FC236}">
                <a16:creationId xmlns:a16="http://schemas.microsoft.com/office/drawing/2014/main" id="{EB08068E-CCFE-B189-E5D3-21461801D79F}"/>
              </a:ext>
            </a:extLst>
          </p:cNvPr>
          <p:cNvPicPr>
            <a:picLocks noChangeAspect="1"/>
          </p:cNvPicPr>
          <p:nvPr/>
        </p:nvPicPr>
        <p:blipFill>
          <a:blip r:embed="rId3"/>
          <a:stretch>
            <a:fillRect/>
          </a:stretch>
        </p:blipFill>
        <p:spPr>
          <a:xfrm>
            <a:off x="515063" y="4553337"/>
            <a:ext cx="4907520" cy="356"/>
          </a:xfrm>
          <a:prstGeom prst="rect">
            <a:avLst/>
          </a:prstGeom>
          <a:noFill/>
          <a:ln cap="flat">
            <a:noFill/>
          </a:ln>
        </p:spPr>
      </p:pic>
      <p:pic>
        <p:nvPicPr>
          <p:cNvPr id="9" name="Ink 26">
            <a:extLst>
              <a:ext uri="{FF2B5EF4-FFF2-40B4-BE49-F238E27FC236}">
                <a16:creationId xmlns:a16="http://schemas.microsoft.com/office/drawing/2014/main" id="{44E4A61C-DDA1-6BEE-55D2-199674AC7547}"/>
              </a:ext>
            </a:extLst>
          </p:cNvPr>
          <p:cNvPicPr>
            <a:picLocks noChangeAspect="1"/>
          </p:cNvPicPr>
          <p:nvPr/>
        </p:nvPicPr>
        <p:blipFill>
          <a:blip r:embed="rId4"/>
          <a:stretch>
            <a:fillRect/>
          </a:stretch>
        </p:blipFill>
        <p:spPr>
          <a:xfrm>
            <a:off x="506056" y="4899300"/>
            <a:ext cx="2264401" cy="356"/>
          </a:xfrm>
          <a:prstGeom prst="rect">
            <a:avLst/>
          </a:prstGeom>
          <a:noFill/>
          <a:ln cap="flat">
            <a:noFill/>
          </a:ln>
        </p:spPr>
      </p:pic>
      <p:pic>
        <p:nvPicPr>
          <p:cNvPr id="10" name="Ink 27">
            <a:extLst>
              <a:ext uri="{FF2B5EF4-FFF2-40B4-BE49-F238E27FC236}">
                <a16:creationId xmlns:a16="http://schemas.microsoft.com/office/drawing/2014/main" id="{C59AB092-B782-014B-433C-50005D9BB15E}"/>
              </a:ext>
            </a:extLst>
          </p:cNvPr>
          <p:cNvPicPr>
            <a:picLocks noChangeAspect="1"/>
          </p:cNvPicPr>
          <p:nvPr/>
        </p:nvPicPr>
        <p:blipFill>
          <a:blip r:embed="rId5"/>
          <a:stretch>
            <a:fillRect/>
          </a:stretch>
        </p:blipFill>
        <p:spPr>
          <a:xfrm>
            <a:off x="559338" y="5982535"/>
            <a:ext cx="12600" cy="356"/>
          </a:xfrm>
          <a:prstGeom prst="rect">
            <a:avLst/>
          </a:prstGeom>
          <a:noFill/>
          <a:ln cap="flat">
            <a:noFill/>
          </a:ln>
        </p:spPr>
      </p:pic>
      <p:pic>
        <p:nvPicPr>
          <p:cNvPr id="11" name="Ink 28">
            <a:extLst>
              <a:ext uri="{FF2B5EF4-FFF2-40B4-BE49-F238E27FC236}">
                <a16:creationId xmlns:a16="http://schemas.microsoft.com/office/drawing/2014/main" id="{B6F9BFD4-1020-EF77-19ED-F0866C8C076D}"/>
              </a:ext>
            </a:extLst>
          </p:cNvPr>
          <p:cNvPicPr>
            <a:picLocks noChangeAspect="1"/>
          </p:cNvPicPr>
          <p:nvPr/>
        </p:nvPicPr>
        <p:blipFill>
          <a:blip r:embed="rId6"/>
          <a:stretch>
            <a:fillRect/>
          </a:stretch>
        </p:blipFill>
        <p:spPr>
          <a:xfrm>
            <a:off x="522981" y="5982535"/>
            <a:ext cx="4736162" cy="356"/>
          </a:xfrm>
          <a:prstGeom prst="rect">
            <a:avLst/>
          </a:prstGeom>
          <a:noFill/>
          <a:ln cap="flat">
            <a:noFill/>
          </a:ln>
        </p:spPr>
      </p:pic>
      <p:pic>
        <p:nvPicPr>
          <p:cNvPr id="12" name="Ink 29">
            <a:extLst>
              <a:ext uri="{FF2B5EF4-FFF2-40B4-BE49-F238E27FC236}">
                <a16:creationId xmlns:a16="http://schemas.microsoft.com/office/drawing/2014/main" id="{1942544D-F94C-3C02-E6DD-8D1703E42B67}"/>
              </a:ext>
            </a:extLst>
          </p:cNvPr>
          <p:cNvPicPr>
            <a:picLocks noChangeAspect="1"/>
          </p:cNvPicPr>
          <p:nvPr/>
        </p:nvPicPr>
        <p:blipFill>
          <a:blip r:embed="rId7"/>
          <a:stretch>
            <a:fillRect/>
          </a:stretch>
        </p:blipFill>
        <p:spPr>
          <a:xfrm>
            <a:off x="439817" y="6302218"/>
            <a:ext cx="1326958" cy="356"/>
          </a:xfrm>
          <a:prstGeom prst="rect">
            <a:avLst/>
          </a:prstGeom>
          <a:noFill/>
          <a:ln cap="flat">
            <a:noFill/>
          </a:ln>
        </p:spPr>
      </p:pic>
      <p:pic>
        <p:nvPicPr>
          <p:cNvPr id="13" name="Ink 30">
            <a:extLst>
              <a:ext uri="{FF2B5EF4-FFF2-40B4-BE49-F238E27FC236}">
                <a16:creationId xmlns:a16="http://schemas.microsoft.com/office/drawing/2014/main" id="{08E35466-CC81-DDAF-C0DF-7B62C5133717}"/>
              </a:ext>
            </a:extLst>
          </p:cNvPr>
          <p:cNvPicPr>
            <a:picLocks noChangeAspect="1"/>
          </p:cNvPicPr>
          <p:nvPr/>
        </p:nvPicPr>
        <p:blipFill>
          <a:blip r:embed="rId8"/>
          <a:stretch>
            <a:fillRect/>
          </a:stretch>
        </p:blipFill>
        <p:spPr>
          <a:xfrm>
            <a:off x="6071881" y="3026215"/>
            <a:ext cx="5683316" cy="356"/>
          </a:xfrm>
          <a:prstGeom prst="rect">
            <a:avLst/>
          </a:prstGeom>
          <a:noFill/>
          <a:ln cap="flat">
            <a:noFill/>
          </a:ln>
        </p:spPr>
      </p:pic>
      <p:pic>
        <p:nvPicPr>
          <p:cNvPr id="14" name="Ink 31">
            <a:extLst>
              <a:ext uri="{FF2B5EF4-FFF2-40B4-BE49-F238E27FC236}">
                <a16:creationId xmlns:a16="http://schemas.microsoft.com/office/drawing/2014/main" id="{193C1876-7F70-47AA-98FC-0218CB2FC577}"/>
              </a:ext>
            </a:extLst>
          </p:cNvPr>
          <p:cNvPicPr>
            <a:picLocks noChangeAspect="1"/>
          </p:cNvPicPr>
          <p:nvPr/>
        </p:nvPicPr>
        <p:blipFill>
          <a:blip r:embed="rId9"/>
          <a:stretch>
            <a:fillRect/>
          </a:stretch>
        </p:blipFill>
        <p:spPr>
          <a:xfrm>
            <a:off x="6091321" y="3399181"/>
            <a:ext cx="1996199" cy="356"/>
          </a:xfrm>
          <a:prstGeom prst="rect">
            <a:avLst/>
          </a:prstGeom>
          <a:noFill/>
          <a:ln cap="flat">
            <a:noFill/>
          </a:ln>
        </p:spPr>
      </p:pic>
      <p:pic>
        <p:nvPicPr>
          <p:cNvPr id="15" name="Ink 33">
            <a:extLst>
              <a:ext uri="{FF2B5EF4-FFF2-40B4-BE49-F238E27FC236}">
                <a16:creationId xmlns:a16="http://schemas.microsoft.com/office/drawing/2014/main" id="{D74D27D0-CF77-B044-0B52-8D876751DE19}"/>
              </a:ext>
            </a:extLst>
          </p:cNvPr>
          <p:cNvPicPr>
            <a:picLocks noChangeAspect="1"/>
          </p:cNvPicPr>
          <p:nvPr/>
        </p:nvPicPr>
        <p:blipFill>
          <a:blip r:embed="rId10"/>
          <a:stretch>
            <a:fillRect/>
          </a:stretch>
        </p:blipFill>
        <p:spPr>
          <a:xfrm>
            <a:off x="6063240" y="3736494"/>
            <a:ext cx="5747397" cy="356"/>
          </a:xfrm>
          <a:prstGeom prst="rect">
            <a:avLst/>
          </a:prstGeom>
          <a:noFill/>
          <a:ln cap="flat">
            <a:noFill/>
          </a:ln>
        </p:spPr>
      </p:pic>
      <p:pic>
        <p:nvPicPr>
          <p:cNvPr id="16" name="Ink 34">
            <a:extLst>
              <a:ext uri="{FF2B5EF4-FFF2-40B4-BE49-F238E27FC236}">
                <a16:creationId xmlns:a16="http://schemas.microsoft.com/office/drawing/2014/main" id="{94730793-8ED7-C6E2-B842-C35D1BBEE09A}"/>
              </a:ext>
            </a:extLst>
          </p:cNvPr>
          <p:cNvPicPr>
            <a:picLocks noChangeAspect="1"/>
          </p:cNvPicPr>
          <p:nvPr/>
        </p:nvPicPr>
        <p:blipFill>
          <a:blip r:embed="rId11"/>
          <a:stretch>
            <a:fillRect/>
          </a:stretch>
        </p:blipFill>
        <p:spPr>
          <a:xfrm>
            <a:off x="6120115" y="4109459"/>
            <a:ext cx="1523884" cy="356"/>
          </a:xfrm>
          <a:prstGeom prst="rect">
            <a:avLst/>
          </a:prstGeom>
          <a:noFill/>
          <a:ln cap="flat">
            <a:noFill/>
          </a:ln>
        </p:spPr>
      </p:pic>
      <p:pic>
        <p:nvPicPr>
          <p:cNvPr id="17" name="Ink 35">
            <a:extLst>
              <a:ext uri="{FF2B5EF4-FFF2-40B4-BE49-F238E27FC236}">
                <a16:creationId xmlns:a16="http://schemas.microsoft.com/office/drawing/2014/main" id="{47E4937E-F3CC-710E-2758-42680AADF5CD}"/>
              </a:ext>
            </a:extLst>
          </p:cNvPr>
          <p:cNvPicPr>
            <a:picLocks noChangeAspect="1"/>
          </p:cNvPicPr>
          <p:nvPr/>
        </p:nvPicPr>
        <p:blipFill>
          <a:blip r:embed="rId12"/>
          <a:stretch>
            <a:fillRect/>
          </a:stretch>
        </p:blipFill>
        <p:spPr>
          <a:xfrm>
            <a:off x="6117601" y="4872654"/>
            <a:ext cx="2378875" cy="356"/>
          </a:xfrm>
          <a:prstGeom prst="rect">
            <a:avLst/>
          </a:prstGeom>
          <a:noFill/>
          <a:ln cap="flat">
            <a:noFill/>
          </a:ln>
        </p:spPr>
      </p:pic>
      <p:pic>
        <p:nvPicPr>
          <p:cNvPr id="18" name="Ink 36">
            <a:extLst>
              <a:ext uri="{FF2B5EF4-FFF2-40B4-BE49-F238E27FC236}">
                <a16:creationId xmlns:a16="http://schemas.microsoft.com/office/drawing/2014/main" id="{18564B4A-6DA9-66A2-EA7E-E3D466EBFBF8}"/>
              </a:ext>
            </a:extLst>
          </p:cNvPr>
          <p:cNvPicPr>
            <a:picLocks noChangeAspect="1"/>
          </p:cNvPicPr>
          <p:nvPr/>
        </p:nvPicPr>
        <p:blipFill>
          <a:blip r:embed="rId13"/>
          <a:stretch>
            <a:fillRect/>
          </a:stretch>
        </p:blipFill>
        <p:spPr>
          <a:xfrm>
            <a:off x="6071881" y="5955898"/>
            <a:ext cx="4705200" cy="356"/>
          </a:xfrm>
          <a:prstGeom prst="rect">
            <a:avLst/>
          </a:prstGeom>
          <a:noFill/>
          <a:ln cap="flat">
            <a:noFill/>
          </a:ln>
        </p:spPr>
      </p:pic>
      <p:pic>
        <p:nvPicPr>
          <p:cNvPr id="19" name="Ink 37">
            <a:extLst>
              <a:ext uri="{FF2B5EF4-FFF2-40B4-BE49-F238E27FC236}">
                <a16:creationId xmlns:a16="http://schemas.microsoft.com/office/drawing/2014/main" id="{40F2709F-030F-E762-BE7B-FB9C6879B69D}"/>
              </a:ext>
            </a:extLst>
          </p:cNvPr>
          <p:cNvPicPr>
            <a:picLocks noChangeAspect="1"/>
          </p:cNvPicPr>
          <p:nvPr/>
        </p:nvPicPr>
        <p:blipFill>
          <a:blip r:embed="rId14"/>
          <a:stretch>
            <a:fillRect/>
          </a:stretch>
        </p:blipFill>
        <p:spPr>
          <a:xfrm>
            <a:off x="6072960" y="6266575"/>
            <a:ext cx="2485083" cy="356"/>
          </a:xfrm>
          <a:prstGeom prst="rect">
            <a:avLst/>
          </a:prstGeom>
          <a:noFill/>
          <a:ln cap="flat">
            <a:noFill/>
          </a:ln>
        </p:spPr>
      </p:pic>
      <p:pic>
        <p:nvPicPr>
          <p:cNvPr id="20" name="Ink 38">
            <a:extLst>
              <a:ext uri="{FF2B5EF4-FFF2-40B4-BE49-F238E27FC236}">
                <a16:creationId xmlns:a16="http://schemas.microsoft.com/office/drawing/2014/main" id="{6E5E1507-C2CB-D02A-BC4A-B54406E69D09}"/>
              </a:ext>
            </a:extLst>
          </p:cNvPr>
          <p:cNvPicPr>
            <a:picLocks noChangeAspect="1"/>
          </p:cNvPicPr>
          <p:nvPr/>
        </p:nvPicPr>
        <p:blipFill>
          <a:blip r:embed="rId15"/>
          <a:stretch>
            <a:fillRect/>
          </a:stretch>
        </p:blipFill>
        <p:spPr>
          <a:xfrm>
            <a:off x="6071881" y="6633423"/>
            <a:ext cx="5919478" cy="356"/>
          </a:xfrm>
          <a:prstGeom prst="rect">
            <a:avLst/>
          </a:prstGeom>
          <a:noFill/>
          <a:ln cap="flat">
            <a:noFill/>
          </a:ln>
        </p:spPr>
      </p:pic>
      <mc:AlternateContent xmlns:mc="http://schemas.openxmlformats.org/markup-compatibility/2006">
        <mc:Choice xmlns:p14="http://schemas.microsoft.com/office/powerpoint/2010/main" Requires="p14">
          <p:contentPart p14:bwMode="auto" r:id="rId16">
            <p14:nvContentPartPr>
              <p14:cNvPr id="23" name="Ink 22">
                <a:extLst>
                  <a:ext uri="{FF2B5EF4-FFF2-40B4-BE49-F238E27FC236}">
                    <a16:creationId xmlns:a16="http://schemas.microsoft.com/office/drawing/2014/main" id="{E3B33A61-2885-9A89-E50D-3CEB558D731E}"/>
                  </a:ext>
                </a:extLst>
              </p14:cNvPr>
              <p14:cNvContentPartPr/>
              <p14:nvPr/>
            </p14:nvContentPartPr>
            <p14:xfrm>
              <a:off x="388946" y="4494285"/>
              <a:ext cx="5039640" cy="360"/>
            </p14:xfrm>
          </p:contentPart>
        </mc:Choice>
        <mc:Fallback>
          <p:pic>
            <p:nvPicPr>
              <p:cNvPr id="23" name="Ink 22">
                <a:extLst>
                  <a:ext uri="{FF2B5EF4-FFF2-40B4-BE49-F238E27FC236}">
                    <a16:creationId xmlns:a16="http://schemas.microsoft.com/office/drawing/2014/main" id="{E3B33A61-2885-9A89-E50D-3CEB558D731E}"/>
                  </a:ext>
                </a:extLst>
              </p:cNvPr>
              <p:cNvPicPr/>
              <p:nvPr/>
            </p:nvPicPr>
            <p:blipFill>
              <a:blip r:embed="rId17"/>
              <a:stretch>
                <a:fillRect/>
              </a:stretch>
            </p:blipFill>
            <p:spPr>
              <a:xfrm>
                <a:off x="317306" y="4350285"/>
                <a:ext cx="518328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18">
            <p14:nvContentPartPr>
              <p14:cNvPr id="24" name="Ink 23">
                <a:extLst>
                  <a:ext uri="{FF2B5EF4-FFF2-40B4-BE49-F238E27FC236}">
                    <a16:creationId xmlns:a16="http://schemas.microsoft.com/office/drawing/2014/main" id="{AFF1A171-0151-745F-DDAD-122B38DAE3F0}"/>
                  </a:ext>
                </a:extLst>
              </p14:cNvPr>
              <p14:cNvContentPartPr/>
              <p14:nvPr/>
            </p14:nvContentPartPr>
            <p14:xfrm>
              <a:off x="386066" y="4915485"/>
              <a:ext cx="2436120" cy="360"/>
            </p14:xfrm>
          </p:contentPart>
        </mc:Choice>
        <mc:Fallback>
          <p:pic>
            <p:nvPicPr>
              <p:cNvPr id="24" name="Ink 23">
                <a:extLst>
                  <a:ext uri="{FF2B5EF4-FFF2-40B4-BE49-F238E27FC236}">
                    <a16:creationId xmlns:a16="http://schemas.microsoft.com/office/drawing/2014/main" id="{AFF1A171-0151-745F-DDAD-122B38DAE3F0}"/>
                  </a:ext>
                </a:extLst>
              </p:cNvPr>
              <p:cNvPicPr/>
              <p:nvPr/>
            </p:nvPicPr>
            <p:blipFill>
              <a:blip r:embed="rId19"/>
              <a:stretch>
                <a:fillRect/>
              </a:stretch>
            </p:blipFill>
            <p:spPr>
              <a:xfrm>
                <a:off x="314426" y="4771845"/>
                <a:ext cx="257976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20">
            <p14:nvContentPartPr>
              <p14:cNvPr id="25" name="Ink 24">
                <a:extLst>
                  <a:ext uri="{FF2B5EF4-FFF2-40B4-BE49-F238E27FC236}">
                    <a16:creationId xmlns:a16="http://schemas.microsoft.com/office/drawing/2014/main" id="{DBA56319-4302-5257-01A7-BA411F88FF54}"/>
                  </a:ext>
                </a:extLst>
              </p14:cNvPr>
              <p14:cNvContentPartPr/>
              <p14:nvPr/>
            </p14:nvContentPartPr>
            <p14:xfrm>
              <a:off x="514586" y="5972805"/>
              <a:ext cx="4734360" cy="360"/>
            </p14:xfrm>
          </p:contentPart>
        </mc:Choice>
        <mc:Fallback>
          <p:pic>
            <p:nvPicPr>
              <p:cNvPr id="25" name="Ink 24">
                <a:extLst>
                  <a:ext uri="{FF2B5EF4-FFF2-40B4-BE49-F238E27FC236}">
                    <a16:creationId xmlns:a16="http://schemas.microsoft.com/office/drawing/2014/main" id="{DBA56319-4302-5257-01A7-BA411F88FF54}"/>
                  </a:ext>
                </a:extLst>
              </p:cNvPr>
              <p:cNvPicPr/>
              <p:nvPr/>
            </p:nvPicPr>
            <p:blipFill>
              <a:blip r:embed="rId21"/>
              <a:stretch>
                <a:fillRect/>
              </a:stretch>
            </p:blipFill>
            <p:spPr>
              <a:xfrm>
                <a:off x="442586" y="5829165"/>
                <a:ext cx="487800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22">
            <p14:nvContentPartPr>
              <p14:cNvPr id="27" name="Ink 26">
                <a:extLst>
                  <a:ext uri="{FF2B5EF4-FFF2-40B4-BE49-F238E27FC236}">
                    <a16:creationId xmlns:a16="http://schemas.microsoft.com/office/drawing/2014/main" id="{93470E1A-A366-EB94-8089-A9ADA405C12B}"/>
                  </a:ext>
                </a:extLst>
              </p14:cNvPr>
              <p14:cNvContentPartPr/>
              <p14:nvPr/>
            </p14:nvContentPartPr>
            <p14:xfrm>
              <a:off x="514946" y="6315885"/>
              <a:ext cx="1192680" cy="360"/>
            </p14:xfrm>
          </p:contentPart>
        </mc:Choice>
        <mc:Fallback>
          <p:pic>
            <p:nvPicPr>
              <p:cNvPr id="27" name="Ink 26">
                <a:extLst>
                  <a:ext uri="{FF2B5EF4-FFF2-40B4-BE49-F238E27FC236}">
                    <a16:creationId xmlns:a16="http://schemas.microsoft.com/office/drawing/2014/main" id="{93470E1A-A366-EB94-8089-A9ADA405C12B}"/>
                  </a:ext>
                </a:extLst>
              </p:cNvPr>
              <p:cNvPicPr/>
              <p:nvPr/>
            </p:nvPicPr>
            <p:blipFill>
              <a:blip r:embed="rId23"/>
              <a:stretch>
                <a:fillRect/>
              </a:stretch>
            </p:blipFill>
            <p:spPr>
              <a:xfrm>
                <a:off x="443306" y="6171885"/>
                <a:ext cx="133632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24">
            <p14:nvContentPartPr>
              <p14:cNvPr id="30" name="Ink 29">
                <a:extLst>
                  <a:ext uri="{FF2B5EF4-FFF2-40B4-BE49-F238E27FC236}">
                    <a16:creationId xmlns:a16="http://schemas.microsoft.com/office/drawing/2014/main" id="{57923B2F-39C4-B26B-40C7-7F598E868ECB}"/>
                  </a:ext>
                </a:extLst>
              </p14:cNvPr>
              <p14:cNvContentPartPr/>
              <p14:nvPr/>
            </p14:nvContentPartPr>
            <p14:xfrm>
              <a:off x="6093517" y="3008194"/>
              <a:ext cx="5757840" cy="360"/>
            </p14:xfrm>
          </p:contentPart>
        </mc:Choice>
        <mc:Fallback>
          <p:pic>
            <p:nvPicPr>
              <p:cNvPr id="30" name="Ink 29">
                <a:extLst>
                  <a:ext uri="{FF2B5EF4-FFF2-40B4-BE49-F238E27FC236}">
                    <a16:creationId xmlns:a16="http://schemas.microsoft.com/office/drawing/2014/main" id="{57923B2F-39C4-B26B-40C7-7F598E868ECB}"/>
                  </a:ext>
                </a:extLst>
              </p:cNvPr>
              <p:cNvPicPr/>
              <p:nvPr/>
            </p:nvPicPr>
            <p:blipFill>
              <a:blip r:embed="rId25"/>
              <a:stretch>
                <a:fillRect/>
              </a:stretch>
            </p:blipFill>
            <p:spPr>
              <a:xfrm>
                <a:off x="6021517" y="2864554"/>
                <a:ext cx="590148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26">
            <p14:nvContentPartPr>
              <p14:cNvPr id="33" name="Ink 32">
                <a:extLst>
                  <a:ext uri="{FF2B5EF4-FFF2-40B4-BE49-F238E27FC236}">
                    <a16:creationId xmlns:a16="http://schemas.microsoft.com/office/drawing/2014/main" id="{E9BF6369-D241-1C96-E59A-65439F4AB56E}"/>
                  </a:ext>
                </a:extLst>
              </p14:cNvPr>
              <p14:cNvContentPartPr/>
              <p14:nvPr/>
            </p14:nvContentPartPr>
            <p14:xfrm>
              <a:off x="6076957" y="3351274"/>
              <a:ext cx="1974240" cy="360"/>
            </p14:xfrm>
          </p:contentPart>
        </mc:Choice>
        <mc:Fallback>
          <p:pic>
            <p:nvPicPr>
              <p:cNvPr id="33" name="Ink 32">
                <a:extLst>
                  <a:ext uri="{FF2B5EF4-FFF2-40B4-BE49-F238E27FC236}">
                    <a16:creationId xmlns:a16="http://schemas.microsoft.com/office/drawing/2014/main" id="{E9BF6369-D241-1C96-E59A-65439F4AB56E}"/>
                  </a:ext>
                </a:extLst>
              </p:cNvPr>
              <p:cNvPicPr/>
              <p:nvPr/>
            </p:nvPicPr>
            <p:blipFill>
              <a:blip r:embed="rId27"/>
              <a:stretch>
                <a:fillRect/>
              </a:stretch>
            </p:blipFill>
            <p:spPr>
              <a:xfrm>
                <a:off x="6004957" y="3207274"/>
                <a:ext cx="211788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28">
            <p14:nvContentPartPr>
              <p14:cNvPr id="34" name="Ink 33">
                <a:extLst>
                  <a:ext uri="{FF2B5EF4-FFF2-40B4-BE49-F238E27FC236}">
                    <a16:creationId xmlns:a16="http://schemas.microsoft.com/office/drawing/2014/main" id="{3423C4D9-7886-8559-2580-76E2C796246A}"/>
                  </a:ext>
                </a:extLst>
              </p14:cNvPr>
              <p14:cNvContentPartPr/>
              <p14:nvPr/>
            </p14:nvContentPartPr>
            <p14:xfrm>
              <a:off x="6123757" y="3729634"/>
              <a:ext cx="5706360" cy="360"/>
            </p14:xfrm>
          </p:contentPart>
        </mc:Choice>
        <mc:Fallback>
          <p:pic>
            <p:nvPicPr>
              <p:cNvPr id="34" name="Ink 33">
                <a:extLst>
                  <a:ext uri="{FF2B5EF4-FFF2-40B4-BE49-F238E27FC236}">
                    <a16:creationId xmlns:a16="http://schemas.microsoft.com/office/drawing/2014/main" id="{3423C4D9-7886-8559-2580-76E2C796246A}"/>
                  </a:ext>
                </a:extLst>
              </p:cNvPr>
              <p:cNvPicPr/>
              <p:nvPr/>
            </p:nvPicPr>
            <p:blipFill>
              <a:blip r:embed="rId29"/>
              <a:stretch>
                <a:fillRect/>
              </a:stretch>
            </p:blipFill>
            <p:spPr>
              <a:xfrm>
                <a:off x="6052117" y="3585994"/>
                <a:ext cx="585000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30">
            <p14:nvContentPartPr>
              <p14:cNvPr id="35" name="Ink 34">
                <a:extLst>
                  <a:ext uri="{FF2B5EF4-FFF2-40B4-BE49-F238E27FC236}">
                    <a16:creationId xmlns:a16="http://schemas.microsoft.com/office/drawing/2014/main" id="{940D4E76-B386-F1BB-9FA2-EC1A3F9D1769}"/>
                  </a:ext>
                </a:extLst>
              </p14:cNvPr>
              <p14:cNvContentPartPr/>
              <p14:nvPr/>
            </p14:nvContentPartPr>
            <p14:xfrm>
              <a:off x="6111157" y="4086754"/>
              <a:ext cx="1489680" cy="360"/>
            </p14:xfrm>
          </p:contentPart>
        </mc:Choice>
        <mc:Fallback>
          <p:pic>
            <p:nvPicPr>
              <p:cNvPr id="35" name="Ink 34">
                <a:extLst>
                  <a:ext uri="{FF2B5EF4-FFF2-40B4-BE49-F238E27FC236}">
                    <a16:creationId xmlns:a16="http://schemas.microsoft.com/office/drawing/2014/main" id="{940D4E76-B386-F1BB-9FA2-EC1A3F9D1769}"/>
                  </a:ext>
                </a:extLst>
              </p:cNvPr>
              <p:cNvPicPr/>
              <p:nvPr/>
            </p:nvPicPr>
            <p:blipFill>
              <a:blip r:embed="rId31"/>
              <a:stretch>
                <a:fillRect/>
              </a:stretch>
            </p:blipFill>
            <p:spPr>
              <a:xfrm>
                <a:off x="6039157" y="3943114"/>
                <a:ext cx="163332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32">
            <p14:nvContentPartPr>
              <p14:cNvPr id="36" name="Ink 35">
                <a:extLst>
                  <a:ext uri="{FF2B5EF4-FFF2-40B4-BE49-F238E27FC236}">
                    <a16:creationId xmlns:a16="http://schemas.microsoft.com/office/drawing/2014/main" id="{733550B5-054F-85D7-B9ED-2A5BABD1296E}"/>
                  </a:ext>
                </a:extLst>
              </p14:cNvPr>
              <p14:cNvContentPartPr/>
              <p14:nvPr/>
            </p14:nvContentPartPr>
            <p14:xfrm>
              <a:off x="6146797" y="4865434"/>
              <a:ext cx="2318400" cy="360"/>
            </p14:xfrm>
          </p:contentPart>
        </mc:Choice>
        <mc:Fallback>
          <p:pic>
            <p:nvPicPr>
              <p:cNvPr id="36" name="Ink 35">
                <a:extLst>
                  <a:ext uri="{FF2B5EF4-FFF2-40B4-BE49-F238E27FC236}">
                    <a16:creationId xmlns:a16="http://schemas.microsoft.com/office/drawing/2014/main" id="{733550B5-054F-85D7-B9ED-2A5BABD1296E}"/>
                  </a:ext>
                </a:extLst>
              </p:cNvPr>
              <p:cNvPicPr/>
              <p:nvPr/>
            </p:nvPicPr>
            <p:blipFill>
              <a:blip r:embed="rId33"/>
              <a:stretch>
                <a:fillRect/>
              </a:stretch>
            </p:blipFill>
            <p:spPr>
              <a:xfrm>
                <a:off x="6075157" y="4721794"/>
                <a:ext cx="246204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34">
            <p14:nvContentPartPr>
              <p14:cNvPr id="37" name="Ink 36">
                <a:extLst>
                  <a:ext uri="{FF2B5EF4-FFF2-40B4-BE49-F238E27FC236}">
                    <a16:creationId xmlns:a16="http://schemas.microsoft.com/office/drawing/2014/main" id="{73D69054-4338-0F59-B8F4-DCBCD0DD4032}"/>
                  </a:ext>
                </a:extLst>
              </p14:cNvPr>
              <p14:cNvContentPartPr/>
              <p14:nvPr/>
            </p14:nvContentPartPr>
            <p14:xfrm>
              <a:off x="6118357" y="4865434"/>
              <a:ext cx="218160" cy="360"/>
            </p14:xfrm>
          </p:contentPart>
        </mc:Choice>
        <mc:Fallback>
          <p:pic>
            <p:nvPicPr>
              <p:cNvPr id="37" name="Ink 36">
                <a:extLst>
                  <a:ext uri="{FF2B5EF4-FFF2-40B4-BE49-F238E27FC236}">
                    <a16:creationId xmlns:a16="http://schemas.microsoft.com/office/drawing/2014/main" id="{73D69054-4338-0F59-B8F4-DCBCD0DD4032}"/>
                  </a:ext>
                </a:extLst>
              </p:cNvPr>
              <p:cNvPicPr/>
              <p:nvPr/>
            </p:nvPicPr>
            <p:blipFill>
              <a:blip r:embed="rId35"/>
              <a:stretch>
                <a:fillRect/>
              </a:stretch>
            </p:blipFill>
            <p:spPr>
              <a:xfrm>
                <a:off x="6046717" y="4721794"/>
                <a:ext cx="36180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36">
            <p14:nvContentPartPr>
              <p14:cNvPr id="38" name="Ink 37">
                <a:extLst>
                  <a:ext uri="{FF2B5EF4-FFF2-40B4-BE49-F238E27FC236}">
                    <a16:creationId xmlns:a16="http://schemas.microsoft.com/office/drawing/2014/main" id="{8117F44F-2D25-8BDF-6E95-FF0B6E47A15F}"/>
                  </a:ext>
                </a:extLst>
              </p14:cNvPr>
              <p14:cNvContentPartPr/>
              <p14:nvPr/>
            </p14:nvContentPartPr>
            <p14:xfrm>
              <a:off x="6123037" y="5958754"/>
              <a:ext cx="4642920" cy="360"/>
            </p14:xfrm>
          </p:contentPart>
        </mc:Choice>
        <mc:Fallback>
          <p:pic>
            <p:nvPicPr>
              <p:cNvPr id="38" name="Ink 37">
                <a:extLst>
                  <a:ext uri="{FF2B5EF4-FFF2-40B4-BE49-F238E27FC236}">
                    <a16:creationId xmlns:a16="http://schemas.microsoft.com/office/drawing/2014/main" id="{8117F44F-2D25-8BDF-6E95-FF0B6E47A15F}"/>
                  </a:ext>
                </a:extLst>
              </p:cNvPr>
              <p:cNvPicPr/>
              <p:nvPr/>
            </p:nvPicPr>
            <p:blipFill>
              <a:blip r:embed="rId37"/>
              <a:stretch>
                <a:fillRect/>
              </a:stretch>
            </p:blipFill>
            <p:spPr>
              <a:xfrm>
                <a:off x="6051037" y="5814754"/>
                <a:ext cx="478656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38">
            <p14:nvContentPartPr>
              <p14:cNvPr id="39" name="Ink 38">
                <a:extLst>
                  <a:ext uri="{FF2B5EF4-FFF2-40B4-BE49-F238E27FC236}">
                    <a16:creationId xmlns:a16="http://schemas.microsoft.com/office/drawing/2014/main" id="{15711119-DEEC-6AFF-FF05-312E002757AD}"/>
                  </a:ext>
                </a:extLst>
              </p14:cNvPr>
              <p14:cNvContentPartPr/>
              <p14:nvPr/>
            </p14:nvContentPartPr>
            <p14:xfrm>
              <a:off x="6096037" y="6329914"/>
              <a:ext cx="2426760" cy="360"/>
            </p14:xfrm>
          </p:contentPart>
        </mc:Choice>
        <mc:Fallback>
          <p:pic>
            <p:nvPicPr>
              <p:cNvPr id="39" name="Ink 38">
                <a:extLst>
                  <a:ext uri="{FF2B5EF4-FFF2-40B4-BE49-F238E27FC236}">
                    <a16:creationId xmlns:a16="http://schemas.microsoft.com/office/drawing/2014/main" id="{15711119-DEEC-6AFF-FF05-312E002757AD}"/>
                  </a:ext>
                </a:extLst>
              </p:cNvPr>
              <p:cNvPicPr/>
              <p:nvPr/>
            </p:nvPicPr>
            <p:blipFill>
              <a:blip r:embed="rId39"/>
              <a:stretch>
                <a:fillRect/>
              </a:stretch>
            </p:blipFill>
            <p:spPr>
              <a:xfrm>
                <a:off x="6024397" y="6186274"/>
                <a:ext cx="257040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40">
            <p14:nvContentPartPr>
              <p14:cNvPr id="41" name="Ink 40">
                <a:extLst>
                  <a:ext uri="{FF2B5EF4-FFF2-40B4-BE49-F238E27FC236}">
                    <a16:creationId xmlns:a16="http://schemas.microsoft.com/office/drawing/2014/main" id="{4B144C79-1A1C-39EE-E59A-3D6BF22F76BA}"/>
                  </a:ext>
                </a:extLst>
              </p14:cNvPr>
              <p14:cNvContentPartPr/>
              <p14:nvPr/>
            </p14:nvContentPartPr>
            <p14:xfrm>
              <a:off x="6086317" y="6682354"/>
              <a:ext cx="5958720" cy="360"/>
            </p14:xfrm>
          </p:contentPart>
        </mc:Choice>
        <mc:Fallback>
          <p:pic>
            <p:nvPicPr>
              <p:cNvPr id="41" name="Ink 40">
                <a:extLst>
                  <a:ext uri="{FF2B5EF4-FFF2-40B4-BE49-F238E27FC236}">
                    <a16:creationId xmlns:a16="http://schemas.microsoft.com/office/drawing/2014/main" id="{4B144C79-1A1C-39EE-E59A-3D6BF22F76BA}"/>
                  </a:ext>
                </a:extLst>
              </p:cNvPr>
              <p:cNvPicPr/>
              <p:nvPr/>
            </p:nvPicPr>
            <p:blipFill>
              <a:blip r:embed="rId41"/>
              <a:stretch>
                <a:fillRect/>
              </a:stretch>
            </p:blipFill>
            <p:spPr>
              <a:xfrm>
                <a:off x="6014677" y="6538354"/>
                <a:ext cx="6102360" cy="288000"/>
              </a:xfrm>
              <a:prstGeom prst="rect">
                <a:avLst/>
              </a:prstGeom>
            </p:spPr>
          </p:pic>
        </mc:Fallback>
      </mc:AlternateContent>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27.xml><?xml version="1.0" encoding="utf-8"?>
<p:sld xmlns:a="http://schemas.openxmlformats.org/drawingml/2006/main" xmlns:r="http://schemas.openxmlformats.org/officeDocument/2006/relationships" xmlns:p="http://schemas.openxmlformats.org/presentationml/2006/main">
  <p:cSld name="Slide4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A4EC2-9F01-AE3B-0073-0F6A3260DC3E}"/>
              </a:ext>
            </a:extLst>
          </p:cNvPr>
          <p:cNvSpPr txBox="1">
            <a:spLocks noGrp="1"/>
          </p:cNvSpPr>
          <p:nvPr>
            <p:ph type="title"/>
          </p:nvPr>
        </p:nvSpPr>
        <p:spPr>
          <a:xfrm>
            <a:off x="8211522" y="1371984"/>
            <a:ext cx="2957974" cy="588965"/>
          </a:xfrm>
        </p:spPr>
        <p:txBody>
          <a:bodyPr>
            <a:normAutofit/>
          </a:bodyPr>
          <a:lstStyle/>
          <a:p>
            <a:pPr lvl="0"/>
            <a:r>
              <a:rPr lang="en-GB"/>
              <a:t>Bouldering</a:t>
            </a:r>
          </a:p>
        </p:txBody>
      </p:sp>
      <p:sp>
        <p:nvSpPr>
          <p:cNvPr id="3" name="Slide Number Placeholder 4">
            <a:extLst>
              <a:ext uri="{FF2B5EF4-FFF2-40B4-BE49-F238E27FC236}">
                <a16:creationId xmlns:a16="http://schemas.microsoft.com/office/drawing/2014/main" id="{8D1151C5-6C25-A432-F2D1-9B3204B8A1D9}"/>
              </a:ext>
            </a:extLst>
          </p:cNvPr>
          <p:cNvSpPr txBox="1"/>
          <p:nvPr/>
        </p:nvSpPr>
        <p:spPr>
          <a:xfrm>
            <a:off x="10945368" y="457200"/>
            <a:ext cx="987552" cy="274320"/>
          </a:xfrm>
          <a:prstGeom prst="rect">
            <a:avLst/>
          </a:prstGeom>
          <a:noFill/>
          <a:ln cap="flat">
            <a:noFill/>
          </a:ln>
        </p:spPr>
        <p:txBody>
          <a:bodyPr vert="horz" wrap="square" lIns="91440" tIns="45720" rIns="91440" bIns="45720" anchor="ctr" anchorCtr="1" compatLnSpc="1">
            <a:normAutofit fontScale="77500" lnSpcReduction="20000"/>
          </a:bodyPr>
          <a:lstStyle/>
          <a:p>
            <a:pPr marL="0" marR="0" lvl="0" indent="0" algn="ctr"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fld id="{AB4C1A3E-327D-4C53-860F-2CE337791BB9}" type="slidenum">
              <a:rPr/>
              <a:t>27</a:t>
            </a:fld>
            <a:endParaRPr lang="en-US" sz="1200" b="0" i="0" u="none" strike="noStrike" kern="1200" cap="none" spc="0" baseline="0">
              <a:solidFill>
                <a:srgbClr val="1F2C8F"/>
              </a:solidFill>
              <a:uFillTx/>
              <a:latin typeface="Arial" pitchFamily="34"/>
              <a:cs typeface="Arial" pitchFamily="34"/>
            </a:endParaRPr>
          </a:p>
        </p:txBody>
      </p:sp>
      <p:sp>
        <p:nvSpPr>
          <p:cNvPr id="4" name="Footer Placeholder 3">
            <a:extLst>
              <a:ext uri="{FF2B5EF4-FFF2-40B4-BE49-F238E27FC236}">
                <a16:creationId xmlns:a16="http://schemas.microsoft.com/office/drawing/2014/main" id="{DB9FDB4E-F036-887C-E8F1-04B3C9A9F5B2}"/>
              </a:ext>
            </a:extLst>
          </p:cNvPr>
          <p:cNvSpPr txBox="1"/>
          <p:nvPr/>
        </p:nvSpPr>
        <p:spPr>
          <a:xfrm>
            <a:off x="621792" y="457200"/>
            <a:ext cx="5034732"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US" sz="1200" b="0" i="0" u="none" strike="noStrike" kern="1200" cap="none" spc="0" baseline="0">
                <a:solidFill>
                  <a:srgbClr val="1F2C8F"/>
                </a:solidFill>
                <a:uFillTx/>
                <a:latin typeface="Arial" pitchFamily="34"/>
                <a:cs typeface="Arial" pitchFamily="34"/>
              </a:rPr>
              <a:t>TSD Highschool – Developments to Promote KS3’s Physical Activity</a:t>
            </a:r>
          </a:p>
        </p:txBody>
      </p:sp>
      <p:sp>
        <p:nvSpPr>
          <p:cNvPr id="5" name="TextBox 5">
            <a:extLst>
              <a:ext uri="{FF2B5EF4-FFF2-40B4-BE49-F238E27FC236}">
                <a16:creationId xmlns:a16="http://schemas.microsoft.com/office/drawing/2014/main" id="{1D87A1A3-7726-9A91-4D13-612EAF88E9D6}"/>
              </a:ext>
            </a:extLst>
          </p:cNvPr>
          <p:cNvSpPr txBox="1"/>
          <p:nvPr/>
        </p:nvSpPr>
        <p:spPr>
          <a:xfrm>
            <a:off x="9157578" y="1776286"/>
            <a:ext cx="255677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abon Next LT" pitchFamily="2"/>
                <a:cs typeface="Sabon Next LT" pitchFamily="2"/>
              </a:rPr>
              <a:t>&amp; the Curriculum</a:t>
            </a:r>
          </a:p>
        </p:txBody>
      </p:sp>
      <p:pic>
        <p:nvPicPr>
          <p:cNvPr id="6" name="Ink 27">
            <a:extLst>
              <a:ext uri="{FF2B5EF4-FFF2-40B4-BE49-F238E27FC236}">
                <a16:creationId xmlns:a16="http://schemas.microsoft.com/office/drawing/2014/main" id="{3EC2C1B6-55F1-33EF-7158-EB790699159A}"/>
              </a:ext>
            </a:extLst>
          </p:cNvPr>
          <p:cNvPicPr>
            <a:picLocks noChangeAspect="1"/>
          </p:cNvPicPr>
          <p:nvPr/>
        </p:nvPicPr>
        <p:blipFill>
          <a:blip r:embed="rId3"/>
          <a:stretch>
            <a:fillRect/>
          </a:stretch>
        </p:blipFill>
        <p:spPr>
          <a:xfrm>
            <a:off x="559338" y="5982535"/>
            <a:ext cx="12600" cy="356"/>
          </a:xfrm>
          <a:prstGeom prst="rect">
            <a:avLst/>
          </a:prstGeom>
          <a:noFill/>
          <a:ln cap="flat">
            <a:noFill/>
          </a:ln>
        </p:spPr>
      </p:pic>
      <p:sp>
        <p:nvSpPr>
          <p:cNvPr id="7" name="TextBox 6">
            <a:extLst>
              <a:ext uri="{FF2B5EF4-FFF2-40B4-BE49-F238E27FC236}">
                <a16:creationId xmlns:a16="http://schemas.microsoft.com/office/drawing/2014/main" id="{6B760951-2082-6A15-9168-2560E282026F}"/>
              </a:ext>
            </a:extLst>
          </p:cNvPr>
          <p:cNvSpPr txBox="1"/>
          <p:nvPr/>
        </p:nvSpPr>
        <p:spPr>
          <a:xfrm>
            <a:off x="8039450" y="2549914"/>
            <a:ext cx="3399693" cy="294805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Sabon Next LT" pitchFamily="2"/>
                <a:cs typeface="Sabon Next LT" pitchFamily="2"/>
              </a:rPr>
              <a:t>6 AOLE</a:t>
            </a:r>
          </a:p>
          <a:p>
            <a:pPr marL="342900" marR="0" lvl="0" indent="-342900" algn="l" defTabSz="914400" rtl="0" fontAlgn="auto" hangingPunct="1">
              <a:lnSpc>
                <a:spcPct val="15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Expressive arts</a:t>
            </a:r>
          </a:p>
          <a:p>
            <a:pPr marL="342900" marR="0" lvl="0" indent="-342900" algn="l" defTabSz="914400" rtl="0" fontAlgn="auto" hangingPunct="1">
              <a:lnSpc>
                <a:spcPct val="15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Health and Well-Being</a:t>
            </a:r>
          </a:p>
          <a:p>
            <a:pPr marL="342900" marR="0" lvl="0" indent="-342900" algn="l" defTabSz="914400" rtl="0" fontAlgn="auto" hangingPunct="1">
              <a:lnSpc>
                <a:spcPct val="15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Humanities</a:t>
            </a:r>
          </a:p>
          <a:p>
            <a:pPr marL="342900" marR="0" lvl="0" indent="-342900" algn="l" defTabSz="914400" rtl="0" fontAlgn="auto" hangingPunct="1">
              <a:lnSpc>
                <a:spcPct val="15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Languages, Literacy and Communication</a:t>
            </a:r>
          </a:p>
          <a:p>
            <a:pPr marL="342900" marR="0" lvl="0" indent="-342900" algn="l" defTabSz="914400" rtl="0" fontAlgn="auto" hangingPunct="1">
              <a:lnSpc>
                <a:spcPct val="15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Mathematics and Numeracy</a:t>
            </a:r>
          </a:p>
          <a:p>
            <a:pPr marL="342900" marR="0" lvl="0" indent="-342900" algn="l" defTabSz="914400" rtl="0" fontAlgn="auto" hangingPunct="1">
              <a:lnSpc>
                <a:spcPct val="15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abon Next LT" pitchFamily="2"/>
                <a:cs typeface="Sabon Next LT" pitchFamily="2"/>
              </a:rPr>
              <a:t>Science and technology</a:t>
            </a:r>
          </a:p>
        </p:txBody>
      </p:sp>
      <p:pic>
        <p:nvPicPr>
          <p:cNvPr id="8" name="Ink 7">
            <a:extLst>
              <a:ext uri="{FF2B5EF4-FFF2-40B4-BE49-F238E27FC236}">
                <a16:creationId xmlns:a16="http://schemas.microsoft.com/office/drawing/2014/main" id="{46D4B7B4-8543-9978-AAF8-7A05B806D7C2}"/>
              </a:ext>
            </a:extLst>
          </p:cNvPr>
          <p:cNvPicPr>
            <a:picLocks noChangeAspect="1"/>
          </p:cNvPicPr>
          <p:nvPr/>
        </p:nvPicPr>
        <p:blipFill>
          <a:blip r:embed="rId4"/>
          <a:stretch>
            <a:fillRect/>
          </a:stretch>
        </p:blipFill>
        <p:spPr>
          <a:xfrm>
            <a:off x="8482797" y="3123992"/>
            <a:ext cx="1256403" cy="356"/>
          </a:xfrm>
          <a:prstGeom prst="rect">
            <a:avLst/>
          </a:prstGeom>
          <a:noFill/>
          <a:ln cap="flat">
            <a:noFill/>
          </a:ln>
        </p:spPr>
      </p:pic>
      <p:pic>
        <p:nvPicPr>
          <p:cNvPr id="9" name="Ink 8">
            <a:extLst>
              <a:ext uri="{FF2B5EF4-FFF2-40B4-BE49-F238E27FC236}">
                <a16:creationId xmlns:a16="http://schemas.microsoft.com/office/drawing/2014/main" id="{E465DE16-94DA-D33D-AAC7-43D75F090C9C}"/>
              </a:ext>
            </a:extLst>
          </p:cNvPr>
          <p:cNvPicPr>
            <a:picLocks noChangeAspect="1"/>
          </p:cNvPicPr>
          <p:nvPr/>
        </p:nvPicPr>
        <p:blipFill>
          <a:blip r:embed="rId5"/>
          <a:stretch>
            <a:fillRect/>
          </a:stretch>
        </p:blipFill>
        <p:spPr>
          <a:xfrm>
            <a:off x="8491438" y="3496592"/>
            <a:ext cx="1913400" cy="356"/>
          </a:xfrm>
          <a:prstGeom prst="rect">
            <a:avLst/>
          </a:prstGeom>
          <a:noFill/>
          <a:ln cap="flat">
            <a:noFill/>
          </a:ln>
        </p:spPr>
      </p:pic>
      <p:pic>
        <p:nvPicPr>
          <p:cNvPr id="10" name="Ink 10">
            <a:extLst>
              <a:ext uri="{FF2B5EF4-FFF2-40B4-BE49-F238E27FC236}">
                <a16:creationId xmlns:a16="http://schemas.microsoft.com/office/drawing/2014/main" id="{D62749A8-9173-4DB4-A21D-31D5EEE17712}"/>
              </a:ext>
            </a:extLst>
          </p:cNvPr>
          <p:cNvPicPr>
            <a:picLocks noChangeAspect="1"/>
          </p:cNvPicPr>
          <p:nvPr/>
        </p:nvPicPr>
        <p:blipFill>
          <a:blip r:embed="rId6"/>
          <a:stretch>
            <a:fillRect/>
          </a:stretch>
        </p:blipFill>
        <p:spPr>
          <a:xfrm>
            <a:off x="8512323" y="4224875"/>
            <a:ext cx="2025716" cy="356"/>
          </a:xfrm>
          <a:prstGeom prst="rect">
            <a:avLst/>
          </a:prstGeom>
          <a:noFill/>
          <a:ln cap="flat">
            <a:noFill/>
          </a:ln>
        </p:spPr>
      </p:pic>
      <p:pic>
        <p:nvPicPr>
          <p:cNvPr id="11" name="Ink 11">
            <a:extLst>
              <a:ext uri="{FF2B5EF4-FFF2-40B4-BE49-F238E27FC236}">
                <a16:creationId xmlns:a16="http://schemas.microsoft.com/office/drawing/2014/main" id="{F2244F4E-C1B1-3EA1-CAFC-FF058135E87D}"/>
              </a:ext>
            </a:extLst>
          </p:cNvPr>
          <p:cNvPicPr>
            <a:picLocks noChangeAspect="1"/>
          </p:cNvPicPr>
          <p:nvPr/>
        </p:nvPicPr>
        <p:blipFill>
          <a:blip r:embed="rId7"/>
          <a:stretch>
            <a:fillRect/>
          </a:stretch>
        </p:blipFill>
        <p:spPr>
          <a:xfrm>
            <a:off x="8524201" y="4588834"/>
            <a:ext cx="1365839" cy="356"/>
          </a:xfrm>
          <a:prstGeom prst="rect">
            <a:avLst/>
          </a:prstGeom>
          <a:noFill/>
          <a:ln cap="flat">
            <a:noFill/>
          </a:ln>
        </p:spPr>
      </p:pic>
      <p:pic>
        <p:nvPicPr>
          <p:cNvPr id="12" name="Ink 12">
            <a:extLst>
              <a:ext uri="{FF2B5EF4-FFF2-40B4-BE49-F238E27FC236}">
                <a16:creationId xmlns:a16="http://schemas.microsoft.com/office/drawing/2014/main" id="{22A325EF-AE42-1675-AFB3-F1D49831D1AC}"/>
              </a:ext>
            </a:extLst>
          </p:cNvPr>
          <p:cNvPicPr>
            <a:picLocks noChangeAspect="1"/>
          </p:cNvPicPr>
          <p:nvPr/>
        </p:nvPicPr>
        <p:blipFill>
          <a:blip r:embed="rId8"/>
          <a:stretch>
            <a:fillRect/>
          </a:stretch>
        </p:blipFill>
        <p:spPr>
          <a:xfrm>
            <a:off x="8535000" y="4961433"/>
            <a:ext cx="2314081" cy="356"/>
          </a:xfrm>
          <a:prstGeom prst="rect">
            <a:avLst/>
          </a:prstGeom>
          <a:noFill/>
          <a:ln cap="flat">
            <a:noFill/>
          </a:ln>
        </p:spPr>
      </p:pic>
      <p:pic>
        <p:nvPicPr>
          <p:cNvPr id="13" name="Ink 13">
            <a:extLst>
              <a:ext uri="{FF2B5EF4-FFF2-40B4-BE49-F238E27FC236}">
                <a16:creationId xmlns:a16="http://schemas.microsoft.com/office/drawing/2014/main" id="{8F6E1309-73A0-FC03-898F-7B14D7319881}"/>
              </a:ext>
            </a:extLst>
          </p:cNvPr>
          <p:cNvPicPr>
            <a:picLocks noChangeAspect="1"/>
          </p:cNvPicPr>
          <p:nvPr/>
        </p:nvPicPr>
        <p:blipFill>
          <a:blip r:embed="rId9"/>
          <a:stretch>
            <a:fillRect/>
          </a:stretch>
        </p:blipFill>
        <p:spPr>
          <a:xfrm>
            <a:off x="8549758" y="5307753"/>
            <a:ext cx="1873084" cy="356"/>
          </a:xfrm>
          <a:prstGeom prst="rect">
            <a:avLst/>
          </a:prstGeom>
          <a:noFill/>
          <a:ln cap="flat">
            <a:noFill/>
          </a:ln>
        </p:spPr>
      </p:pic>
      <mc:AlternateContent xmlns:mc="http://schemas.openxmlformats.org/markup-compatibility/2006">
        <mc:Choice xmlns:p14="http://schemas.microsoft.com/office/powerpoint/2010/main" Requires="p14">
          <p:contentPart p14:bwMode="auto" r:id="rId10">
            <p14:nvContentPartPr>
              <p14:cNvPr id="14" name="Ink 13">
                <a:extLst>
                  <a:ext uri="{FF2B5EF4-FFF2-40B4-BE49-F238E27FC236}">
                    <a16:creationId xmlns:a16="http://schemas.microsoft.com/office/drawing/2014/main" id="{736E2D90-BDB5-8ABE-8227-9950C641D6B3}"/>
                  </a:ext>
                </a:extLst>
              </p14:cNvPr>
              <p14:cNvContentPartPr/>
              <p14:nvPr/>
            </p14:nvContentPartPr>
            <p14:xfrm>
              <a:off x="8445757" y="3165514"/>
              <a:ext cx="1391400" cy="360"/>
            </p14:xfrm>
          </p:contentPart>
        </mc:Choice>
        <mc:Fallback>
          <p:pic>
            <p:nvPicPr>
              <p:cNvPr id="14" name="Ink 13">
                <a:extLst>
                  <a:ext uri="{FF2B5EF4-FFF2-40B4-BE49-F238E27FC236}">
                    <a16:creationId xmlns:a16="http://schemas.microsoft.com/office/drawing/2014/main" id="{736E2D90-BDB5-8ABE-8227-9950C641D6B3}"/>
                  </a:ext>
                </a:extLst>
              </p:cNvPr>
              <p:cNvPicPr/>
              <p:nvPr/>
            </p:nvPicPr>
            <p:blipFill>
              <a:blip r:embed="rId11"/>
              <a:stretch>
                <a:fillRect/>
              </a:stretch>
            </p:blipFill>
            <p:spPr>
              <a:xfrm>
                <a:off x="8373757" y="3021514"/>
                <a:ext cx="153504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12">
            <p14:nvContentPartPr>
              <p14:cNvPr id="15" name="Ink 14">
                <a:extLst>
                  <a:ext uri="{FF2B5EF4-FFF2-40B4-BE49-F238E27FC236}">
                    <a16:creationId xmlns:a16="http://schemas.microsoft.com/office/drawing/2014/main" id="{0073A966-4982-5E9D-C507-41F48CB7F966}"/>
                  </a:ext>
                </a:extLst>
              </p14:cNvPr>
              <p14:cNvContentPartPr/>
              <p14:nvPr/>
            </p14:nvContentPartPr>
            <p14:xfrm>
              <a:off x="8494717" y="3536674"/>
              <a:ext cx="1928160" cy="360"/>
            </p14:xfrm>
          </p:contentPart>
        </mc:Choice>
        <mc:Fallback>
          <p:pic>
            <p:nvPicPr>
              <p:cNvPr id="15" name="Ink 14">
                <a:extLst>
                  <a:ext uri="{FF2B5EF4-FFF2-40B4-BE49-F238E27FC236}">
                    <a16:creationId xmlns:a16="http://schemas.microsoft.com/office/drawing/2014/main" id="{0073A966-4982-5E9D-C507-41F48CB7F966}"/>
                  </a:ext>
                </a:extLst>
              </p:cNvPr>
              <p:cNvPicPr/>
              <p:nvPr/>
            </p:nvPicPr>
            <p:blipFill>
              <a:blip r:embed="rId13"/>
              <a:stretch>
                <a:fillRect/>
              </a:stretch>
            </p:blipFill>
            <p:spPr>
              <a:xfrm>
                <a:off x="8422717" y="3393034"/>
                <a:ext cx="207180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14">
            <p14:nvContentPartPr>
              <p14:cNvPr id="18" name="Ink 17">
                <a:extLst>
                  <a:ext uri="{FF2B5EF4-FFF2-40B4-BE49-F238E27FC236}">
                    <a16:creationId xmlns:a16="http://schemas.microsoft.com/office/drawing/2014/main" id="{134AAD35-8936-1C85-5FBE-B1FE6B511273}"/>
                  </a:ext>
                </a:extLst>
              </p14:cNvPr>
              <p14:cNvContentPartPr/>
              <p14:nvPr/>
            </p14:nvContentPartPr>
            <p14:xfrm>
              <a:off x="8472397" y="3872554"/>
              <a:ext cx="1064880" cy="360"/>
            </p14:xfrm>
          </p:contentPart>
        </mc:Choice>
        <mc:Fallback>
          <p:pic>
            <p:nvPicPr>
              <p:cNvPr id="18" name="Ink 17">
                <a:extLst>
                  <a:ext uri="{FF2B5EF4-FFF2-40B4-BE49-F238E27FC236}">
                    <a16:creationId xmlns:a16="http://schemas.microsoft.com/office/drawing/2014/main" id="{134AAD35-8936-1C85-5FBE-B1FE6B511273}"/>
                  </a:ext>
                </a:extLst>
              </p:cNvPr>
              <p:cNvPicPr/>
              <p:nvPr/>
            </p:nvPicPr>
            <p:blipFill>
              <a:blip r:embed="rId15"/>
              <a:stretch>
                <a:fillRect/>
              </a:stretch>
            </p:blipFill>
            <p:spPr>
              <a:xfrm>
                <a:off x="8400397" y="3728914"/>
                <a:ext cx="120852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16">
            <p14:nvContentPartPr>
              <p14:cNvPr id="19" name="Ink 18">
                <a:extLst>
                  <a:ext uri="{FF2B5EF4-FFF2-40B4-BE49-F238E27FC236}">
                    <a16:creationId xmlns:a16="http://schemas.microsoft.com/office/drawing/2014/main" id="{2E66BE00-D7A8-79DA-340D-9E21BCC79FB2}"/>
                  </a:ext>
                </a:extLst>
              </p14:cNvPr>
              <p14:cNvContentPartPr/>
              <p14:nvPr/>
            </p14:nvContentPartPr>
            <p14:xfrm>
              <a:off x="8484277" y="4244074"/>
              <a:ext cx="2138400" cy="360"/>
            </p14:xfrm>
          </p:contentPart>
        </mc:Choice>
        <mc:Fallback>
          <p:pic>
            <p:nvPicPr>
              <p:cNvPr id="19" name="Ink 18">
                <a:extLst>
                  <a:ext uri="{FF2B5EF4-FFF2-40B4-BE49-F238E27FC236}">
                    <a16:creationId xmlns:a16="http://schemas.microsoft.com/office/drawing/2014/main" id="{2E66BE00-D7A8-79DA-340D-9E21BCC79FB2}"/>
                  </a:ext>
                </a:extLst>
              </p:cNvPr>
              <p:cNvPicPr/>
              <p:nvPr/>
            </p:nvPicPr>
            <p:blipFill>
              <a:blip r:embed="rId17"/>
              <a:stretch>
                <a:fillRect/>
              </a:stretch>
            </p:blipFill>
            <p:spPr>
              <a:xfrm>
                <a:off x="8412637" y="4100434"/>
                <a:ext cx="228204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18">
            <p14:nvContentPartPr>
              <p14:cNvPr id="20" name="Ink 19">
                <a:extLst>
                  <a:ext uri="{FF2B5EF4-FFF2-40B4-BE49-F238E27FC236}">
                    <a16:creationId xmlns:a16="http://schemas.microsoft.com/office/drawing/2014/main" id="{69883D82-756A-85B1-1F39-E738FC3D98EF}"/>
                  </a:ext>
                </a:extLst>
              </p14:cNvPr>
              <p14:cNvContentPartPr/>
              <p14:nvPr/>
            </p14:nvContentPartPr>
            <p14:xfrm>
              <a:off x="8495437" y="4587154"/>
              <a:ext cx="1520280" cy="360"/>
            </p14:xfrm>
          </p:contentPart>
        </mc:Choice>
        <mc:Fallback>
          <p:pic>
            <p:nvPicPr>
              <p:cNvPr id="20" name="Ink 19">
                <a:extLst>
                  <a:ext uri="{FF2B5EF4-FFF2-40B4-BE49-F238E27FC236}">
                    <a16:creationId xmlns:a16="http://schemas.microsoft.com/office/drawing/2014/main" id="{69883D82-756A-85B1-1F39-E738FC3D98EF}"/>
                  </a:ext>
                </a:extLst>
              </p:cNvPr>
              <p:cNvPicPr/>
              <p:nvPr/>
            </p:nvPicPr>
            <p:blipFill>
              <a:blip r:embed="rId19"/>
              <a:stretch>
                <a:fillRect/>
              </a:stretch>
            </p:blipFill>
            <p:spPr>
              <a:xfrm>
                <a:off x="8423437" y="4443154"/>
                <a:ext cx="166392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20">
            <p14:nvContentPartPr>
              <p14:cNvPr id="21" name="Ink 20">
                <a:extLst>
                  <a:ext uri="{FF2B5EF4-FFF2-40B4-BE49-F238E27FC236}">
                    <a16:creationId xmlns:a16="http://schemas.microsoft.com/office/drawing/2014/main" id="{FF863F71-6672-CBDB-5BB5-B83B7F221A95}"/>
                  </a:ext>
                </a:extLst>
              </p14:cNvPr>
              <p14:cNvContentPartPr/>
              <p14:nvPr/>
            </p14:nvContentPartPr>
            <p14:xfrm>
              <a:off x="8475997" y="4972714"/>
              <a:ext cx="2461320" cy="360"/>
            </p14:xfrm>
          </p:contentPart>
        </mc:Choice>
        <mc:Fallback>
          <p:pic>
            <p:nvPicPr>
              <p:cNvPr id="21" name="Ink 20">
                <a:extLst>
                  <a:ext uri="{FF2B5EF4-FFF2-40B4-BE49-F238E27FC236}">
                    <a16:creationId xmlns:a16="http://schemas.microsoft.com/office/drawing/2014/main" id="{FF863F71-6672-CBDB-5BB5-B83B7F221A95}"/>
                  </a:ext>
                </a:extLst>
              </p:cNvPr>
              <p:cNvPicPr/>
              <p:nvPr/>
            </p:nvPicPr>
            <p:blipFill>
              <a:blip r:embed="rId21"/>
              <a:stretch>
                <a:fillRect/>
              </a:stretch>
            </p:blipFill>
            <p:spPr>
              <a:xfrm>
                <a:off x="8404357" y="4829074"/>
                <a:ext cx="2604960" cy="288000"/>
              </a:xfrm>
              <a:prstGeom prst="rect">
                <a:avLst/>
              </a:prstGeom>
            </p:spPr>
          </p:pic>
        </mc:Fallback>
      </mc:AlternateContent>
      <mc:AlternateContent xmlns:mc="http://schemas.openxmlformats.org/markup-compatibility/2006">
        <mc:Choice xmlns:p14="http://schemas.microsoft.com/office/powerpoint/2010/main" Requires="p14">
          <p:contentPart p14:bwMode="auto" r:id="rId22">
            <p14:nvContentPartPr>
              <p14:cNvPr id="22" name="Ink 21">
                <a:extLst>
                  <a:ext uri="{FF2B5EF4-FFF2-40B4-BE49-F238E27FC236}">
                    <a16:creationId xmlns:a16="http://schemas.microsoft.com/office/drawing/2014/main" id="{4A37DC3C-6676-7F8E-1DAC-CAF3660DDF5B}"/>
                  </a:ext>
                </a:extLst>
              </p14:cNvPr>
              <p14:cNvContentPartPr/>
              <p14:nvPr/>
            </p14:nvContentPartPr>
            <p14:xfrm>
              <a:off x="8447557" y="5344234"/>
              <a:ext cx="2175120" cy="360"/>
            </p14:xfrm>
          </p:contentPart>
        </mc:Choice>
        <mc:Fallback>
          <p:pic>
            <p:nvPicPr>
              <p:cNvPr id="22" name="Ink 21">
                <a:extLst>
                  <a:ext uri="{FF2B5EF4-FFF2-40B4-BE49-F238E27FC236}">
                    <a16:creationId xmlns:a16="http://schemas.microsoft.com/office/drawing/2014/main" id="{4A37DC3C-6676-7F8E-1DAC-CAF3660DDF5B}"/>
                  </a:ext>
                </a:extLst>
              </p:cNvPr>
              <p:cNvPicPr/>
              <p:nvPr/>
            </p:nvPicPr>
            <p:blipFill>
              <a:blip r:embed="rId23"/>
              <a:stretch>
                <a:fillRect/>
              </a:stretch>
            </p:blipFill>
            <p:spPr>
              <a:xfrm>
                <a:off x="8375557" y="5200234"/>
                <a:ext cx="2318760" cy="288000"/>
              </a:xfrm>
              <a:prstGeom prst="rect">
                <a:avLst/>
              </a:prstGeom>
            </p:spPr>
          </p:pic>
        </mc:Fallback>
      </mc:AlternateContent>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27307-DB99-69BC-F8BB-9826B3FAAECB}"/>
              </a:ext>
            </a:extLst>
          </p:cNvPr>
          <p:cNvSpPr>
            <a:spLocks noGrp="1"/>
          </p:cNvSpPr>
          <p:nvPr>
            <p:ph type="ctrTitle"/>
          </p:nvPr>
        </p:nvSpPr>
        <p:spPr/>
        <p:txBody>
          <a:bodyPr/>
          <a:lstStyle/>
          <a:p>
            <a:r>
              <a:rPr lang="en-GB" dirty="0"/>
              <a:t>As a Whole</a:t>
            </a:r>
          </a:p>
        </p:txBody>
      </p:sp>
      <p:sp>
        <p:nvSpPr>
          <p:cNvPr id="3" name="Subtitle 2">
            <a:extLst>
              <a:ext uri="{FF2B5EF4-FFF2-40B4-BE49-F238E27FC236}">
                <a16:creationId xmlns:a16="http://schemas.microsoft.com/office/drawing/2014/main" id="{1959C8A9-307A-8019-0747-8C95783310F5}"/>
              </a:ext>
            </a:extLst>
          </p:cNvPr>
          <p:cNvSpPr>
            <a:spLocks noGrp="1"/>
          </p:cNvSpPr>
          <p:nvPr>
            <p:ph type="subTitle" idx="1"/>
          </p:nvPr>
        </p:nvSpPr>
        <p:spPr>
          <a:xfrm>
            <a:off x="659511" y="2974036"/>
            <a:ext cx="3862483" cy="1589441"/>
          </a:xfrm>
        </p:spPr>
        <p:txBody>
          <a:bodyPr/>
          <a:lstStyle/>
          <a:p>
            <a:r>
              <a:rPr lang="en-GB" dirty="0"/>
              <a:t>There were very limited statements of the 4 purposes left unmet form these 3 developments…</a:t>
            </a:r>
          </a:p>
        </p:txBody>
      </p:sp>
      <p:sp>
        <p:nvSpPr>
          <p:cNvPr id="5" name="Subtitle 2">
            <a:extLst>
              <a:ext uri="{FF2B5EF4-FFF2-40B4-BE49-F238E27FC236}">
                <a16:creationId xmlns:a16="http://schemas.microsoft.com/office/drawing/2014/main" id="{BD9F5059-93FD-90FD-1D8D-F392F70985FB}"/>
              </a:ext>
            </a:extLst>
          </p:cNvPr>
          <p:cNvSpPr txBox="1">
            <a:spLocks/>
          </p:cNvSpPr>
          <p:nvPr/>
        </p:nvSpPr>
        <p:spPr>
          <a:xfrm>
            <a:off x="659511" y="4707161"/>
            <a:ext cx="2765439" cy="516877"/>
          </a:xfrm>
          <a:prstGeom prst="rect">
            <a:avLst/>
          </a:prstGeom>
          <a:noFill/>
          <a:ln>
            <a:noFill/>
          </a:ln>
        </p:spPr>
        <p:txBody>
          <a:bodyPr vert="horz" wrap="square" lIns="91440" tIns="0" rIns="91440" bIns="0" anchor="t" anchorCtr="0" compatLnSpc="1">
            <a:noAutofit/>
          </a:bodyPr>
          <a:lstStyle>
            <a:lvl1pPr marL="0" marR="0" lvl="0" indent="0" algn="l" defTabSz="914400" rtl="0" fontAlgn="auto" hangingPunct="1">
              <a:lnSpc>
                <a:spcPct val="100000"/>
              </a:lnSpc>
              <a:spcBef>
                <a:spcPts val="575"/>
              </a:spcBef>
              <a:spcAft>
                <a:spcPts val="0"/>
              </a:spcAft>
              <a:buSzPct val="100000"/>
              <a:buFont typeface="Arial" pitchFamily="34"/>
              <a:buNone/>
              <a:tabLst/>
              <a:defRPr lang="en-US" sz="2400" b="0" i="0" u="none" strike="noStrike" kern="1200" cap="none" spc="0" baseline="0">
                <a:solidFill>
                  <a:srgbClr val="1F2C8F"/>
                </a:solidFill>
                <a:uFillTx/>
                <a:latin typeface="Sabon Next LT"/>
              </a:defRPr>
            </a:lvl1pPr>
            <a:lvl2pPr marL="685800" marR="0" lvl="1" indent="-347472" algn="l" defTabSz="914400" rtl="0" fontAlgn="auto" hangingPunct="1">
              <a:lnSpc>
                <a:spcPct val="100000"/>
              </a:lnSpc>
              <a:spcBef>
                <a:spcPts val="360"/>
              </a:spcBef>
              <a:spcAft>
                <a:spcPts val="0"/>
              </a:spcAft>
              <a:buSzPct val="100000"/>
              <a:buFont typeface="Arial" pitchFamily="34"/>
              <a:buChar char="•"/>
              <a:tabLst/>
              <a:defRPr lang="en-US" sz="2400" b="0" i="0" u="none" strike="noStrike" kern="1200" cap="none" spc="0" baseline="0">
                <a:solidFill>
                  <a:srgbClr val="1F2C8F"/>
                </a:solidFill>
                <a:uFillTx/>
                <a:latin typeface="Sabon Next LT"/>
              </a:defRPr>
            </a:lvl2pPr>
            <a:lvl3pPr marL="1143000" marR="0" lvl="2" indent="-347472" algn="l" defTabSz="914400" rtl="0" fontAlgn="auto" hangingPunct="1">
              <a:lnSpc>
                <a:spcPct val="100000"/>
              </a:lnSpc>
              <a:spcBef>
                <a:spcPts val="360"/>
              </a:spcBef>
              <a:spcAft>
                <a:spcPts val="0"/>
              </a:spcAft>
              <a:buSzPct val="100000"/>
              <a:buFont typeface="Arial" pitchFamily="34"/>
              <a:buChar char="•"/>
              <a:tabLst/>
              <a:defRPr lang="en-US" sz="2000" b="0" i="0" u="none" strike="noStrike" kern="1200" cap="none" spc="0" baseline="0">
                <a:solidFill>
                  <a:srgbClr val="1F2C8F"/>
                </a:solidFill>
                <a:uFillTx/>
                <a:latin typeface="Sabon Next LT"/>
              </a:defRPr>
            </a:lvl3pPr>
            <a:lvl4pPr marL="1600200" marR="0" lvl="3" indent="-347472" algn="l" defTabSz="914400" rtl="0" fontAlgn="auto" hangingPunct="1">
              <a:lnSpc>
                <a:spcPct val="100000"/>
              </a:lnSpc>
              <a:spcBef>
                <a:spcPts val="360"/>
              </a:spcBef>
              <a:spcAft>
                <a:spcPts val="0"/>
              </a:spcAft>
              <a:buSzPct val="100000"/>
              <a:buFont typeface="Arial" pitchFamily="34"/>
              <a:buChar char="•"/>
              <a:tabLst/>
              <a:defRPr lang="en-US" sz="1800" b="0" i="0" u="none" strike="noStrike" kern="1200" cap="none" spc="0" baseline="0">
                <a:solidFill>
                  <a:srgbClr val="1F2C8F"/>
                </a:solidFill>
                <a:uFillTx/>
                <a:latin typeface="Sabon Next LT"/>
              </a:defRPr>
            </a:lvl4pPr>
            <a:lvl5pPr marL="2057400" marR="0" lvl="4" indent="-347472" algn="l" defTabSz="914400" rtl="0" fontAlgn="auto" hangingPunct="1">
              <a:lnSpc>
                <a:spcPct val="100000"/>
              </a:lnSpc>
              <a:spcBef>
                <a:spcPts val="360"/>
              </a:spcBef>
              <a:spcAft>
                <a:spcPts val="0"/>
              </a:spcAft>
              <a:buSzPct val="100000"/>
              <a:buFont typeface="Arial" pitchFamily="34"/>
              <a:buChar char="•"/>
              <a:tabLst/>
              <a:defRPr lang="en-US" sz="1800" b="0" i="0" u="none" strike="noStrike" kern="1200" cap="none" spc="0" baseline="0">
                <a:solidFill>
                  <a:srgbClr val="1F2C8F"/>
                </a:solidFill>
                <a:uFillTx/>
                <a:latin typeface="Sabon Next L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Covid-19 Pandemic</a:t>
            </a:r>
          </a:p>
        </p:txBody>
      </p:sp>
    </p:spTree>
    <p:extLst>
      <p:ext uri="{BB962C8B-B14F-4D97-AF65-F5344CB8AC3E}">
        <p14:creationId xmlns:p14="http://schemas.microsoft.com/office/powerpoint/2010/main" val="2913014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E09B1-DC03-9965-3DE2-787768E6398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8853B0D-8EBC-EBAC-1BD0-24859E7CC43A}"/>
              </a:ext>
            </a:extLst>
          </p:cNvPr>
          <p:cNvSpPr>
            <a:spLocks noGrp="1"/>
          </p:cNvSpPr>
          <p:nvPr>
            <p:ph idx="4294967295"/>
          </p:nvPr>
        </p:nvSpPr>
        <p:spPr/>
        <p:txBody>
          <a:bodyPr/>
          <a:lstStyle/>
          <a:p>
            <a:pPr algn="l" rtl="0" fontAlgn="base">
              <a:buFont typeface="Arial" panose="020B0604020202020204" pitchFamily="34" charset="0"/>
              <a:buChar char="•"/>
            </a:pPr>
            <a:r>
              <a:rPr lang="en-US" sz="1800" b="0" i="0" dirty="0">
                <a:solidFill>
                  <a:srgbClr val="000000"/>
                </a:solidFill>
                <a:effectLst/>
                <a:latin typeface="Calibri" panose="020F0502020204030204" pitchFamily="34" charset="0"/>
              </a:rPr>
              <a:t>Association of British Climbing Walls (2023) </a:t>
            </a:r>
            <a:r>
              <a:rPr lang="en-US" sz="1800" b="0" i="1" dirty="0">
                <a:solidFill>
                  <a:srgbClr val="000000"/>
                </a:solidFill>
                <a:effectLst/>
                <a:latin typeface="Calibri" panose="020F0502020204030204" pitchFamily="34" charset="0"/>
              </a:rPr>
              <a:t>Code Of Practice</a:t>
            </a:r>
            <a:r>
              <a:rPr lang="en-US" sz="1800" b="0" i="0" dirty="0">
                <a:solidFill>
                  <a:srgbClr val="000000"/>
                </a:solidFill>
                <a:effectLst/>
                <a:latin typeface="Calibri" panose="020F0502020204030204" pitchFamily="34" charset="0"/>
              </a:rPr>
              <a:t> Available at URL: </a:t>
            </a:r>
            <a:r>
              <a:rPr lang="en-US" sz="1800" b="0" i="0" u="sng" strike="noStrike" dirty="0">
                <a:solidFill>
                  <a:srgbClr val="0563C1"/>
                </a:solidFill>
                <a:effectLst/>
                <a:latin typeface="Calibri" panose="020F0502020204030204" pitchFamily="34" charset="0"/>
                <a:hlinkClick r:id="rId2"/>
              </a:rPr>
              <a:t>https://www.abcwalls.co.uk/about/code-of-practice/</a:t>
            </a:r>
            <a:r>
              <a:rPr lang="en-US" sz="1800" b="0" i="0" dirty="0">
                <a:solidFill>
                  <a:srgbClr val="000000"/>
                </a:solidFill>
                <a:effectLst/>
                <a:latin typeface="Calibri" panose="020F0502020204030204" pitchFamily="34" charset="0"/>
              </a:rPr>
              <a:t> (Accessed 03/01/23) </a:t>
            </a:r>
          </a:p>
          <a:p>
            <a:pPr algn="l" rtl="0" fontAlgn="base">
              <a:buFont typeface="Arial" panose="020B0604020202020204" pitchFamily="34" charset="0"/>
              <a:buChar char="•"/>
            </a:pPr>
            <a:r>
              <a:rPr lang="en-US" sz="1800" b="0" i="0" dirty="0">
                <a:solidFill>
                  <a:srgbClr val="000000"/>
                </a:solidFill>
                <a:effectLst/>
                <a:latin typeface="Calibri" panose="020F0502020204030204" pitchFamily="34" charset="0"/>
              </a:rPr>
              <a:t>Evans (2003) ‘The built environment and mental health’ </a:t>
            </a:r>
            <a:r>
              <a:rPr lang="en-US" sz="1800" b="0" i="1" dirty="0">
                <a:solidFill>
                  <a:srgbClr val="000000"/>
                </a:solidFill>
                <a:effectLst/>
                <a:latin typeface="Calibri" panose="020F0502020204030204" pitchFamily="34" charset="0"/>
              </a:rPr>
              <a:t>Journal of Urban Health</a:t>
            </a:r>
            <a:r>
              <a:rPr lang="en-US" sz="1800" b="0" i="0" dirty="0">
                <a:solidFill>
                  <a:srgbClr val="000000"/>
                </a:solidFill>
                <a:effectLst/>
                <a:latin typeface="Calibri" panose="020F0502020204030204" pitchFamily="34" charset="0"/>
              </a:rPr>
              <a:t>, Vol.80, pp.536-555 </a:t>
            </a:r>
          </a:p>
          <a:p>
            <a:pPr algn="l" rtl="0" fontAlgn="base">
              <a:buFont typeface="Arial" panose="020B0604020202020204" pitchFamily="34" charset="0"/>
              <a:buChar char="•"/>
            </a:pPr>
            <a:r>
              <a:rPr lang="en-US" sz="1800" b="0" i="0" dirty="0" err="1">
                <a:solidFill>
                  <a:srgbClr val="000000"/>
                </a:solidFill>
                <a:effectLst/>
                <a:latin typeface="Calibri" panose="020F0502020204030204" pitchFamily="34" charset="0"/>
              </a:rPr>
              <a:t>Hangfast</a:t>
            </a:r>
            <a:r>
              <a:rPr lang="en-US" sz="1800" b="0" i="0" dirty="0">
                <a:solidFill>
                  <a:srgbClr val="000000"/>
                </a:solidFill>
                <a:effectLst/>
                <a:latin typeface="Calibri" panose="020F0502020204030204" pitchFamily="34" charset="0"/>
              </a:rPr>
              <a:t> (2023) </a:t>
            </a:r>
            <a:r>
              <a:rPr lang="en-US" sz="1800" b="0" i="1" dirty="0">
                <a:solidFill>
                  <a:srgbClr val="000000"/>
                </a:solidFill>
                <a:effectLst/>
                <a:latin typeface="Calibri" panose="020F0502020204030204" pitchFamily="34" charset="0"/>
              </a:rPr>
              <a:t>Bouldering Walls </a:t>
            </a:r>
            <a:r>
              <a:rPr lang="en-US" sz="1800" b="0" i="0" dirty="0">
                <a:solidFill>
                  <a:srgbClr val="000000"/>
                </a:solidFill>
                <a:effectLst/>
                <a:latin typeface="Calibri" panose="020F0502020204030204" pitchFamily="34" charset="0"/>
              </a:rPr>
              <a:t>Available at URL: </a:t>
            </a:r>
            <a:r>
              <a:rPr lang="en-US" sz="1800" b="0" i="0" u="sng" strike="noStrike" dirty="0">
                <a:solidFill>
                  <a:srgbClr val="0563C1"/>
                </a:solidFill>
                <a:effectLst/>
                <a:latin typeface="Calibri" panose="020F0502020204030204" pitchFamily="34" charset="0"/>
                <a:hlinkClick r:id="rId3"/>
              </a:rPr>
              <a:t>http://hangfastadventure.com/climbing-walls/bouldering-walls</a:t>
            </a:r>
            <a:r>
              <a:rPr lang="en-US" sz="1800" b="0" i="0" dirty="0">
                <a:solidFill>
                  <a:srgbClr val="000000"/>
                </a:solidFill>
                <a:effectLst/>
                <a:latin typeface="Calibri" panose="020F0502020204030204" pitchFamily="34" charset="0"/>
              </a:rPr>
              <a:t> (Accessed 05/01/23) </a:t>
            </a:r>
          </a:p>
          <a:p>
            <a:pPr algn="l" rtl="0" fontAlgn="base">
              <a:buFont typeface="Arial" panose="020B0604020202020204" pitchFamily="34" charset="0"/>
              <a:buChar char="•"/>
            </a:pPr>
            <a:r>
              <a:rPr lang="en-US" sz="1800" b="0" i="0" dirty="0" err="1">
                <a:solidFill>
                  <a:srgbClr val="000000"/>
                </a:solidFill>
                <a:effectLst/>
                <a:latin typeface="Calibri" panose="020F0502020204030204" pitchFamily="34" charset="0"/>
              </a:rPr>
              <a:t>Hartig</a:t>
            </a:r>
            <a:r>
              <a:rPr lang="en-US" sz="1800" b="0" i="0" dirty="0">
                <a:solidFill>
                  <a:srgbClr val="000000"/>
                </a:solidFill>
                <a:effectLst/>
                <a:latin typeface="Calibri" panose="020F0502020204030204" pitchFamily="34" charset="0"/>
              </a:rPr>
              <a:t>, </a:t>
            </a:r>
            <a:r>
              <a:rPr lang="en-US" sz="1800" b="0" i="1" dirty="0">
                <a:solidFill>
                  <a:srgbClr val="000000"/>
                </a:solidFill>
                <a:effectLst/>
                <a:latin typeface="Calibri" panose="020F0502020204030204" pitchFamily="34" charset="0"/>
              </a:rPr>
              <a:t>et al. </a:t>
            </a:r>
            <a:r>
              <a:rPr lang="en-US" sz="1800" b="0" i="0" dirty="0">
                <a:solidFill>
                  <a:srgbClr val="000000"/>
                </a:solidFill>
                <a:effectLst/>
                <a:latin typeface="Calibri" panose="020F0502020204030204" pitchFamily="34" charset="0"/>
              </a:rPr>
              <a:t>(2003) ‘Tracking restoration in natural and urban field settings’ </a:t>
            </a:r>
            <a:r>
              <a:rPr lang="en-US" sz="1800" b="0" i="1" dirty="0">
                <a:solidFill>
                  <a:srgbClr val="000000"/>
                </a:solidFill>
                <a:effectLst/>
                <a:latin typeface="Calibri" panose="020F0502020204030204" pitchFamily="34" charset="0"/>
              </a:rPr>
              <a:t>Journal of Environmental Psychology, </a:t>
            </a:r>
            <a:r>
              <a:rPr lang="en-US" sz="1800" b="0" i="0" dirty="0">
                <a:solidFill>
                  <a:srgbClr val="000000"/>
                </a:solidFill>
                <a:effectLst/>
                <a:latin typeface="Calibri" panose="020F0502020204030204" pitchFamily="34" charset="0"/>
              </a:rPr>
              <a:t>Vol.23 (2), pp.109-123 </a:t>
            </a:r>
          </a:p>
          <a:p>
            <a:pPr algn="l" rtl="0" fontAlgn="base">
              <a:buFont typeface="Arial" panose="020B0604020202020204" pitchFamily="34" charset="0"/>
              <a:buChar char="•"/>
            </a:pPr>
            <a:r>
              <a:rPr lang="en-US" sz="1800" b="0" i="0" dirty="0" err="1">
                <a:solidFill>
                  <a:srgbClr val="000000"/>
                </a:solidFill>
                <a:effectLst/>
                <a:latin typeface="Calibri" panose="020F0502020204030204" pitchFamily="34" charset="0"/>
              </a:rPr>
              <a:t>Hartig</a:t>
            </a:r>
            <a:r>
              <a:rPr lang="en-US" sz="1800" b="0" i="0" dirty="0">
                <a:solidFill>
                  <a:srgbClr val="000000"/>
                </a:solidFill>
                <a:effectLst/>
                <a:latin typeface="Calibri" panose="020F0502020204030204" pitchFamily="34" charset="0"/>
              </a:rPr>
              <a:t>, </a:t>
            </a:r>
            <a:r>
              <a:rPr lang="en-US" sz="1800" b="0" i="0" dirty="0" err="1">
                <a:solidFill>
                  <a:srgbClr val="000000"/>
                </a:solidFill>
                <a:effectLst/>
                <a:latin typeface="Calibri" panose="020F0502020204030204" pitchFamily="34" charset="0"/>
              </a:rPr>
              <a:t>Mang</a:t>
            </a:r>
            <a:r>
              <a:rPr lang="en-US" sz="1800" b="0" i="0" dirty="0">
                <a:solidFill>
                  <a:srgbClr val="000000"/>
                </a:solidFill>
                <a:effectLst/>
                <a:latin typeface="Calibri" panose="020F0502020204030204" pitchFamily="34" charset="0"/>
              </a:rPr>
              <a:t> and Evans (1991) ‘Restorative Effects of Natural Environment Experiences’ </a:t>
            </a:r>
            <a:r>
              <a:rPr lang="en-US" sz="1800" b="0" i="1" dirty="0">
                <a:solidFill>
                  <a:srgbClr val="000000"/>
                </a:solidFill>
                <a:effectLst/>
                <a:latin typeface="Calibri" panose="020F0502020204030204" pitchFamily="34" charset="0"/>
              </a:rPr>
              <a:t>Environment and Behavior,</a:t>
            </a:r>
            <a:r>
              <a:rPr lang="en-US" sz="1800" b="0" i="0" dirty="0">
                <a:solidFill>
                  <a:srgbClr val="000000"/>
                </a:solidFill>
                <a:effectLst/>
                <a:latin typeface="Calibri" panose="020F0502020204030204" pitchFamily="34" charset="0"/>
              </a:rPr>
              <a:t> Vol.23 (1), pp.3-26 </a:t>
            </a:r>
          </a:p>
          <a:p>
            <a:pPr algn="l" rtl="0" fontAlgn="base">
              <a:buFont typeface="Arial" panose="020B0604020202020204" pitchFamily="34" charset="0"/>
              <a:buChar char="•"/>
            </a:pPr>
            <a:r>
              <a:rPr lang="en-GB" sz="1800" b="0" i="0" dirty="0">
                <a:solidFill>
                  <a:srgbClr val="000000"/>
                </a:solidFill>
                <a:effectLst/>
                <a:latin typeface="Calibri" panose="020F0502020204030204" pitchFamily="34" charset="0"/>
              </a:rPr>
              <a:t>Kaplan and Kaplan (1989) </a:t>
            </a:r>
            <a:r>
              <a:rPr lang="en-GB" sz="1800" b="0" i="1" dirty="0">
                <a:solidFill>
                  <a:srgbClr val="000000"/>
                </a:solidFill>
                <a:effectLst/>
                <a:latin typeface="Calibri" panose="020F0502020204030204" pitchFamily="34" charset="0"/>
              </a:rPr>
              <a:t>The Experience of Nature: A Psychological Perspective, </a:t>
            </a:r>
            <a:r>
              <a:rPr lang="en-GB" sz="1800" b="0" i="0" dirty="0">
                <a:solidFill>
                  <a:srgbClr val="000000"/>
                </a:solidFill>
                <a:effectLst/>
                <a:latin typeface="Calibri" panose="020F0502020204030204" pitchFamily="34" charset="0"/>
              </a:rPr>
              <a:t>Cambridge: Cambridge University Press </a:t>
            </a:r>
          </a:p>
          <a:p>
            <a:pPr algn="l" rtl="0" fontAlgn="base">
              <a:buFont typeface="Arial" panose="020B0604020202020204" pitchFamily="34" charset="0"/>
              <a:buChar char="•"/>
            </a:pPr>
            <a:r>
              <a:rPr lang="en-GB" sz="1800" b="0" i="0" dirty="0">
                <a:solidFill>
                  <a:srgbClr val="000000"/>
                </a:solidFill>
                <a:effectLst/>
                <a:latin typeface="Calibri" panose="020F0502020204030204" pitchFamily="34" charset="0"/>
              </a:rPr>
              <a:t>Mayer (2008) ‘Why Is Nature Beneficial?: The Role of Connectedness to Nature’ </a:t>
            </a:r>
            <a:r>
              <a:rPr lang="en-GB" sz="1800" b="0" i="1" dirty="0">
                <a:solidFill>
                  <a:srgbClr val="000000"/>
                </a:solidFill>
                <a:effectLst/>
                <a:latin typeface="Calibri" panose="020F0502020204030204" pitchFamily="34" charset="0"/>
              </a:rPr>
              <a:t>Environment and </a:t>
            </a:r>
            <a:r>
              <a:rPr lang="en-GB" sz="1800" b="0" i="1" dirty="0" err="1">
                <a:solidFill>
                  <a:srgbClr val="000000"/>
                </a:solidFill>
                <a:effectLst/>
                <a:latin typeface="Calibri" panose="020F0502020204030204" pitchFamily="34" charset="0"/>
              </a:rPr>
              <a:t>Behavior</a:t>
            </a:r>
            <a:r>
              <a:rPr lang="en-GB" sz="1800" b="0" i="1" dirty="0">
                <a:solidFill>
                  <a:srgbClr val="000000"/>
                </a:solidFill>
                <a:effectLst/>
                <a:latin typeface="Calibri" panose="020F0502020204030204" pitchFamily="34" charset="0"/>
              </a:rPr>
              <a:t>, </a:t>
            </a:r>
            <a:r>
              <a:rPr lang="en-GB" sz="1800" b="0" i="0" dirty="0">
                <a:solidFill>
                  <a:srgbClr val="000000"/>
                </a:solidFill>
                <a:effectLst/>
                <a:latin typeface="Calibri" panose="020F0502020204030204" pitchFamily="34" charset="0"/>
              </a:rPr>
              <a:t>Vol</a:t>
            </a:r>
            <a:r>
              <a:rPr lang="en-GB" sz="1800" b="0" i="1" dirty="0">
                <a:solidFill>
                  <a:srgbClr val="000000"/>
                </a:solidFill>
                <a:effectLst/>
                <a:latin typeface="Calibri" panose="020F0502020204030204" pitchFamily="34" charset="0"/>
              </a:rPr>
              <a:t>.</a:t>
            </a:r>
            <a:r>
              <a:rPr lang="en-GB" sz="1800" b="0" i="0" dirty="0">
                <a:solidFill>
                  <a:srgbClr val="000000"/>
                </a:solidFill>
                <a:effectLst/>
                <a:latin typeface="Calibri" panose="020F0502020204030204" pitchFamily="34" charset="0"/>
              </a:rPr>
              <a:t>41 (5), pp.607-643 </a:t>
            </a:r>
          </a:p>
          <a:p>
            <a:endParaRPr lang="en-GB" dirty="0"/>
          </a:p>
        </p:txBody>
      </p:sp>
    </p:spTree>
    <p:extLst>
      <p:ext uri="{BB962C8B-B14F-4D97-AF65-F5344CB8AC3E}">
        <p14:creationId xmlns:p14="http://schemas.microsoft.com/office/powerpoint/2010/main" val="11189856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B98D0-7946-DE64-9DC6-048EC7F3FED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64B263A-4743-815E-207A-02EEE491F7F8}"/>
              </a:ext>
            </a:extLst>
          </p:cNvPr>
          <p:cNvSpPr>
            <a:spLocks noGrp="1"/>
          </p:cNvSpPr>
          <p:nvPr>
            <p:ph idx="4294967295"/>
          </p:nvPr>
        </p:nvSpPr>
        <p:spPr>
          <a:xfrm>
            <a:off x="539496" y="314325"/>
            <a:ext cx="11119104" cy="6223635"/>
          </a:xfrm>
        </p:spPr>
        <p:txBody>
          <a:bodyPr/>
          <a:lstStyle/>
          <a:p>
            <a:pPr algn="l" rtl="0" fontAlgn="base">
              <a:buFont typeface="Arial" panose="020B0604020202020204" pitchFamily="34" charset="0"/>
              <a:buChar char="•"/>
            </a:pPr>
            <a:r>
              <a:rPr lang="en-GB" sz="1800" b="0" i="0" dirty="0">
                <a:solidFill>
                  <a:srgbClr val="000000"/>
                </a:solidFill>
                <a:effectLst/>
                <a:latin typeface="Calibri" panose="020F0502020204030204" pitchFamily="34" charset="0"/>
              </a:rPr>
              <a:t>Nisbet and </a:t>
            </a:r>
            <a:r>
              <a:rPr lang="en-GB" sz="1800" b="0" i="0" dirty="0" err="1">
                <a:solidFill>
                  <a:srgbClr val="000000"/>
                </a:solidFill>
                <a:effectLst/>
                <a:latin typeface="Calibri" panose="020F0502020204030204" pitchFamily="34" charset="0"/>
              </a:rPr>
              <a:t>Zelenski</a:t>
            </a:r>
            <a:r>
              <a:rPr lang="en-GB" sz="1800" b="0" i="0" dirty="0">
                <a:solidFill>
                  <a:srgbClr val="000000"/>
                </a:solidFill>
                <a:effectLst/>
                <a:latin typeface="Calibri" panose="020F0502020204030204" pitchFamily="34" charset="0"/>
              </a:rPr>
              <a:t> (2011) ‘Underestimating Nearby Nature: Affective Forecasting Errors Obscure the Happy Path to Sustainability’ </a:t>
            </a:r>
            <a:r>
              <a:rPr lang="en-GB" sz="1800" b="0" i="1" dirty="0">
                <a:solidFill>
                  <a:srgbClr val="000000"/>
                </a:solidFill>
                <a:effectLst/>
                <a:latin typeface="Calibri" panose="020F0502020204030204" pitchFamily="34" charset="0"/>
              </a:rPr>
              <a:t>Psychological Science,</a:t>
            </a:r>
            <a:r>
              <a:rPr lang="en-GB" sz="1800" b="0" i="0" dirty="0">
                <a:solidFill>
                  <a:srgbClr val="000000"/>
                </a:solidFill>
                <a:effectLst/>
                <a:latin typeface="Calibri" panose="020F0502020204030204" pitchFamily="34" charset="0"/>
              </a:rPr>
              <a:t> Vol.22 (9), pp.1101-1106 </a:t>
            </a:r>
          </a:p>
          <a:p>
            <a:pPr algn="l" rtl="0" fontAlgn="base">
              <a:buFont typeface="Arial" panose="020B0604020202020204" pitchFamily="34" charset="0"/>
              <a:buChar char="•"/>
            </a:pPr>
            <a:r>
              <a:rPr lang="en-GB" sz="1800" b="0" i="0" dirty="0">
                <a:solidFill>
                  <a:srgbClr val="000000"/>
                </a:solidFill>
                <a:effectLst/>
                <a:latin typeface="Calibri" panose="020F0502020204030204" pitchFamily="34" charset="0"/>
              </a:rPr>
              <a:t>Park, C (2009) </a:t>
            </a:r>
            <a:r>
              <a:rPr lang="en-GB" sz="1800" b="0" i="1" dirty="0">
                <a:solidFill>
                  <a:srgbClr val="000000"/>
                </a:solidFill>
                <a:effectLst/>
                <a:latin typeface="Calibri" panose="020F0502020204030204" pitchFamily="34" charset="0"/>
              </a:rPr>
              <a:t>Physical Education Guidance for Key Stages 2 and 3</a:t>
            </a:r>
            <a:r>
              <a:rPr lang="en-GB" sz="1800" b="0" i="0" dirty="0">
                <a:solidFill>
                  <a:srgbClr val="000000"/>
                </a:solidFill>
                <a:effectLst/>
                <a:latin typeface="Calibri" panose="020F0502020204030204" pitchFamily="34" charset="0"/>
              </a:rPr>
              <a:t>, Wales: Welsh Government </a:t>
            </a:r>
          </a:p>
          <a:p>
            <a:pPr algn="l" rtl="0" fontAlgn="base">
              <a:buFont typeface="Arial" panose="020B0604020202020204" pitchFamily="34" charset="0"/>
              <a:buChar char="•"/>
            </a:pPr>
            <a:r>
              <a:rPr lang="en-GB" sz="1800" b="0" i="0" dirty="0">
                <a:solidFill>
                  <a:srgbClr val="000000"/>
                </a:solidFill>
                <a:effectLst/>
                <a:latin typeface="Calibri" panose="020F0502020204030204" pitchFamily="34" charset="0"/>
              </a:rPr>
              <a:t>Park, </a:t>
            </a:r>
            <a:r>
              <a:rPr lang="en-GB" sz="1800" b="0" i="1" dirty="0">
                <a:solidFill>
                  <a:srgbClr val="000000"/>
                </a:solidFill>
                <a:effectLst/>
                <a:latin typeface="Calibri" panose="020F0502020204030204" pitchFamily="34" charset="0"/>
              </a:rPr>
              <a:t>et al.</a:t>
            </a:r>
            <a:r>
              <a:rPr lang="en-GB" sz="1800" b="0" i="0" dirty="0">
                <a:solidFill>
                  <a:srgbClr val="000000"/>
                </a:solidFill>
                <a:effectLst/>
                <a:latin typeface="Calibri" panose="020F0502020204030204" pitchFamily="34" charset="0"/>
              </a:rPr>
              <a:t> (2007) ‘Physiological Effects of </a:t>
            </a:r>
            <a:r>
              <a:rPr lang="en-GB" sz="1800" b="0" i="0" dirty="0" err="1">
                <a:solidFill>
                  <a:srgbClr val="000000"/>
                </a:solidFill>
                <a:effectLst/>
                <a:latin typeface="Calibri" panose="020F0502020204030204" pitchFamily="34" charset="0"/>
              </a:rPr>
              <a:t>Shinrin-yoku</a:t>
            </a:r>
            <a:r>
              <a:rPr lang="en-GB" sz="1800" b="0" i="0" dirty="0">
                <a:solidFill>
                  <a:srgbClr val="000000"/>
                </a:solidFill>
                <a:effectLst/>
                <a:latin typeface="Calibri" panose="020F0502020204030204" pitchFamily="34" charset="0"/>
              </a:rPr>
              <a:t> (Taking in the Atmosphere of the Forest)—Using Salivary Cortisol and Cerebral Activity as Indicators’ </a:t>
            </a:r>
            <a:r>
              <a:rPr lang="en-GB" sz="1800" b="0" i="1" dirty="0">
                <a:solidFill>
                  <a:srgbClr val="000000"/>
                </a:solidFill>
                <a:effectLst/>
                <a:latin typeface="Calibri" panose="020F0502020204030204" pitchFamily="34" charset="0"/>
              </a:rPr>
              <a:t>Journal of Physiological Anthropology</a:t>
            </a:r>
            <a:r>
              <a:rPr lang="en-GB" sz="1800" b="0" i="0" dirty="0">
                <a:solidFill>
                  <a:srgbClr val="000000"/>
                </a:solidFill>
                <a:effectLst/>
                <a:latin typeface="Calibri" panose="020F0502020204030204" pitchFamily="34" charset="0"/>
              </a:rPr>
              <a:t>, Vol.26 (2) pp.123-128 </a:t>
            </a:r>
          </a:p>
          <a:p>
            <a:pPr algn="l" rtl="0" fontAlgn="base">
              <a:buFont typeface="Arial" panose="020B0604020202020204" pitchFamily="34" charset="0"/>
              <a:buChar char="•"/>
            </a:pPr>
            <a:r>
              <a:rPr lang="en-US" sz="1800" b="0" i="0" dirty="0">
                <a:solidFill>
                  <a:srgbClr val="000000"/>
                </a:solidFill>
                <a:effectLst/>
                <a:latin typeface="Calibri" panose="020F0502020204030204" pitchFamily="34" charset="0"/>
              </a:rPr>
              <a:t>Taylor and Sullivan (2002) ‘Views Of Nature And Self-Discipline: Evidence From Inner City Children’ </a:t>
            </a:r>
            <a:r>
              <a:rPr lang="en-US" sz="1800" b="0" i="1" dirty="0">
                <a:solidFill>
                  <a:srgbClr val="000000"/>
                </a:solidFill>
                <a:effectLst/>
                <a:latin typeface="Calibri" panose="020F0502020204030204" pitchFamily="34" charset="0"/>
              </a:rPr>
              <a:t>Journal of Environmental Psychology</a:t>
            </a:r>
            <a:r>
              <a:rPr lang="en-US" sz="1800" b="0" i="0" dirty="0">
                <a:solidFill>
                  <a:srgbClr val="000000"/>
                </a:solidFill>
                <a:effectLst/>
                <a:latin typeface="Calibri" panose="020F0502020204030204" pitchFamily="34" charset="0"/>
              </a:rPr>
              <a:t> ,Vol.22 (1-2), pp.49-63 </a:t>
            </a:r>
          </a:p>
          <a:p>
            <a:pPr algn="l" rtl="0" fontAlgn="base">
              <a:buFont typeface="Arial" panose="020B0604020202020204" pitchFamily="34" charset="0"/>
              <a:buChar char="•"/>
            </a:pPr>
            <a:r>
              <a:rPr lang="en-US" sz="1800" b="0" i="0" dirty="0">
                <a:solidFill>
                  <a:srgbClr val="000000"/>
                </a:solidFill>
                <a:effectLst/>
                <a:latin typeface="Calibri" panose="020F0502020204030204" pitchFamily="34" charset="0"/>
              </a:rPr>
              <a:t>Ulrich (1986) ‘Human responses to vegetation and landscapes’ </a:t>
            </a:r>
            <a:r>
              <a:rPr lang="en-US" sz="1800" b="0" i="1" dirty="0">
                <a:solidFill>
                  <a:srgbClr val="000000"/>
                </a:solidFill>
                <a:effectLst/>
                <a:latin typeface="Calibri" panose="020F0502020204030204" pitchFamily="34" charset="0"/>
              </a:rPr>
              <a:t> Landscape and Urban Planning </a:t>
            </a:r>
            <a:r>
              <a:rPr lang="en-US" sz="1800" b="0" i="0" dirty="0">
                <a:solidFill>
                  <a:srgbClr val="000000"/>
                </a:solidFill>
                <a:effectLst/>
                <a:latin typeface="Calibri" panose="020F0502020204030204" pitchFamily="34" charset="0"/>
              </a:rPr>
              <a:t>Vol.13, pp.29-44 </a:t>
            </a:r>
          </a:p>
          <a:p>
            <a:pPr algn="l" rtl="0" fontAlgn="base">
              <a:buFont typeface="Arial" panose="020B0604020202020204" pitchFamily="34" charset="0"/>
              <a:buChar char="•"/>
            </a:pPr>
            <a:r>
              <a:rPr lang="en-US" sz="1800" b="0" i="0" dirty="0">
                <a:solidFill>
                  <a:srgbClr val="000000"/>
                </a:solidFill>
                <a:effectLst/>
                <a:latin typeface="Calibri" panose="020F0502020204030204" pitchFamily="34" charset="0"/>
              </a:rPr>
              <a:t>Ulrich, </a:t>
            </a:r>
            <a:r>
              <a:rPr lang="en-US" sz="1800" b="0" i="1" dirty="0">
                <a:solidFill>
                  <a:srgbClr val="000000"/>
                </a:solidFill>
                <a:effectLst/>
                <a:latin typeface="Calibri" panose="020F0502020204030204" pitchFamily="34" charset="0"/>
              </a:rPr>
              <a:t>et al. </a:t>
            </a:r>
            <a:r>
              <a:rPr lang="en-US" sz="1800" b="0" i="0" dirty="0">
                <a:solidFill>
                  <a:srgbClr val="000000"/>
                </a:solidFill>
                <a:effectLst/>
                <a:latin typeface="Calibri" panose="020F0502020204030204" pitchFamily="34" charset="0"/>
              </a:rPr>
              <a:t>(1991) ‘Stress recovery during exposure to natural and urban environments’ </a:t>
            </a:r>
            <a:r>
              <a:rPr lang="en-US" sz="1800" b="0" i="1" dirty="0">
                <a:solidFill>
                  <a:srgbClr val="000000"/>
                </a:solidFill>
                <a:effectLst/>
                <a:latin typeface="Calibri" panose="020F0502020204030204" pitchFamily="34" charset="0"/>
              </a:rPr>
              <a:t>Journal of Environmental Psychology</a:t>
            </a:r>
            <a:r>
              <a:rPr lang="en-US" sz="1800" b="0" i="0" dirty="0">
                <a:solidFill>
                  <a:srgbClr val="000000"/>
                </a:solidFill>
                <a:effectLst/>
                <a:latin typeface="Calibri" panose="020F0502020204030204" pitchFamily="34" charset="0"/>
              </a:rPr>
              <a:t>, Vol.11 (3), pp.201-230 </a:t>
            </a:r>
          </a:p>
          <a:p>
            <a:pPr algn="l" rtl="0" fontAlgn="base">
              <a:buFont typeface="Arial" panose="020B0604020202020204" pitchFamily="34" charset="0"/>
              <a:buChar char="•"/>
            </a:pPr>
            <a:r>
              <a:rPr lang="en-US" sz="1800" b="0" i="0" dirty="0">
                <a:solidFill>
                  <a:srgbClr val="000000"/>
                </a:solidFill>
                <a:effectLst/>
                <a:latin typeface="Calibri" panose="020F0502020204030204" pitchFamily="34" charset="0"/>
              </a:rPr>
              <a:t>Ulrich (1981) ‘Natural Versus Urban Scenes: Some Psychophysiological Effects’ </a:t>
            </a:r>
            <a:r>
              <a:rPr lang="en-US" sz="1800" b="0" i="1" dirty="0">
                <a:solidFill>
                  <a:srgbClr val="000000"/>
                </a:solidFill>
                <a:effectLst/>
                <a:latin typeface="Calibri" panose="020F0502020204030204" pitchFamily="34" charset="0"/>
              </a:rPr>
              <a:t>Environment and Behavior,</a:t>
            </a:r>
            <a:r>
              <a:rPr lang="en-US" sz="1800" b="0" i="0" dirty="0">
                <a:solidFill>
                  <a:srgbClr val="000000"/>
                </a:solidFill>
                <a:effectLst/>
                <a:latin typeface="Calibri" panose="020F0502020204030204" pitchFamily="34" charset="0"/>
              </a:rPr>
              <a:t> Vol.13 (5), pp.523-556 </a:t>
            </a:r>
          </a:p>
          <a:p>
            <a:pPr algn="l" rtl="0" fontAlgn="base">
              <a:buFont typeface="Arial" panose="020B0604020202020204" pitchFamily="34" charset="0"/>
              <a:buChar char="•"/>
            </a:pPr>
            <a:r>
              <a:rPr lang="en-US" sz="1800" b="0" i="0" dirty="0">
                <a:solidFill>
                  <a:srgbClr val="000000"/>
                </a:solidFill>
                <a:effectLst/>
                <a:latin typeface="Calibri" panose="020F0502020204030204" pitchFamily="34" charset="0"/>
              </a:rPr>
              <a:t>Ulrich (1984) ‘View Through a Window May Influence Recovery from Surgery’ </a:t>
            </a:r>
            <a:r>
              <a:rPr lang="en-US" sz="1800" b="0" i="1" dirty="0">
                <a:solidFill>
                  <a:srgbClr val="000000"/>
                </a:solidFill>
                <a:effectLst/>
                <a:latin typeface="Calibri" panose="020F0502020204030204" pitchFamily="34" charset="0"/>
              </a:rPr>
              <a:t>Science, </a:t>
            </a:r>
            <a:r>
              <a:rPr lang="en-US" sz="1800" b="0" i="0" dirty="0">
                <a:solidFill>
                  <a:srgbClr val="000000"/>
                </a:solidFill>
                <a:effectLst/>
                <a:latin typeface="Calibri" panose="020F0502020204030204" pitchFamily="34" charset="0"/>
              </a:rPr>
              <a:t>Vol.224 (4647), pp.420-421 </a:t>
            </a:r>
          </a:p>
          <a:p>
            <a:pPr fontAlgn="base">
              <a:buFont typeface="Arial" panose="020B0604020202020204" pitchFamily="34" charset="0"/>
              <a:buChar char="•"/>
            </a:pPr>
            <a:r>
              <a:rPr lang="en-US" sz="1800" b="0" i="0" dirty="0">
                <a:solidFill>
                  <a:srgbClr val="000000"/>
                </a:solidFill>
                <a:effectLst/>
                <a:latin typeface="Calibri" panose="020F0502020204030204" pitchFamily="34" charset="0"/>
              </a:rPr>
              <a:t>Van Den Berg (2010) ‘Green space as a buffer between stressful life events and health’ </a:t>
            </a:r>
            <a:r>
              <a:rPr lang="en-US" sz="1800" b="0" i="1" dirty="0">
                <a:solidFill>
                  <a:srgbClr val="000000"/>
                </a:solidFill>
                <a:effectLst/>
                <a:latin typeface="Calibri" panose="020F0502020204030204" pitchFamily="34" charset="0"/>
              </a:rPr>
              <a:t>Social Science &amp; Medicine </a:t>
            </a:r>
            <a:r>
              <a:rPr lang="en-US" sz="1800" b="0" i="0" dirty="0">
                <a:solidFill>
                  <a:srgbClr val="000000"/>
                </a:solidFill>
                <a:effectLst/>
                <a:latin typeface="Calibri" panose="020F0502020204030204" pitchFamily="34" charset="0"/>
              </a:rPr>
              <a:t>Vol.70(8), pp.1203-1210 </a:t>
            </a:r>
          </a:p>
          <a:p>
            <a:pPr algn="l" rtl="0" fontAlgn="base">
              <a:buFont typeface="Arial" panose="020B0604020202020204" pitchFamily="34" charset="0"/>
              <a:buChar char="•"/>
            </a:pPr>
            <a:r>
              <a:rPr lang="en-GB" sz="1800" b="0" i="0" dirty="0">
                <a:solidFill>
                  <a:srgbClr val="000000"/>
                </a:solidFill>
                <a:effectLst/>
                <a:latin typeface="Calibri" panose="020F0502020204030204" pitchFamily="34" charset="0"/>
              </a:rPr>
              <a:t>Wells and Evans (2003) ‘Nearby Nature: A Buffer of Life Stress among Rural Children’ </a:t>
            </a:r>
            <a:r>
              <a:rPr lang="en-GB" sz="1800" b="0" i="1" dirty="0">
                <a:solidFill>
                  <a:srgbClr val="000000"/>
                </a:solidFill>
                <a:effectLst/>
                <a:latin typeface="Calibri" panose="020F0502020204030204" pitchFamily="34" charset="0"/>
              </a:rPr>
              <a:t>Environment and </a:t>
            </a:r>
            <a:r>
              <a:rPr lang="en-GB" sz="1800" b="0" i="1" dirty="0" err="1">
                <a:solidFill>
                  <a:srgbClr val="000000"/>
                </a:solidFill>
                <a:effectLst/>
                <a:latin typeface="Calibri" panose="020F0502020204030204" pitchFamily="34" charset="0"/>
              </a:rPr>
              <a:t>Behavior</a:t>
            </a:r>
            <a:r>
              <a:rPr lang="en-GB" sz="1800" b="0" i="1" dirty="0">
                <a:solidFill>
                  <a:srgbClr val="000000"/>
                </a:solidFill>
                <a:effectLst/>
                <a:latin typeface="Calibri" panose="020F0502020204030204" pitchFamily="34" charset="0"/>
              </a:rPr>
              <a:t>, </a:t>
            </a:r>
            <a:r>
              <a:rPr lang="en-GB" sz="1800" b="0" i="0" dirty="0">
                <a:solidFill>
                  <a:srgbClr val="000000"/>
                </a:solidFill>
                <a:effectLst/>
                <a:latin typeface="Calibri" panose="020F0502020204030204" pitchFamily="34" charset="0"/>
              </a:rPr>
              <a:t>Vol.35 (3), pp.311-330 </a:t>
            </a:r>
          </a:p>
          <a:p>
            <a:pPr algn="l" rtl="0" fontAlgn="base">
              <a:buFont typeface="Arial" panose="020B0604020202020204" pitchFamily="34" charset="0"/>
              <a:buChar char="•"/>
            </a:pPr>
            <a:r>
              <a:rPr lang="en-GB" sz="1800" b="0" i="0" dirty="0">
                <a:solidFill>
                  <a:srgbClr val="000000"/>
                </a:solidFill>
                <a:effectLst/>
                <a:latin typeface="Calibri" panose="020F0502020204030204" pitchFamily="34" charset="0"/>
              </a:rPr>
              <a:t>Wells (2000) ‘At Home with Nature: Effects of “Greenness” on Children’s Cognitive Functioning’ </a:t>
            </a:r>
            <a:r>
              <a:rPr lang="en-GB" sz="1800" b="0" i="1" dirty="0">
                <a:solidFill>
                  <a:srgbClr val="000000"/>
                </a:solidFill>
                <a:effectLst/>
                <a:latin typeface="Calibri" panose="020F0502020204030204" pitchFamily="34" charset="0"/>
              </a:rPr>
              <a:t>Environment and </a:t>
            </a:r>
            <a:r>
              <a:rPr lang="en-GB" sz="1800" b="0" i="1" dirty="0" err="1">
                <a:solidFill>
                  <a:srgbClr val="000000"/>
                </a:solidFill>
                <a:effectLst/>
                <a:latin typeface="Calibri" panose="020F0502020204030204" pitchFamily="34" charset="0"/>
              </a:rPr>
              <a:t>Behavior</a:t>
            </a:r>
            <a:r>
              <a:rPr lang="en-GB" sz="1800" b="0" i="0" dirty="0">
                <a:solidFill>
                  <a:srgbClr val="000000"/>
                </a:solidFill>
                <a:effectLst/>
                <a:latin typeface="Calibri" panose="020F0502020204030204" pitchFamily="34" charset="0"/>
              </a:rPr>
              <a:t>, Vol.32 (6), pp.775-795 </a:t>
            </a:r>
          </a:p>
          <a:p>
            <a:pPr algn="l" rtl="0" fontAlgn="base">
              <a:buFont typeface="Arial" panose="020B0604020202020204" pitchFamily="34" charset="0"/>
              <a:buChar char="•"/>
            </a:pPr>
            <a:endParaRPr lang="en-US" sz="1800" b="0" i="0" dirty="0">
              <a:solidFill>
                <a:srgbClr val="000000"/>
              </a:solidFill>
              <a:effectLst/>
              <a:latin typeface="Calibri" panose="020F0502020204030204" pitchFamily="34" charset="0"/>
            </a:endParaRPr>
          </a:p>
          <a:p>
            <a:endParaRPr lang="en-GB" dirty="0"/>
          </a:p>
        </p:txBody>
      </p:sp>
    </p:spTree>
    <p:extLst>
      <p:ext uri="{BB962C8B-B14F-4D97-AF65-F5344CB8AC3E}">
        <p14:creationId xmlns:p14="http://schemas.microsoft.com/office/powerpoint/2010/main" val="30263807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81B2C-7D91-66F5-D9A5-0A99EEAB0E7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B720EAB-396F-1132-2BD0-0366F623C28C}"/>
              </a:ext>
            </a:extLst>
          </p:cNvPr>
          <p:cNvSpPr>
            <a:spLocks noGrp="1"/>
          </p:cNvSpPr>
          <p:nvPr>
            <p:ph idx="4294967295"/>
          </p:nvPr>
        </p:nvSpPr>
        <p:spPr>
          <a:xfrm>
            <a:off x="539496" y="1478756"/>
            <a:ext cx="11119104" cy="5059204"/>
          </a:xfrm>
        </p:spPr>
        <p:txBody>
          <a:bodyPr/>
          <a:lstStyle/>
          <a:p>
            <a:r>
              <a:rPr lang="en-GB" sz="1800" b="0" i="0" dirty="0">
                <a:solidFill>
                  <a:srgbClr val="000000"/>
                </a:solidFill>
                <a:effectLst/>
                <a:latin typeface="Calibri" panose="020F0502020204030204" pitchFamily="34" charset="0"/>
              </a:rPr>
              <a:t>Welsh Government (2008) </a:t>
            </a:r>
            <a:r>
              <a:rPr lang="en-GB" sz="1800" b="0" i="1" dirty="0">
                <a:solidFill>
                  <a:srgbClr val="000000"/>
                </a:solidFill>
                <a:effectLst/>
                <a:latin typeface="Calibri" panose="020F0502020204030204" pitchFamily="34" charset="0"/>
              </a:rPr>
              <a:t>Skills and Learning - Physical Education in the National Curriculum for Wales. </a:t>
            </a:r>
            <a:r>
              <a:rPr lang="en-GB" sz="1800" b="0" i="0" dirty="0">
                <a:solidFill>
                  <a:srgbClr val="000000"/>
                </a:solidFill>
                <a:effectLst/>
                <a:latin typeface="Calibri" panose="020F0502020204030204" pitchFamily="34" charset="0"/>
              </a:rPr>
              <a:t>Wales: Welsh Government </a:t>
            </a:r>
          </a:p>
          <a:p>
            <a:pPr algn="l" rtl="0" fontAlgn="base">
              <a:buFont typeface="Arial" panose="020B0604020202020204" pitchFamily="34" charset="0"/>
              <a:buChar char="•"/>
            </a:pPr>
            <a:r>
              <a:rPr lang="en-GB" sz="1800" b="0" i="0" dirty="0">
                <a:solidFill>
                  <a:srgbClr val="000000"/>
                </a:solidFill>
                <a:effectLst/>
                <a:latin typeface="Calibri" panose="020F0502020204030204" pitchFamily="34" charset="0"/>
              </a:rPr>
              <a:t>Welsh Government (2020) </a:t>
            </a:r>
            <a:r>
              <a:rPr lang="en-GB" sz="1800" b="0" i="1" dirty="0">
                <a:solidFill>
                  <a:srgbClr val="000000"/>
                </a:solidFill>
                <a:effectLst/>
                <a:latin typeface="Calibri" panose="020F0502020204030204" pitchFamily="34" charset="0"/>
              </a:rPr>
              <a:t>Areas of Learning and Experience’ as a central element of the new curriculum </a:t>
            </a:r>
            <a:r>
              <a:rPr lang="en-GB" sz="1800" b="0" i="0" dirty="0">
                <a:solidFill>
                  <a:srgbClr val="000000"/>
                </a:solidFill>
                <a:effectLst/>
                <a:latin typeface="Calibri" panose="020F0502020204030204" pitchFamily="34" charset="0"/>
              </a:rPr>
              <a:t>Available at URL: </a:t>
            </a:r>
            <a:r>
              <a:rPr lang="en-GB" sz="1800" b="0" i="0" u="sng" strike="noStrike" dirty="0">
                <a:solidFill>
                  <a:srgbClr val="0563C1"/>
                </a:solidFill>
                <a:effectLst/>
                <a:latin typeface="Calibri" panose="020F0502020204030204" pitchFamily="34" charset="0"/>
                <a:hlinkClick r:id="rId2"/>
              </a:rPr>
              <a:t>https://curriculumforwales.gov.wales/2020/03/02/areas-of-learning-and-experience-as-a-central-element-of-the-new-curriculum/</a:t>
            </a:r>
            <a:r>
              <a:rPr lang="en-GB" sz="1800" b="0" i="0" dirty="0">
                <a:solidFill>
                  <a:srgbClr val="000000"/>
                </a:solidFill>
                <a:effectLst/>
                <a:latin typeface="Calibri" panose="020F0502020204030204" pitchFamily="34" charset="0"/>
              </a:rPr>
              <a:t> (Accessed 01/01/23) </a:t>
            </a:r>
          </a:p>
          <a:p>
            <a:pPr algn="l" rtl="0" fontAlgn="base">
              <a:buFont typeface="Arial" panose="020B0604020202020204" pitchFamily="34" charset="0"/>
              <a:buChar char="•"/>
            </a:pPr>
            <a:r>
              <a:rPr lang="en-GB" sz="1800" b="0" i="0" dirty="0">
                <a:solidFill>
                  <a:srgbClr val="000000"/>
                </a:solidFill>
                <a:effectLst/>
                <a:latin typeface="Calibri" panose="020F0502020204030204" pitchFamily="34" charset="0"/>
              </a:rPr>
              <a:t>Welsh Government (2023) </a:t>
            </a:r>
            <a:r>
              <a:rPr lang="en-GB" sz="1800" b="0" i="1" dirty="0">
                <a:solidFill>
                  <a:srgbClr val="000000"/>
                </a:solidFill>
                <a:effectLst/>
                <a:latin typeface="Calibri" panose="020F0502020204030204" pitchFamily="34" charset="0"/>
              </a:rPr>
              <a:t>Health and Wellbeing </a:t>
            </a:r>
            <a:r>
              <a:rPr lang="en-GB" sz="1800" b="0" i="0" dirty="0">
                <a:solidFill>
                  <a:srgbClr val="000000"/>
                </a:solidFill>
                <a:effectLst/>
                <a:latin typeface="Calibri" panose="020F0502020204030204" pitchFamily="34" charset="0"/>
              </a:rPr>
              <a:t>Available at URL: </a:t>
            </a:r>
            <a:r>
              <a:rPr lang="en-GB" sz="1800" b="0" i="0" u="sng" strike="noStrike" dirty="0">
                <a:solidFill>
                  <a:srgbClr val="0563C1"/>
                </a:solidFill>
                <a:effectLst/>
                <a:latin typeface="Calibri" panose="020F0502020204030204" pitchFamily="34" charset="0"/>
                <a:hlinkClick r:id="rId3"/>
              </a:rPr>
              <a:t>https://hwb.gov.wales/curriculum-for-wales/health-and-well-being/statements-of-what-matters/</a:t>
            </a:r>
            <a:r>
              <a:rPr lang="en-GB" sz="1800" b="0" i="0" dirty="0">
                <a:solidFill>
                  <a:srgbClr val="000000"/>
                </a:solidFill>
                <a:effectLst/>
                <a:latin typeface="Calibri" panose="020F0502020204030204" pitchFamily="34" charset="0"/>
              </a:rPr>
              <a:t> (Accessed 01/01/23) </a:t>
            </a:r>
          </a:p>
          <a:p>
            <a:pPr algn="l" rtl="0" fontAlgn="base">
              <a:buFont typeface="Arial" panose="020B0604020202020204" pitchFamily="34" charset="0"/>
              <a:buChar char="•"/>
            </a:pPr>
            <a:r>
              <a:rPr lang="en-GB" sz="1800" b="0" i="0" dirty="0">
                <a:solidFill>
                  <a:srgbClr val="000000"/>
                </a:solidFill>
                <a:effectLst/>
                <a:latin typeface="Calibri" panose="020F0502020204030204" pitchFamily="34" charset="0"/>
              </a:rPr>
              <a:t>Welsh Government (2023) </a:t>
            </a:r>
            <a:r>
              <a:rPr lang="en-GB" sz="1800" b="0" i="1" dirty="0">
                <a:solidFill>
                  <a:srgbClr val="000000"/>
                </a:solidFill>
                <a:effectLst/>
                <a:latin typeface="Calibri" panose="020F0502020204030204" pitchFamily="34" charset="0"/>
              </a:rPr>
              <a:t>Developing a vision for curriculum design</a:t>
            </a:r>
            <a:r>
              <a:rPr lang="en-GB" sz="1800" b="0" i="0" dirty="0">
                <a:solidFill>
                  <a:srgbClr val="000000"/>
                </a:solidFill>
                <a:effectLst/>
                <a:latin typeface="Calibri" panose="020F0502020204030204" pitchFamily="34" charset="0"/>
              </a:rPr>
              <a:t> Available at URL: </a:t>
            </a:r>
            <a:r>
              <a:rPr lang="en-GB" sz="1800" b="0" i="0" u="sng" strike="noStrike" dirty="0">
                <a:solidFill>
                  <a:srgbClr val="0563C1"/>
                </a:solidFill>
                <a:effectLst/>
                <a:latin typeface="Calibri" panose="020F0502020204030204" pitchFamily="34" charset="0"/>
                <a:hlinkClick r:id="rId4"/>
              </a:rPr>
              <a:t>https://hwb.gov.wales/curriculum-for-wales/designing-your-curriculum/developing-a-vision-for-curriculum-design/#curriculum-design-and-the-four-purposes</a:t>
            </a:r>
            <a:r>
              <a:rPr lang="en-GB" sz="1800" b="0" i="0" dirty="0">
                <a:solidFill>
                  <a:srgbClr val="000000"/>
                </a:solidFill>
                <a:effectLst/>
                <a:latin typeface="Calibri" panose="020F0502020204030204" pitchFamily="34" charset="0"/>
              </a:rPr>
              <a:t> (Accessed 01/01/23) </a:t>
            </a:r>
          </a:p>
          <a:p>
            <a:pPr algn="l" rtl="0" fontAlgn="base">
              <a:buFont typeface="Arial" panose="020B0604020202020204" pitchFamily="34" charset="0"/>
              <a:buChar char="•"/>
            </a:pPr>
            <a:r>
              <a:rPr lang="en-GB" sz="1800" b="0" i="0" dirty="0">
                <a:solidFill>
                  <a:srgbClr val="000000"/>
                </a:solidFill>
                <a:effectLst/>
                <a:latin typeface="Calibri" panose="020F0502020204030204" pitchFamily="34" charset="0"/>
              </a:rPr>
              <a:t>Welsh Government (2023) </a:t>
            </a:r>
            <a:r>
              <a:rPr lang="en-GB" sz="1800" b="0" i="1" dirty="0">
                <a:solidFill>
                  <a:srgbClr val="000000"/>
                </a:solidFill>
                <a:effectLst/>
                <a:latin typeface="Calibri" panose="020F0502020204030204" pitchFamily="34" charset="0"/>
              </a:rPr>
              <a:t>Implementation and practical considerations </a:t>
            </a:r>
            <a:r>
              <a:rPr lang="en-GB" sz="1800" b="0" i="0" dirty="0">
                <a:solidFill>
                  <a:srgbClr val="000000"/>
                </a:solidFill>
                <a:effectLst/>
                <a:latin typeface="Calibri" panose="020F0502020204030204" pitchFamily="34" charset="0"/>
              </a:rPr>
              <a:t>Available at URL: </a:t>
            </a:r>
            <a:r>
              <a:rPr lang="en-GB" sz="1800" b="0" i="0" u="sng" strike="noStrike" dirty="0">
                <a:solidFill>
                  <a:srgbClr val="0563C1"/>
                </a:solidFill>
                <a:effectLst/>
                <a:latin typeface="Calibri" panose="020F0502020204030204" pitchFamily="34" charset="0"/>
                <a:hlinkClick r:id="rId5"/>
              </a:rPr>
              <a:t>https://hwb.gov.wales/curriculum-for-wales/designing-your-curriculum/implementation-and-practical-considerations/</a:t>
            </a:r>
            <a:r>
              <a:rPr lang="en-GB" sz="1800" b="0" i="0" dirty="0">
                <a:solidFill>
                  <a:srgbClr val="000000"/>
                </a:solidFill>
                <a:effectLst/>
                <a:latin typeface="Calibri" panose="020F0502020204030204" pitchFamily="34" charset="0"/>
              </a:rPr>
              <a:t> (Accessed 01/01/23) </a:t>
            </a:r>
          </a:p>
          <a:p>
            <a:pPr marL="0" indent="0" algn="l" rtl="0" fontAlgn="base">
              <a:buNone/>
            </a:pPr>
            <a:endParaRPr lang="en-GB" sz="1800" b="0" i="0" dirty="0">
              <a:solidFill>
                <a:srgbClr val="000000"/>
              </a:solidFill>
              <a:effectLst/>
              <a:latin typeface="Calibri" panose="020F0502020204030204" pitchFamily="34" charset="0"/>
            </a:endParaRPr>
          </a:p>
        </p:txBody>
      </p:sp>
    </p:spTree>
    <p:extLst>
      <p:ext uri="{BB962C8B-B14F-4D97-AF65-F5344CB8AC3E}">
        <p14:creationId xmlns:p14="http://schemas.microsoft.com/office/powerpoint/2010/main" val="293941068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0.7"/>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Office%20Theme</Template>
  <TotalTime>0</TotalTime>
  <Words>4124</Words>
  <Application>Microsoft Office PowerPoint</Application>
  <PresentationFormat>Widescreen</PresentationFormat>
  <Paragraphs>550</Paragraphs>
  <Slides>31</Slides>
  <Notes>27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Arial</vt:lpstr>
      <vt:lpstr>Arial Black</vt:lpstr>
      <vt:lpstr>Calibri</vt:lpstr>
      <vt:lpstr>Calibri Light</vt:lpstr>
      <vt:lpstr>Sabon Next LT</vt:lpstr>
      <vt:lpstr>Symbol</vt:lpstr>
      <vt:lpstr>Wingdings</vt:lpstr>
      <vt:lpstr>Office Theme</vt:lpstr>
      <vt:lpstr>TSD Highschool – Developments to Promote KS3’s Physical Activity</vt:lpstr>
      <vt:lpstr>Contents</vt:lpstr>
      <vt:lpstr>Introduction</vt:lpstr>
      <vt:lpstr>The curriculums</vt:lpstr>
      <vt:lpstr>The three developments</vt:lpstr>
      <vt:lpstr>Pump Track</vt:lpstr>
      <vt:lpstr>Pump Track</vt:lpstr>
      <vt:lpstr>Pump Track</vt:lpstr>
      <vt:lpstr>Pump Track</vt:lpstr>
      <vt:lpstr>Pump Track</vt:lpstr>
      <vt:lpstr>Pump Track</vt:lpstr>
      <vt:lpstr>Pump Track</vt:lpstr>
      <vt:lpstr>Pump Tracks</vt:lpstr>
      <vt:lpstr>Pump Tracks</vt:lpstr>
      <vt:lpstr>Pump Tracks</vt:lpstr>
      <vt:lpstr>Green Spaces</vt:lpstr>
      <vt:lpstr>Green Spaces </vt:lpstr>
      <vt:lpstr>Green Spaces </vt:lpstr>
      <vt:lpstr>Green Spaces </vt:lpstr>
      <vt:lpstr>Green Spaces </vt:lpstr>
      <vt:lpstr>Bouldering</vt:lpstr>
      <vt:lpstr>Bouldering</vt:lpstr>
      <vt:lpstr>Bouldering</vt:lpstr>
      <vt:lpstr>Bouldering</vt:lpstr>
      <vt:lpstr>Bouldering</vt:lpstr>
      <vt:lpstr>Bouldering</vt:lpstr>
      <vt:lpstr>Bouldering</vt:lpstr>
      <vt:lpstr>As a Whole</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TSD Highschool – Developments to Promote KS3’s Physical Activity</dc:title>
  <dc:subject/>
  <dc:creator>Lily-Anne Clark (2006586)</dc:creator>
  <cp:lastModifiedBy>Lily-Anne Clark (2006586)</cp:lastModifiedBy>
  <cp:revision>43</cp:revision>
  <dcterms:created xsi:type="dcterms:W3CDTF">2023-01-07T18:33:51Z</dcterms:created>
  <dcterms:modified xsi:type="dcterms:W3CDTF">2023-01-13T09:25:38Z</dcterms:modified>
</cp:coreProperties>
</file>